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5C9F-81F2-4404-A98A-314DC6944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8A19C-2C77-4C04-97E0-B077B69BD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99AAF-054C-4A17-9BA4-0EC42DBD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7DE-C03C-4DBF-BB8F-8195834D71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462A-0958-4174-94AB-9EC2FE4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E749F-6499-4C0B-AD78-46C79CB0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6F3-0D66-4BED-8A4D-D8EF622B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596C-D8B6-4C09-A203-40B9185E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9D91B-3A80-4F83-85AE-1423CFCD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C0A05-140D-409B-832E-2A428526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7DE-C03C-4DBF-BB8F-8195834D71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C2DE-8F68-4D88-8C62-BA7C4D8E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D278C-8887-48E7-8C8E-85AEA7F9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6F3-0D66-4BED-8A4D-D8EF622B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9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24D45-E20B-4D2E-8AD5-1A6F29FCE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1532A-DBD7-411F-8233-3338E5CA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4D1D-9D7E-409C-AAE2-279525A3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7DE-C03C-4DBF-BB8F-8195834D71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61162-2C46-4167-A7DC-8B97B2BE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D93A-29DF-4F1F-BB9E-B2BFECA9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6F3-0D66-4BED-8A4D-D8EF622B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C511-E021-4E34-8925-D0E02359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E53D-B1CD-4A88-98B6-54DAD103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81BA-A8FA-4A93-8ECC-4D90F367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7DE-C03C-4DBF-BB8F-8195834D71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CC401-12B5-4EAD-A127-F1A4A839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E1970-2CED-4EF7-88A2-45E203CB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6F3-0D66-4BED-8A4D-D8EF622B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3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BAF9-2774-4ECB-AA61-04951DDA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39778-B313-4F3C-AB4A-82772E282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4193-243E-4831-97D8-0C2C6CBC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7DE-C03C-4DBF-BB8F-8195834D71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BB98-7E09-45EE-9228-0E7D5A0F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ADF0-4189-4003-9D62-89A4F803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6F3-0D66-4BED-8A4D-D8EF622B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C25C-4BE9-4129-83D1-7A1E1C69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3300-6313-4F88-9A5D-4730DF7BF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2979F-3173-49FA-BF11-C79C04D3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C146-6205-453F-ADB7-69764080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7DE-C03C-4DBF-BB8F-8195834D71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532F6-0D64-475A-841D-F9A40469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D62-D576-4491-8360-62511277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6F3-0D66-4BED-8A4D-D8EF622B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3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1077-388E-4A5D-9E75-8AF2C89F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C8658-78E7-4EEA-9032-08865476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7388-5F3A-4A55-B96C-A3A85339E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9D7A5-CF7C-4F08-9EC2-D740865B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225C2-D4ED-4C77-8B3D-C1EB2DD49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C36CC-7F35-464C-A9B0-D2542EB8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7DE-C03C-4DBF-BB8F-8195834D71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8D4AD-40E7-47C4-912F-B8D3DF83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D49CC-9B2B-44E0-A871-592DD6BB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6F3-0D66-4BED-8A4D-D8EF622B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FB56-11CA-4D3C-A98D-EFFA7A0B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57A48-B71A-48A0-890B-304C5A1C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7DE-C03C-4DBF-BB8F-8195834D71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D68C-ED56-4D47-93D8-267D3C18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D454F-9707-435B-8ACB-93CA0422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6F3-0D66-4BED-8A4D-D8EF622B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6DCC3-418D-48BC-87A2-08CED17A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7DE-C03C-4DBF-BB8F-8195834D71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C6AF3-9B50-4E96-8C1C-DA0CFBB2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98EE7-30CF-423B-BA17-6572CAF4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6F3-0D66-4BED-8A4D-D8EF622B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5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6F66-D533-49F9-91F2-362AA24D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F15BA-023D-4D1C-8D22-66CC2EA19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BA751-1038-4480-8C20-A7A177007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8B912-1C82-4C1A-BA0A-F6EC1A3D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7DE-C03C-4DBF-BB8F-8195834D71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CA50D-44E4-4145-A552-7234D66A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3560F-B495-4CA4-AD06-AE961609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6F3-0D66-4BED-8A4D-D8EF622B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0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9E92-CD22-497C-8B58-BCCB14D4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9B914-2185-4359-BDC1-E2F1BA179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371E0-66BD-475C-86BD-6EA3155AB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161FF-47DE-4B3C-A600-F97AC042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87DE-C03C-4DBF-BB8F-8195834D71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DB043-D3FA-423F-88DB-682AA36A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54950-708C-4667-91C2-14AD6FAE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6F6F3-0D66-4BED-8A4D-D8EF622B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2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8D8AE-46F4-4963-A926-4174FF38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D94E2-D294-4592-9D2C-69CD1B57A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65998-D47A-4688-8B11-91E11CB0A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87DE-C03C-4DBF-BB8F-8195834D71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23B5A-3FE1-4CB1-B70D-1DC270F48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378F5-8B5F-49CB-B315-46C95A7D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6F6F3-0D66-4BED-8A4D-D8EF622B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817124E-8B69-4F54-98ED-0AD90A6696F9}"/>
              </a:ext>
            </a:extLst>
          </p:cNvPr>
          <p:cNvGrpSpPr/>
          <p:nvPr/>
        </p:nvGrpSpPr>
        <p:grpSpPr>
          <a:xfrm>
            <a:off x="5577735" y="3458990"/>
            <a:ext cx="4321643" cy="2304255"/>
            <a:chOff x="7151561" y="3645024"/>
            <a:chExt cx="4321643" cy="230425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78BCA3-188A-4F5E-AA23-D8C925577F16}"/>
                </a:ext>
              </a:extLst>
            </p:cNvPr>
            <p:cNvSpPr/>
            <p:nvPr/>
          </p:nvSpPr>
          <p:spPr>
            <a:xfrm>
              <a:off x="7151561" y="3645024"/>
              <a:ext cx="4321643" cy="230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/>
                <a:t>OpenSSL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0228DB0-9466-4EF5-8152-2BE426F4AEE0}"/>
                </a:ext>
              </a:extLst>
            </p:cNvPr>
            <p:cNvSpPr/>
            <p:nvPr/>
          </p:nvSpPr>
          <p:spPr>
            <a:xfrm>
              <a:off x="7295578" y="4094144"/>
              <a:ext cx="1728192" cy="16408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SSL handshake </a:t>
              </a:r>
              <a:r>
                <a:rPr lang="en-US" altLang="zh-CN" sz="1400" b="1" dirty="0">
                  <a:solidFill>
                    <a:srgbClr val="C00000"/>
                  </a:solidFill>
                </a:rPr>
                <a:t>pre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1084CD1-1C38-4682-81D6-01F7BCD881E8}"/>
                </a:ext>
              </a:extLst>
            </p:cNvPr>
            <p:cNvSpPr/>
            <p:nvPr/>
          </p:nvSpPr>
          <p:spPr>
            <a:xfrm>
              <a:off x="7403590" y="4580534"/>
              <a:ext cx="1512168" cy="115447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RSA decrypt </a:t>
              </a:r>
              <a:r>
                <a:rPr lang="en-US" sz="1400" b="1" dirty="0">
                  <a:solidFill>
                    <a:srgbClr val="C00000"/>
                  </a:solidFill>
                </a:rPr>
                <a:t>pre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6FEA3CC-F200-4E0B-BBBC-FA1D1E72D6DA}"/>
                </a:ext>
              </a:extLst>
            </p:cNvPr>
            <p:cNvSpPr/>
            <p:nvPr/>
          </p:nvSpPr>
          <p:spPr>
            <a:xfrm>
              <a:off x="7592611" y="5272312"/>
              <a:ext cx="1134126" cy="46269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BN </a:t>
              </a:r>
            </a:p>
            <a:p>
              <a:pPr algn="ctr">
                <a:lnSpc>
                  <a:spcPts val="12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mod </a:t>
              </a:r>
              <a:r>
                <a:rPr lang="en-US" sz="1200" dirty="0" err="1">
                  <a:solidFill>
                    <a:schemeClr val="tx1"/>
                  </a:solidFill>
                </a:rPr>
                <a:t>exp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b="1" dirty="0">
                  <a:solidFill>
                    <a:srgbClr val="C00000"/>
                  </a:solidFill>
                </a:rPr>
                <a:t>pre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0F5D96-E0A6-4B32-957C-26DE42974E94}"/>
                </a:ext>
              </a:extLst>
            </p:cNvPr>
            <p:cNvSpPr txBox="1"/>
            <p:nvPr/>
          </p:nvSpPr>
          <p:spPr>
            <a:xfrm>
              <a:off x="7943650" y="4749092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…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14069D-842F-41E5-A239-16B201B3E86E}"/>
                </a:ext>
              </a:extLst>
            </p:cNvPr>
            <p:cNvSpPr/>
            <p:nvPr/>
          </p:nvSpPr>
          <p:spPr>
            <a:xfrm>
              <a:off x="9624392" y="4100427"/>
              <a:ext cx="1728192" cy="164086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SSL handshake </a:t>
              </a:r>
              <a:r>
                <a:rPr lang="en-US" altLang="zh-CN" sz="1200" b="1" dirty="0">
                  <a:solidFill>
                    <a:srgbClr val="C00000"/>
                  </a:solidFill>
                </a:rPr>
                <a:t>post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E085933-92B2-4607-AFEF-F954DA76833F}"/>
                </a:ext>
              </a:extLst>
            </p:cNvPr>
            <p:cNvSpPr/>
            <p:nvPr/>
          </p:nvSpPr>
          <p:spPr>
            <a:xfrm>
              <a:off x="9732404" y="4109904"/>
              <a:ext cx="1512168" cy="115447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RSA decrypt </a:t>
              </a:r>
              <a:r>
                <a:rPr lang="en-US" sz="1200" b="1" dirty="0">
                  <a:solidFill>
                    <a:srgbClr val="C00000"/>
                  </a:solidFill>
                </a:rPr>
                <a:t>post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F50137C-8FAD-438C-AD90-8B4B0337471E}"/>
                </a:ext>
              </a:extLst>
            </p:cNvPr>
            <p:cNvSpPr/>
            <p:nvPr/>
          </p:nvSpPr>
          <p:spPr>
            <a:xfrm>
              <a:off x="9922055" y="4110498"/>
              <a:ext cx="1134126" cy="46269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ts val="12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BN </a:t>
              </a:r>
            </a:p>
            <a:p>
              <a:pPr algn="ctr">
                <a:lnSpc>
                  <a:spcPts val="1200"/>
                </a:lnSpc>
              </a:pPr>
              <a:r>
                <a:rPr lang="en-US" sz="1200" dirty="0">
                  <a:solidFill>
                    <a:schemeClr val="tx1"/>
                  </a:solidFill>
                </a:rPr>
                <a:t>mod </a:t>
              </a:r>
              <a:r>
                <a:rPr lang="en-US" sz="1200" dirty="0" err="1">
                  <a:solidFill>
                    <a:schemeClr val="tx1"/>
                  </a:solidFill>
                </a:rPr>
                <a:t>exp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b="1" dirty="0">
                  <a:solidFill>
                    <a:srgbClr val="C00000"/>
                  </a:solidFill>
                </a:rPr>
                <a:t>post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AD96D5-A708-4796-A9CD-FD87C8CF5FBA}"/>
                </a:ext>
              </a:extLst>
            </p:cNvPr>
            <p:cNvSpPr txBox="1"/>
            <p:nvPr/>
          </p:nvSpPr>
          <p:spPr>
            <a:xfrm>
              <a:off x="10272464" y="4425531"/>
              <a:ext cx="432048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8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20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2</cp:revision>
  <dcterms:created xsi:type="dcterms:W3CDTF">2019-05-18T13:53:47Z</dcterms:created>
  <dcterms:modified xsi:type="dcterms:W3CDTF">2019-05-18T13:54:45Z</dcterms:modified>
</cp:coreProperties>
</file>