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8549-137C-4EA9-A791-B23E1F3B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19011-21B6-4905-AA10-AE5FE72A7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5611-25BB-42D0-83BA-9517B180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8C29-F5B4-4292-AF19-DF25E4C6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E561-F954-4067-879B-383CD43D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D402-6403-4803-9BAB-795EE557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8A269-C698-49BB-8DD1-7136C34E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E9AD-732F-4FFF-8767-B8BFDC4E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C37F-A94E-4F93-86CD-E709AAA9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3C32-4996-487F-8104-83031CB6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E89AD-3E0D-4FB2-B9E6-81FBCAD5C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17A3B-F2D1-415D-ACA0-2B2EF8D0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87058-E548-404B-A38F-255B310F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5A9C-CF60-4A66-BA3D-A089C272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B93E-D8A6-43AC-95FE-C6008007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6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CC67-E3E8-421A-A860-FEC52D44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F177-0132-497C-9798-F2FD5E9C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345B-2F8E-4DF7-82FD-7FB71E96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1BCE6-5D26-4EEC-BE4C-B9DB406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D1D1-2FA1-4CD7-9BE1-E12412A6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4D83-1EE7-4964-AE89-2EEF8244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A62F0-EDA1-4006-B4BC-E89DE312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E1CD-F179-4DF9-A0DB-066A307F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538B-AB59-4B89-9C42-C3E3DAB3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3098-58F2-4D57-AC1A-1E9D1767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8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3683-5030-40A5-93FF-CB3EBF6B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CA63-21F6-4481-8FEC-E0E9628C4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01F7-EC8D-49C8-9B04-2D62D31B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6483-91A3-4672-9CAC-A6B25D42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2189D-57B9-4552-93BB-897AA5E6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4901-C196-40D5-BF90-9B86185C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C2D-3278-41DD-AEA7-85E5F96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84F7A-20B0-4A8A-A3AD-58AFA38C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94550-CC2D-4400-92B1-13A6CD009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9D81A-4937-47F1-A5D8-872258C6B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1D43A-2F6C-4F61-BBDE-3AA743C29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EAF1A-75AF-434D-85FD-3C5FC6B3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1DFFE-AD7D-4037-A23B-E116FD44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85A9C-45C8-4C38-BF20-CDE1708A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B8CC-7E92-41E6-8D61-A6B03C0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AACD7-FFAD-4673-9F2B-606DB84D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E6A07-ABA7-451A-9C98-1A4E74FB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543AC-B269-41B6-A0E7-A3D82B2E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55483-E9B6-4B3E-8ED1-CF2BCF15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831F9-9288-4AC0-90FB-08656849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BD6D2-F43A-41C7-B289-B666CE95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DC57-2118-420E-BEA4-F4883CBC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80A0-EF9F-4234-BBB8-C23336E6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73E2-E678-4AEE-B519-E5AC692A6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1796-6FA1-4445-930A-37F170AF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00323-C05F-49B9-9ED5-8A33BA61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813C1-E4BF-4146-B1ED-FEAAB6B2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537E-E35D-43F8-9069-41EDDED1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DCAD0-EB9D-4601-B48C-1C45C3F30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893D-69DC-4E30-828F-6F28B1F0B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41EE6-2FBD-4415-AE13-2CAD1C3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A5559-A0C0-43F2-BE1B-782D16D7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0FA6E-C0F6-46CC-B286-48AC37FA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4A6D6-1877-4AF4-91FB-8EB015CB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6968-706E-4E49-BEA5-D05A1B09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32F6-02CB-4D75-98BC-F103E3093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9724-2050-449C-B12C-3B4C22B7258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98C1-B5D2-4EE0-AF16-9356F6225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D3EB-2058-4603-BCD6-6779FA04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4860-2A26-4656-8FF6-9AB683B7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2D3C6-20AD-4378-8C36-A927492BCB25}"/>
              </a:ext>
            </a:extLst>
          </p:cNvPr>
          <p:cNvSpPr/>
          <p:nvPr/>
        </p:nvSpPr>
        <p:spPr>
          <a:xfrm>
            <a:off x="3304651" y="1835314"/>
            <a:ext cx="1688768" cy="1757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</a:t>
            </a:r>
          </a:p>
          <a:p>
            <a:pPr algn="ctr"/>
            <a:r>
              <a:rPr lang="zh-CN" altLang="en-US" dirty="0"/>
              <a:t>可重构逻辑</a:t>
            </a:r>
            <a:br>
              <a:rPr lang="en-US" altLang="zh-CN" dirty="0"/>
            </a:br>
            <a:r>
              <a:rPr lang="zh-CN" altLang="en-US" dirty="0"/>
              <a:t>（数据面）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018B45-39D6-4C1B-BB0E-9409E90B34F2}"/>
              </a:ext>
            </a:extLst>
          </p:cNvPr>
          <p:cNvSpPr/>
          <p:nvPr/>
        </p:nvSpPr>
        <p:spPr>
          <a:xfrm>
            <a:off x="4993419" y="1835314"/>
            <a:ext cx="1688768" cy="1757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加速器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929BC-A59E-4CCE-8193-A35B665FB309}"/>
              </a:ext>
            </a:extLst>
          </p:cNvPr>
          <p:cNvSpPr/>
          <p:nvPr/>
        </p:nvSpPr>
        <p:spPr>
          <a:xfrm>
            <a:off x="1615883" y="1835315"/>
            <a:ext cx="1688768" cy="175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ARM</a:t>
            </a:r>
            <a:br>
              <a:rPr lang="en-US" altLang="zh-CN" dirty="0"/>
            </a:br>
            <a:r>
              <a:rPr lang="zh-CN" altLang="en-US" dirty="0"/>
              <a:t>多核处理器</a:t>
            </a:r>
            <a:endParaRPr lang="en-US" altLang="zh-CN" dirty="0"/>
          </a:p>
          <a:p>
            <a:pPr algn="ctr"/>
            <a:r>
              <a:rPr lang="zh-CN" altLang="en-US" dirty="0"/>
              <a:t>（控制面）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0D63E-CF37-4015-A039-068BFB57B3CB}"/>
              </a:ext>
            </a:extLst>
          </p:cNvPr>
          <p:cNvSpPr/>
          <p:nvPr/>
        </p:nvSpPr>
        <p:spPr>
          <a:xfrm>
            <a:off x="5202471" y="2228904"/>
            <a:ext cx="1270664" cy="28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向量计算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1DC14E-7C68-4126-AC42-ABEB86D9D6B9}"/>
              </a:ext>
            </a:extLst>
          </p:cNvPr>
          <p:cNvSpPr/>
          <p:nvPr/>
        </p:nvSpPr>
        <p:spPr>
          <a:xfrm>
            <a:off x="5202471" y="2567193"/>
            <a:ext cx="1270664" cy="28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压缩加密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B4E8-9909-4505-AE61-EB42666F7982}"/>
              </a:ext>
            </a:extLst>
          </p:cNvPr>
          <p:cNvSpPr/>
          <p:nvPr/>
        </p:nvSpPr>
        <p:spPr>
          <a:xfrm>
            <a:off x="5202471" y="2903315"/>
            <a:ext cx="1270664" cy="28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数据结构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D9634-9FF8-455D-948F-7C8C03736DF9}"/>
              </a:ext>
            </a:extLst>
          </p:cNvPr>
          <p:cNvSpPr/>
          <p:nvPr/>
        </p:nvSpPr>
        <p:spPr>
          <a:xfrm>
            <a:off x="3304651" y="3970465"/>
            <a:ext cx="1688768" cy="3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板上 </a:t>
            </a:r>
            <a:r>
              <a:rPr lang="en-US" altLang="zh-CN" dirty="0"/>
              <a:t>DRAM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B3278-FC45-4827-AAF9-529384D002BD}"/>
              </a:ext>
            </a:extLst>
          </p:cNvPr>
          <p:cNvSpPr/>
          <p:nvPr/>
        </p:nvSpPr>
        <p:spPr>
          <a:xfrm>
            <a:off x="4214191" y="731521"/>
            <a:ext cx="779228" cy="72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 </a:t>
            </a:r>
            <a:r>
              <a:rPr lang="zh-CN" altLang="en-US" dirty="0"/>
              <a:t>互连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5FCBDC-032D-4480-ACC4-FE714F9BA14C}"/>
              </a:ext>
            </a:extLst>
          </p:cNvPr>
          <p:cNvSpPr/>
          <p:nvPr/>
        </p:nvSpPr>
        <p:spPr>
          <a:xfrm>
            <a:off x="3304651" y="731520"/>
            <a:ext cx="779228" cy="720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网络接口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8EAA7-DA86-4A74-B3A4-8EB9D8FD74EB}"/>
              </a:ext>
            </a:extLst>
          </p:cNvPr>
          <p:cNvSpPr/>
          <p:nvPr/>
        </p:nvSpPr>
        <p:spPr>
          <a:xfrm>
            <a:off x="3304651" y="1458838"/>
            <a:ext cx="779228" cy="3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</a:t>
            </a:r>
            <a:r>
              <a:rPr lang="en-US" altLang="zh-CN" dirty="0"/>
              <a:t>IP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71D6B-E023-4F0A-B648-164B57A69170}"/>
              </a:ext>
            </a:extLst>
          </p:cNvPr>
          <p:cNvSpPr/>
          <p:nvPr/>
        </p:nvSpPr>
        <p:spPr>
          <a:xfrm>
            <a:off x="4214191" y="1457737"/>
            <a:ext cx="779228" cy="3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</a:t>
            </a:r>
            <a:r>
              <a:rPr lang="en-US" altLang="zh-CN" dirty="0"/>
              <a:t>IP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8707D-2F12-40D6-9323-038FE98C08BF}"/>
              </a:ext>
            </a:extLst>
          </p:cNvPr>
          <p:cNvSpPr/>
          <p:nvPr/>
        </p:nvSpPr>
        <p:spPr>
          <a:xfrm>
            <a:off x="3304651" y="3595427"/>
            <a:ext cx="1688768" cy="3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</a:t>
            </a:r>
            <a:r>
              <a:rPr lang="en-US" altLang="zh-CN" dirty="0"/>
              <a:t>IP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47ABF5-0361-4F87-AC8A-31DA31C2E576}"/>
              </a:ext>
            </a:extLst>
          </p:cNvPr>
          <p:cNvSpPr/>
          <p:nvPr/>
        </p:nvSpPr>
        <p:spPr>
          <a:xfrm>
            <a:off x="5202471" y="3246545"/>
            <a:ext cx="1270664" cy="28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调度队列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34</cp:revision>
  <dcterms:created xsi:type="dcterms:W3CDTF">2019-04-24T06:38:09Z</dcterms:created>
  <dcterms:modified xsi:type="dcterms:W3CDTF">2019-04-24T06:50:38Z</dcterms:modified>
</cp:coreProperties>
</file>