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9EBF-3F66-4BFB-B0FB-E076F85C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FDF0-FE57-4D49-AE0A-07BEBE2A2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1065-8171-48C3-B9EF-CB15DE1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8B85-BD66-49EC-87F3-5E4B57A9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8B09-FFC6-465C-9455-29A32554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9A5-84DF-4678-AB9A-869DB5A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3FCFD-0D28-437B-962D-A2A8F93B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7757-AFC4-4CF9-A808-EBA52582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6D85-CDF3-4EB7-907E-7BFE7A54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EB03-668B-4610-A869-F70EB643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D3880-3CA5-454B-9EDA-E62B5A52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89C98-1B01-411D-B7B2-4CE076E8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192-928A-4B3D-B455-1B58BF9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D708-CAA9-426B-A0B7-F28A7702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63C8-8F9E-4CFF-81AD-E1D7C47C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69D-4A2D-4812-BD1B-F12A2EF6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808B-12A1-4FB4-A9EC-2560E721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32-DA1E-4385-80B8-7A3093E5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A7A7-C05B-4743-9644-22313632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2CAB-4394-457F-BEF2-06A345E4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9C80-F823-4D47-89A9-64357CF4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085C-F239-4765-8302-185CF83F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F785-51D1-4307-B7F2-8541971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E3AE-649B-479A-A4FD-9587F2E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2BD3-D977-465B-93EF-C81EA8EF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0826-77B2-4CEB-8406-375B4DE5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A2D0-EFB8-4F8A-AC85-955ED97D1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DBAB7-26A2-40D9-BEC8-EA592F950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23DCC-CA1A-4930-BB3F-7161EC66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2EAD-10C6-4B61-919B-7BA34B21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C5063-4293-4B62-9982-A49AFAB2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DBDA-F9A5-4CE2-ADB1-0B6CDF24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001F-CB87-461B-B1F0-B58C60408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86ED6-21A6-4F7A-A86E-BA6771708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E65C6-AA41-4DD9-845E-6343E6689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1BCEE-3524-432D-9304-E79C3FB0B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F98C8-649E-4378-BA9C-BBE9D149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98FBC-55B1-471E-9815-40B74D6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F2757-F5A1-4F83-9638-1FCD1E62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1772-73AC-4F4F-9C2A-C57C25B6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541CA-DB30-4C65-9B61-BA61F893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F16FB-8F1C-4F08-8F48-2AD3AB8E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1EFEC-CFE9-48D3-88D0-C7AFEDF8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DECC-DB98-4C0D-827F-B04C02C0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240F9-9022-48B1-A480-852E8080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8BE5-58E0-4562-9125-36554BB0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9A64-7952-4B8A-911C-37190ADE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B4C6-D82F-4A06-8CB0-31B6DBEA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3A1D-26EF-4A1C-84DD-DD38FE27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88D8F-CFA8-4656-9978-7C095A8B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1F4AA-83CD-4607-8220-5BAB6024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5D57-0111-42F8-95DF-29449DA9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A3CC-0D60-4C39-84EA-F829B2A0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A4C8E-673D-41B5-9F30-C34301A82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7DCE-2468-4E16-9CCC-9350651B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ED97-6D6E-47E6-870F-74B6B60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0489-D53D-48DB-AC60-B1308C85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1103-BF6B-4916-9EB5-AB743157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A1E4C-E5E2-4D68-8933-26496408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696B5-C31D-466A-B2EC-33FB56B4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9E1F-C15E-408D-8443-234C953F6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CB24-9ACE-428D-86B7-259499B4BE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0952-F305-446F-9B8C-251A29E49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6450-7FA8-4C36-9B8F-C4A34406D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98A69-415C-41E1-A850-560B90453DE2}"/>
              </a:ext>
            </a:extLst>
          </p:cNvPr>
          <p:cNvSpPr txBox="1"/>
          <p:nvPr/>
        </p:nvSpPr>
        <p:spPr>
          <a:xfrm>
            <a:off x="3514523" y="2890028"/>
            <a:ext cx="67710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主机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发送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命令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856B3-3BCB-4BF2-AE3F-74AAECF32C6D}"/>
              </a:ext>
            </a:extLst>
          </p:cNvPr>
          <p:cNvSpPr txBox="1"/>
          <p:nvPr/>
        </p:nvSpPr>
        <p:spPr>
          <a:xfrm>
            <a:off x="5253619" y="2685798"/>
            <a:ext cx="6771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非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内联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3B4EB-E7CD-4193-9863-FD4D3C5951CB}"/>
              </a:ext>
            </a:extLst>
          </p:cNvPr>
          <p:cNvSpPr txBox="1"/>
          <p:nvPr/>
        </p:nvSpPr>
        <p:spPr>
          <a:xfrm>
            <a:off x="823049" y="2477470"/>
            <a:ext cx="984885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控制信道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290D6-9FF2-4F10-B700-0AEF27092EC7}"/>
              </a:ext>
            </a:extLst>
          </p:cNvPr>
          <p:cNvSpPr txBox="1"/>
          <p:nvPr/>
        </p:nvSpPr>
        <p:spPr>
          <a:xfrm>
            <a:off x="319881" y="2933928"/>
            <a:ext cx="12954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 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输入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5FDEC-4F22-4011-8CDC-59DD91F8CD9D}"/>
              </a:ext>
            </a:extLst>
          </p:cNvPr>
          <p:cNvSpPr txBox="1"/>
          <p:nvPr/>
        </p:nvSpPr>
        <p:spPr>
          <a:xfrm>
            <a:off x="2072481" y="2933929"/>
            <a:ext cx="14478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请求调度器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49BF9-D414-45FB-8343-B75B62D4846B}"/>
              </a:ext>
            </a:extLst>
          </p:cNvPr>
          <p:cNvSpPr txBox="1"/>
          <p:nvPr/>
        </p:nvSpPr>
        <p:spPr>
          <a:xfrm>
            <a:off x="319881" y="3818395"/>
            <a:ext cx="12954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网络输入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A168F-F623-440B-9409-5A61CBA8A0D6}"/>
              </a:ext>
            </a:extLst>
          </p:cNvPr>
          <p:cNvSpPr txBox="1"/>
          <p:nvPr/>
        </p:nvSpPr>
        <p:spPr>
          <a:xfrm>
            <a:off x="2072481" y="1744662"/>
            <a:ext cx="14478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连接状态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键值存储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11DD7-D147-4FB2-B5CB-18089E65E7F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615281" y="3192461"/>
            <a:ext cx="45720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E4180-5985-4CAE-8A9C-2D557156C30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615281" y="3192462"/>
            <a:ext cx="457200" cy="8844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98E58-58A2-400D-90CA-C0940EF5CB47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2796381" y="2483326"/>
            <a:ext cx="0" cy="4506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4A8CF6-56ED-45EE-A4EA-95F515317B83}"/>
              </a:ext>
            </a:extLst>
          </p:cNvPr>
          <p:cNvSpPr txBox="1"/>
          <p:nvPr/>
        </p:nvSpPr>
        <p:spPr>
          <a:xfrm>
            <a:off x="4053681" y="2823129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主机命令处理单元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7A57C-9984-4B67-AFEE-C2B705D3DBE7}"/>
              </a:ext>
            </a:extLst>
          </p:cNvPr>
          <p:cNvSpPr txBox="1"/>
          <p:nvPr/>
        </p:nvSpPr>
        <p:spPr>
          <a:xfrm>
            <a:off x="4053681" y="3977798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数据包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处理单元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9CF2A-F77A-4080-A8F6-77927E9A2961}"/>
              </a:ext>
            </a:extLst>
          </p:cNvPr>
          <p:cNvSpPr txBox="1"/>
          <p:nvPr/>
        </p:nvSpPr>
        <p:spPr>
          <a:xfrm>
            <a:off x="4053681" y="1738065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主机数据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处理单元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C160AD-865A-4476-BAB6-02C228B166A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520281" y="3192461"/>
            <a:ext cx="53340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30FFA-A0DC-47D6-82AC-81297F15B255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3520281" y="3192462"/>
            <a:ext cx="533400" cy="11546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CD448A-6833-4E6F-A7B8-FF0187A6EA5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3520281" y="2107397"/>
            <a:ext cx="533400" cy="108506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9F78D4-6729-4A5D-AFA3-435B131E7233}"/>
              </a:ext>
            </a:extLst>
          </p:cNvPr>
          <p:cNvSpPr txBox="1"/>
          <p:nvPr/>
        </p:nvSpPr>
        <p:spPr>
          <a:xfrm>
            <a:off x="5768179" y="2826481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 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读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请求生成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F5ABC-A4B3-4491-858D-646B7A2E412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49081" y="3192462"/>
            <a:ext cx="419098" cy="335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1B1B5E-A89C-4BD5-81C1-678B6E358E9F}"/>
              </a:ext>
            </a:extLst>
          </p:cNvPr>
          <p:cNvCxnSpPr>
            <a:stCxn id="20" idx="2"/>
            <a:endCxn id="8" idx="2"/>
          </p:cNvCxnSpPr>
          <p:nvPr/>
        </p:nvCxnSpPr>
        <p:spPr>
          <a:xfrm rot="5400000" flipH="1">
            <a:off x="4549054" y="1698321"/>
            <a:ext cx="114151" cy="3619498"/>
          </a:xfrm>
          <a:prstGeom prst="bentConnector3">
            <a:avLst>
              <a:gd name="adj1" fmla="val -200261"/>
            </a:avLst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DDE18D-EDF9-41E3-9989-136872A361E5}"/>
              </a:ext>
            </a:extLst>
          </p:cNvPr>
          <p:cNvSpPr txBox="1"/>
          <p:nvPr/>
        </p:nvSpPr>
        <p:spPr>
          <a:xfrm>
            <a:off x="5768179" y="5001517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 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写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请求生成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AD8D2-2C15-459B-8DCF-EF9EBE9E347E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5349081" y="4347130"/>
            <a:ext cx="419098" cy="102371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0F77D0-93CB-4AAB-85DE-FA96C0350160}"/>
              </a:ext>
            </a:extLst>
          </p:cNvPr>
          <p:cNvSpPr txBox="1"/>
          <p:nvPr/>
        </p:nvSpPr>
        <p:spPr>
          <a:xfrm>
            <a:off x="7523185" y="2933929"/>
            <a:ext cx="12954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网络输出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6396F-1AE1-4EE1-A4AB-2742A21ED021}"/>
              </a:ext>
            </a:extLst>
          </p:cNvPr>
          <p:cNvSpPr txBox="1"/>
          <p:nvPr/>
        </p:nvSpPr>
        <p:spPr>
          <a:xfrm>
            <a:off x="5768179" y="1738066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发送数据报文生成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4348C6-67E7-4ADB-966F-7B0C490D54E5}"/>
              </a:ext>
            </a:extLst>
          </p:cNvPr>
          <p:cNvCxnSpPr>
            <a:cxnSpLocks/>
          </p:cNvCxnSpPr>
          <p:nvPr/>
        </p:nvCxnSpPr>
        <p:spPr>
          <a:xfrm>
            <a:off x="5349081" y="2107397"/>
            <a:ext cx="419098" cy="335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601F08-9249-4793-AFCF-2C66A2C15C5C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5349081" y="2107398"/>
            <a:ext cx="419098" cy="108506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4E6164-AB83-4AF6-8D01-E544E7ECD0E2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7063579" y="4334195"/>
            <a:ext cx="459606" cy="103665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825FD4-F01E-4667-B600-088D6CEE762D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7063579" y="2107398"/>
            <a:ext cx="459606" cy="108506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5ABF0-D7D9-42D1-B615-8D2451A09265}"/>
              </a:ext>
            </a:extLst>
          </p:cNvPr>
          <p:cNvSpPr txBox="1"/>
          <p:nvPr/>
        </p:nvSpPr>
        <p:spPr>
          <a:xfrm>
            <a:off x="5768179" y="3977798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ACK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报文生成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73A431-DBCB-4BB1-8FD3-64D8FA76329C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>
            <a:off x="5349081" y="4347130"/>
            <a:ext cx="41909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340098-E984-4689-AB65-DFF481A84C6E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 flipV="1">
            <a:off x="7063579" y="3192462"/>
            <a:ext cx="459606" cy="11546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F3D20C-9990-4222-A1E8-9C121F82A1D7}"/>
              </a:ext>
            </a:extLst>
          </p:cNvPr>
          <p:cNvSpPr txBox="1"/>
          <p:nvPr/>
        </p:nvSpPr>
        <p:spPr>
          <a:xfrm>
            <a:off x="7523185" y="4075662"/>
            <a:ext cx="1300934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 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输出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ACA938-5D72-4EEE-90BB-80C5E6138DEB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>
            <a:off x="7063579" y="3195813"/>
            <a:ext cx="459606" cy="113838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1B7FE6-D879-4DBB-8BB2-0FA520668AB8}"/>
              </a:ext>
            </a:extLst>
          </p:cNvPr>
          <p:cNvSpPr txBox="1"/>
          <p:nvPr/>
        </p:nvSpPr>
        <p:spPr>
          <a:xfrm>
            <a:off x="5463511" y="3468905"/>
            <a:ext cx="179119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从主机内存 </a:t>
            </a: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</a:t>
            </a: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99904B-2086-4FBA-98D5-3F7577811A11}"/>
              </a:ext>
            </a:extLst>
          </p:cNvPr>
          <p:cNvSpPr txBox="1"/>
          <p:nvPr/>
        </p:nvSpPr>
        <p:spPr>
          <a:xfrm>
            <a:off x="4701381" y="2450819"/>
            <a:ext cx="984885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内联数据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220173-F946-49CC-B2FA-03AFF22371EC}"/>
              </a:ext>
            </a:extLst>
          </p:cNvPr>
          <p:cNvSpPr txBox="1"/>
          <p:nvPr/>
        </p:nvSpPr>
        <p:spPr>
          <a:xfrm>
            <a:off x="7027389" y="4958863"/>
            <a:ext cx="194508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把数据</a:t>
            </a: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</a:t>
            </a: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到主机内存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545D1E-5C6F-4F58-8140-E88CA93E14F6}"/>
              </a:ext>
            </a:extLst>
          </p:cNvPr>
          <p:cNvSpPr txBox="1"/>
          <p:nvPr/>
        </p:nvSpPr>
        <p:spPr>
          <a:xfrm>
            <a:off x="3698464" y="2345567"/>
            <a:ext cx="1021755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</a:t>
            </a: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完成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C2502C-5456-4534-87FE-D103796461B7}"/>
              </a:ext>
            </a:extLst>
          </p:cNvPr>
          <p:cNvSpPr txBox="1"/>
          <p:nvPr/>
        </p:nvSpPr>
        <p:spPr>
          <a:xfrm>
            <a:off x="3380943" y="4008122"/>
            <a:ext cx="8309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接收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数据包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0F230-6D33-4FF4-98DE-20104B4C54DA}"/>
              </a:ext>
            </a:extLst>
          </p:cNvPr>
          <p:cNvSpPr txBox="1"/>
          <p:nvPr/>
        </p:nvSpPr>
        <p:spPr>
          <a:xfrm>
            <a:off x="1966262" y="2515894"/>
            <a:ext cx="984885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连接状态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220E95-635D-4A97-8DAC-7BF5E53C031C}"/>
              </a:ext>
            </a:extLst>
          </p:cNvPr>
          <p:cNvSpPr txBox="1"/>
          <p:nvPr/>
        </p:nvSpPr>
        <p:spPr>
          <a:xfrm>
            <a:off x="315067" y="1744015"/>
            <a:ext cx="12954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控制命令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处理单元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E39034-F981-4BAB-99AE-28BAABAB0F01}"/>
              </a:ext>
            </a:extLst>
          </p:cNvPr>
          <p:cNvCxnSpPr>
            <a:cxnSpLocks/>
            <a:stCxn id="7" idx="0"/>
            <a:endCxn id="42" idx="2"/>
          </p:cNvCxnSpPr>
          <p:nvPr/>
        </p:nvCxnSpPr>
        <p:spPr>
          <a:xfrm flipH="1" flipV="1">
            <a:off x="962767" y="2482679"/>
            <a:ext cx="4814" cy="45124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9FD5C8-B85D-4E75-93FD-3775CE7C577C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>
            <a:off x="1610467" y="2113347"/>
            <a:ext cx="462014" cy="64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8CF8C5-01AE-4230-A381-772B0B0FC03B}"/>
              </a:ext>
            </a:extLst>
          </p:cNvPr>
          <p:cNvSpPr txBox="1"/>
          <p:nvPr/>
        </p:nvSpPr>
        <p:spPr>
          <a:xfrm>
            <a:off x="1495093" y="1656755"/>
            <a:ext cx="67710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新建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删除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连接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12E348-B4B0-4B43-8B79-3F357D3DD045}"/>
              </a:ext>
            </a:extLst>
          </p:cNvPr>
          <p:cNvSpPr txBox="1"/>
          <p:nvPr/>
        </p:nvSpPr>
        <p:spPr>
          <a:xfrm>
            <a:off x="1499068" y="2699193"/>
            <a:ext cx="6771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信道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86B81D-2336-444B-85AB-FC39DABC4D1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5349081" y="3195813"/>
            <a:ext cx="419098" cy="115131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1C737B-1622-450D-93F5-9C05A1C17F63}"/>
              </a:ext>
            </a:extLst>
          </p:cNvPr>
          <p:cNvSpPr txBox="1"/>
          <p:nvPr/>
        </p:nvSpPr>
        <p:spPr>
          <a:xfrm>
            <a:off x="5272525" y="3872529"/>
            <a:ext cx="66749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9F4585-C7CB-4CD9-AAF7-C3D4992A5EDC}"/>
              </a:ext>
            </a:extLst>
          </p:cNvPr>
          <p:cNvSpPr txBox="1"/>
          <p:nvPr/>
        </p:nvSpPr>
        <p:spPr>
          <a:xfrm>
            <a:off x="5231241" y="4224340"/>
            <a:ext cx="694677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CA9451-B5FF-4A4E-BF76-2E1A193AC4D9}"/>
              </a:ext>
            </a:extLst>
          </p:cNvPr>
          <p:cNvSpPr txBox="1"/>
          <p:nvPr/>
        </p:nvSpPr>
        <p:spPr>
          <a:xfrm>
            <a:off x="5069886" y="4820565"/>
            <a:ext cx="694677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75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20" grpId="0" animBg="1"/>
      <p:bldP spid="23" grpId="0" animBg="1"/>
      <p:bldP spid="25" grpId="0" animBg="1"/>
      <p:bldP spid="26" grpId="0" animBg="1"/>
      <p:bldP spid="31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5" grpId="0"/>
      <p:bldP spid="46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11</cp:revision>
  <dcterms:created xsi:type="dcterms:W3CDTF">2019-04-19T07:07:38Z</dcterms:created>
  <dcterms:modified xsi:type="dcterms:W3CDTF">2019-05-18T06:53:31Z</dcterms:modified>
</cp:coreProperties>
</file>