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E01B-7E57-4B40-BD23-BF5280FF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5347A-47F2-446D-8FD1-CE37F81D8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5439-0494-4753-96B2-2E5F7C5B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021C-B660-4B49-94EA-91787031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CF05-E873-4E09-901D-395FABEA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3933-B2E3-4281-8654-04E46D44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FBF9F-661F-4094-9330-5D2CC2579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0B90-0EFD-46A6-BEAA-51629A12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A26D-E4DF-4617-A83A-F23E4020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30DC-CB93-4C8B-BAC9-D4A862FA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0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11DD2-DBA0-42C2-BDA1-7112BD12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8B9AA-184B-4CBB-BAB5-A2A326A5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F79E-F3FB-4CF6-A725-12D0CCA0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DE56-0563-45E8-B780-442882F1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F5BC-EBDF-4811-BB02-347A829D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5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8225-0785-4512-9302-7C1703CC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737A-260B-4FD1-921D-652285338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2FB0-0245-4211-ADAC-18EFD63B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0BF5-C231-4147-8731-D65A5217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EAD2-D4C5-446E-923C-254AB115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790-A230-493F-9EEF-0A45507C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011A1-A633-46B5-B187-9379ACB7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4786-5695-411E-A655-CA7F8C0B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9B75-4A58-486A-83EA-78D8AE25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58D9-CF60-4E92-85B2-777DE01A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FF19-6513-42E5-9FF2-00E84F33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EB33-EDE3-416C-9572-F117BA977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A91E-074E-44DA-867C-89858857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DFE8-0206-4D4B-8BB6-69744C60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15683-C1C4-44B9-A3C0-40860F13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5FDA-B669-4895-8A35-9E3ACD24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AC5F-E1C5-40A8-A71D-E75C06A2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6F6E1-9AA4-4220-B5C4-0750CEE4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A43CD-89F2-4FF1-A839-D873B708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D3F6-0C3C-47C2-9C53-FAAF2BE77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CBF38-7D88-4ECD-885E-AF6A15B6C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44360-C4F5-4DB1-B06B-31A05BCC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2AEEA-AB7E-4547-BA1B-5E37C096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65A55-AFAF-4B71-965C-19D195F5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538A-708E-4FEB-BEDB-FCB02335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787DF-9E50-4658-BA05-500D7DEF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9BA83-463C-40AB-9B89-DE18AAB3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A14FF-F8B4-4040-AFAD-F6771187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45798-3459-468F-9F87-C8DA12A7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B9B73-B0EA-4F42-8EB9-1C3637F7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786F7-1728-4F19-9769-469DA20E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F52-F47B-415D-B04C-BD93C8C5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2588-EE66-401D-B491-65CA06CC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10B6-B5B3-4CE7-ADC3-D1BA6A13B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15EFF-9317-4692-BF56-1DDE979C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A35D8-8B97-4B54-A1CC-194EBDC2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17052-927A-4C08-B016-9D2267E3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A7DF-6070-47BC-B2FB-92729986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D409C-82CD-457B-A577-9705403D0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58818-E157-4D48-8743-255A19295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0765A-664E-43B0-8D94-1C7E7AA0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1D36A-B16F-46F2-BC71-EADAC10C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A8FF-3C85-4D9B-85B0-252BB93E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2E9D5-9632-411F-9443-162E8224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89CF-E65E-4754-80FC-BD4C85B6D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CE4A-F662-429E-BCBC-1B109B7A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D8DF-945A-47B2-8BC6-4B28B8E1FFB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7500-65A4-49E4-B0C3-B4A93FFDF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F536-1EE0-417E-983B-224E025D0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3B0F-967A-47EE-AE60-2AD26550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C7C8A-2CCB-4EA2-B2DE-121A74FE6C7D}"/>
              </a:ext>
            </a:extLst>
          </p:cNvPr>
          <p:cNvSpPr/>
          <p:nvPr/>
        </p:nvSpPr>
        <p:spPr>
          <a:xfrm>
            <a:off x="4628152" y="1042449"/>
            <a:ext cx="1267326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PCIe </a:t>
            </a:r>
            <a:r>
              <a:rPr lang="zh-CN" altLang="en-US" dirty="0"/>
              <a:t>硬核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88AA7-40E2-437C-9018-5508A523BC31}"/>
              </a:ext>
            </a:extLst>
          </p:cNvPr>
          <p:cNvSpPr/>
          <p:nvPr/>
        </p:nvSpPr>
        <p:spPr>
          <a:xfrm>
            <a:off x="7251035" y="1740566"/>
            <a:ext cx="117909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被动操作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D9040-1722-4420-BF9C-480286861864}"/>
              </a:ext>
            </a:extLst>
          </p:cNvPr>
          <p:cNvSpPr/>
          <p:nvPr/>
        </p:nvSpPr>
        <p:spPr>
          <a:xfrm>
            <a:off x="2238846" y="1740566"/>
            <a:ext cx="117909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主动操作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2252E-981E-48B3-A4CC-5E070E7658F5}"/>
              </a:ext>
            </a:extLst>
          </p:cNvPr>
          <p:cNvSpPr/>
          <p:nvPr/>
        </p:nvSpPr>
        <p:spPr>
          <a:xfrm>
            <a:off x="980121" y="2494485"/>
            <a:ext cx="1239243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DMA </a:t>
            </a:r>
            <a:r>
              <a:rPr lang="zh-CN" altLang="en-US" dirty="0"/>
              <a:t>读写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263EA-B497-4ABF-97C9-D2759DFD6D01}"/>
              </a:ext>
            </a:extLst>
          </p:cNvPr>
          <p:cNvSpPr/>
          <p:nvPr/>
        </p:nvSpPr>
        <p:spPr>
          <a:xfrm>
            <a:off x="3335742" y="2486473"/>
            <a:ext cx="117909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DMA </a:t>
            </a:r>
            <a:r>
              <a:rPr lang="zh-CN" altLang="en-US" dirty="0"/>
              <a:t>中断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5EB84-62AB-46CF-B30E-DCD3068E191C}"/>
              </a:ext>
            </a:extLst>
          </p:cNvPr>
          <p:cNvSpPr/>
          <p:nvPr/>
        </p:nvSpPr>
        <p:spPr>
          <a:xfrm>
            <a:off x="6408824" y="2486523"/>
            <a:ext cx="117909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5F6A6E-46B0-4E3C-9295-A9AF6E89E87B}"/>
              </a:ext>
            </a:extLst>
          </p:cNvPr>
          <p:cNvSpPr/>
          <p:nvPr/>
        </p:nvSpPr>
        <p:spPr>
          <a:xfrm>
            <a:off x="8065170" y="2486523"/>
            <a:ext cx="1179094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DMA </a:t>
            </a:r>
            <a:r>
              <a:rPr lang="zh-CN" altLang="en-US" dirty="0"/>
              <a:t>读写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0F3F3E-E825-46D2-8A60-275A30DC01B0}"/>
              </a:ext>
            </a:extLst>
          </p:cNvPr>
          <p:cNvSpPr/>
          <p:nvPr/>
        </p:nvSpPr>
        <p:spPr>
          <a:xfrm>
            <a:off x="7094625" y="3136221"/>
            <a:ext cx="970545" cy="72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</a:t>
            </a:r>
            <a:br>
              <a:rPr lang="en-US" altLang="zh-CN" dirty="0"/>
            </a:br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90534C-99C1-4557-A6DD-752C048C1909}"/>
              </a:ext>
            </a:extLst>
          </p:cNvPr>
          <p:cNvSpPr/>
          <p:nvPr/>
        </p:nvSpPr>
        <p:spPr>
          <a:xfrm>
            <a:off x="5991731" y="3128207"/>
            <a:ext cx="970544" cy="72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</a:t>
            </a:r>
            <a:br>
              <a:rPr lang="en-US" altLang="zh-CN" dirty="0"/>
            </a:br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67FA4-9CEA-4FFB-8150-091E0F3E9C28}"/>
              </a:ext>
            </a:extLst>
          </p:cNvPr>
          <p:cNvSpPr/>
          <p:nvPr/>
        </p:nvSpPr>
        <p:spPr>
          <a:xfrm>
            <a:off x="974597" y="5742990"/>
            <a:ext cx="8885303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ClickNP</a:t>
            </a:r>
            <a:r>
              <a:rPr lang="en-US" altLang="zh-CN" dirty="0"/>
              <a:t> </a:t>
            </a:r>
            <a:r>
              <a:rPr lang="zh-CN" altLang="en-US" dirty="0"/>
              <a:t>用户逻辑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92D5C6-154C-4BB1-8AFE-3FCEDDA52243}"/>
              </a:ext>
            </a:extLst>
          </p:cNvPr>
          <p:cNvSpPr/>
          <p:nvPr/>
        </p:nvSpPr>
        <p:spPr>
          <a:xfrm>
            <a:off x="974597" y="4243107"/>
            <a:ext cx="1179094" cy="689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DMA </a:t>
            </a:r>
            <a:r>
              <a:rPr lang="zh-CN" altLang="en-US" dirty="0"/>
              <a:t>主动</a:t>
            </a:r>
            <a:br>
              <a:rPr lang="en-US" altLang="zh-CN" dirty="0"/>
            </a:br>
            <a:r>
              <a:rPr lang="zh-CN" altLang="en-US" dirty="0"/>
              <a:t>读写通道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3A4D8-1893-4D5B-B63B-DF87CEE29859}"/>
              </a:ext>
            </a:extLst>
          </p:cNvPr>
          <p:cNvSpPr/>
          <p:nvPr/>
        </p:nvSpPr>
        <p:spPr>
          <a:xfrm>
            <a:off x="8616626" y="3136221"/>
            <a:ext cx="1243274" cy="71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DRAM</a:t>
            </a:r>
            <a:br>
              <a:rPr lang="en-US" altLang="zh-CN" dirty="0"/>
            </a:br>
            <a:r>
              <a:rPr lang="zh-CN" altLang="en-US" dirty="0"/>
              <a:t>控制器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843DF-C172-41A5-BDEF-0F17E8D3D4AB}"/>
              </a:ext>
            </a:extLst>
          </p:cNvPr>
          <p:cNvSpPr/>
          <p:nvPr/>
        </p:nvSpPr>
        <p:spPr>
          <a:xfrm>
            <a:off x="3515212" y="4243077"/>
            <a:ext cx="1179094" cy="689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DMA </a:t>
            </a:r>
            <a:r>
              <a:rPr lang="zh-CN" altLang="en-US" dirty="0"/>
              <a:t>发起中断通道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BC8AD-E814-4306-8D03-6C7949D6505C}"/>
              </a:ext>
            </a:extLst>
          </p:cNvPr>
          <p:cNvSpPr/>
          <p:nvPr/>
        </p:nvSpPr>
        <p:spPr>
          <a:xfrm>
            <a:off x="7345281" y="4243077"/>
            <a:ext cx="1179094" cy="689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DMA </a:t>
            </a:r>
            <a:r>
              <a:rPr lang="zh-CN" altLang="en-US" dirty="0"/>
              <a:t>被动读写通道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06BE6B-B1FB-4835-9B0D-C7A436C6F802}"/>
              </a:ext>
            </a:extLst>
          </p:cNvPr>
          <p:cNvSpPr/>
          <p:nvPr/>
        </p:nvSpPr>
        <p:spPr>
          <a:xfrm>
            <a:off x="4140880" y="3272438"/>
            <a:ext cx="1658346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槽位抽象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D4853-51EC-4B67-BB89-382B707160F4}"/>
              </a:ext>
            </a:extLst>
          </p:cNvPr>
          <p:cNvSpPr/>
          <p:nvPr/>
        </p:nvSpPr>
        <p:spPr>
          <a:xfrm>
            <a:off x="2008257" y="3280450"/>
            <a:ext cx="1658346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工作队列抽象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99EBD0-ACA5-4B4E-BB15-E4189A45C099}"/>
              </a:ext>
            </a:extLst>
          </p:cNvPr>
          <p:cNvSpPr/>
          <p:nvPr/>
        </p:nvSpPr>
        <p:spPr>
          <a:xfrm>
            <a:off x="6053892" y="4251095"/>
            <a:ext cx="1179094" cy="689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槽位</a:t>
            </a:r>
            <a:br>
              <a:rPr lang="en-US" altLang="zh-CN" dirty="0"/>
            </a:br>
            <a:r>
              <a:rPr lang="zh-CN" altLang="en-US" dirty="0"/>
              <a:t>读写通道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0702E1-2999-43D1-9536-7921B1785880}"/>
              </a:ext>
            </a:extLst>
          </p:cNvPr>
          <p:cNvSpPr/>
          <p:nvPr/>
        </p:nvSpPr>
        <p:spPr>
          <a:xfrm>
            <a:off x="974597" y="5149480"/>
            <a:ext cx="8885303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OpenCL BSP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07A8F4-FBC9-48E6-A38F-08CDB166B1EF}"/>
              </a:ext>
            </a:extLst>
          </p:cNvPr>
          <p:cNvCxnSpPr>
            <a:cxnSpLocks/>
            <a:stCxn id="11" idx="1"/>
            <a:endCxn id="18" idx="3"/>
          </p:cNvCxnSpPr>
          <p:nvPr/>
        </p:nvCxnSpPr>
        <p:spPr>
          <a:xfrm flipH="1" flipV="1">
            <a:off x="5799226" y="3489007"/>
            <a:ext cx="192505" cy="1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C8CEA0-4309-4B19-BA41-8B779399F14A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4970053" y="3705575"/>
            <a:ext cx="1673386" cy="5455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804A78-1EEC-478B-90D8-72C7C0B55780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2837430" y="2919610"/>
            <a:ext cx="1087859" cy="3608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3BFED6-18DC-4E84-98B7-0BFA0C840F55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925289" y="2919610"/>
            <a:ext cx="1044764" cy="3528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1CF6E-27FC-4EDD-9758-D20388758CC5}"/>
              </a:ext>
            </a:extLst>
          </p:cNvPr>
          <p:cNvSpPr/>
          <p:nvPr/>
        </p:nvSpPr>
        <p:spPr>
          <a:xfrm>
            <a:off x="4782547" y="4243077"/>
            <a:ext cx="1179094" cy="689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OpenCL </a:t>
            </a:r>
            <a:r>
              <a:rPr lang="zh-CN" altLang="en-US" dirty="0"/>
              <a:t>控制通道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4B255C-943C-405A-B5E5-0480D68B4A1A}"/>
              </a:ext>
            </a:extLst>
          </p:cNvPr>
          <p:cNvSpPr/>
          <p:nvPr/>
        </p:nvSpPr>
        <p:spPr>
          <a:xfrm>
            <a:off x="8616625" y="4251095"/>
            <a:ext cx="1243275" cy="689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DRAM</a:t>
            </a:r>
            <a:r>
              <a:rPr lang="zh-CN" altLang="en-US" dirty="0"/>
              <a:t>主动</a:t>
            </a:r>
            <a:br>
              <a:rPr lang="en-US" altLang="zh-CN" dirty="0"/>
            </a:br>
            <a:r>
              <a:rPr lang="zh-CN" altLang="en-US" dirty="0"/>
              <a:t>读写通道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3E2449-5ABE-4A95-AE20-36D8A752A655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H="1" flipV="1">
            <a:off x="4970053" y="3705575"/>
            <a:ext cx="402041" cy="5375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3444D76-FF46-47D1-8BB5-A916E38922EC}"/>
              </a:ext>
            </a:extLst>
          </p:cNvPr>
          <p:cNvSpPr/>
          <p:nvPr/>
        </p:nvSpPr>
        <p:spPr>
          <a:xfrm>
            <a:off x="2247883" y="4243077"/>
            <a:ext cx="1179094" cy="689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工作队列读写通道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F94067-0421-43A3-BEF8-7B2216AEB71A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H="1" flipV="1">
            <a:off x="1599743" y="2927622"/>
            <a:ext cx="1237687" cy="3528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4B6BE0-DAC2-46CF-97C2-C5BDAF6C9E4C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1599743" y="2927622"/>
            <a:ext cx="3370310" cy="3448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CBA61F-5340-4722-B8DB-6C0914B8689F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1564144" y="2927622"/>
            <a:ext cx="35599" cy="13154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37A65F-CAE4-4B9C-BD13-562B0A8FACCE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3925289" y="2919610"/>
            <a:ext cx="179470" cy="13234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144C7F-578F-4893-92F6-5C43401FC6A3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>
            <a:off x="2837430" y="3713587"/>
            <a:ext cx="0" cy="5294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06107CA-43F4-437A-A0E2-98D64FD789D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77003" y="2919660"/>
            <a:ext cx="521368" cy="208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DB49A8E-642B-4AF0-BAF2-6A2734AB4D71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6998371" y="2919660"/>
            <a:ext cx="581527" cy="216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7FB5298-8C9C-4C1E-9C3B-75D7BCFE4B4F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8654717" y="2919660"/>
            <a:ext cx="583546" cy="216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D4E2AA3-4D94-4FA6-9FD9-F9397C182597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V="1">
            <a:off x="7934828" y="2919660"/>
            <a:ext cx="719889" cy="13234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3C1294-2490-4211-A4AF-B67A8815243C}"/>
              </a:ext>
            </a:extLst>
          </p:cNvPr>
          <p:cNvCxnSpPr>
            <a:cxnSpLocks/>
            <a:stCxn id="40" idx="0"/>
            <a:endCxn id="14" idx="2"/>
          </p:cNvCxnSpPr>
          <p:nvPr/>
        </p:nvCxnSpPr>
        <p:spPr>
          <a:xfrm flipV="1">
            <a:off x="9238263" y="3850098"/>
            <a:ext cx="0" cy="4009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5E3D864-D6AE-451C-9FE7-0DEA8FCE05A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599743" y="2173703"/>
            <a:ext cx="1228650" cy="3207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CA5DC88-7C3E-459A-BA6E-C22A66D357BB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828393" y="2173703"/>
            <a:ext cx="1096896" cy="3127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E0EEE84-52F1-4578-98BA-A20C58D1549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828393" y="1475586"/>
            <a:ext cx="2433422" cy="2649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E08098-76B0-439C-9594-0D2D33DEF327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H="1" flipV="1">
            <a:off x="5261815" y="1475586"/>
            <a:ext cx="2578767" cy="2649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093A31A-267B-46D1-BF38-B1AAFA85F31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998371" y="2173703"/>
            <a:ext cx="842211" cy="3128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4D5FDB5-3F42-444A-9545-E5CEAE5DD51A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7840582" y="2173703"/>
            <a:ext cx="814135" cy="3128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7BE0FC7-1C56-441D-A035-0BEFB5EF038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564144" y="4932935"/>
            <a:ext cx="0" cy="81005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31B691-936A-4350-970B-80145C804A80}"/>
              </a:ext>
            </a:extLst>
          </p:cNvPr>
          <p:cNvCxnSpPr>
            <a:cxnSpLocks/>
          </p:cNvCxnSpPr>
          <p:nvPr/>
        </p:nvCxnSpPr>
        <p:spPr>
          <a:xfrm flipV="1">
            <a:off x="2829448" y="4932905"/>
            <a:ext cx="0" cy="81005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CF00D18-D296-44D2-B6D6-92A1C1924D2C}"/>
              </a:ext>
            </a:extLst>
          </p:cNvPr>
          <p:cNvCxnSpPr>
            <a:cxnSpLocks/>
          </p:cNvCxnSpPr>
          <p:nvPr/>
        </p:nvCxnSpPr>
        <p:spPr>
          <a:xfrm flipV="1">
            <a:off x="4104759" y="4932905"/>
            <a:ext cx="0" cy="81005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2BE9D11-F24A-4767-A8DE-4BB9C46D48BD}"/>
              </a:ext>
            </a:extLst>
          </p:cNvPr>
          <p:cNvCxnSpPr>
            <a:cxnSpLocks/>
          </p:cNvCxnSpPr>
          <p:nvPr/>
        </p:nvCxnSpPr>
        <p:spPr>
          <a:xfrm flipV="1">
            <a:off x="6643439" y="4932905"/>
            <a:ext cx="0" cy="81005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CBC1923-5754-47DF-8DFB-438A6A297076}"/>
              </a:ext>
            </a:extLst>
          </p:cNvPr>
          <p:cNvCxnSpPr>
            <a:cxnSpLocks/>
          </p:cNvCxnSpPr>
          <p:nvPr/>
        </p:nvCxnSpPr>
        <p:spPr>
          <a:xfrm flipV="1">
            <a:off x="7934828" y="4940923"/>
            <a:ext cx="0" cy="81005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66A4FB5-2A6E-4CA2-B7CB-D3C0EE525BC6}"/>
              </a:ext>
            </a:extLst>
          </p:cNvPr>
          <p:cNvCxnSpPr>
            <a:cxnSpLocks/>
          </p:cNvCxnSpPr>
          <p:nvPr/>
        </p:nvCxnSpPr>
        <p:spPr>
          <a:xfrm flipV="1">
            <a:off x="9238263" y="4932905"/>
            <a:ext cx="0" cy="81005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AACF553-9C4F-4B68-830E-6A10656EB7CC}"/>
              </a:ext>
            </a:extLst>
          </p:cNvPr>
          <p:cNvCxnSpPr>
            <a:cxnSpLocks/>
            <a:stCxn id="21" idx="0"/>
            <a:endCxn id="36" idx="2"/>
          </p:cNvCxnSpPr>
          <p:nvPr/>
        </p:nvCxnSpPr>
        <p:spPr>
          <a:xfrm flipH="1" flipV="1">
            <a:off x="5372094" y="4932905"/>
            <a:ext cx="45155" cy="21657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3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58</cp:revision>
  <dcterms:created xsi:type="dcterms:W3CDTF">2019-05-18T14:24:52Z</dcterms:created>
  <dcterms:modified xsi:type="dcterms:W3CDTF">2019-05-18T14:53:46Z</dcterms:modified>
</cp:coreProperties>
</file>