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B92E-9815-46AA-9709-94668C464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52A13-283C-4E87-BAF2-E6F781A5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AB04B-6636-4E73-A3BF-C84D8EF2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7DCC-DDE5-4F32-90B1-C3325A32FBA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7E8FD-1A29-411B-BA88-40FF88A8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7D1BF-D213-4BE8-AA2D-82090875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20D-B470-41E5-8EB7-9165C24D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2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FF85-8AB5-406F-BAE4-09F35937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F9569-3B8B-4E62-A168-90661B1A5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FA487-175E-4F09-A506-3AB84614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7DCC-DDE5-4F32-90B1-C3325A32FBA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4705-6F67-429D-B7F7-7B465709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B9F7-6FF8-49DB-B573-9FAB85F8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20D-B470-41E5-8EB7-9165C24D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9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A6407-B993-4E04-9E51-F61BAD2E0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F4B59-C51B-438F-AE3A-EF0930C91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0001-D73A-4411-AE56-0815EB43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7DCC-DDE5-4F32-90B1-C3325A32FBA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6BEE7-D6A4-48B1-8B25-6EC123DB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D6355-C9F9-40B4-87A1-DBBC08CA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20D-B470-41E5-8EB7-9165C24D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3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121F-A877-4887-A4C7-A4EF730C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1C8A3-141E-4D1F-B08F-E629A6640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D5014-80E2-4ADC-B090-4EE18A14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7DCC-DDE5-4F32-90B1-C3325A32FBA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56538-75BC-4125-BC4F-83C1552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FB884-F398-49E4-9225-72698EB4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20D-B470-41E5-8EB7-9165C24D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1C7F-4C39-4ACD-B5E7-6947F200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730E6-E18A-4E25-9734-F016203DC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D5A0-F5E1-4416-AFD3-82F1D1CE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7DCC-DDE5-4F32-90B1-C3325A32FBA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64727-025E-407F-A048-689244BD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B65-3420-44F4-9EBF-A1D335EB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20D-B470-41E5-8EB7-9165C24D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7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39B1-E14E-47B1-AE43-B06297D8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F9E3-6EED-4A00-93FA-6B5304555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810D7-5507-4E4E-9638-DEEAD139E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17836-26CB-499C-8640-E20D040D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7DCC-DDE5-4F32-90B1-C3325A32FBA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1EEC6-C6B3-4C2D-9CF9-3A8FE78E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621D0-14D2-442D-A037-27BE4E42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20D-B470-41E5-8EB7-9165C24D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BB48-F3C4-4426-B64D-A45486FE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A2ED5-3C4C-4825-AE6A-B23A6881B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8C59D-E322-462F-A3C8-B18A2AC27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D77CF-1484-4F23-AF61-6B2BC8223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CF244-3899-429A-A3FA-63AFAA06E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0CE0A-1060-4F80-BFCB-CB31B1E8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7DCC-DDE5-4F32-90B1-C3325A32FBA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ED043-3962-4590-8388-BBAD376C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5AD00-B18C-4613-853A-916AE5F5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20D-B470-41E5-8EB7-9165C24D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5254-D9B1-4A6C-B957-BF94643D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BEBBB-AB19-4832-83D6-F481A13C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7DCC-DDE5-4F32-90B1-C3325A32FBA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DBDB5-2195-46EE-BC8B-B58735FE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3AE0C-14FE-4DE0-BAC8-37C0FDD4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20D-B470-41E5-8EB7-9165C24D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1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DB100-E674-431E-AB34-B6136A81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7DCC-DDE5-4F32-90B1-C3325A32FBA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1B2B0-94AA-4EFC-86CC-66E7D8EC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BB3A2-8496-4B85-936D-269FA363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20D-B470-41E5-8EB7-9165C24D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9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07D2-C3AD-44DC-930A-568C9FF0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8832B-8E60-4C7F-999F-0CBE5E95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B1FB5-A3DC-4F85-BFC0-2A624D32A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69B8-529D-41D3-8199-3BF21276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7DCC-DDE5-4F32-90B1-C3325A32FBA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47467-4DDD-4C49-8B2F-013BB751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C0760-233A-439F-8473-AABA41A7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20D-B470-41E5-8EB7-9165C24D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2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265C-52C4-45B3-8031-275F9E10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5F125-5C51-41BB-8729-224F8B52F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ABC6F-47EA-4D2F-A06B-23C2EC33E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A45FC-E99A-4A2F-B0F6-57164F9F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7DCC-DDE5-4F32-90B1-C3325A32FBA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0037D-796B-4E2A-92F0-1E1F5947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E9DDF-B9C8-41F6-A889-8F9F0DC2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A20D-B470-41E5-8EB7-9165C24D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5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675BE-B39E-45BD-9B42-EAA4BEE8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753A6-700C-458F-B6B4-4AF6E5698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B38C9-1288-4427-90BE-87E9DC39A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97DCC-DDE5-4F32-90B1-C3325A32FBAB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862D8-553E-4C9F-9FB7-D8A48585B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51BB1-C556-4C11-B6CF-406F9270B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0A20D-B470-41E5-8EB7-9165C24D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7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907E-5715-44A0-AB9D-935C88BFF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564C6-8794-44EE-805D-324A0B01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0B9044-4497-4242-ACEE-58B676F5C426}"/>
              </a:ext>
            </a:extLst>
          </p:cNvPr>
          <p:cNvSpPr/>
          <p:nvPr/>
        </p:nvSpPr>
        <p:spPr bwMode="auto">
          <a:xfrm>
            <a:off x="186240" y="2089016"/>
            <a:ext cx="4648200" cy="44763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虚拟机监视器（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Hypervisor</a:t>
            </a: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AD5AC2-6A71-4E65-BDEF-92F0D1401A38}"/>
              </a:ext>
            </a:extLst>
          </p:cNvPr>
          <p:cNvSpPr/>
          <p:nvPr/>
        </p:nvSpPr>
        <p:spPr bwMode="auto">
          <a:xfrm>
            <a:off x="338640" y="2689365"/>
            <a:ext cx="1269556" cy="1398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D60349-168D-42C0-9864-B2B89A52455E}"/>
              </a:ext>
            </a:extLst>
          </p:cNvPr>
          <p:cNvSpPr/>
          <p:nvPr/>
        </p:nvSpPr>
        <p:spPr bwMode="auto">
          <a:xfrm>
            <a:off x="1862640" y="2685599"/>
            <a:ext cx="1269556" cy="14106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E81608-B803-4AA4-8B38-67727FBD8193}"/>
              </a:ext>
            </a:extLst>
          </p:cNvPr>
          <p:cNvSpPr/>
          <p:nvPr/>
        </p:nvSpPr>
        <p:spPr bwMode="auto">
          <a:xfrm>
            <a:off x="3419682" y="2685599"/>
            <a:ext cx="1262358" cy="14018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F504E8-6B52-4B35-AEDC-E2006314EB6A}"/>
              </a:ext>
            </a:extLst>
          </p:cNvPr>
          <p:cNvSpPr txBox="1"/>
          <p:nvPr/>
        </p:nvSpPr>
        <p:spPr>
          <a:xfrm>
            <a:off x="1640918" y="153429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计算节点</a:t>
            </a:r>
          </a:p>
        </p:txBody>
      </p:sp>
      <p:grpSp>
        <p:nvGrpSpPr>
          <p:cNvPr id="9" name="组合 12">
            <a:extLst>
              <a:ext uri="{FF2B5EF4-FFF2-40B4-BE49-F238E27FC236}">
                <a16:creationId xmlns:a16="http://schemas.microsoft.com/office/drawing/2014/main" id="{B5229478-5801-4616-81D7-AC777811A65B}"/>
              </a:ext>
            </a:extLst>
          </p:cNvPr>
          <p:cNvGrpSpPr/>
          <p:nvPr/>
        </p:nvGrpSpPr>
        <p:grpSpPr>
          <a:xfrm>
            <a:off x="2151041" y="4656703"/>
            <a:ext cx="2554053" cy="1809208"/>
            <a:chOff x="5474805" y="4787345"/>
            <a:chExt cx="1007424" cy="382629"/>
          </a:xfrm>
        </p:grpSpPr>
        <p:sp>
          <p:nvSpPr>
            <p:cNvPr id="10" name="Rectangle 707">
              <a:extLst>
                <a:ext uri="{FF2B5EF4-FFF2-40B4-BE49-F238E27FC236}">
                  <a16:creationId xmlns:a16="http://schemas.microsoft.com/office/drawing/2014/main" id="{C3E0B8B9-F92F-4940-8BE4-C97166CCA000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" name="Rectangle 708">
              <a:extLst>
                <a:ext uri="{FF2B5EF4-FFF2-40B4-BE49-F238E27FC236}">
                  <a16:creationId xmlns:a16="http://schemas.microsoft.com/office/drawing/2014/main" id="{5E253CE0-D113-4463-B7B1-06C8415054A3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2" name="Rectangle 709">
              <a:extLst>
                <a:ext uri="{FF2B5EF4-FFF2-40B4-BE49-F238E27FC236}">
                  <a16:creationId xmlns:a16="http://schemas.microsoft.com/office/drawing/2014/main" id="{7CCFEBA4-B7D9-4713-B6EC-F74AAE1E7E05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13" name="直线连接符 16">
            <a:extLst>
              <a:ext uri="{FF2B5EF4-FFF2-40B4-BE49-F238E27FC236}">
                <a16:creationId xmlns:a16="http://schemas.microsoft.com/office/drawing/2014/main" id="{239C2920-48A3-4C5A-AA6B-3A09F6010601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>
            <a:off x="973418" y="4248940"/>
            <a:ext cx="2454650" cy="407763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9">
            <a:extLst>
              <a:ext uri="{FF2B5EF4-FFF2-40B4-BE49-F238E27FC236}">
                <a16:creationId xmlns:a16="http://schemas.microsoft.com/office/drawing/2014/main" id="{CD51AA99-20BA-48F7-A305-207D66FF5B47}"/>
              </a:ext>
            </a:extLst>
          </p:cNvPr>
          <p:cNvSpPr/>
          <p:nvPr/>
        </p:nvSpPr>
        <p:spPr bwMode="auto">
          <a:xfrm>
            <a:off x="5596439" y="2072641"/>
            <a:ext cx="3391483" cy="13266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文本框 26">
            <a:extLst>
              <a:ext uri="{FF2B5EF4-FFF2-40B4-BE49-F238E27FC236}">
                <a16:creationId xmlns:a16="http://schemas.microsoft.com/office/drawing/2014/main" id="{EC1A813D-29C5-413D-BAB2-7CD9956581BB}"/>
              </a:ext>
            </a:extLst>
          </p:cNvPr>
          <p:cNvSpPr txBox="1"/>
          <p:nvPr/>
        </p:nvSpPr>
        <p:spPr>
          <a:xfrm>
            <a:off x="6491843" y="1516062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网络节点</a:t>
            </a:r>
          </a:p>
        </p:txBody>
      </p:sp>
      <p:sp>
        <p:nvSpPr>
          <p:cNvPr id="16" name="矩形 27">
            <a:extLst>
              <a:ext uri="{FF2B5EF4-FFF2-40B4-BE49-F238E27FC236}">
                <a16:creationId xmlns:a16="http://schemas.microsoft.com/office/drawing/2014/main" id="{422703AF-D9A0-4356-9717-95D3C37E13DD}"/>
              </a:ext>
            </a:extLst>
          </p:cNvPr>
          <p:cNvSpPr/>
          <p:nvPr/>
        </p:nvSpPr>
        <p:spPr bwMode="auto">
          <a:xfrm>
            <a:off x="5607244" y="3971923"/>
            <a:ext cx="3380677" cy="19939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文本框 34">
            <a:extLst>
              <a:ext uri="{FF2B5EF4-FFF2-40B4-BE49-F238E27FC236}">
                <a16:creationId xmlns:a16="http://schemas.microsoft.com/office/drawing/2014/main" id="{8DD52414-CBA2-4C2E-8662-CF4ED5E8E50E}"/>
              </a:ext>
            </a:extLst>
          </p:cNvPr>
          <p:cNvSpPr txBox="1"/>
          <p:nvPr/>
        </p:nvSpPr>
        <p:spPr>
          <a:xfrm>
            <a:off x="6491843" y="338983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存储节点</a:t>
            </a:r>
          </a:p>
        </p:txBody>
      </p:sp>
      <p:sp>
        <p:nvSpPr>
          <p:cNvPr id="18" name="圆柱体 35">
            <a:extLst>
              <a:ext uri="{FF2B5EF4-FFF2-40B4-BE49-F238E27FC236}">
                <a16:creationId xmlns:a16="http://schemas.microsoft.com/office/drawing/2014/main" id="{86468281-62B6-40AC-8BD8-2C8810891A2C}"/>
              </a:ext>
            </a:extLst>
          </p:cNvPr>
          <p:cNvSpPr/>
          <p:nvPr/>
        </p:nvSpPr>
        <p:spPr bwMode="auto">
          <a:xfrm>
            <a:off x="6453460" y="5227241"/>
            <a:ext cx="1523999" cy="585924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9" name="直线连接符 36">
            <a:extLst>
              <a:ext uri="{FF2B5EF4-FFF2-40B4-BE49-F238E27FC236}">
                <a16:creationId xmlns:a16="http://schemas.microsoft.com/office/drawing/2014/main" id="{C04FBD1D-E8B9-4611-BF0E-17A4DE4B1355}"/>
              </a:ext>
            </a:extLst>
          </p:cNvPr>
          <p:cNvCxnSpPr>
            <a:cxnSpLocks/>
            <a:stCxn id="54" idx="2"/>
            <a:endCxn id="18" idx="1"/>
          </p:cNvCxnSpPr>
          <p:nvPr/>
        </p:nvCxnSpPr>
        <p:spPr>
          <a:xfrm>
            <a:off x="7203172" y="4859583"/>
            <a:ext cx="12288" cy="367658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连接符 37">
            <a:extLst>
              <a:ext uri="{FF2B5EF4-FFF2-40B4-BE49-F238E27FC236}">
                <a16:creationId xmlns:a16="http://schemas.microsoft.com/office/drawing/2014/main" id="{3BC8AC50-6CEE-4354-8173-34C77EC57339}"/>
              </a:ext>
            </a:extLst>
          </p:cNvPr>
          <p:cNvCxnSpPr>
            <a:cxnSpLocks/>
          </p:cNvCxnSpPr>
          <p:nvPr/>
        </p:nvCxnSpPr>
        <p:spPr>
          <a:xfrm>
            <a:off x="5200956" y="2685599"/>
            <a:ext cx="25288" cy="347877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38">
            <a:extLst>
              <a:ext uri="{FF2B5EF4-FFF2-40B4-BE49-F238E27FC236}">
                <a16:creationId xmlns:a16="http://schemas.microsoft.com/office/drawing/2014/main" id="{E730BA5F-42FC-47D7-8CBC-751506BBF12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200956" y="2666277"/>
            <a:ext cx="498791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39">
            <a:extLst>
              <a:ext uri="{FF2B5EF4-FFF2-40B4-BE49-F238E27FC236}">
                <a16:creationId xmlns:a16="http://schemas.microsoft.com/office/drawing/2014/main" id="{9EBE9473-31AC-4466-9CA9-F84DBCCED822}"/>
              </a:ext>
            </a:extLst>
          </p:cNvPr>
          <p:cNvCxnSpPr>
            <a:cxnSpLocks/>
          </p:cNvCxnSpPr>
          <p:nvPr/>
        </p:nvCxnSpPr>
        <p:spPr>
          <a:xfrm>
            <a:off x="5226245" y="4395225"/>
            <a:ext cx="585899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40">
            <a:extLst>
              <a:ext uri="{FF2B5EF4-FFF2-40B4-BE49-F238E27FC236}">
                <a16:creationId xmlns:a16="http://schemas.microsoft.com/office/drawing/2014/main" id="{43808552-6F37-4417-A4F4-70CAB95EFDB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705094" y="5398485"/>
            <a:ext cx="506972" cy="1205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1">
            <a:extLst>
              <a:ext uri="{FF2B5EF4-FFF2-40B4-BE49-F238E27FC236}">
                <a16:creationId xmlns:a16="http://schemas.microsoft.com/office/drawing/2014/main" id="{66C348BC-3174-4326-B506-E4A73BB2A258}"/>
              </a:ext>
            </a:extLst>
          </p:cNvPr>
          <p:cNvSpPr txBox="1"/>
          <p:nvPr/>
        </p:nvSpPr>
        <p:spPr>
          <a:xfrm>
            <a:off x="4917877" y="6124173"/>
            <a:ext cx="160043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数据中心网络</a:t>
            </a:r>
          </a:p>
        </p:txBody>
      </p:sp>
      <p:grpSp>
        <p:nvGrpSpPr>
          <p:cNvPr id="25" name="组合 42">
            <a:extLst>
              <a:ext uri="{FF2B5EF4-FFF2-40B4-BE49-F238E27FC236}">
                <a16:creationId xmlns:a16="http://schemas.microsoft.com/office/drawing/2014/main" id="{36481AC7-1717-491A-8C41-9D6BBCA6563A}"/>
              </a:ext>
            </a:extLst>
          </p:cNvPr>
          <p:cNvGrpSpPr/>
          <p:nvPr/>
        </p:nvGrpSpPr>
        <p:grpSpPr>
          <a:xfrm>
            <a:off x="469706" y="3930084"/>
            <a:ext cx="1007424" cy="382629"/>
            <a:chOff x="5474805" y="4787345"/>
            <a:chExt cx="1007424" cy="382629"/>
          </a:xfrm>
        </p:grpSpPr>
        <p:sp>
          <p:nvSpPr>
            <p:cNvPr id="26" name="Rectangle 707">
              <a:extLst>
                <a:ext uri="{FF2B5EF4-FFF2-40B4-BE49-F238E27FC236}">
                  <a16:creationId xmlns:a16="http://schemas.microsoft.com/office/drawing/2014/main" id="{7DFB3484-EBD4-43DB-86FF-473622B1D273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7" name="Rectangle 708">
              <a:extLst>
                <a:ext uri="{FF2B5EF4-FFF2-40B4-BE49-F238E27FC236}">
                  <a16:creationId xmlns:a16="http://schemas.microsoft.com/office/drawing/2014/main" id="{3314ED45-8577-4ED8-8285-5CB0AB0F0938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8" name="Rectangle 709">
              <a:extLst>
                <a:ext uri="{FF2B5EF4-FFF2-40B4-BE49-F238E27FC236}">
                  <a16:creationId xmlns:a16="http://schemas.microsoft.com/office/drawing/2014/main" id="{71AC5270-90FD-4421-A4B0-D0EC81D3405B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9" name="组合 46">
            <a:extLst>
              <a:ext uri="{FF2B5EF4-FFF2-40B4-BE49-F238E27FC236}">
                <a16:creationId xmlns:a16="http://schemas.microsoft.com/office/drawing/2014/main" id="{30C42DF7-40DE-40B3-A738-983DEB328AD9}"/>
              </a:ext>
            </a:extLst>
          </p:cNvPr>
          <p:cNvGrpSpPr/>
          <p:nvPr/>
        </p:nvGrpSpPr>
        <p:grpSpPr>
          <a:xfrm>
            <a:off x="2017535" y="3935671"/>
            <a:ext cx="1007424" cy="382629"/>
            <a:chOff x="5474805" y="4787345"/>
            <a:chExt cx="1007424" cy="382629"/>
          </a:xfrm>
        </p:grpSpPr>
        <p:sp>
          <p:nvSpPr>
            <p:cNvPr id="30" name="Rectangle 707">
              <a:extLst>
                <a:ext uri="{FF2B5EF4-FFF2-40B4-BE49-F238E27FC236}">
                  <a16:creationId xmlns:a16="http://schemas.microsoft.com/office/drawing/2014/main" id="{625EB743-F154-4E8F-96E1-DC6F2E704310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1" name="Rectangle 708">
              <a:extLst>
                <a:ext uri="{FF2B5EF4-FFF2-40B4-BE49-F238E27FC236}">
                  <a16:creationId xmlns:a16="http://schemas.microsoft.com/office/drawing/2014/main" id="{7065B910-E55B-4F9E-908F-C97F35EB4F24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2" name="Rectangle 709">
              <a:extLst>
                <a:ext uri="{FF2B5EF4-FFF2-40B4-BE49-F238E27FC236}">
                  <a16:creationId xmlns:a16="http://schemas.microsoft.com/office/drawing/2014/main" id="{83773084-5ADE-4366-9629-DF16D4E1D197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3" name="组合 50">
            <a:extLst>
              <a:ext uri="{FF2B5EF4-FFF2-40B4-BE49-F238E27FC236}">
                <a16:creationId xmlns:a16="http://schemas.microsoft.com/office/drawing/2014/main" id="{9D5E0F51-1E81-4E04-9E7C-A05D8E8C8736}"/>
              </a:ext>
            </a:extLst>
          </p:cNvPr>
          <p:cNvGrpSpPr/>
          <p:nvPr/>
        </p:nvGrpSpPr>
        <p:grpSpPr>
          <a:xfrm>
            <a:off x="3580389" y="3915211"/>
            <a:ext cx="1007424" cy="382629"/>
            <a:chOff x="5474805" y="4787345"/>
            <a:chExt cx="1007424" cy="382629"/>
          </a:xfrm>
        </p:grpSpPr>
        <p:sp>
          <p:nvSpPr>
            <p:cNvPr id="34" name="Rectangle 707">
              <a:extLst>
                <a:ext uri="{FF2B5EF4-FFF2-40B4-BE49-F238E27FC236}">
                  <a16:creationId xmlns:a16="http://schemas.microsoft.com/office/drawing/2014/main" id="{8627E173-4A35-4106-8C84-EDCB9030A5BA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5" name="Rectangle 708">
              <a:extLst>
                <a:ext uri="{FF2B5EF4-FFF2-40B4-BE49-F238E27FC236}">
                  <a16:creationId xmlns:a16="http://schemas.microsoft.com/office/drawing/2014/main" id="{2357AAF5-7D85-4AEC-920B-1D474D14B7FB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6" name="Rectangle 709">
              <a:extLst>
                <a:ext uri="{FF2B5EF4-FFF2-40B4-BE49-F238E27FC236}">
                  <a16:creationId xmlns:a16="http://schemas.microsoft.com/office/drawing/2014/main" id="{4C522D28-A703-497B-A539-E0BE1D35DFD1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7" name="矩形 57">
            <a:extLst>
              <a:ext uri="{FF2B5EF4-FFF2-40B4-BE49-F238E27FC236}">
                <a16:creationId xmlns:a16="http://schemas.microsoft.com/office/drawing/2014/main" id="{155CADBB-305C-43B6-878E-5807343338C4}"/>
              </a:ext>
            </a:extLst>
          </p:cNvPr>
          <p:cNvSpPr/>
          <p:nvPr/>
        </p:nvSpPr>
        <p:spPr bwMode="auto">
          <a:xfrm>
            <a:off x="3204477" y="4792845"/>
            <a:ext cx="1320285" cy="275843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虚拟本地盘</a:t>
            </a:r>
          </a:p>
        </p:txBody>
      </p:sp>
      <p:sp>
        <p:nvSpPr>
          <p:cNvPr id="38" name="矩形 60">
            <a:extLst>
              <a:ext uri="{FF2B5EF4-FFF2-40B4-BE49-F238E27FC236}">
                <a16:creationId xmlns:a16="http://schemas.microsoft.com/office/drawing/2014/main" id="{F40DF210-9449-4BDC-81B2-29197919B5E6}"/>
              </a:ext>
            </a:extLst>
          </p:cNvPr>
          <p:cNvSpPr/>
          <p:nvPr/>
        </p:nvSpPr>
        <p:spPr bwMode="auto">
          <a:xfrm>
            <a:off x="3202381" y="5122642"/>
            <a:ext cx="1320285" cy="275843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虚拟云盘</a:t>
            </a:r>
          </a:p>
        </p:txBody>
      </p:sp>
      <p:sp>
        <p:nvSpPr>
          <p:cNvPr id="39" name="矩形 61">
            <a:extLst>
              <a:ext uri="{FF2B5EF4-FFF2-40B4-BE49-F238E27FC236}">
                <a16:creationId xmlns:a16="http://schemas.microsoft.com/office/drawing/2014/main" id="{602A3080-C64E-4243-A19C-3A507ECC3C6D}"/>
              </a:ext>
            </a:extLst>
          </p:cNvPr>
          <p:cNvSpPr/>
          <p:nvPr/>
        </p:nvSpPr>
        <p:spPr bwMode="auto">
          <a:xfrm>
            <a:off x="3204194" y="5461893"/>
            <a:ext cx="1320285" cy="275843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虚拟网络</a:t>
            </a:r>
          </a:p>
        </p:txBody>
      </p:sp>
      <p:cxnSp>
        <p:nvCxnSpPr>
          <p:cNvPr id="40" name="直线连接符 62">
            <a:extLst>
              <a:ext uri="{FF2B5EF4-FFF2-40B4-BE49-F238E27FC236}">
                <a16:creationId xmlns:a16="http://schemas.microsoft.com/office/drawing/2014/main" id="{4740EB57-0F8D-4DEC-929C-0497BA5E1FE8}"/>
              </a:ext>
            </a:extLst>
          </p:cNvPr>
          <p:cNvCxnSpPr>
            <a:cxnSpLocks/>
            <a:stCxn id="31" idx="3"/>
            <a:endCxn id="12" idx="0"/>
          </p:cNvCxnSpPr>
          <p:nvPr/>
        </p:nvCxnSpPr>
        <p:spPr>
          <a:xfrm>
            <a:off x="2495216" y="4222644"/>
            <a:ext cx="932852" cy="43405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65">
            <a:extLst>
              <a:ext uri="{FF2B5EF4-FFF2-40B4-BE49-F238E27FC236}">
                <a16:creationId xmlns:a16="http://schemas.microsoft.com/office/drawing/2014/main" id="{129F9136-D922-4E2A-A5CB-4B7020F3E1B9}"/>
              </a:ext>
            </a:extLst>
          </p:cNvPr>
          <p:cNvCxnSpPr>
            <a:cxnSpLocks/>
            <a:stCxn id="36" idx="2"/>
            <a:endCxn id="12" idx="0"/>
          </p:cNvCxnSpPr>
          <p:nvPr/>
        </p:nvCxnSpPr>
        <p:spPr>
          <a:xfrm flipH="1">
            <a:off x="3428068" y="4234067"/>
            <a:ext cx="656033" cy="42263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68">
            <a:extLst>
              <a:ext uri="{FF2B5EF4-FFF2-40B4-BE49-F238E27FC236}">
                <a16:creationId xmlns:a16="http://schemas.microsoft.com/office/drawing/2014/main" id="{9AE53FA6-D897-4E29-8113-0EBDAFEB9AF2}"/>
              </a:ext>
            </a:extLst>
          </p:cNvPr>
          <p:cNvCxnSpPr>
            <a:cxnSpLocks/>
            <a:stCxn id="69" idx="4"/>
            <a:endCxn id="12" idx="1"/>
          </p:cNvCxnSpPr>
          <p:nvPr/>
        </p:nvCxnSpPr>
        <p:spPr>
          <a:xfrm>
            <a:off x="1852491" y="5398485"/>
            <a:ext cx="298550" cy="1205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72">
            <a:extLst>
              <a:ext uri="{FF2B5EF4-FFF2-40B4-BE49-F238E27FC236}">
                <a16:creationId xmlns:a16="http://schemas.microsoft.com/office/drawing/2014/main" id="{67F487BB-85A9-4EBA-B1A1-C8CFE920E274}"/>
              </a:ext>
            </a:extLst>
          </p:cNvPr>
          <p:cNvGrpSpPr/>
          <p:nvPr/>
        </p:nvGrpSpPr>
        <p:grpSpPr>
          <a:xfrm>
            <a:off x="5699747" y="2216452"/>
            <a:ext cx="2124939" cy="1079584"/>
            <a:chOff x="5474805" y="4787345"/>
            <a:chExt cx="1007424" cy="382629"/>
          </a:xfrm>
        </p:grpSpPr>
        <p:sp>
          <p:nvSpPr>
            <p:cNvPr id="44" name="Rectangle 707">
              <a:extLst>
                <a:ext uri="{FF2B5EF4-FFF2-40B4-BE49-F238E27FC236}">
                  <a16:creationId xmlns:a16="http://schemas.microsoft.com/office/drawing/2014/main" id="{3E529D56-F1B0-4432-BCEC-BD22EE12FC41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5" name="Rectangle 708">
              <a:extLst>
                <a:ext uri="{FF2B5EF4-FFF2-40B4-BE49-F238E27FC236}">
                  <a16:creationId xmlns:a16="http://schemas.microsoft.com/office/drawing/2014/main" id="{7834C295-CCE6-4839-9223-470038BBD32E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6" name="Rectangle 709">
              <a:extLst>
                <a:ext uri="{FF2B5EF4-FFF2-40B4-BE49-F238E27FC236}">
                  <a16:creationId xmlns:a16="http://schemas.microsoft.com/office/drawing/2014/main" id="{0221CD32-A28D-481E-9E99-AC83AA93666C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7" name="矩形 76">
            <a:extLst>
              <a:ext uri="{FF2B5EF4-FFF2-40B4-BE49-F238E27FC236}">
                <a16:creationId xmlns:a16="http://schemas.microsoft.com/office/drawing/2014/main" id="{DD9739FC-0EE1-499F-B3B3-CA59A8D62A56}"/>
              </a:ext>
            </a:extLst>
          </p:cNvPr>
          <p:cNvSpPr/>
          <p:nvPr/>
        </p:nvSpPr>
        <p:spPr bwMode="auto">
          <a:xfrm>
            <a:off x="6734792" y="2283232"/>
            <a:ext cx="936759" cy="705400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虚拟网络功能数据面</a:t>
            </a:r>
          </a:p>
        </p:txBody>
      </p:sp>
      <p:sp>
        <p:nvSpPr>
          <p:cNvPr id="48" name="矩形 79">
            <a:extLst>
              <a:ext uri="{FF2B5EF4-FFF2-40B4-BE49-F238E27FC236}">
                <a16:creationId xmlns:a16="http://schemas.microsoft.com/office/drawing/2014/main" id="{9AF7C6AB-C562-4559-BAA4-EE6BA90F166C}"/>
              </a:ext>
            </a:extLst>
          </p:cNvPr>
          <p:cNvSpPr/>
          <p:nvPr/>
        </p:nvSpPr>
        <p:spPr bwMode="auto">
          <a:xfrm>
            <a:off x="7963762" y="2288100"/>
            <a:ext cx="936759" cy="705400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虚拟网络功能控制面</a:t>
            </a:r>
          </a:p>
        </p:txBody>
      </p:sp>
      <p:cxnSp>
        <p:nvCxnSpPr>
          <p:cNvPr id="49" name="直线连接符 82">
            <a:extLst>
              <a:ext uri="{FF2B5EF4-FFF2-40B4-BE49-F238E27FC236}">
                <a16:creationId xmlns:a16="http://schemas.microsoft.com/office/drawing/2014/main" id="{E0E899DB-6952-4391-B5E0-3C68AAFE2A38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7671551" y="2640800"/>
            <a:ext cx="292211" cy="9066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87">
            <a:extLst>
              <a:ext uri="{FF2B5EF4-FFF2-40B4-BE49-F238E27FC236}">
                <a16:creationId xmlns:a16="http://schemas.microsoft.com/office/drawing/2014/main" id="{AFF53E58-A481-4318-8021-D0A44138C70C}"/>
              </a:ext>
            </a:extLst>
          </p:cNvPr>
          <p:cNvGrpSpPr/>
          <p:nvPr/>
        </p:nvGrpSpPr>
        <p:grpSpPr>
          <a:xfrm>
            <a:off x="5699747" y="4087403"/>
            <a:ext cx="2124939" cy="1079584"/>
            <a:chOff x="5474805" y="4787345"/>
            <a:chExt cx="1007424" cy="382629"/>
          </a:xfrm>
        </p:grpSpPr>
        <p:sp>
          <p:nvSpPr>
            <p:cNvPr id="51" name="Rectangle 707">
              <a:extLst>
                <a:ext uri="{FF2B5EF4-FFF2-40B4-BE49-F238E27FC236}">
                  <a16:creationId xmlns:a16="http://schemas.microsoft.com/office/drawing/2014/main" id="{2C1AA881-50BF-4E6E-9FC0-D22F88AA4707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2" name="Rectangle 708">
              <a:extLst>
                <a:ext uri="{FF2B5EF4-FFF2-40B4-BE49-F238E27FC236}">
                  <a16:creationId xmlns:a16="http://schemas.microsoft.com/office/drawing/2014/main" id="{9B5E41B7-5EE7-484E-95AD-1AE24C29CB78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3" name="Rectangle 709">
              <a:extLst>
                <a:ext uri="{FF2B5EF4-FFF2-40B4-BE49-F238E27FC236}">
                  <a16:creationId xmlns:a16="http://schemas.microsoft.com/office/drawing/2014/main" id="{0C29D5E7-0318-44CF-86EB-040E3BCDC051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54" name="矩形 91">
            <a:extLst>
              <a:ext uri="{FF2B5EF4-FFF2-40B4-BE49-F238E27FC236}">
                <a16:creationId xmlns:a16="http://schemas.microsoft.com/office/drawing/2014/main" id="{A4244786-356E-4F44-8B61-2F892965A351}"/>
              </a:ext>
            </a:extLst>
          </p:cNvPr>
          <p:cNvSpPr/>
          <p:nvPr/>
        </p:nvSpPr>
        <p:spPr bwMode="auto">
          <a:xfrm>
            <a:off x="6734792" y="4154183"/>
            <a:ext cx="936759" cy="705400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数据结构处理数据面</a:t>
            </a:r>
          </a:p>
        </p:txBody>
      </p:sp>
      <p:sp>
        <p:nvSpPr>
          <p:cNvPr id="55" name="矩形 92">
            <a:extLst>
              <a:ext uri="{FF2B5EF4-FFF2-40B4-BE49-F238E27FC236}">
                <a16:creationId xmlns:a16="http://schemas.microsoft.com/office/drawing/2014/main" id="{4CC494BE-A07B-4A53-9624-5AA897432188}"/>
              </a:ext>
            </a:extLst>
          </p:cNvPr>
          <p:cNvSpPr/>
          <p:nvPr/>
        </p:nvSpPr>
        <p:spPr bwMode="auto">
          <a:xfrm>
            <a:off x="7950632" y="4162439"/>
            <a:ext cx="936759" cy="705400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数据结构处理控制面</a:t>
            </a:r>
          </a:p>
        </p:txBody>
      </p:sp>
      <p:cxnSp>
        <p:nvCxnSpPr>
          <p:cNvPr id="56" name="直线连接符 95">
            <a:extLst>
              <a:ext uri="{FF2B5EF4-FFF2-40B4-BE49-F238E27FC236}">
                <a16:creationId xmlns:a16="http://schemas.microsoft.com/office/drawing/2014/main" id="{E9409CEB-F5E5-418D-BC99-B0CBCD9271DF}"/>
              </a:ext>
            </a:extLst>
          </p:cNvPr>
          <p:cNvCxnSpPr>
            <a:cxnSpLocks/>
          </p:cNvCxnSpPr>
          <p:nvPr/>
        </p:nvCxnSpPr>
        <p:spPr>
          <a:xfrm flipV="1">
            <a:off x="7685248" y="4509158"/>
            <a:ext cx="292211" cy="9066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97">
            <a:extLst>
              <a:ext uri="{FF2B5EF4-FFF2-40B4-BE49-F238E27FC236}">
                <a16:creationId xmlns:a16="http://schemas.microsoft.com/office/drawing/2014/main" id="{90CA2DE8-5726-45F5-80A9-24B2BDED87D5}"/>
              </a:ext>
            </a:extLst>
          </p:cNvPr>
          <p:cNvSpPr/>
          <p:nvPr/>
        </p:nvSpPr>
        <p:spPr bwMode="auto">
          <a:xfrm>
            <a:off x="417550" y="3132227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58" name="矩形 98">
            <a:extLst>
              <a:ext uri="{FF2B5EF4-FFF2-40B4-BE49-F238E27FC236}">
                <a16:creationId xmlns:a16="http://schemas.microsoft.com/office/drawing/2014/main" id="{7DED3F28-EE4E-404F-B83B-4A8BFB99FD0F}"/>
              </a:ext>
            </a:extLst>
          </p:cNvPr>
          <p:cNvSpPr/>
          <p:nvPr/>
        </p:nvSpPr>
        <p:spPr bwMode="auto">
          <a:xfrm>
            <a:off x="416168" y="3538681"/>
            <a:ext cx="1157604" cy="263381"/>
          </a:xfrm>
          <a:prstGeom prst="rect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轻量级库</a:t>
            </a:r>
          </a:p>
        </p:txBody>
      </p:sp>
      <p:cxnSp>
        <p:nvCxnSpPr>
          <p:cNvPr id="59" name="直线连接符 99">
            <a:extLst>
              <a:ext uri="{FF2B5EF4-FFF2-40B4-BE49-F238E27FC236}">
                <a16:creationId xmlns:a16="http://schemas.microsoft.com/office/drawing/2014/main" id="{F1CCB74E-3763-4B0D-97F8-659B7659CEA0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 flipH="1">
            <a:off x="994970" y="3395608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连接符 102">
            <a:extLst>
              <a:ext uri="{FF2B5EF4-FFF2-40B4-BE49-F238E27FC236}">
                <a16:creationId xmlns:a16="http://schemas.microsoft.com/office/drawing/2014/main" id="{789238AD-BF5B-4917-AF29-C12F51BE164F}"/>
              </a:ext>
            </a:extLst>
          </p:cNvPr>
          <p:cNvCxnSpPr/>
          <p:nvPr/>
        </p:nvCxnSpPr>
        <p:spPr>
          <a:xfrm flipH="1">
            <a:off x="978511" y="3777779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103">
            <a:extLst>
              <a:ext uri="{FF2B5EF4-FFF2-40B4-BE49-F238E27FC236}">
                <a16:creationId xmlns:a16="http://schemas.microsoft.com/office/drawing/2014/main" id="{796095EE-7D97-45B3-B714-8C14FAC3E7D9}"/>
              </a:ext>
            </a:extLst>
          </p:cNvPr>
          <p:cNvSpPr/>
          <p:nvPr/>
        </p:nvSpPr>
        <p:spPr bwMode="auto">
          <a:xfrm>
            <a:off x="1924798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62" name="矩形 104">
            <a:extLst>
              <a:ext uri="{FF2B5EF4-FFF2-40B4-BE49-F238E27FC236}">
                <a16:creationId xmlns:a16="http://schemas.microsoft.com/office/drawing/2014/main" id="{1209B428-CA2F-4462-ADA7-E399E4F64EEB}"/>
              </a:ext>
            </a:extLst>
          </p:cNvPr>
          <p:cNvSpPr/>
          <p:nvPr/>
        </p:nvSpPr>
        <p:spPr bwMode="auto">
          <a:xfrm>
            <a:off x="1923416" y="3534479"/>
            <a:ext cx="1157604" cy="263381"/>
          </a:xfrm>
          <a:prstGeom prst="rect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轻量级库</a:t>
            </a:r>
          </a:p>
        </p:txBody>
      </p:sp>
      <p:cxnSp>
        <p:nvCxnSpPr>
          <p:cNvPr id="63" name="直线连接符 105">
            <a:extLst>
              <a:ext uri="{FF2B5EF4-FFF2-40B4-BE49-F238E27FC236}">
                <a16:creationId xmlns:a16="http://schemas.microsoft.com/office/drawing/2014/main" id="{6D40781C-3035-482B-AF1F-EF597E611082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 flipH="1">
            <a:off x="2502218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连接符 106">
            <a:extLst>
              <a:ext uri="{FF2B5EF4-FFF2-40B4-BE49-F238E27FC236}">
                <a16:creationId xmlns:a16="http://schemas.microsoft.com/office/drawing/2014/main" id="{F7911BD6-BCA6-46A5-926D-EC1C18D75977}"/>
              </a:ext>
            </a:extLst>
          </p:cNvPr>
          <p:cNvCxnSpPr/>
          <p:nvPr/>
        </p:nvCxnSpPr>
        <p:spPr>
          <a:xfrm flipH="1">
            <a:off x="2485759" y="3802062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107">
            <a:extLst>
              <a:ext uri="{FF2B5EF4-FFF2-40B4-BE49-F238E27FC236}">
                <a16:creationId xmlns:a16="http://schemas.microsoft.com/office/drawing/2014/main" id="{620C73CA-8C25-4E00-8539-AADAC0DB9083}"/>
              </a:ext>
            </a:extLst>
          </p:cNvPr>
          <p:cNvSpPr/>
          <p:nvPr/>
        </p:nvSpPr>
        <p:spPr bwMode="auto">
          <a:xfrm>
            <a:off x="3479553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66" name="矩形 108">
            <a:extLst>
              <a:ext uri="{FF2B5EF4-FFF2-40B4-BE49-F238E27FC236}">
                <a16:creationId xmlns:a16="http://schemas.microsoft.com/office/drawing/2014/main" id="{40A9EB7C-31D3-4981-988D-2A8DCEF06601}"/>
              </a:ext>
            </a:extLst>
          </p:cNvPr>
          <p:cNvSpPr/>
          <p:nvPr/>
        </p:nvSpPr>
        <p:spPr bwMode="auto">
          <a:xfrm>
            <a:off x="3478171" y="3534479"/>
            <a:ext cx="1157604" cy="263381"/>
          </a:xfrm>
          <a:prstGeom prst="rect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轻量级库</a:t>
            </a:r>
          </a:p>
        </p:txBody>
      </p:sp>
      <p:cxnSp>
        <p:nvCxnSpPr>
          <p:cNvPr id="67" name="直线连接符 109">
            <a:extLst>
              <a:ext uri="{FF2B5EF4-FFF2-40B4-BE49-F238E27FC236}">
                <a16:creationId xmlns:a16="http://schemas.microsoft.com/office/drawing/2014/main" id="{C519988C-7E7A-48CB-9006-B97AF97C1EFD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 flipH="1">
            <a:off x="4056973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110">
            <a:extLst>
              <a:ext uri="{FF2B5EF4-FFF2-40B4-BE49-F238E27FC236}">
                <a16:creationId xmlns:a16="http://schemas.microsoft.com/office/drawing/2014/main" id="{AFA4ECDC-9969-41C3-9B92-64EC16D80AE7}"/>
              </a:ext>
            </a:extLst>
          </p:cNvPr>
          <p:cNvCxnSpPr/>
          <p:nvPr/>
        </p:nvCxnSpPr>
        <p:spPr>
          <a:xfrm flipH="1">
            <a:off x="4040514" y="3773577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圆柱体 111">
            <a:extLst>
              <a:ext uri="{FF2B5EF4-FFF2-40B4-BE49-F238E27FC236}">
                <a16:creationId xmlns:a16="http://schemas.microsoft.com/office/drawing/2014/main" id="{96CB70AA-5602-4D88-9976-C1D8957BC5F1}"/>
              </a:ext>
            </a:extLst>
          </p:cNvPr>
          <p:cNvSpPr/>
          <p:nvPr/>
        </p:nvSpPr>
        <p:spPr bwMode="auto">
          <a:xfrm>
            <a:off x="328492" y="5105523"/>
            <a:ext cx="1523999" cy="58592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C142BF4-1B29-495A-84C2-F879E040C6D1}"/>
              </a:ext>
            </a:extLst>
          </p:cNvPr>
          <p:cNvSpPr/>
          <p:nvPr/>
        </p:nvSpPr>
        <p:spPr bwMode="auto">
          <a:xfrm>
            <a:off x="3202380" y="5792553"/>
            <a:ext cx="1320285" cy="275843"/>
          </a:xfrm>
          <a:prstGeom prst="rect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传输协议</a:t>
            </a:r>
          </a:p>
        </p:txBody>
      </p:sp>
    </p:spTree>
    <p:extLst>
      <p:ext uri="{BB962C8B-B14F-4D97-AF65-F5344CB8AC3E}">
        <p14:creationId xmlns:p14="http://schemas.microsoft.com/office/powerpoint/2010/main" val="178048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Macintosh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Segoe UI Semibold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2</cp:revision>
  <dcterms:created xsi:type="dcterms:W3CDTF">2019-04-18T12:24:42Z</dcterms:created>
  <dcterms:modified xsi:type="dcterms:W3CDTF">2019-05-28T06:29:05Z</dcterms:modified>
</cp:coreProperties>
</file>