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sldIdLst>
    <p:sldId id="256" r:id="rId2"/>
    <p:sldId id="258" r:id="rId3"/>
    <p:sldId id="324" r:id="rId4"/>
    <p:sldId id="323" r:id="rId5"/>
    <p:sldId id="322" r:id="rId6"/>
    <p:sldId id="317" r:id="rId7"/>
    <p:sldId id="271" r:id="rId8"/>
    <p:sldId id="318" r:id="rId9"/>
    <p:sldId id="319" r:id="rId10"/>
    <p:sldId id="327" r:id="rId11"/>
    <p:sldId id="326" r:id="rId12"/>
    <p:sldId id="325" r:id="rId13"/>
    <p:sldId id="321" r:id="rId14"/>
    <p:sldId id="328" r:id="rId15"/>
    <p:sldId id="329" r:id="rId16"/>
    <p:sldId id="331" r:id="rId17"/>
    <p:sldId id="332" r:id="rId18"/>
    <p:sldId id="330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64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9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88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42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0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1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6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0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5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19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9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Author :</a:t>
            </a:r>
          </a:p>
          <a:p>
            <a:r>
              <a:rPr lang="en-US" alt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B.RAJESH</a:t>
            </a:r>
            <a:endParaRPr lang="en-IN" altLang="en-US" sz="2800" b="1" dirty="0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C80C5-0F19-481D-9E53-E7B89F6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34" y="887412"/>
            <a:ext cx="7252932" cy="5083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38" y="862886"/>
            <a:ext cx="7124133" cy="499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2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FD62B5-52AE-4E91-800A-60A2D5FD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3" y="919029"/>
            <a:ext cx="7173533" cy="5019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DC0BE-0B2E-4A21-A487-7B22061D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837269"/>
            <a:ext cx="7401059" cy="5183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0234-2213-4E83-AC78-690DE41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gives maximum accuracy score.</a:t>
            </a:r>
          </a:p>
          <a:p>
            <a:r>
              <a:rPr lang="en-US" dirty="0"/>
              <a:t>Hyper parameter Tuning is perform over this best model.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C0DEC0-5703-4470-8ACA-9E30B516F09B}"/>
              </a:ext>
            </a:extLst>
          </p:cNvPr>
          <p:cNvSpPr txBox="1">
            <a:spLocks/>
          </p:cNvSpPr>
          <p:nvPr/>
        </p:nvSpPr>
        <p:spPr>
          <a:xfrm>
            <a:off x="1295401" y="110770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Evaluation Matrix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97C66-0F94-4068-B3D1-9DB131EF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2" y="3819167"/>
            <a:ext cx="8143715" cy="107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7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FB27C-CC01-44E3-8A82-801F32C7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2545114"/>
            <a:ext cx="4397060" cy="356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9742C-7469-45F0-89FF-4D56FE804532}"/>
              </a:ext>
            </a:extLst>
          </p:cNvPr>
          <p:cNvSpPr txBox="1"/>
          <p:nvPr/>
        </p:nvSpPr>
        <p:spPr>
          <a:xfrm>
            <a:off x="6272012" y="2545114"/>
            <a:ext cx="469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Hyperparameter tuning is applied over Random Forest model and used it as final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09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Evaluation Matrix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61770"/>
              </p:ext>
            </p:extLst>
          </p:nvPr>
        </p:nvGraphicFramePr>
        <p:xfrm>
          <a:off x="2099256" y="2550017"/>
          <a:ext cx="7418231" cy="34901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807">
                  <a:extLst>
                    <a:ext uri="{9D8B030D-6E8A-4147-A177-3AD203B41FA5}">
                      <a16:colId xmlns:a16="http://schemas.microsoft.com/office/drawing/2014/main" val="167172611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val="2246680220"/>
                    </a:ext>
                  </a:extLst>
                </a:gridCol>
                <a:gridCol w="1008648">
                  <a:extLst>
                    <a:ext uri="{9D8B030D-6E8A-4147-A177-3AD203B41FA5}">
                      <a16:colId xmlns:a16="http://schemas.microsoft.com/office/drawing/2014/main" val="937756041"/>
                    </a:ext>
                  </a:extLst>
                </a:gridCol>
                <a:gridCol w="1066552">
                  <a:extLst>
                    <a:ext uri="{9D8B030D-6E8A-4147-A177-3AD203B41FA5}">
                      <a16:colId xmlns:a16="http://schemas.microsoft.com/office/drawing/2014/main" val="1002023321"/>
                    </a:ext>
                  </a:extLst>
                </a:gridCol>
                <a:gridCol w="1156208">
                  <a:extLst>
                    <a:ext uri="{9D8B030D-6E8A-4147-A177-3AD203B41FA5}">
                      <a16:colId xmlns:a16="http://schemas.microsoft.com/office/drawing/2014/main" val="1332198704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730268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6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sz="3600" dirty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sz="24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a typeface="Bahnschrift SemiLight" panose="020B0502040204020203" pitchFamily="34" charset="0"/>
                <a:cs typeface="Mangal" panose="02040503050203030202" pitchFamily="18" charset="0"/>
              </a:rPr>
              <a:t>S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earching and comparing text reviews can be frustrating for users as they feel submerged with information. </a:t>
            </a:r>
            <a:endParaRPr lang="en-US" sz="3600" dirty="0"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3C455-0824-43C5-A4BA-6B7E73EA0D01}"/>
              </a:ext>
            </a:extLst>
          </p:cNvPr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A6CAF-5746-4552-B4E9-C35F2BD97E9E}"/>
              </a:ext>
            </a:extLst>
          </p:cNvPr>
          <p:cNvSpPr txBox="1"/>
          <p:nvPr/>
        </p:nvSpPr>
        <p:spPr>
          <a:xfrm>
            <a:off x="746422" y="1513151"/>
            <a:ext cx="1069915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a typeface="Bahnschrift SemiLight" panose="020B0502040204020203" pitchFamily="34" charset="0"/>
                <a:cs typeface="Mangal" panose="02040503050203030202" pitchFamily="18" charset="0"/>
              </a:rPr>
              <a:t>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instance, a user may rate a product as good and assign a 5-star score while another user may write the same comment and give only 3 stars.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endParaRPr lang="en-IN" sz="26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i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question that arises is how to successfully predict a user’s numerical rating from its review text content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One solution is to rely on </a:t>
            </a: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supervised machine learning techniques such as text classification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allows to automatically classify a document into a fixed set of classes after being trained over past annotated data.</a:t>
            </a:r>
          </a:p>
        </p:txBody>
      </p:sp>
    </p:spTree>
    <p:extLst>
      <p:ext uri="{BB962C8B-B14F-4D97-AF65-F5344CB8AC3E}">
        <p14:creationId xmlns:p14="http://schemas.microsoft.com/office/powerpoint/2010/main" val="1877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b="1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b="1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b="1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b="1" i="1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Details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50000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99764" y="847070"/>
            <a:ext cx="7259392" cy="507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797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SemiLight</vt:lpstr>
      <vt:lpstr>Bradley Hand ITC</vt:lpstr>
      <vt:lpstr>Garamond</vt:lpstr>
      <vt:lpstr>Symbol</vt:lpstr>
      <vt:lpstr>Wingdings</vt:lpstr>
      <vt:lpstr>WordVisi_MSFontService</vt:lpstr>
      <vt:lpstr>Organic</vt:lpstr>
      <vt:lpstr>Product Review Rating Predication Using NLP</vt:lpstr>
      <vt:lpstr>PowerPoint Presentation</vt:lpstr>
      <vt:lpstr>PowerPoint Presentation</vt:lpstr>
      <vt:lpstr>PowerPoint Presentation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PowerPoint Presentation</vt:lpstr>
      <vt:lpstr>Final ML Model</vt:lpstr>
      <vt:lpstr>Machine Learning Evaluation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rajesh b</cp:lastModifiedBy>
  <cp:revision>1543</cp:revision>
  <dcterms:created xsi:type="dcterms:W3CDTF">2020-12-29T14:55:00Z</dcterms:created>
  <dcterms:modified xsi:type="dcterms:W3CDTF">2022-09-21T18:10:16Z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