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04-09-2022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04-09-2022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04-09-2022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a:latin typeface="+mn-lt"/>
              </a:rPr>
              <a:t>Project Report </a:t>
            </a:r>
            <a:br>
              <a:rPr lang="en-IN" sz="3200" b="1" dirty="0">
                <a:latin typeface="+mn-lt"/>
              </a:rPr>
            </a:br>
            <a:r>
              <a:rPr lang="en-IN" sz="3200" b="1" dirty="0">
                <a:latin typeface="+mn-lt"/>
              </a:rPr>
              <a:t>on </a:t>
            </a:r>
            <a:br>
              <a:rPr lang="en-IN" sz="3200" b="1" dirty="0">
                <a:latin typeface="+mn-lt"/>
              </a:rPr>
            </a:br>
            <a:r>
              <a:rPr lang="en-IN" sz="3200" b="1" dirty="0">
                <a:latin typeface="+mn-lt"/>
              </a:rPr>
              <a:t>Micro Credit Loan Defaulters</a:t>
            </a: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err="1"/>
              <a:t>Bojjagani</a:t>
            </a:r>
            <a:r>
              <a:rPr lang="en-IN" sz="2000" dirty="0"/>
              <a:t> rajesh</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 &amp; Introduction</a:t>
            </a:r>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lvl="1" algn="just">
              <a:buFont typeface="Wingdings" panose="05000000000000000000" pitchFamily="2" charset="2"/>
              <a:buChar char="Ø"/>
            </a:pPr>
            <a:r>
              <a:rPr lang="en-IN" sz="2000" dirty="0"/>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p>
          <a:p>
            <a:pPr>
              <a:buFont typeface="Wingdings" panose="05000000000000000000" pitchFamily="2" charset="2"/>
              <a:buChar char="Ø"/>
            </a:pPr>
            <a:r>
              <a:rPr lang="en-IN" dirty="0"/>
              <a:t>For the loan amount of 5 (in Indonesian Rupiah), payback amount should be 6 (in Indonesian Rupiah), while, for the loan amount of 10 (in Indonesian Rupiah), the payback amount should be 12 (in Indonesian Rupiah). </a:t>
            </a:r>
          </a:p>
          <a:p>
            <a:pPr>
              <a:buFont typeface="Wingdings" panose="05000000000000000000" pitchFamily="2" charset="2"/>
              <a:buChar char="Ø"/>
            </a:pPr>
            <a:r>
              <a:rPr lang="en-IN"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a:t>
            </a:r>
          </a:p>
        </p:txBody>
      </p:sp>
      <p:sp>
        <p:nvSpPr>
          <p:cNvPr id="3" name="Content Placeholder 2"/>
          <p:cNvSpPr>
            <a:spLocks noGrp="1"/>
          </p:cNvSpPr>
          <p:nvPr>
            <p:ph idx="1"/>
          </p:nvPr>
        </p:nvSpPr>
        <p:spPr/>
        <p:txBody>
          <a:bodyPr>
            <a:normAutofit/>
          </a:bodyPr>
          <a:lstStyle/>
          <a:p>
            <a:pPr>
              <a:buNone/>
            </a:pPr>
            <a:r>
              <a:rPr lang="en-IN" dirty="0"/>
              <a:t> * </a:t>
            </a:r>
            <a:r>
              <a:rPr lang="en-US" dirty="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a:t>Drop duplicates rows if present in </a:t>
            </a:r>
            <a:r>
              <a:rPr lang="en-US" dirty="0" err="1"/>
              <a:t>dataset.+Then</a:t>
            </a:r>
            <a:r>
              <a:rPr lang="en-US" dirty="0"/>
              <a:t> we check for the null values present in our dataset. </a:t>
            </a:r>
          </a:p>
          <a:p>
            <a:pPr>
              <a:buFont typeface="Arial" charset="0"/>
              <a:buChar char="•"/>
            </a:pPr>
            <a:r>
              <a:rPr lang="en-US" dirty="0"/>
              <a:t>If null values are present then fill it via mean, median or mode. Or also you can remove that rows but kindly check it properly.</a:t>
            </a:r>
          </a:p>
          <a:p>
            <a:pPr>
              <a:buFont typeface="Arial" charset="0"/>
              <a:buChar char="•"/>
            </a:pPr>
            <a:r>
              <a:rPr lang="en-US" dirty="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 (Cntd…)</a:t>
            </a:r>
          </a:p>
        </p:txBody>
      </p:sp>
      <p:sp>
        <p:nvSpPr>
          <p:cNvPr id="3" name="Content Placeholder 2"/>
          <p:cNvSpPr>
            <a:spLocks noGrp="1"/>
          </p:cNvSpPr>
          <p:nvPr>
            <p:ph idx="1"/>
          </p:nvPr>
        </p:nvSpPr>
        <p:spPr/>
        <p:txBody>
          <a:bodyPr/>
          <a:lstStyle/>
          <a:p>
            <a:r>
              <a:rPr lang="en-US" sz="1800" dirty="0"/>
              <a:t>* We also check the correlation of our dataset to check the correlation of the columns with each other. If columns are highly correlated with each other let’s say 90% or above then remove those columns to avoid multi coli-</a:t>
            </a:r>
            <a:r>
              <a:rPr lang="en-US" sz="1800" dirty="0" err="1"/>
              <a:t>nearity</a:t>
            </a:r>
            <a:r>
              <a:rPr lang="en-US" sz="1800" dirty="0"/>
              <a:t> problem.</a:t>
            </a:r>
          </a:p>
          <a:p>
            <a:r>
              <a:rPr lang="en-US" sz="1800" dirty="0"/>
              <a:t>* We extract data from date column and make new columns like day, month and year to see the outcomes with our target column that is label.</a:t>
            </a:r>
          </a:p>
          <a:p>
            <a:r>
              <a:rPr lang="en-US" sz="1800" dirty="0"/>
              <a:t>* We delete the </a:t>
            </a:r>
            <a:r>
              <a:rPr lang="en-US" sz="1800" dirty="0" err="1"/>
              <a:t>pcircle</a:t>
            </a:r>
            <a:r>
              <a:rPr lang="en-US" sz="1800" dirty="0"/>
              <a:t> column because it has only one unique value that tells that collected data is only for one circle.</a:t>
            </a:r>
          </a:p>
          <a:p>
            <a:r>
              <a:rPr lang="en-US" sz="1800" dirty="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p:txBody>
          <a:bodyPr>
            <a:normAutofit/>
          </a:bodyPr>
          <a:lstStyle/>
          <a:p>
            <a:r>
              <a:rPr lang="en-US" dirty="0"/>
              <a:t>* We plot correlation matrix via </a:t>
            </a:r>
            <a:r>
              <a:rPr lang="en-US" dirty="0" err="1"/>
              <a:t>heatmap</a:t>
            </a:r>
            <a:r>
              <a:rPr lang="en-US" dirty="0"/>
              <a:t> to see the correlation of the columns with other  columns. </a:t>
            </a:r>
          </a:p>
          <a:p>
            <a:r>
              <a:rPr lang="en-US" dirty="0"/>
              <a:t>* We also visualize the correlation of columns with target column via bar graph to see which column is highly correlated with target column. </a:t>
            </a:r>
          </a:p>
          <a:p>
            <a:r>
              <a:rPr lang="en-US" dirty="0"/>
              <a:t>* We see the number of defaulter  and non defaulter customers  with the help of count plot.</a:t>
            </a:r>
          </a:p>
          <a:p>
            <a:r>
              <a:rPr lang="en-US" dirty="0"/>
              <a:t>* We plot histogram to displays the shape and spread of continuous sample data.</a:t>
            </a:r>
          </a:p>
          <a:p>
            <a:r>
              <a:rPr lang="en-US" dirty="0"/>
              <a:t>* We  also see the customers labels </a:t>
            </a:r>
            <a:r>
              <a:rPr lang="en-US" dirty="0" err="1"/>
              <a:t>i.e</a:t>
            </a:r>
            <a:r>
              <a:rPr lang="en-US" dirty="0"/>
              <a:t> </a:t>
            </a:r>
            <a:r>
              <a:rPr lang="en-US" dirty="0" err="1"/>
              <a:t>defaluter</a:t>
            </a:r>
            <a:r>
              <a:rPr lang="en-US" dirty="0"/>
              <a:t>/Non-defaulter  according to date and month with count plot.</a:t>
            </a:r>
          </a:p>
          <a:p>
            <a:r>
              <a:rPr lang="en-US" dirty="0"/>
              <a:t>* We also see the distribution of the data with the help of distribution plot whether it is left skewed or right skewed.</a:t>
            </a:r>
          </a:p>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930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part</a:t>
            </a:r>
          </a:p>
        </p:txBody>
      </p:sp>
      <p:sp>
        <p:nvSpPr>
          <p:cNvPr id="3" name="Content Placeholder 2"/>
          <p:cNvSpPr>
            <a:spLocks noGrp="1"/>
          </p:cNvSpPr>
          <p:nvPr>
            <p:ph idx="1"/>
          </p:nvPr>
        </p:nvSpPr>
        <p:spPr/>
        <p:txBody>
          <a:bodyPr/>
          <a:lstStyle/>
          <a:p>
            <a:r>
              <a:rPr lang="en-US" dirty="0"/>
              <a:t>* We know that this is classification problem so we use accuracy score, classification report and confusion matrix  as our evaluation matrix. We also see the AUC score  and also plot the AUC_ROC curve for our final model.</a:t>
            </a:r>
          </a:p>
          <a:p>
            <a:r>
              <a:rPr lang="en-US" dirty="0"/>
              <a:t>* As we know this dataset is imbalance so we don’t too much focus on accuracy score . We see the precision and recall  value along with f1_score.</a:t>
            </a:r>
          </a:p>
          <a:p>
            <a:r>
              <a:rPr lang="en-US" dirty="0"/>
              <a:t>* First we see the result without doing any sampling technique and for that I use Logistic Regression with K-Fold cross validation and hyper-parameter tuning. </a:t>
            </a:r>
          </a:p>
          <a:p>
            <a:r>
              <a:rPr lang="en-US" dirty="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t> 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302</TotalTime>
  <Words>990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rajesh b</cp:lastModifiedBy>
  <cp:revision>23</cp:revision>
  <dcterms:created xsi:type="dcterms:W3CDTF">2020-09-21T05:45:24Z</dcterms:created>
  <dcterms:modified xsi:type="dcterms:W3CDTF">2022-09-04T15:36:14Z</dcterms:modified>
</cp:coreProperties>
</file>