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F79AB-6508-4F54-B51B-ABD77501EE6B}" type="datetimeFigureOut">
              <a:rPr lang="en-IN" smtClean="0"/>
              <a:t>12-08-2025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236EC-B63D-4742-BC4D-671C492D8B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7631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F79AB-6508-4F54-B51B-ABD77501EE6B}" type="datetimeFigureOut">
              <a:rPr lang="en-IN" smtClean="0"/>
              <a:t>12-08-2025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236EC-B63D-4742-BC4D-671C492D8B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4296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F79AB-6508-4F54-B51B-ABD77501EE6B}" type="datetimeFigureOut">
              <a:rPr lang="en-IN" smtClean="0"/>
              <a:t>12-08-2025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236EC-B63D-4742-BC4D-671C492D8BB8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084345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F79AB-6508-4F54-B51B-ABD77501EE6B}" type="datetimeFigureOut">
              <a:rPr lang="en-IN" smtClean="0"/>
              <a:t>12-08-2025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236EC-B63D-4742-BC4D-671C492D8B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04520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F79AB-6508-4F54-B51B-ABD77501EE6B}" type="datetimeFigureOut">
              <a:rPr lang="en-IN" smtClean="0"/>
              <a:t>12-08-2025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236EC-B63D-4742-BC4D-671C492D8BB8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24896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F79AB-6508-4F54-B51B-ABD77501EE6B}" type="datetimeFigureOut">
              <a:rPr lang="en-IN" smtClean="0"/>
              <a:t>12-08-2025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236EC-B63D-4742-BC4D-671C492D8B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74946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F79AB-6508-4F54-B51B-ABD77501EE6B}" type="datetimeFigureOut">
              <a:rPr lang="en-IN" smtClean="0"/>
              <a:t>12-08-2025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236EC-B63D-4742-BC4D-671C492D8B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71098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F79AB-6508-4F54-B51B-ABD77501EE6B}" type="datetimeFigureOut">
              <a:rPr lang="en-IN" smtClean="0"/>
              <a:t>12-08-2025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236EC-B63D-4742-BC4D-671C492D8B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0603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F79AB-6508-4F54-B51B-ABD77501EE6B}" type="datetimeFigureOut">
              <a:rPr lang="en-IN" smtClean="0"/>
              <a:t>12-08-2025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236EC-B63D-4742-BC4D-671C492D8B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7051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F79AB-6508-4F54-B51B-ABD77501EE6B}" type="datetimeFigureOut">
              <a:rPr lang="en-IN" smtClean="0"/>
              <a:t>12-08-2025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236EC-B63D-4742-BC4D-671C492D8B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70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F79AB-6508-4F54-B51B-ABD77501EE6B}" type="datetimeFigureOut">
              <a:rPr lang="en-IN" smtClean="0"/>
              <a:t>12-08-2025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236EC-B63D-4742-BC4D-671C492D8B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6670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F79AB-6508-4F54-B51B-ABD77501EE6B}" type="datetimeFigureOut">
              <a:rPr lang="en-IN" smtClean="0"/>
              <a:t>12-08-2025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236EC-B63D-4742-BC4D-671C492D8B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4710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F79AB-6508-4F54-B51B-ABD77501EE6B}" type="datetimeFigureOut">
              <a:rPr lang="en-IN" smtClean="0"/>
              <a:t>12-08-2025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236EC-B63D-4742-BC4D-671C492D8B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8404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F79AB-6508-4F54-B51B-ABD77501EE6B}" type="datetimeFigureOut">
              <a:rPr lang="en-IN" smtClean="0"/>
              <a:t>12-08-2025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236EC-B63D-4742-BC4D-671C492D8B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0031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F79AB-6508-4F54-B51B-ABD77501EE6B}" type="datetimeFigureOut">
              <a:rPr lang="en-IN" smtClean="0"/>
              <a:t>12-08-2025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236EC-B63D-4742-BC4D-671C492D8B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0469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F79AB-6508-4F54-B51B-ABD77501EE6B}" type="datetimeFigureOut">
              <a:rPr lang="en-IN" smtClean="0"/>
              <a:t>12-08-2025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236EC-B63D-4742-BC4D-671C492D8B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584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F79AB-6508-4F54-B51B-ABD77501EE6B}" type="datetimeFigureOut">
              <a:rPr lang="en-IN" smtClean="0"/>
              <a:t>12-08-2025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8A236EC-B63D-4742-BC4D-671C492D8B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70968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388A8-8ACF-844E-11F9-2C9B001572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Happy Birthday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AC51B8-B517-F292-FD7F-D21BFA5AEF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I wish you a happy birthday. May you have a happy and healthy life.</a:t>
            </a:r>
          </a:p>
        </p:txBody>
      </p:sp>
    </p:spTree>
    <p:extLst>
      <p:ext uri="{BB962C8B-B14F-4D97-AF65-F5344CB8AC3E}">
        <p14:creationId xmlns:p14="http://schemas.microsoft.com/office/powerpoint/2010/main" val="189945899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</TotalTime>
  <Words>18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Wingdings 3</vt:lpstr>
      <vt:lpstr>Facet</vt:lpstr>
      <vt:lpstr>Happy Birthday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Satya deepika Bojja</dc:creator>
  <cp:lastModifiedBy>Satya deepika Bojja</cp:lastModifiedBy>
  <cp:revision>1</cp:revision>
  <dcterms:created xsi:type="dcterms:W3CDTF">2025-08-12T08:19:45Z</dcterms:created>
  <dcterms:modified xsi:type="dcterms:W3CDTF">2025-08-12T08:23:05Z</dcterms:modified>
</cp:coreProperties>
</file>