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9d92de7e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119d92de7e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 b="0" l="9709" r="0" t="0"/>
          <a:stretch/>
        </p:blipFill>
        <p:spPr>
          <a:xfrm>
            <a:off x="10629900" y="381000"/>
            <a:ext cx="1382713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1170000" y="3428998"/>
            <a:ext cx="100314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/>
              <a:buNone/>
            </a:pPr>
            <a:r>
              <a:t/>
            </a:r>
            <a:endParaRPr b="1" i="0" sz="26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/>
              <a:buNone/>
            </a:pPr>
            <a:r>
              <a:t/>
            </a:r>
            <a:endParaRPr b="1" i="1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Times New Roman"/>
              <a:buNone/>
            </a:pPr>
            <a:r>
              <a:rPr b="1" lang="en-US" sz="4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b="1" i="0" sz="4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/>
              <a:buNone/>
            </a:pPr>
            <a:r>
              <a:t/>
            </a:r>
            <a:endParaRPr b="1" sz="4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ctr">
              <a:spcBef>
                <a:spcPts val="42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Times New Roman"/>
              <a:buNone/>
            </a:pPr>
            <a:r>
              <a:rPr b="1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Aayush Raj Singh</a:t>
            </a:r>
            <a:r>
              <a:rPr b="1" i="1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4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ctr">
              <a:spcBef>
                <a:spcPts val="42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Times New Roman"/>
              <a:buNone/>
            </a:pPr>
            <a:r>
              <a:rPr b="1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Anshul Nagrare</a:t>
            </a:r>
            <a:endParaRPr b="1" sz="4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Times New Roman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Shreeyash </a:t>
            </a:r>
            <a:r>
              <a:rPr b="1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andey                                     </a:t>
            </a:r>
            <a:endParaRPr b="1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Times New Roman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24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/>
              <a:buNone/>
            </a:pPr>
            <a:r>
              <a:t/>
            </a:r>
            <a:endParaRPr b="1" i="1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Times New Roman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Session 2021-22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944563" y="2833350"/>
            <a:ext cx="10123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70"/>
              </a:spcBef>
              <a:spcAft>
                <a:spcPts val="10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EMULATOR FOR THE ATARI 2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600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6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1981200" y="1676400"/>
            <a:ext cx="82296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Introductory Seminar </a:t>
            </a:r>
            <a:endParaRPr b="1" i="1" sz="2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1981200" y="2101860"/>
            <a:ext cx="8229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b="1" i="1" sz="2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" id="245" name="Google Shape;24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313" y="461963"/>
            <a:ext cx="1144587" cy="11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/>
          <p:nvPr/>
        </p:nvSpPr>
        <p:spPr>
          <a:xfrm>
            <a:off x="0" y="156528"/>
            <a:ext cx="12012613" cy="153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A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G H RAISONI INSTITUTE OF ENGINEERING AND TECHNOLOGY, NAGPUR </a:t>
            </a:r>
            <a:r>
              <a:rPr b="1" i="0" lang="en-US" sz="2000" u="none" cap="none" strike="noStrike">
                <a:solidFill>
                  <a:srgbClr val="A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400" u="none" cap="none" strike="noStrike">
                <a:solidFill>
                  <a:srgbClr val="A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600" u="none" cap="none" strike="noStrike">
                <a:solidFill>
                  <a:srgbClr val="A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(Approved by AICTE, New Delhi and Recognized by DTE, Maharashtra) 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 Autonomous Institute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Affiliated to Rashtrasant Tukadoji Maharaj Nagpur University, Nagpur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Accredited by NAAC with A+ Grade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b="0" i="0" sz="2000" u="none" cap="none" strike="noStrike">
              <a:solidFill>
                <a:srgbClr val="C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428625" y="5343525"/>
            <a:ext cx="104457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428625" y="1041400"/>
            <a:ext cx="10445750" cy="412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‘Why we chose to write an emulator’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⚫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Hardware Requirements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8950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 txBox="1"/>
          <p:nvPr/>
        </p:nvSpPr>
        <p:spPr>
          <a:xfrm>
            <a:off x="0" y="0"/>
            <a:ext cx="12192000" cy="102752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Emulator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282805" y="1197204"/>
            <a:ext cx="11830638" cy="497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emulator is hardware or software that enables one computer system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(called the host) to behave like another computer system called the guest                  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Chart, treemap chart&#10;&#10;Description automatically generated" id="265" name="Google Shape;26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356" y="1197206"/>
            <a:ext cx="5373278" cy="288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8950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 txBox="1"/>
          <p:nvPr/>
        </p:nvSpPr>
        <p:spPr>
          <a:xfrm>
            <a:off x="0" y="0"/>
            <a:ext cx="12192000" cy="102752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Atari 2600</a:t>
            </a:r>
            <a:endParaRPr b="1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75" y="1260375"/>
            <a:ext cx="5139476" cy="27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6083175" y="358397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6215075" y="1447425"/>
            <a:ext cx="55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5819400" y="1368300"/>
            <a:ext cx="5895300" cy="4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 Atari Inc. was one of the first companies to enter the home-video-game-console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market.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 Atari 2600 was the best-selling console in the late 70s.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 Two Controllers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 MOS 6507 CPU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 MOS 6532 RIOT RAM Module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 Custom TIA chip for Graphics.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/>
        </p:nvSpPr>
        <p:spPr>
          <a:xfrm>
            <a:off x="428625" y="1041400"/>
            <a:ext cx="10445700" cy="4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Atari 2600 Specification Sheet - Nocash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6502 Assembly Language Programming - Christopher Lampton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Atari 2600 Programming Guide (Stella) - Steve Wright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Making Games for Atari 2600 - Steven Hugg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Atari Age &lt;https://atariage.com&gt;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428625" y="5343525"/>
            <a:ext cx="10445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2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CHOSE TO WRITE AN EMULATOR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075" y="1012225"/>
            <a:ext cx="11708100" cy="5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uriosity and a desire to understand computers and computer architecture at a deeper level.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affinity towards “low-level” programs.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emulator is at the right level of the computer hierarchy.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ower than this and we are dealing with hardwares; any higher and the program becomes a mere abstraction</a:t>
            </a:r>
            <a:endParaRPr/>
          </a:p>
          <a:p>
            <a:pPr indent="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3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518474" y="923827"/>
            <a:ext cx="11349872" cy="52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Not Complete.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But compliant.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Getting as close as possible to a  complaint Atari 2600 emulator, capable of running a game written for the original system.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4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Hardware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63415" y="902677"/>
            <a:ext cx="10990385" cy="527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Hardware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 Programming Language and SDL Media Library.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Software Tools: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Compilers: gcc,  clang, msvc.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Debuggers: gdb.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Profilers: gprof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Build System: make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Libraries: SDL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Testing: [No knowledge yet]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Emulators: Stella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