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7"/>
  </p:notesMasterIdLst>
  <p:sldIdLst>
    <p:sldId id="256" r:id="rId2"/>
    <p:sldId id="318" r:id="rId3"/>
    <p:sldId id="319" r:id="rId4"/>
    <p:sldId id="322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10.8.2015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Графиката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</a:t>
            </a:r>
            <a:r>
              <a:rPr lang="en-US" dirty="0" smtClean="0"/>
              <a:t>1</a:t>
            </a:r>
            <a:r>
              <a:rPr lang="bg-BG" dirty="0" smtClean="0"/>
              <a:t>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Условие</a:t>
            </a:r>
          </a:p>
          <a:p>
            <a:pPr lvl="1"/>
            <a:r>
              <a:rPr lang="bg-BG" dirty="0" smtClean="0"/>
              <a:t>Направете програма, която рисува графиката на функции</a:t>
            </a:r>
          </a:p>
          <a:p>
            <a:pPr lvl="1"/>
            <a:r>
              <a:rPr lang="bg-BG" dirty="0" smtClean="0"/>
              <a:t>Функциите да са 5-10 на брой, като в</a:t>
            </a:r>
            <a:r>
              <a:rPr lang="bg-BG" dirty="0" smtClean="0"/>
              <a:t>сяка да е изчислена за хиляди стойности от 5000 до 50000</a:t>
            </a:r>
            <a:endParaRPr lang="bg-BG" dirty="0" smtClean="0"/>
          </a:p>
          <a:p>
            <a:pPr lvl="1"/>
            <a:r>
              <a:rPr lang="bg-BG" dirty="0" smtClean="0"/>
              <a:t>Да може да се отрязва парче от хоризонталната ос и да се показват графиките в този отрязък</a:t>
            </a:r>
          </a:p>
          <a:p>
            <a:pPr lvl="1"/>
            <a:r>
              <a:rPr lang="bg-BG" dirty="0" smtClean="0"/>
              <a:t>Отрязъкът да се мащабира вертикално така, че да побира точно графиките на функциите</a:t>
            </a:r>
          </a:p>
          <a:p>
            <a:pPr lvl="1"/>
            <a:r>
              <a:rPr lang="bg-BG" dirty="0" smtClean="0"/>
              <a:t>При промяна на размера на прозореца всичко да се </a:t>
            </a:r>
            <a:r>
              <a:rPr lang="bg-BG" dirty="0" err="1" smtClean="0"/>
              <a:t>преначертае</a:t>
            </a:r>
            <a:r>
              <a:rPr lang="bg-BG" dirty="0" smtClean="0"/>
              <a:t> според новия размер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91000" cy="403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191000" cy="403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88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Графиката</vt:lpstr>
      <vt:lpstr>PowerPoint Presentation</vt:lpstr>
      <vt:lpstr>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WebGL-Homework-11</dc:title>
  <dc:creator>Pavel Boytchev</dc:creator>
  <cp:lastModifiedBy>Pavel Boytchev</cp:lastModifiedBy>
  <cp:revision>420</cp:revision>
  <dcterms:created xsi:type="dcterms:W3CDTF">2013-12-13T09:03:57Z</dcterms:created>
  <dcterms:modified xsi:type="dcterms:W3CDTF">2015-08-10T12:44:20Z</dcterms:modified>
</cp:coreProperties>
</file>