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05-A54C-4C1F-9FE0-C902A10E37B0}" type="datetimeFigureOut">
              <a:rPr lang="bg-BG" smtClean="0"/>
              <a:t>14.12.2017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8B1E-9966-444E-856F-8C0B5BC35521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6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05-A54C-4C1F-9FE0-C902A10E37B0}" type="datetimeFigureOut">
              <a:rPr lang="bg-BG" smtClean="0"/>
              <a:t>14.12.2017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8B1E-9966-444E-856F-8C0B5BC355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71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05-A54C-4C1F-9FE0-C902A10E37B0}" type="datetimeFigureOut">
              <a:rPr lang="bg-BG" smtClean="0"/>
              <a:t>14.12.2017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8B1E-9966-444E-856F-8C0B5BC355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87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05-A54C-4C1F-9FE0-C902A10E37B0}" type="datetimeFigureOut">
              <a:rPr lang="bg-BG" smtClean="0"/>
              <a:t>14.12.2017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8B1E-9966-444E-856F-8C0B5BC355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200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05-A54C-4C1F-9FE0-C902A10E37B0}" type="datetimeFigureOut">
              <a:rPr lang="bg-BG" smtClean="0"/>
              <a:t>14.12.2017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8B1E-9966-444E-856F-8C0B5BC35521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0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05-A54C-4C1F-9FE0-C902A10E37B0}" type="datetimeFigureOut">
              <a:rPr lang="bg-BG" smtClean="0"/>
              <a:t>14.12.2017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8B1E-9966-444E-856F-8C0B5BC355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05-A54C-4C1F-9FE0-C902A10E37B0}" type="datetimeFigureOut">
              <a:rPr lang="bg-BG" smtClean="0"/>
              <a:t>14.12.2017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8B1E-9966-444E-856F-8C0B5BC355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531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05-A54C-4C1F-9FE0-C902A10E37B0}" type="datetimeFigureOut">
              <a:rPr lang="bg-BG" smtClean="0"/>
              <a:t>14.12.2017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8B1E-9966-444E-856F-8C0B5BC355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109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05-A54C-4C1F-9FE0-C902A10E37B0}" type="datetimeFigureOut">
              <a:rPr lang="bg-BG" smtClean="0"/>
              <a:t>14.12.2017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8B1E-9966-444E-856F-8C0B5BC355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435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929405-A54C-4C1F-9FE0-C902A10E37B0}" type="datetimeFigureOut">
              <a:rPr lang="bg-BG" smtClean="0"/>
              <a:t>14.12.2017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978B1E-9966-444E-856F-8C0B5BC355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502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05-A54C-4C1F-9FE0-C902A10E37B0}" type="datetimeFigureOut">
              <a:rPr lang="bg-BG" smtClean="0"/>
              <a:t>14.12.2017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8B1E-9966-444E-856F-8C0B5BC355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8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929405-A54C-4C1F-9FE0-C902A10E37B0}" type="datetimeFigureOut">
              <a:rPr lang="bg-BG" smtClean="0"/>
              <a:t>14.12.2017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978B1E-9966-444E-856F-8C0B5BC35521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4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PhantomJS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err="1" smtClean="0"/>
              <a:t>PhantomCSS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Божидар Димитров, Група 5</a:t>
            </a:r>
          </a:p>
          <a:p>
            <a:r>
              <a:rPr lang="bg-BG" dirty="0" smtClean="0"/>
              <a:t>81192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1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PhantomJS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Построен върху </a:t>
            </a:r>
            <a:r>
              <a:rPr lang="en-US" dirty="0" err="1" smtClean="0"/>
              <a:t>WebKit</a:t>
            </a:r>
            <a:endParaRPr lang="en-US" dirty="0" smtClean="0"/>
          </a:p>
          <a:p>
            <a:r>
              <a:rPr lang="bg-BG" dirty="0" smtClean="0"/>
              <a:t>Безглав браузър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2405593"/>
            <a:ext cx="4572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4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</a:t>
            </a:r>
            <a:r>
              <a:rPr lang="bg-BG" dirty="0" smtClean="0"/>
              <a:t>войства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Автоматизиране на страници</a:t>
            </a:r>
          </a:p>
          <a:p>
            <a:r>
              <a:rPr lang="bg-BG" dirty="0" smtClean="0"/>
              <a:t>Заснемане на екран</a:t>
            </a:r>
          </a:p>
          <a:p>
            <a:r>
              <a:rPr lang="bg-BG" dirty="0" smtClean="0"/>
              <a:t>Тестване</a:t>
            </a:r>
          </a:p>
          <a:p>
            <a:r>
              <a:rPr lang="bg-BG" dirty="0" smtClean="0"/>
              <a:t>Наблюдение на трафи	к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4" y="2121408"/>
            <a:ext cx="44291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PhantomCSS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Визуално тестване</a:t>
            </a:r>
          </a:p>
          <a:p>
            <a:r>
              <a:rPr lang="bg-BG" dirty="0" smtClean="0"/>
              <a:t>Интеграция с други модули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77" y="3191071"/>
            <a:ext cx="2307431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7406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Consolas</vt:lpstr>
      <vt:lpstr>Verdana</vt:lpstr>
      <vt:lpstr>Retrospect</vt:lpstr>
      <vt:lpstr>PhantomJS и PhantomCSS</vt:lpstr>
      <vt:lpstr>Какво е PhantomJS?</vt:lpstr>
      <vt:lpstr>Свойства</vt:lpstr>
      <vt:lpstr>PhantomCSS</vt:lpstr>
      <vt:lpstr>Thank you.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PhantomJS и PhantomCSS</dc:title>
  <dc:creator>Bozhidar Dimitrov</dc:creator>
  <cp:lastModifiedBy>Bozhidar Dimitrov</cp:lastModifiedBy>
  <cp:revision>4</cp:revision>
  <dcterms:created xsi:type="dcterms:W3CDTF">2017-12-14T12:29:33Z</dcterms:created>
  <dcterms:modified xsi:type="dcterms:W3CDTF">2017-12-14T12:57:06Z</dcterms:modified>
</cp:coreProperties>
</file>