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4661" autoAdjust="0"/>
  </p:normalViewPr>
  <p:slideViewPr>
    <p:cSldViewPr snapToGrid="0">
      <p:cViewPr>
        <p:scale>
          <a:sx n="64" d="100"/>
          <a:sy n="64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FD8A2-C91C-44D8-868D-7EE734AD1BA3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AEDC9-A6B5-41ED-9E85-B3E2D35B9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6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 구성하는 원칙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태그는 요소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(element)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HTML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태그에서 사용하는 텍스트 내용은 자식 노드인 텍스트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(text)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HTML 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EDC9-A6B5-41ED-9E85-B3E2D35B93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3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4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3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9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877C-4D25-4491-8269-79803FD76FBC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74BC-74AD-4A0A-BDFD-09D83E051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236369" y="142874"/>
            <a:ext cx="1719262" cy="1042987"/>
            <a:chOff x="4371975" y="200025"/>
            <a:chExt cx="2257425" cy="1245239"/>
          </a:xfrm>
        </p:grpSpPr>
        <p:grpSp>
          <p:nvGrpSpPr>
            <p:cNvPr id="6" name="그룹 5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541109" y="226458"/>
              <a:ext cx="1543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root element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4389" y="798934"/>
              <a:ext cx="657552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</a:t>
              </a:r>
              <a:r>
                <a:rPr lang="en-US" altLang="ko-KR" dirty="0" smtClean="0"/>
                <a:t>tml</a:t>
              </a:r>
            </a:p>
            <a:p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35983" y="1571628"/>
            <a:ext cx="1719262" cy="969321"/>
            <a:chOff x="4371975" y="200025"/>
            <a:chExt cx="2257425" cy="1157288"/>
          </a:xfrm>
        </p:grpSpPr>
        <p:grpSp>
          <p:nvGrpSpPr>
            <p:cNvPr id="11" name="그룹 10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4389" y="798934"/>
              <a:ext cx="920208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50656" y="1528153"/>
            <a:ext cx="1719262" cy="969321"/>
            <a:chOff x="4371975" y="200025"/>
            <a:chExt cx="2257425" cy="1157288"/>
          </a:xfrm>
        </p:grpSpPr>
        <p:grpSp>
          <p:nvGrpSpPr>
            <p:cNvPr id="17" name="그룹 16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757013" y="230803"/>
              <a:ext cx="1412304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attribute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8035" y="792438"/>
              <a:ext cx="1797900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l</a:t>
              </a:r>
              <a:r>
                <a:rPr lang="en-US" altLang="ko-KR" dirty="0" err="1" smtClean="0"/>
                <a:t>ang</a:t>
              </a:r>
              <a:r>
                <a:rPr lang="en-US" altLang="ko-KR" dirty="0" smtClean="0"/>
                <a:t> = “</a:t>
              </a:r>
              <a:r>
                <a:rPr lang="en-US" altLang="ko-KR" dirty="0" err="1" smtClean="0"/>
                <a:t>ko</a:t>
              </a:r>
              <a:r>
                <a:rPr lang="en-US" altLang="ko-KR" dirty="0" smtClean="0"/>
                <a:t>”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121851" y="1245054"/>
            <a:ext cx="1719262" cy="969321"/>
            <a:chOff x="4371975" y="200025"/>
            <a:chExt cx="2257425" cy="1157288"/>
          </a:xfrm>
        </p:grpSpPr>
        <p:grpSp>
          <p:nvGrpSpPr>
            <p:cNvPr id="29" name="그룹 28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34389" y="798934"/>
              <a:ext cx="937046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body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62429" y="3228940"/>
            <a:ext cx="1719262" cy="969321"/>
            <a:chOff x="4371975" y="200025"/>
            <a:chExt cx="2257425" cy="1157288"/>
          </a:xfrm>
        </p:grpSpPr>
        <p:grpSp>
          <p:nvGrpSpPr>
            <p:cNvPr id="35" name="그룹 34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4389" y="798934"/>
              <a:ext cx="93494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meta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27533" y="3250195"/>
            <a:ext cx="1719262" cy="969321"/>
            <a:chOff x="4371975" y="200025"/>
            <a:chExt cx="2257425" cy="1157288"/>
          </a:xfrm>
        </p:grpSpPr>
        <p:grpSp>
          <p:nvGrpSpPr>
            <p:cNvPr id="41" name="그룹 40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34389" y="798934"/>
              <a:ext cx="762350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title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92479" y="2889422"/>
            <a:ext cx="1719262" cy="969321"/>
            <a:chOff x="4371975" y="200025"/>
            <a:chExt cx="2257425" cy="1157288"/>
          </a:xfrm>
        </p:grpSpPr>
        <p:grpSp>
          <p:nvGrpSpPr>
            <p:cNvPr id="47" name="그룹 46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34389" y="798934"/>
              <a:ext cx="646587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37301" y="5071452"/>
            <a:ext cx="2279339" cy="969321"/>
            <a:chOff x="4371975" y="200025"/>
            <a:chExt cx="2257425" cy="1157288"/>
          </a:xfrm>
        </p:grpSpPr>
        <p:grpSp>
          <p:nvGrpSpPr>
            <p:cNvPr id="59" name="그룹 58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021204" y="236725"/>
              <a:ext cx="1098850" cy="44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attribute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58034" y="792438"/>
              <a:ext cx="1738675" cy="44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r>
                <a:rPr lang="en-US" altLang="ko-KR" dirty="0" smtClean="0"/>
                <a:t>harset =“utf-8”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400092" y="5082984"/>
            <a:ext cx="1495864" cy="969321"/>
            <a:chOff x="4371976" y="200025"/>
            <a:chExt cx="1816364" cy="1157288"/>
          </a:xfrm>
        </p:grpSpPr>
        <p:grpSp>
          <p:nvGrpSpPr>
            <p:cNvPr id="65" name="그룹 64"/>
            <p:cNvGrpSpPr/>
            <p:nvPr/>
          </p:nvGrpSpPr>
          <p:grpSpPr>
            <a:xfrm>
              <a:off x="4371976" y="200025"/>
              <a:ext cx="1816364" cy="1157288"/>
              <a:chOff x="4371976" y="200025"/>
              <a:chExt cx="1816364" cy="1157288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371976" y="200025"/>
                <a:ext cx="1816364" cy="11572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371976" y="714375"/>
                <a:ext cx="1816364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941856" y="233437"/>
              <a:ext cx="701356" cy="44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text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41856" y="833741"/>
              <a:ext cx="1009861" cy="40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lotto</a:t>
              </a:r>
              <a:endParaRPr lang="ko-KR" altLang="en-US" sz="1600" dirty="0"/>
            </a:p>
          </p:txBody>
        </p:sp>
      </p:grpSp>
      <p:cxnSp>
        <p:nvCxnSpPr>
          <p:cNvPr id="101" name="직선 연결선 100"/>
          <p:cNvCxnSpPr/>
          <p:nvPr/>
        </p:nvCxnSpPr>
        <p:spPr>
          <a:xfrm>
            <a:off x="1603913" y="4212549"/>
            <a:ext cx="0" cy="84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172430" y="4212549"/>
            <a:ext cx="0" cy="84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81710" y="1121767"/>
            <a:ext cx="0" cy="40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5096041" y="5073639"/>
            <a:ext cx="1681814" cy="1028430"/>
            <a:chOff x="6861590" y="5071452"/>
            <a:chExt cx="2279339" cy="969321"/>
          </a:xfrm>
        </p:grpSpPr>
        <p:grpSp>
          <p:nvGrpSpPr>
            <p:cNvPr id="76" name="그룹 75"/>
            <p:cNvGrpSpPr/>
            <p:nvPr/>
          </p:nvGrpSpPr>
          <p:grpSpPr>
            <a:xfrm>
              <a:off x="6861590" y="5071452"/>
              <a:ext cx="2279339" cy="969321"/>
              <a:chOff x="4371975" y="200025"/>
              <a:chExt cx="2257425" cy="115728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4371975" y="200025"/>
                <a:ext cx="2257425" cy="1157288"/>
                <a:chOff x="4371975" y="200025"/>
                <a:chExt cx="2257425" cy="1157288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371975" y="200025"/>
                  <a:ext cx="2257425" cy="115728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r</a:t>
                  </a:r>
                  <a:endParaRPr lang="ko-KR" altLang="en-US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371975" y="714375"/>
                  <a:ext cx="2257425" cy="64293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4687337" y="236725"/>
                <a:ext cx="1664040" cy="4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attribute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658034" y="792438"/>
                <a:ext cx="1738675" cy="44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179764" y="5620805"/>
              <a:ext cx="1861317" cy="406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Id =“warp”</a:t>
              </a:r>
              <a:endParaRPr lang="ko-KR" altLang="en-US" sz="1600" dirty="0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767953" y="5043934"/>
            <a:ext cx="1029381" cy="1042945"/>
            <a:chOff x="4136583" y="200025"/>
            <a:chExt cx="2942451" cy="1157289"/>
          </a:xfrm>
        </p:grpSpPr>
        <p:grpSp>
          <p:nvGrpSpPr>
            <p:cNvPr id="120" name="그룹 119"/>
            <p:cNvGrpSpPr/>
            <p:nvPr/>
          </p:nvGrpSpPr>
          <p:grpSpPr>
            <a:xfrm>
              <a:off x="4371975" y="200025"/>
              <a:ext cx="2257425" cy="1157289"/>
              <a:chOff x="4371975" y="200025"/>
              <a:chExt cx="2257425" cy="1157289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4371975" y="714375"/>
                <a:ext cx="2257425" cy="6429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4136583" y="225402"/>
              <a:ext cx="2728208" cy="30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element</a:t>
              </a:r>
              <a:endParaRPr lang="ko-KR" alt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67464" y="798934"/>
              <a:ext cx="2311570" cy="4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  <p:cxnSp>
        <p:nvCxnSpPr>
          <p:cNvPr id="201" name="직선 연결선 200"/>
          <p:cNvCxnSpPr/>
          <p:nvPr/>
        </p:nvCxnSpPr>
        <p:spPr>
          <a:xfrm>
            <a:off x="2995613" y="2540949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301361" y="2907279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1612677" y="2894216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1590033" y="2873787"/>
            <a:ext cx="4818549" cy="1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0137753" y="2232232"/>
            <a:ext cx="0" cy="3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9215079" y="3858743"/>
            <a:ext cx="10137" cy="80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9920321" y="901591"/>
            <a:ext cx="7798" cy="34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flipH="1">
            <a:off x="2944602" y="915184"/>
            <a:ext cx="7626" cy="65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2952228" y="883198"/>
            <a:ext cx="2284141" cy="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941075" y="883198"/>
            <a:ext cx="297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그룹 229"/>
          <p:cNvGrpSpPr/>
          <p:nvPr/>
        </p:nvGrpSpPr>
        <p:grpSpPr>
          <a:xfrm>
            <a:off x="5529814" y="3250195"/>
            <a:ext cx="1719262" cy="969321"/>
            <a:chOff x="4371975" y="200025"/>
            <a:chExt cx="2257425" cy="1157288"/>
          </a:xfrm>
        </p:grpSpPr>
        <p:grpSp>
          <p:nvGrpSpPr>
            <p:cNvPr id="231" name="그룹 230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134389" y="798934"/>
              <a:ext cx="863379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style</a:t>
              </a:r>
              <a:endParaRPr lang="ko-KR" altLang="en-US" dirty="0"/>
            </a:p>
          </p:txBody>
        </p:sp>
      </p:grpSp>
      <p:cxnSp>
        <p:nvCxnSpPr>
          <p:cNvPr id="237" name="직선 연결선 236"/>
          <p:cNvCxnSpPr/>
          <p:nvPr/>
        </p:nvCxnSpPr>
        <p:spPr>
          <a:xfrm>
            <a:off x="6389444" y="2907279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9309294" y="4693105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6215878" y="4673256"/>
            <a:ext cx="0" cy="39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6215878" y="4673256"/>
            <a:ext cx="5451319" cy="3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11667197" y="4693105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7450516" y="4693105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8398347" y="4693105"/>
            <a:ext cx="0" cy="303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9968862" y="4693105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10643420" y="4693105"/>
            <a:ext cx="0" cy="31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그룹 305"/>
          <p:cNvGrpSpPr/>
          <p:nvPr/>
        </p:nvGrpSpPr>
        <p:grpSpPr>
          <a:xfrm>
            <a:off x="10229990" y="2889422"/>
            <a:ext cx="1719262" cy="969321"/>
            <a:chOff x="4371975" y="200025"/>
            <a:chExt cx="2257425" cy="1157288"/>
          </a:xfrm>
        </p:grpSpPr>
        <p:grpSp>
          <p:nvGrpSpPr>
            <p:cNvPr id="307" name="그룹 306"/>
            <p:cNvGrpSpPr/>
            <p:nvPr/>
          </p:nvGrpSpPr>
          <p:grpSpPr>
            <a:xfrm>
              <a:off x="4371975" y="200025"/>
              <a:ext cx="2257425" cy="1157288"/>
              <a:chOff x="4371975" y="200025"/>
              <a:chExt cx="2257425" cy="1157288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4371975" y="714375"/>
                <a:ext cx="2257425" cy="64293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4825896" y="225402"/>
              <a:ext cx="134958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element</a:t>
              </a:r>
              <a:endParaRPr lang="ko-KR" altLang="en-US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134389" y="798934"/>
              <a:ext cx="983351" cy="440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script</a:t>
              </a:r>
              <a:endParaRPr lang="ko-KR" altLang="en-US" dirty="0"/>
            </a:p>
          </p:txBody>
        </p:sp>
      </p:grpSp>
      <p:cxnSp>
        <p:nvCxnSpPr>
          <p:cNvPr id="312" name="직선 연결선 311"/>
          <p:cNvCxnSpPr/>
          <p:nvPr/>
        </p:nvCxnSpPr>
        <p:spPr>
          <a:xfrm>
            <a:off x="9193829" y="2558113"/>
            <a:ext cx="2284141" cy="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/>
          <p:cNvCxnSpPr/>
          <p:nvPr/>
        </p:nvCxnSpPr>
        <p:spPr>
          <a:xfrm>
            <a:off x="9178839" y="2547022"/>
            <a:ext cx="0" cy="3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/>
          <p:nvPr/>
        </p:nvCxnSpPr>
        <p:spPr>
          <a:xfrm>
            <a:off x="11477970" y="2547022"/>
            <a:ext cx="0" cy="3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그룹 338"/>
          <p:cNvGrpSpPr/>
          <p:nvPr/>
        </p:nvGrpSpPr>
        <p:grpSpPr>
          <a:xfrm>
            <a:off x="7660743" y="5043934"/>
            <a:ext cx="1029381" cy="1042945"/>
            <a:chOff x="4136583" y="200025"/>
            <a:chExt cx="2942451" cy="1157289"/>
          </a:xfrm>
        </p:grpSpPr>
        <p:grpSp>
          <p:nvGrpSpPr>
            <p:cNvPr id="340" name="그룹 339"/>
            <p:cNvGrpSpPr/>
            <p:nvPr/>
          </p:nvGrpSpPr>
          <p:grpSpPr>
            <a:xfrm>
              <a:off x="4371975" y="200025"/>
              <a:ext cx="2257425" cy="1157289"/>
              <a:chOff x="4371975" y="200025"/>
              <a:chExt cx="2257425" cy="1157289"/>
            </a:xfrm>
          </p:grpSpPr>
          <p:sp>
            <p:nvSpPr>
              <p:cNvPr id="343" name="직사각형 342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44" name="직사각형 343"/>
              <p:cNvSpPr/>
              <p:nvPr/>
            </p:nvSpPr>
            <p:spPr>
              <a:xfrm>
                <a:off x="4371975" y="714375"/>
                <a:ext cx="2257425" cy="6429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1" name="TextBox 340"/>
            <p:cNvSpPr txBox="1"/>
            <p:nvPr/>
          </p:nvSpPr>
          <p:spPr>
            <a:xfrm>
              <a:off x="4136583" y="225402"/>
              <a:ext cx="2728208" cy="30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element</a:t>
              </a:r>
              <a:endParaRPr lang="ko-KR" altLang="en-US" sz="12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4767464" y="798934"/>
              <a:ext cx="2311570" cy="4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8580805" y="5032796"/>
            <a:ext cx="1029381" cy="1042945"/>
            <a:chOff x="4136583" y="200025"/>
            <a:chExt cx="2942451" cy="1157289"/>
          </a:xfrm>
        </p:grpSpPr>
        <p:grpSp>
          <p:nvGrpSpPr>
            <p:cNvPr id="346" name="그룹 345"/>
            <p:cNvGrpSpPr/>
            <p:nvPr/>
          </p:nvGrpSpPr>
          <p:grpSpPr>
            <a:xfrm>
              <a:off x="4371975" y="200025"/>
              <a:ext cx="2257425" cy="1157289"/>
              <a:chOff x="4371975" y="200025"/>
              <a:chExt cx="2257425" cy="1157289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>
                <a:off x="4371975" y="714375"/>
                <a:ext cx="2257425" cy="6429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4136583" y="225402"/>
              <a:ext cx="2728208" cy="30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element</a:t>
              </a:r>
              <a:endParaRPr lang="ko-KR" altLang="en-US" sz="12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767464" y="798934"/>
              <a:ext cx="2311570" cy="4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9473595" y="5032796"/>
            <a:ext cx="1029381" cy="1042945"/>
            <a:chOff x="4136583" y="200025"/>
            <a:chExt cx="2942451" cy="1157289"/>
          </a:xfrm>
        </p:grpSpPr>
        <p:grpSp>
          <p:nvGrpSpPr>
            <p:cNvPr id="352" name="그룹 351"/>
            <p:cNvGrpSpPr/>
            <p:nvPr/>
          </p:nvGrpSpPr>
          <p:grpSpPr>
            <a:xfrm>
              <a:off x="4371975" y="200025"/>
              <a:ext cx="2257425" cy="1157289"/>
              <a:chOff x="4371975" y="200025"/>
              <a:chExt cx="2257425" cy="1157289"/>
            </a:xfrm>
          </p:grpSpPr>
          <p:sp>
            <p:nvSpPr>
              <p:cNvPr id="355" name="직사각형 354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>
                <a:off x="4371975" y="714375"/>
                <a:ext cx="2257425" cy="6429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3" name="TextBox 352"/>
            <p:cNvSpPr txBox="1"/>
            <p:nvPr/>
          </p:nvSpPr>
          <p:spPr>
            <a:xfrm>
              <a:off x="4136583" y="225402"/>
              <a:ext cx="2728208" cy="30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element</a:t>
              </a:r>
              <a:endParaRPr lang="ko-KR" altLang="en-US" sz="1200" dirty="0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767464" y="798934"/>
              <a:ext cx="2311570" cy="4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10396765" y="5032765"/>
            <a:ext cx="1029381" cy="1042945"/>
            <a:chOff x="4136583" y="200025"/>
            <a:chExt cx="2942451" cy="1157289"/>
          </a:xfrm>
        </p:grpSpPr>
        <p:grpSp>
          <p:nvGrpSpPr>
            <p:cNvPr id="358" name="그룹 357"/>
            <p:cNvGrpSpPr/>
            <p:nvPr/>
          </p:nvGrpSpPr>
          <p:grpSpPr>
            <a:xfrm>
              <a:off x="4371975" y="200025"/>
              <a:ext cx="2257425" cy="1157289"/>
              <a:chOff x="4371975" y="200025"/>
              <a:chExt cx="2257425" cy="1157289"/>
            </a:xfrm>
          </p:grpSpPr>
          <p:sp>
            <p:nvSpPr>
              <p:cNvPr id="361" name="직사각형 360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>
                <a:off x="4371975" y="714375"/>
                <a:ext cx="2257425" cy="6429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9" name="TextBox 358"/>
            <p:cNvSpPr txBox="1"/>
            <p:nvPr/>
          </p:nvSpPr>
          <p:spPr>
            <a:xfrm>
              <a:off x="4136583" y="225402"/>
              <a:ext cx="2728208" cy="30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element</a:t>
              </a:r>
              <a:endParaRPr lang="ko-KR" altLang="en-US" sz="1200" dirty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767464" y="798934"/>
              <a:ext cx="2311570" cy="4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  <p:grpSp>
        <p:nvGrpSpPr>
          <p:cNvPr id="363" name="그룹 362"/>
          <p:cNvGrpSpPr/>
          <p:nvPr/>
        </p:nvGrpSpPr>
        <p:grpSpPr>
          <a:xfrm>
            <a:off x="11289555" y="5032765"/>
            <a:ext cx="1029381" cy="1042945"/>
            <a:chOff x="4136583" y="200025"/>
            <a:chExt cx="2942451" cy="1157289"/>
          </a:xfrm>
        </p:grpSpPr>
        <p:grpSp>
          <p:nvGrpSpPr>
            <p:cNvPr id="364" name="그룹 363"/>
            <p:cNvGrpSpPr/>
            <p:nvPr/>
          </p:nvGrpSpPr>
          <p:grpSpPr>
            <a:xfrm>
              <a:off x="4371975" y="200025"/>
              <a:ext cx="2257425" cy="1157289"/>
              <a:chOff x="4371975" y="200025"/>
              <a:chExt cx="2257425" cy="1157289"/>
            </a:xfrm>
          </p:grpSpPr>
          <p:sp>
            <p:nvSpPr>
              <p:cNvPr id="367" name="직사각형 366"/>
              <p:cNvSpPr/>
              <p:nvPr/>
            </p:nvSpPr>
            <p:spPr>
              <a:xfrm>
                <a:off x="4371975" y="200025"/>
                <a:ext cx="2257425" cy="1157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>
                <a:off x="4371975" y="714375"/>
                <a:ext cx="2257425" cy="6429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5" name="TextBox 364"/>
            <p:cNvSpPr txBox="1"/>
            <p:nvPr/>
          </p:nvSpPr>
          <p:spPr>
            <a:xfrm>
              <a:off x="4136583" y="225402"/>
              <a:ext cx="2728208" cy="30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element</a:t>
              </a:r>
              <a:endParaRPr lang="ko-KR" altLang="en-US" sz="1200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767464" y="798934"/>
              <a:ext cx="2311570" cy="40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66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105</Words>
  <Application>Microsoft Office PowerPoint</Application>
  <PresentationFormat>와이드스크린</PresentationFormat>
  <Paragraphs>60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2024-04-25T06:20:51Z</dcterms:created>
  <dcterms:modified xsi:type="dcterms:W3CDTF">2024-04-25T06:50:42Z</dcterms:modified>
</cp:coreProperties>
</file>