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61" r:id="rId7"/>
    <p:sldId id="262" r:id="rId8"/>
    <p:sldId id="259" r:id="rId9"/>
    <p:sldId id="260" r:id="rId10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7B3"/>
    <a:srgbClr val="003F43"/>
    <a:srgbClr val="2B74CB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8"/>
        <p:guide pos="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2065" y="6311900"/>
            <a:ext cx="12299950" cy="546100"/>
          </a:xfrm>
          <a:prstGeom prst="rect">
            <a:avLst/>
          </a:prstGeom>
          <a:solidFill>
            <a:srgbClr val="2BB7B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58375" y="5788025"/>
            <a:ext cx="2429510" cy="171704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982345"/>
            <a:ext cx="9350375" cy="0"/>
          </a:xfrm>
          <a:prstGeom prst="line">
            <a:avLst/>
          </a:prstGeom>
          <a:ln w="31750" cap="rnd">
            <a:solidFill>
              <a:srgbClr val="003F43"/>
            </a:solidFill>
            <a:round/>
            <a:headEnd type="none" w="med" len="med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灯片编号占位符 5"/>
          <p:cNvSpPr>
            <a:spLocks noGrp="1"/>
          </p:cNvSpPr>
          <p:nvPr userDrawn="1">
            <p:custDataLst>
              <p:tags r:id="rId12"/>
            </p:custDataLst>
          </p:nvPr>
        </p:nvSpPr>
        <p:spPr>
          <a:xfrm>
            <a:off x="-12065" y="6492875"/>
            <a:ext cx="5022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z="2000" smtClean="0">
                <a:solidFill>
                  <a:srgbClr val="003F43"/>
                </a:solidFill>
              </a:rPr>
            </a:fld>
            <a:endParaRPr lang="zh-CN" altLang="en-US" sz="2000" smtClean="0">
              <a:solidFill>
                <a:srgbClr val="003F4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62430"/>
            <a:ext cx="12542520" cy="2542540"/>
          </a:xfrm>
          <a:prstGeom prst="rect">
            <a:avLst/>
          </a:prstGeom>
          <a:solidFill>
            <a:srgbClr val="003F4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/>
              </a:rPr>
              <a:t>工作汇报</a:t>
            </a:r>
            <a:endParaRPr lang="en-US" altLang="zh-CN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650" y="5213350"/>
            <a:ext cx="262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张博钧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2025/8/2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Transolver Darcy flow 结果复现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DrivAriNet Pressure field 结果复现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350" y="113665"/>
            <a:ext cx="2111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目录</a:t>
            </a:r>
            <a:endParaRPr lang="en-US" altLang="zh-CN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403350" y="2316480"/>
          <a:ext cx="93853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715"/>
                <a:gridCol w="158750"/>
                <a:gridCol w="6807835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Darcy Flow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L2_error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Wu2024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0.0057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0668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Mine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0.0047(train_loss)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0.0082(evaluation_loss)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case_1_g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935" y="1190625"/>
            <a:ext cx="5521960" cy="414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10" name="图片 9" descr="case_1_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135"/>
            <a:ext cx="5500370" cy="4125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62470" y="5186045"/>
            <a:ext cx="338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Ground Truth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415415" y="5186045"/>
            <a:ext cx="338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Prediction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2" name="图片 1" descr="case_1_err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4440"/>
            <a:ext cx="5852160" cy="438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54750" y="1647825"/>
            <a:ext cx="3543300" cy="3562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46640" y="1704975"/>
            <a:ext cx="895350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3315" y="5475605"/>
            <a:ext cx="216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Mine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911975" y="5475605"/>
            <a:ext cx="216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Wu2024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2. DrivAriNet Pressure field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327150" y="2316480"/>
          <a:ext cx="9385300" cy="2030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215"/>
                <a:gridCol w="107950"/>
                <a:gridCol w="6160135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Pressure field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Test_R2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Dri</a:t>
                      </a: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vAriNet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/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8718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Mine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0.91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/private/var/folders/x9/vhl733wj29sbl8b80h9dphjm0000gn/T/com.kingsoft.wpsoffice.mac/picturecompress_20250801140018/output_1.pngoutput_1"/>
          <p:cNvPicPr>
            <a:picLocks noChangeAspect="1"/>
          </p:cNvPicPr>
          <p:nvPr/>
        </p:nvPicPr>
        <p:blipFill>
          <a:blip r:embed="rId1"/>
          <a:srcRect t="5264"/>
          <a:stretch>
            <a:fillRect/>
          </a:stretch>
        </p:blipFill>
        <p:spPr>
          <a:xfrm>
            <a:off x="304800" y="1047115"/>
            <a:ext cx="10972800" cy="4331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03960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Prediected Pressure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753860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True Pressure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2. DrivAriNet Pressure field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NTQxOWY0NjUxZjY1NjkxMDM4NGZlMWJjZDlhZTM5NmIifQ=="/>
</p:tagLst>
</file>

<file path=ppt/tags/tag2.xml><?xml version="1.0" encoding="utf-8"?>
<p:tagLst xmlns:p="http://schemas.openxmlformats.org/presentationml/2006/main">
  <p:tag name="TABLE_ENDDRAG_ORIGIN_RECT" val="738*213"/>
  <p:tag name="TABLE_ENDDRAG_RECT" val="144*225*738*213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演示</Application>
  <PresentationFormat>宽屏</PresentationFormat>
  <Paragraphs>70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Times New Roman Regular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WPS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亨</cp:lastModifiedBy>
  <cp:revision>31</cp:revision>
  <dcterms:created xsi:type="dcterms:W3CDTF">2025-08-01T06:41:47Z</dcterms:created>
  <dcterms:modified xsi:type="dcterms:W3CDTF">2025-08-01T06:41:47Z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1E7E7B4BDEC1186772158C6819BFB0BC_41</vt:lpwstr>
  </property>
</Properties>
</file>