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67" r:id="rId6"/>
    <p:sldId id="268" r:id="rId7"/>
    <p:sldId id="269" r:id="rId8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7B3"/>
    <a:srgbClr val="003F43"/>
    <a:srgbClr val="2B74CB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8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065" y="6311900"/>
            <a:ext cx="12299950" cy="546100"/>
          </a:xfrm>
          <a:prstGeom prst="rect">
            <a:avLst/>
          </a:prstGeom>
          <a:solidFill>
            <a:srgbClr val="2BB7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58375" y="5788025"/>
            <a:ext cx="2429510" cy="17170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82345"/>
            <a:ext cx="9350375" cy="0"/>
          </a:xfrm>
          <a:prstGeom prst="line">
            <a:avLst/>
          </a:prstGeom>
          <a:ln w="31750" cap="rnd">
            <a:solidFill>
              <a:srgbClr val="003F43"/>
            </a:solidFill>
            <a:round/>
            <a:headEnd type="none" w="med" len="med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灯片编号占位符 5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-12065" y="6492875"/>
            <a:ext cx="5022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z="2000" smtClean="0">
                <a:solidFill>
                  <a:srgbClr val="003F43"/>
                </a:solidFill>
              </a:rPr>
            </a:fld>
            <a:endParaRPr lang="zh-CN" altLang="en-US" sz="2000" smtClean="0">
              <a:solidFill>
                <a:srgbClr val="003F4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62430"/>
            <a:ext cx="12542520" cy="2542540"/>
          </a:xfrm>
          <a:prstGeom prst="rect">
            <a:avLst/>
          </a:prstGeom>
          <a:solidFill>
            <a:srgbClr val="003F4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/>
              </a:rPr>
              <a:t>工作汇报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0" y="5213350"/>
            <a:ext cx="262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张博钧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2025/9/7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Change Input Feature for Transolver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MoE model introduction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Future work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350" y="113665"/>
            <a:ext cx="211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目录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60350" y="113665"/>
            <a:ext cx="11931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Change Input Feature for Transolver</a:t>
            </a:r>
            <a:endParaRPr lang="en-US" altLang="zh-CN" sz="4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 sz="48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975995" y="1590040"/>
          <a:ext cx="9385301" cy="2609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208280"/>
                <a:gridCol w="2925763"/>
                <a:gridCol w="53975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Val_loss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Method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_1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3911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Method_2</a:t>
                      </a:r>
                      <a:endParaRPr lang="en-US" altLang="zh-CN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0.72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0.3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Method_3</a:t>
                      </a:r>
                      <a:endParaRPr lang="en-US" altLang="zh-CN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0.94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0.06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7355" y="4714240"/>
            <a:ext cx="8813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Method_1: pure point coordinate</a:t>
            </a:r>
            <a:b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</a:b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Method_2: capture k-nearest point + 3 times max pooling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Method_3: capture reference distance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0350" y="113665"/>
            <a:ext cx="11931650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MoE model introduction</a:t>
            </a:r>
            <a:endParaRPr lang="en-US" altLang="zh-CN" sz="4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4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</a:t>
            </a:r>
            <a:endParaRPr lang="en-US" altLang="zh-CN" sz="48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975995" y="1590040"/>
          <a:ext cx="9385301" cy="323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3080068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Model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L-2Error (Surface Pressure)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0.08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3911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DoMINO</a:t>
                      </a:r>
                      <a:endParaRPr lang="en-US" altLang="zh-CN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0.10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242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X-MeshGraphNet</a:t>
                      </a:r>
                      <a:endParaRPr lang="en-US" altLang="zh-CN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0.14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FigConvNet</a:t>
                      </a:r>
                      <a:endParaRPr lang="en-US" altLang="zh-CN" sz="28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0.21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0350" y="113665"/>
            <a:ext cx="11931650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Future Work</a:t>
            </a:r>
            <a:endParaRPr lang="en-US" altLang="zh-CN" sz="4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4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1020445" y="1586865"/>
            <a:ext cx="86874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围绕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Transolver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进行调研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尝试复现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MoE 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模型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MoE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别的神经网络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，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可能有开源代码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，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不需要自己手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搓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调研文献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思路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围绕汽车的文献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引用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MIT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汽车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的数据集的文献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卷积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，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图结构的神经网络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、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解偶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分离变量法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非结构网格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-&gt;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过度到结构化网格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（</a:t>
            </a:r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MIT）</a:t>
            </a:r>
            <a:r>
              <a:rPr lang="zh-CN" altLang="en-US" sz="2800">
                <a:latin typeface="Times New Roman Regular" panose="02020603050405020304" charset="0"/>
                <a:cs typeface="Times New Roman Regular" panose="02020603050405020304" charset="0"/>
              </a:rPr>
              <a:t>非结构网格与卷积神经网络的运算</a:t>
            </a:r>
            <a:endParaRPr lang="zh-CN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TQxOWY0NjUxZjY1NjkxMDM4NGZlMWJjZDlhZTM5N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108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WPS</vt:lpstr>
      <vt:lpstr>工作汇报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亨</cp:lastModifiedBy>
  <cp:revision>84</cp:revision>
  <dcterms:created xsi:type="dcterms:W3CDTF">2025-09-07T01:07:32Z</dcterms:created>
  <dcterms:modified xsi:type="dcterms:W3CDTF">2025-09-07T01:07:32Z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E3C652C6035AFC7218AFB76887E772E4_43</vt:lpwstr>
  </property>
</Properties>
</file>