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3:03.8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1271 1153 1806,'-45'-32'2709,"45"32"-1032,0 0-129,-7 16-4128,32 14-258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7.2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1495 96 1677,'-20'-46'3741,"5"25"-258,15 21-774,-17-25-645,17 25-516,-20-4 0,20 4-645,-23 32-129,8 9 0,1 23-258,-9 18-129,-4 27 129,-11 23 0,-3 31 0,-9 26-129,-4 34 0,-14 19 0,-4 31 129,-5 22-129,2 19 0,-4 23 129,0 18-129,-3 9 129,5 12 129,0-1-258,3-11-129,5-7 0,2-11 129,6-29-387,6-20 258,10-33-387,6-32-258,15-22-1161,12-30-2967,5-42 129,7-37-516,14-47-645</inkml:trace>
  <inkml:trace contextRef="#ctx0" brushRef="#br0" timeOffset="2483.142">-64 6597 3483,'-63'-49'4773,"38"25"-258,5 7 129,20 17-1677,-34-33-903,34 33-645,-16-14-516,16 14-258,0 0-129,7 27-258,6-2-129,5 5 0,5 6 0,4 1-129,0-1 258,2-4-129,1-9 0,6-8 129,0-15 0,9-8 0,-1-20 0,8-13-129,-5-11 129,5-3-129,-7-2-129,-6 3 0,-7 10-258,-12 4-258,-4 19-774,-16 21-3483,0 0 258,0 0-645,16-18-129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48 212 2193,'-29'-31'4644,"8"-12"-258,21 24 129,0-2-1806,2-2-903,-2 23-645,27-25-258,-27 25-129,27 0-258,-27 0-129,23 31-129,-14-1 129,-5 1-387,-2 6 129,-2 3 0,0 1 0,-8-3-129,1-7 129,-1-10 0,8-21 0,0 0 0,0-11-129,21-26-129,6-11-258,15-4-258,-6-6-258,16 12-516,-13 0-129,14 19-129,-20 6-129,7 21 129,-17-2 516,0 4 387,-23-2 645,27 19 645,-27-19 645,0 0 387,25 15-129,-25-15 258,0 0-258,0 0-387,0 0 0,0 0-387,0 25-258,0-25-129,0 37 129,2-14-258,0 2 0,9 2-129,3-2 129,3-4-129,10-5 129,0-3-129,11-9 129,2-4 0,10-6 129,2-15 0,3-2 129,-5-6 129,0 2 0,-10-4 0,-5 8 0,-12 4-129,-23 19 0,0 0-129,0 38 0,-21 9-129,-16 18 129,-12 12-258,-9 15 129,-7 12-258,-12-7-1032,10-1-3612,-2-6-129,10-17-258,16-17-516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4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3891 180 2451,'-77'-38'2838,"24"19"-258,-12-3-645,-17-1-387,-17 5-258,-21-1-258,-20 4-258,-26 3-258,-17 5 258,-21 1-129,-18 6-258,-15 2 129,-3 12-129,-5 4 0,5 9-129,7 5 258,14 7-258,11 8-129,24 3 129,17 7 0,22 5-129,23 6 0,26 5 129,22 2-129,26 5 129,25 3-129,23 4 0,34-1 0,30-3 0,31-1 0,21-3-129,33-2 129,23-6-129,27-10 0,12-4 129,15-4-129,3-8 129,6-6-129,5-7 129,-7-10 0,-2-8-129,-11-9 129,-5-5 0,-9-3-129,-5-15 129,-15-7-129,-14-5 0,-16-4 129,-16-4-129,-22-1 129,-17-4-129,-24-5 0,-18-2 129,-22-7-129,-15-7 129,-20-11-129,-4-9 258,-23-12-258,-15-8 0,-15-6 0,-13-3 129,-9 6-129,-13 9-387,-10 14 129,-15 13-258,-7 26-903,-14 20-2580,4 13-516,1 12-129,4 9-387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7.2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1495 96 1677,'-20'-46'3741,"5"25"-258,15 21-774,-17-25-645,17 25-516,-20-4 0,20 4-645,-23 32-129,8 9 0,1 23-258,-9 18-129,-4 27 129,-11 23 0,-3 31 0,-9 26-129,-4 34 0,-14 19 0,-4 31 129,-5 22-129,2 19 0,-4 23 129,0 18-129,-3 9 129,5 12 129,0-1-258,3-11-129,5-7 0,2-11 129,6-29-387,6-20 258,10-33-387,6-32-258,15-22-1161,12-30-2967,5-42 129,7-37-516,14-47-645</inkml:trace>
  <inkml:trace contextRef="#ctx0" brushRef="#br0" timeOffset="2483.142">-64 6597 3483,'-63'-49'4773,"38"25"-258,5 7 129,20 17-1677,-34-33-903,34 33-645,-16-14-516,16 14-258,0 0-129,7 27-258,6-2-129,5 5 0,5 6 0,4 1-129,0-1 258,2-4-129,1-9 0,6-8 129,0-15 0,9-8 0,-1-20 0,8-13-129,-5-11 129,5-3-129,-7-2-129,-6 3 0,-7 10-258,-12 4-258,-4 19-774,-16 21-3483,0 0 258,0 0-645,16-18-129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6.2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2856 316 1161,'-43'-56'3354,"9"28"-129,-5 1-1161,-20 0-129,-20-5-645,-20 2 0,-24 0-387,-19 5 258,-21-2-387,-11 11-129,-14 2 0,0 12 0,-5 2-129,8 14-129,2 11 0,13 18-129,9 10 0,12 15 0,13 11-129,20 8 0,19 9 129,25 3-129,26-1 0,28-6 0,29-8 129,40-7-258,41-9 258,35-8-258,38-8 0,27-7 129,23-1-129,21-4 129,13-3-129,4-5 0,-1-3 0,-8-6 0,-13-9 0,-9-3 0,-14-11 0,-16-4 0,-20-19 0,-13-9 0,-23-13 0,-16-10 0,-20-13 0,-19-10 0,-25-6 0,-24 0 0,-29-1 0,-20 1 258,-41 3-258,-31 5 0,-35 10 0,-28 9 0,-27 8-258,-18 3-258,-13 19-645,-10 4-2064,3 11-1032,20 12-129,12-4-387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8.5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8002 0 903,'-54'27'1032,"15"-2"0,-6 11 516,-16 5-258,-11 14 903,-19 11-387,-22 9 387,-21 16-387,-35 11 129,-26 17-387,-38 10-129,-25 22-516,-34 4-129,-20 15-129,-24 7 0,-15 12-129,-20 14-129,-4 13 258,-8 9-129,0 7 129,-1 5 0,13 13 0,4-2-258,20-2-129,17-16 0,25-9 129,24-19-258,27-15-129,28-19 129,25-20-258,35-20 129,24-19 129,28-20-129,26-19 0,23-17-258,19-17 0,17-11-387,6-20-645,23-5-1677,0 0-1548,0-12-387,3-6 0,1-14-387</inkml:trace>
  <inkml:trace contextRef="#ctx0" brushRef="#br0" timeOffset="541.0309">-133 4756 6192,'80'-83'4902,"-44"54"-387,-11-3-387,-10 12-2451,-15 20-645,10 11-387,-10 23-258,-16 12-258,-12 15 129,-6 5 0,0 7 0,-6-1 129,6-5-129,4-8 0,8-5 129,11-15-129,11-5 0,18-11 0,20-5 129,12-9-258,18-4 0,13-5-258,5 0-645,16-5-1677,2-4-2064,-13-5-129,-10 1-516,-18-5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12.9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249 82 8127,'-122'-20'4515,"66"10"0,11-3-387,17 8-2322,28 5-1032,0-22-258,32 15-129,24 6-258,15-1 0,6 2-129,-2 9 129,-5 12 0,-23 9 129,-27 8 0,-29 1 129,-27 7 0,-27-1 258,-9 3-258,-6-10 129,6-4 0,11-9-129,23-2-129,38-23 0,17 21-129,40-17 0,24-4-258,19 0-129,11-4-387,16 1-1161,-5-10-2967,-18-1 0,-13-6-258,-23-3-387</inkml:trace>
  <inkml:trace contextRef="#ctx0" brushRef="#br0" timeOffset="452.0259">704-507 6837,'-133'-28'4773,"69"10"-387,19 4 0,7-1-2580,18-3-645,20 18-516,24-12-387,12 10-129,10 2 129,2 6-258,-1 8 0,-6 9 129,-14 4 0,-16 5 0,-11-2 129,-13 4 0,-12-2-129,2-1 129,0-6 0,7-6-258,16-19 0,3 16-258,38-14-387,6-7-903,23-6-1677,7-7-1161,2-9-129,1-1-387,-6-4-129</inkml:trace>
  <inkml:trace contextRef="#ctx0" brushRef="#br0" timeOffset="716.0409">1218-575 6063,'-65'-25'4644,"24"25"-387,2 4-516,3 16-1677,-4 3-774,21 11-516,3 1-129,16 5-387,9-3-129,23-3 0,11-9 0,11-9 0,6-11-129,1-5 129,-3-16 129,-6-10-129,-17-12 0,-17 1 0,-18-4 129,-18 3-258,-26 4 129,-12 6-129,-8 10-387,-1 4-774,15 10-2580,12 4-645,19 5-129,19-5-645</inkml:trace>
  <inkml:trace contextRef="#ctx0" brushRef="#br0" timeOffset="1752.1002">1947 52 7224,'-68'18'4128,"39"-18"129,29 0-387,-20 7-2709,20-7-516,20 0-258,12-2-387,6-5 129,3-4-129,6 0 129,-4-5-129,-4 4 129,-12-8-129,-7 2 129,-17-5 129,-3 7 129,-19-4 258,-15 10-258,-15-1 129,-3 7 129,-9 4-258,6 8 129,-1 11-258,13 13 0,11 6 0,21 5-129,11-1 0,29 3-129,18 0-129,10-10-387,16 1-516,1-18-1032,10-6-2193,-3-6-258,-6-6-387,-12-2 0</inkml:trace>
  <inkml:trace contextRef="#ctx0" brushRef="#br0" timeOffset="2128.1217">2477 109 4257,'6'-57'4257,"-6"32"258,1 7-129,-1 18-1290,0-29-1290,0 29-387,0 0-516,0 0-387,-5 24-129,0-1-258,3 2 129,0 3-258,-2 3 258,4-3-258,0-5 129,0-3-129,0-20 0,0 21 0,0-21 0,0 0 129,6-10-129,1-10 129,5-7-129,10-1 0,3-4-129,4-2 258,1 3-258,2 5 0,-1 8 0,-2 9 129,-4 9-129,-4 12 129,-8 15 0,-3 7-129,1 5 0,0 0-258,5 6-774,-5-11-1032,8-9-1806,5-5-516,4-17-129,6-3-387</inkml:trace>
  <inkml:trace contextRef="#ctx0" brushRef="#br0" timeOffset="2361.1351">3273-280 7998,'-8'-102'4644,"-8"58"129,2 10-516,1 12-2064,-8 4-645,21 18-774,-32 13-258,19 23-129,-1 14-129,1 14 0,-1 9-129,0 11-129,1 7-258,-1-4-516,14 2-1290,0-12-2451,1-20 0,16-10-387,4-22-516</inkml:trace>
  <inkml:trace contextRef="#ctx0" brushRef="#br0" timeOffset="2805.1603">3228-39 5547,'-52'-47'4386,"36"29"-129,-2-5-387,7 5-2193,11 18-645,5-16-387,13 16-258,2 0-129,7 4-129,3 7-129,1 1 0,-1 4 0,-1 0 0,0 2 0,-6 2 0,0-1 0,-7 1 0,2 3 0,-5 2 0,-4-3 129,-6 1-258,-1-5 258,-2-1-129,0-17 0,0 24 0,0-24 129,-21 0-129,21 0 129,-20-16 0,13-2-129,3-4 387,-1-4-387,5-1 129,5-2-129,8 6 129,6-4-129,8 6-258,5 8-258,-5 1-387,11 12-387,-9-2-1032,-2 2-1677,7 11-516,-11-2 129,2 7 0</inkml:trace>
  <inkml:trace contextRef="#ctx0" brushRef="#br0" timeOffset="3161.1807">3885-125 5676,'0'0'4773,"0"0"-129,-18 14-774,18-14-1032,-10 18-774,10 0-645,0-18-516,-6 34-129,4-9-258,2 2-258,0-1-258,8-2-516,13 1-1419,1-8-2580,3-15 129,9-2-645,1-14-516</inkml:trace>
  <inkml:trace contextRef="#ctx0" brushRef="#br0" timeOffset="3294.1881">4136-328 5805,'-66'-45'3999,"41"45"-387,-4-5-258,11 8-3354,16 20-2967,2-5-516,20 14-516,0-10 129</inkml:trace>
  <inkml:trace contextRef="#ctx0" brushRef="#br0" timeOffset="3617.2069">4276-71 8901,'-18'8'4515,"-13"5"129,31-13-387,0 0-2322,-16 0-774,16 0-516,20-2-258,3-7-258,1-1 0,4-5-129,-4-1 0,-3-2 0,-3-3 0,-9 0 0,-9-1 129,-2 4-129,-18 2 129,-3 6 0,-11 10 0,-2 1 129,-1 19-258,4 10 129,8 10 0,7 6-258,17 6-129,1-4-258,30 2-516,8-15-1161,19-6-2064,11-6-387,5-14-387,8-7 129</inkml:trace>
  <inkml:trace contextRef="#ctx0" brushRef="#br0" timeOffset="3872.2215">4912-21 6321,'21'-70'5031,"-24"40"-387,-15 5-258,-7 7-1419,-8-2-1290,10 11-645,-6 0-516,10 9-129,3 6-258,7 10 129,1 5-129,5 9 0,3 6 0,-2 5 0,-5 2 129,2 0-129,-4-4 129,1-1-129,-2-6-129,-3-4-129,1-3-387,-12-14-1548,1 1-2580,-4 1 129,-5-10-516,-2 3-516</inkml:trace>
  <inkml:trace contextRef="#ctx0" brushRef="#br0" timeOffset="4401.2517">861 1174 9933,'0'0'5160,"-14"-13"-387,14 13 0,-25-16-2967,25 16-645,-20 7-516,9 15-387,1 5 0,-1 5-129,6 5-129,-8 2-258,13 8-387,0-15-1032,4-2-2838,15-14 0,3-14-516,8-4 0</inkml:trace>
  <inkml:trace contextRef="#ctx0" brushRef="#br0" timeOffset="4527.2589">928 969 5289,'-85'-38'3225,"60"36"-774,0-5-1419,25 7-3741,11 0-903,21 4 129</inkml:trace>
  <inkml:trace contextRef="#ctx0" brushRef="#br0" timeOffset="4850.2769">1255 1081 6321,'0'30'5031,"-23"-8"-258,5-19-258,18-3-1677,-18 6-1032,18-6-903,0 0-258,-2 16-387,2 0 0,8 3-129,-3 6 0,-5 2 0,2 0 0,-2-2 0,0-4 0,0-5 129,0-16-129,0 0 129,0 0-258,0-14 0,14-7 129,13-4-129,9 0 0,10 2-129,6 3 0,4 7-129,-2 6 0,-1 11-258,-10 10-774,-1 13-3225,-14 7 129,-6 0-387,1 3 0</inkml:trace>
  <inkml:trace contextRef="#ctx0" brushRef="#br0" timeOffset="5272.3016">2441 1356 10320,'-12'-57'4902,"1"34"-129,4-1-129,-2 7-1935,-2-1-1935,11 18-258,0 0-258,0 30 0,-3 7-129,-1 10-129,-5 6 129,-4 8-129,-1 3 129,-7-7-129,-1-10-129,1-10 129,1-15 0,0-17 0,4-14 0,2-27 129,3-21-129,9-18 0,2-10 0,4-8 0,14 2 0,10 5-129,12 13 0,8 12 0,8 22 0,3 21 129,-7 18-129,-7 13 129,-20 21-129,-22 12-129,-3 8-258,-28-6-645,3 2-2580,-10-9-645,9-13-516,11-10 129</inkml:trace>
  <inkml:trace contextRef="#ctx0" brushRef="#br0" timeOffset="5521.3158">3169 965 14448,'-2'-18'5031,"2"18"-258,-22-9 0,22 9-3870,-10 31-516,1 10-129,-4 12-129,1 13-258,-5 7 0,3 13-387,-9-6-645,10 6-2193,-5-15-1290,8-17-258,4-18-258,4-19-387</inkml:trace>
  <inkml:trace contextRef="#ctx0" brushRef="#br0" timeOffset="5693.3256">2959 1176 12126,'-73'-106'4644,"49"67"-258,15 7 258,13 3-3483,41 13-516,26 2-258,30 3-387,22 8-516,12-6-1806,13 7-2193,10 2-129,-4-2-258,-5 2-645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25.8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2963 53 516,'0'0'3096,"2"-27"258,-2 27-903,-13-9-258,-6 4-774,-6 3-129,-11-2-387,0 4 258,-11-1-387,-5 1 0,-9 0 0,-7 3-387,-9 3 0,-1-1 0,-12 2 0,-1 2-129,-8-4 129,4 3-129,-5-3 129,7 2-129,0-2 0,8 1 0,3-3 0,5 1-129,3-1-129,3 3 129,3-3-129,3 3 0,4 1 258,-1 2-258,1 0 0,0 1 129,2 3-129,1 1 0,3-1 129,1 1-129,2 2 129,0-2-129,6 0 0,-1 3 0,4 0 0,2-1 0,0 2-129,-1-2 129,1 4 0,2 0 129,1-1-129,-1 1 0,1 1 0,-1 2 0,5 1 0,0 1 0,7-2-129,2 0 129,3 0 0,6-1 0,4-3 0,3 3 0,5-5 0,0 3 0,1-2 0,1 0 0,0 0 0,0-1 0,2 3 0,0 0 0,0-1 0,0 3 0,0-1 0,6 2 0,3 4 129,2 2 0,3-3-129,0 1 0,2 0 0,2 0 0,0-2 129,-2 0-129,2-6 0,2-1-129,0 2 258,3-4-129,-2 2 129,4-2 0,4-2-129,2 0 129,3-3 0,1 0 0,5-4-129,3 2 258,0-4-258,3 2 129,1-1-129,1-1 129,3 0-129,0 2 129,-2-1-129,1 1 0,2-2 0,-4 1 0,2-3 129,-1 3-129,1-1 0,2 2 0,-2-2 0,0 2 0,-3 1 0,3-1 0,-3 0 0,1 0 0,-5-3 0,0-1 129,4-3-129,-3 0 0,3 0 0,-1 0 129,1-3-129,-2-1 0,0 2 0,-1 0 0,-2 2 0,-3 0 0,-1 0 0,1 2 0,0 4 0,3-5 0,2 5 129,3-4-129,3 1 0,4 1 0,0-3 0,-1 3 0,1 0 0,0-1 0,-8-1 0,-1 1 0,-4-1 0,-5 0 0,0-2 0,0 0 0,-4-2 0,2-5 0,0 0 0,2-2 129,2-3-129,1 1 0,-3-2 0,0 1 0,0-2 129,-2 1-129,-2-3 0,-2 0 0,1-2 129,-1 0-129,1-5 0,1 0 0,0-4 0,2 0 129,0 1-129,-1 1 0,-8 0 0,-2 2 129,-3 1-129,-6-1 129,-3-2-129,-4 0 129,-4-2-129,-1-1 129,2-6-129,-2-4 0,-1-1 0,-1 0 0,0-2 0,0-2 129,-10 0-129,-5-1 129,-10-3 0,-3 10-129,-12-3 258,-8 3-129,-13 0 0,-5 3 0,-8 2-129,-8 7 129,-2 1 0,-4 5-129,2 4 0,2 8-129,5 7-258,2 2-387,16 21-2193,7 2-1548,8 0-258,11 2-258,10-7-387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29.7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-11-20 3612,'-16'-18'3870,"16"18"-129,0 0-1419,0 0-516,0 0-258,4 15-645,16 11 0,1 10-129,17 18-129,3 10 129,18 18 0,7 9-258,13 18 0,5 10 0,15 17-129,5 10-129,7 15 129,11 8 0,7 13-129,5 9 129,7 14-129,8 9 0,3 4 0,10 1 129,6 1-129,2-2 129,4 3-129,-2-2-129,0-10 129,-5-2 0,-4-9 0,-11-7-258,-9-11 0,-14-7-258,-18-23-129,-7-11-774,-27-28-1677,-16-19-1806,-14-18-258,-20-28-258,-13-17-387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5.1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60 1677,'0'-21'4128,"0"21"387,0-23-129,0 23-1419,0-18-903,0 18-903,0 0-258,0 0-258,0 0-258,0 0 0,0 18-129,0 5-129,6 9 129,-1 7-129,4 11 0,3 11 129,6 5 0,2 5 0,7 8-129,11 1 129,10 9-129,9 4 129,13 7-129,12 0 0,19 1 129,15 3-129,15 3 0,14 5 129,15 1-129,12-5 129,16 1-129,11-3 0,12-5 0,6-3 0,12-7-129,6-12 0,1-10 0,1-8 0,-8-9 0,-11-8 0,-10-8 0,-23-4-129,-26-5 129,-26-6-258,-29-3-258,-24 4-129,-30-10-645,-10 6-2322,-22 3-1032,-18-21-258,9 31-516,-9-31 387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0.3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26 432 4515,'-18'0'4644,"18"0"-129,0 0 0,-18 0-1806,18 0-1290,0 0-129,0 0-258,11-5-258,8 5-129,23 21-258,4 2 0,13 11 0,13 4-129,10 6 0,4 6-258,0 0-129,0 0-129,-10-14-129,-3-6 0,-12-19-129,-7-9 129,-19-15-129,-8-22 0,-16-23 129,-9-13 129,-9-9 129,-20-9 258,-4-1 129,-13 1 258,4 13-129,-6 2 129,8 21 0,2 10 0,13 16-129,5 9 0,18 18-129,0 0-129,0 33 129,16 4-387,6 4-258,8 20-1161,0 1-2967,5-1-129,-1 1-387,-8-15-516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6.2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2856 316 1161,'-43'-56'3354,"9"28"-129,-5 1-1161,-20 0-129,-20-5-645,-20 2 0,-24 0-387,-19 5 258,-21-2-387,-11 11-129,-14 2 0,0 12 0,-5 2-129,8 14-129,2 11 0,13 18-129,9 10 0,12 15 0,13 11-129,20 8 0,19 9 129,25 3-129,26-1 0,28-6 0,29-8 129,40-7-258,41-9 258,35-8-258,38-8 0,27-7 129,23-1-129,21-4 129,13-3-129,4-5 0,-1-3 0,-8-6 0,-13-9 0,-9-3 0,-14-11 0,-16-4 0,-20-19 0,-13-9 0,-23-13 0,-16-10 0,-20-13 0,-19-10 0,-25-6 0,-24 0 0,-29-1 0,-20 1 258,-41 3-258,-31 5 0,-35 10 0,-28 9 0,-27 8-258,-18 3-258,-13 19-645,-10 4-2064,3 11-1032,20 12-129,12-4-387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3:03.8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1271 1153 1806,'-45'-32'2709,"45"32"-1032,0 0-129,-7 16-4128,32 14-258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0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 12423 1806,'-8'-12'4515,"8"12"129,0 0-774,-2-12-645,2 12-645,0 0-774,9 0-387,-9 0-387,0 0-516,0 0-129,8 1 0,-8-1-129,14 22 0,-7-1 0,4 9 0,-1 11 0,-2 10-129,2 14 129,-3 10-129,-5 9 0,-1 6 0,1 2-129,-2 1 129,0-7-129,0-4 129,0-10-129,3-10 0,1-9-129,-1-12-258,3-4-387,-4-15-1161,-1-3-3096,-1-8 0,0-11-387,0 0-129</inkml:trace>
  <inkml:trace contextRef="#ctx0" brushRef="#br0" timeOffset="110365.3124">4938 4635 4257,'-25'0'4128,"16"-1"-129,9 1 0,-8-3-2451,8 3-774,-9-3-387,9 3-258,0 0 129,-8-1-129,8 1 129,0 0 129,0 0 0,4 0 0,8 0 129,6 0 0,6 0 0,7 0 0,8 0 0,8-3-129,9 0 0,4-6 0,7 2-258,2-2 0,1 1 0,-1 4-129,-4 2 0,-2 2 129,-4 0-129,-3 4 0,-3 3 0,-2 2 0,2-1 129,1-4-129,3 0 0,1 0 129,3-2-129,0-1 0,-1 0 129,-2 0-129,-3-1 0,-3 1 129,-4 1-129,-4-1 129,-3 1-129,-2-1 129,-1 0 0,1-1-129,2 0 0,3-1 0,1-3 0,2-1-129,-1-1 129,2 2-129,-3 0 129,-2 1 129,-2 1-129,-4 0 0,-3 2 0,1 0 0,-1 0 0,0 0 0,2-1 0,2 0-129,0-7-903,6 0-3483,-1-1-129,-1-6-258,6-4-645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5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 11610 5160,'-33'11'5031,"33"-11"0,0 0-1032,0 0-1290,0 0-387,-43 13-516,43-13-516,0 0-387,0 0-129,0 0-645,0 0 0,-35 9-387,35-9-129,17 2 129,7-2 0,8 1 0,6 0 0,4 4 129,3 3-258,-8 5 516,-8 5-129,-12 5 0,-12 3 0,-6 6-129,-12 2 129,-5 2 0,-3-1 0,-5 0 0,7-2-129,6-3 129,10-1 0,3-3 129,11-2-129,4 0 129,2-5 0,3-2 0,-2 0 0,-8-3-129,-9-1 0,-4-4-129,-13-1-129,-4-3-258,-6-3-129,-3 2-774,29-4-1935,-29 0-1419,3 0-387,4-6-387,12-3 645</inkml:trace>
  <inkml:trace contextRef="#ctx0" brushRef="#br0" timeOffset="272.0156">1857 11743 9030,'-9'-7'5160,"-5"7"-129,14 0-387,-12 9-2838,12 5-774,3 5-387,6 10-129,0 8-258,1 6-129,-1 6-129,-3-2-1677,0 3-3225,-5-3 0,-1-11-516,-7-11-516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7:38.6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-22 311 2967,'-27'-12'3999,"27"12"-1161,0 0-387,0 0-387,0 0-516,0 0-129,25-27-258,12 18-129,3-7-258,16 3 0,1-8-129,6 5-129,1-3-129,7 4-129,-2 1 129,5 1-258,-3 1 129,4 2-129,4-1 0,5-1-129,10-1 258,6-1-129,7-1 0,12 3 129,4-3-129,9 7 0,0-1 0,-1 7-129,-5 2 129,-7 0-129,0 2 129,-12 7-129,-9 1 0,-4 0 0,-9 1 0,-1-3 0,-2 3 0,-1-3 0,-4-4 129,5 0-129,2-4 0,1 2 0,7-2 0,-2 0 0,4 0 0,0 2 0,2 3 0,-6-1 0,0 2 0,-4 0 0,-3-2 129,1 1-129,0-1 0,5-2 0,-5 4 129,6-2-129,2 2 0,2 1 0,2-1 129,2 2-129,-6 1 0,2 1 0,-4-2 0,-10-1 0,-7-1 0,-8 0 0,-9-2 0,-14 0 0,-9-2 0,-10 1 0,-23-3 0,21 2 0,-21-2 129,0 0-129,0 0 0,0 0 0,0 0 0,0 0 0,0 0 0,0 0 0,0 27 0,0-27 0,0 33 0,0-12 0,0 6 129,-2 2-129,0 4 0,-4 3 129,4 1-129,-1 5 0,1-3 129,2 3-129,0 0 129,0 1 0,5-3-129,1-3 129,-4-3 0,2-3 0,-4-4 0,0-4-129,0-23 129,0 29-129,0-29 129,0 0-129,-27 19 0,27-19 129,-38 2-129,3-2 129,-9 0-129,-8 0 0,-13 0 0,-12 0 0,-11 0 0,-15 0 0,-16 0 0,0 0 0,-13 0 0,-1 0 0,-7 0 0,-3 0 0,1 0 0,-2 0 0,2 0 0,0 0-129,-2 0 129,-3 0 0,7 0 0,-4 2 0,0 0 0,6-2 0,2 0 0,4 0 0,1 0 0,3 0 0,1 0 0,6-2 0,1-2 0,3-1 0,0 3 0,4 0 0,11 2 0,6 0 0,8 0 0,7 0 0,7 0 0,12 0 0,10 0 0,6 0 0,6 0 0,4 0 0,3 0 0,-1 0 0,1 0 0,0 4 0,-5-1 0,0 1 0,-3-2 0,1 2 0,0-2 0,2 0 0,1 0 0,-1 0 0,3 0 0,3 0 129,5 1-129,0 1 0,6-2 129,21-2-129,-29 2 129,29-2-129,0 0 129,0 0 0,0 0-129,0 0 129,-19 4 0,19-4-129,0 0 0,0 0-387,0 0-1548,0 0-2838,2-10-129,6-9-387,-3-21-516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2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 12396 2064,'-8'0'3999,"8"0"387,-7 9-258,7-9-1935,0 10-645,0-10-129,7 13-129,1-10 0,6 4 129,4-7-258,5 1-258,6-1-129,7 0-258,6 0-258,4 1 0,9 3-387,3 2 129,5 1 0,5 1 0,8 1 129,10-3 0,7-3 0,13-2 0,12-1 129,12-4 0,10-2-129,7-1 0,3 2-129,-1 3 0,1 2 0,-6 2 0,-8 9 0,-4 2 129,-3 2-129,-4 1 129,2 1 0,2-2 0,0-4 0,5 0 0,3-4 0,1-1 0,-3 0-129,2-2 129,-4 0 0,-4 1 0,-2 1-129,-2 0 129,-5-1-129,-2 1 129,-1-1 0,-3-1 0,-4-1-129,-3-2 129,-6 1 0,-8-1-129,-7 0 129,-10 3 0,-10-2 0,-7 2 0,-10 0 0,-6 2-258,-7 1 258,-5 1-258,-3 0 129,-5 0 0,-3 4 0,-3-1-129,-3 3 129,-2 3 129,-1 4-129,1 2 129,0 5 0,2 3 0,0 5 0,1 4 0,1 2 0,2 2 0,0 3-129,0 0 129,-2-1-129,2 3 259,-3-3-259,0-1 0,-1-2 0,-2-3 0,-2-3 0,-2-2 0,-2-3 0,-3-3 0,-2-5 0,-1-2 0,-1-3 0,-6-3 0,-2-3 0,-5-1 0,-2-3 0,-7 0 0,-6-2 0,-9-3 0,-7 1 0,-7-2 0,-8 1 0,-7-1 0,-6 0-130,-6-1 130,-2 0 0,-4-1 0,-1 1-129,-3-2 129,-1 0 0,-3-1 0,-4-3-129,-1 2 129,-2-2 0,-2 0 0,-1-3-129,-2 1 129,-1-2 0,0 1-129,0-3 129,2 1 0,0-1 0,-1 1-129,-1 0 129,1 1 0,0 1 0,0 0 0,1 1-129,0-1 129,4 1 0,1 0 0,7-1-129,1 1 129,3 0 0,5-1 0,0 3 0,4 1 0,2 1-129,0 1 129,1 1 0,1 0 0,0 1 0,0 2 0,5-2 0,1-1 0,2 0 0,5 0 129,2-1-129,6-3-129,-1 1 258,3 1-129,2 1 129,1 1 0,3 0-129,0 1 129,-1 3-129,3 2 129,2-1-129,5 1-129,4-2 129,3-1 0,6-1 0,1-1 0,6-1 0,-1 0 0,4-1 0,-3-2 0,-3 2 0,-5 1-129,-9 2 258,-8 5 0,-5 3 0,-7 3 0,-4-1 0,0 2-129,2-4 130,4-3-130,11-5-388,8-12-1160,8-5-3612,14-11-258,11-7-258,4-11-516</inkml:trace>
  <inkml:trace contextRef="#ctx0" brushRef="#br0" timeOffset="8393.4803">4421 12678 3612,'0'-26'4644,"0"15"-387,-3 2-774,0-4-1161,3 13-258,-5-13-645,5 13-129,0 0-387,0 0-129,-6-10-129,6 10-258,0 0 0,0 0-129,0 10-129,0 2 0,-2 4 0,2 5 0,-2 3 0,-1 7-129,1 3 0,0 5 0,-2 3 0,1 0 0,0 1 0,0 0 0,2-1 0,0-1 129,0-2-129,1-4 0,0-4 0,0-3 0,0-4 0,0-1 0,0-3 0,0-4 0,-1 0 0,-1-1 0,0-2 0,0-3 0,0 0 0,2-10-129,-3 16 129,3-16 0,0 13 0,0-13 0,1 13 129,-1-13-129,3 17 129,-2-8-129,0 2 129,-1 1-129,0 3 0,0 1 0,0 2 0,0 2 0,-1 2 129,-2 1-129,-1 1 0,-1 1 0,-1-4 0,1-1 0,0-3 0,0-4 0,2-3-258,3-10-516,0 0-3870,6-21 129,1-4-516,2-7-387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6818 12164 9804,'0'0'4644,"-12"1"-258,1 4-387,-7 4-2451,6 8-645,-3 2-387,2 6-129,2 5-258,4 4 0,3 2-129,4 1 129,2-3-129,8-5 0,4-7 0,3-11 0,7-11 0,4-13 0,0-14 129,2-12 0,-3-8 0,-2-2 129,-8-1 0,-6 4 0,-11 5 0,-12 8-129,-15 10-129,-10 7-258,-7 13-516,-11 0-1419,0 4-2451,3 8 129,3 0-387,14 2-387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03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 12929 10320,'-9'0'5418,"9"0"-516,0 0 0,0 0-3225,-7-13-774,7 13-516,0 0-258,0 11 0,2 5 0,5 7-258,2 5 0,1 5 0,2 4-129,1 2 258,2-5-129,2-3 129,1-10-129,-1-9 387,2-12-129,3-13 129,0-13 0,1-11-129,-3-8 0,2-4-129,-3 1-129,-4 1-129,-3 11-387,-8 2-903,3 14-3483,-4 10 258,-3 10-645,0 0-387</inkml:trace>
  <inkml:trace contextRef="#ctx0" brushRef="#br0" timeOffset="481.0274">2862 12986 9030,'-17'0'4644,"17"0"-258,-12 0-258,12 0-3225,-6 9-516,6 5-387,0 4 0,2 3 0,0 3 0,0 3 0,-1-4 0,0-3 0,0-4 129,-1-6 0,0-10 0,0 0 129,0 0 0,-9-5 258,4-9-129,-1-6 0,3-3-129,0-5 0,3-4 0,5-3-129,6 1-129,7 1 0,2 3 0,5 4 0,-1 6 129,2 4-129,-3 6 0,-6 3 0,-1 4 129,-7 2-129,-9 1 129,0 0-129,-2 6-129,-7 2 0,-1-2-387,2 8-516,-5-7-1419,7 3-2193,6-1-129,0-9-387,7 12-387</inkml:trace>
  <inkml:trace contextRef="#ctx0" brushRef="#br0" timeOffset="1001.0573">3130 12974 8385,'0'11'4644,"0"-11"0,-9 4-516,9-4-3096,-3 12-387,2-2-387,-1 3-258,1-1 129,0 3-129,0-2 0,0 0 0,1-4 129,0-9 0,0 0 0,0 0 258,-3-6-129,1-5 0,2 0 0,-1-5 0,1 1-129,0-1 0,5 2 0,2 1-129,3 1 0,3 3 0,-2 2-129,3 7 129,0 1 0,2 10-129,0 5 129,-1 4 0,0 2 0,0 0 0,1-2 129,-2-4-129,-1-3 258,-3-7 0,-1-5 129,-9-1-129,15-17 129,-11-2 0,1-3-129,-1-5-258,0-4-258,2 7-1419,-3-3-3096,1 4 0,-2 5-516,-1 5-516</inkml:trace>
  <inkml:trace contextRef="#ctx0" brushRef="#br0" timeOffset="-31829.8205">4604 11953 2322,'0'-24'4644,"0"24"-258,-2-17 258,1 6-1548,1 11-774,-3-10-903,3 10-258,0 0-258,0 0-387,0 15-129,1 4 0,-1 3-129,1 5-129,-1 5 0,0 1-258,0 2-258,-3-5-516,3 1-1032,-1-14-1419,1-6-1290,0-11 0,11-2-645,1-14 645</inkml:trace>
  <inkml:trace contextRef="#ctx0" brushRef="#br0" timeOffset="-31631.8091">4777 11862 4257,'28'-31'4515,"-21"28"-258,-7 3 387,0 0-1677,-1 15-774,-11-1-774,5 12-387,-4 1-387,-1 8-129,2 2-258,1 2-387,5 4-516,2-5-1677,2 0-2193,5-3-129,2-9-387,5-6-129</inkml:trace>
  <inkml:trace contextRef="#ctx0" brushRef="#br0" timeOffset="2223.1271">3974 11988 8514,'1'-12'4902,"-1"3"-258,0 9-258,0 0-2580,0 0-774,-2 7-516,-1 7-258,1 5-129,1 5-129,-2 3-387,3 8-774,0 2-3354,6-4 0,1-2-258,2-7-516</inkml:trace>
  <inkml:trace contextRef="#ctx0" brushRef="#br0" timeOffset="2564.1465">4150 12020 6837,'-3'-16'4128,"3"16"0,1-13-129,-1 13-2838,15-7-645,-3 7-258,-1 1-129,4 3 0,-2 7 0,-2 0 0,-1 6 0,-4 2 0,-3 4 0,-3 1-129,-4 2 129,-5 0 0,-1 0 0,-3-2 129,4-3 258,0-4-258,5-3 129,4-14 0,5 17 258,5-14-387,9-2-387,5 3-1419,4-3-2580,1-1-387,3-3-258,-2-5-258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35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5116 13014 4902,'0'0'4773,"-8"-7"-129,8 7-516,-1 6-1806,1-6-1032,-6 23-516,2-6-258,3 4-258,0 2-258,1 0 129,2-3-129,6-2 129,3-7-129,5-5 129,2-6 0,3-5 0,1-9 0,-2-6 129,-3-7-129,-5-1 0,-6-2 0,-6 2-129,-7 1 0,-7 4 0,-5 6-258,-1 6-387,2 10-645,-2 1-1419,8 7-1677,8 8-258,5-1-387,13 3 129</inkml:trace>
  <inkml:trace contextRef="#ctx0" brushRef="#br0" timeOffset="249.0141">5488 12962 6321,'-31'-14'4644,"20"11"-387,-4-2-129,5 3-2838,5 8-645,3 5-129,2 11-258,2 6 0,4 8-129,0 4-129,1 4-129,2 3-1161,-3 1-2580,-4-9-516,1-2 129,-3-12-387</inkml:trace>
  <inkml:trace contextRef="#ctx0" brushRef="#br0" timeOffset="423.0241">5372 13222 2193,'-23'-27'3870,"13"16"0,10 11-129,0 0-1419,0 0-1290,11-9-516,13 3-387,7-2-645,8-4-2322,7 6-645,-4-10-387,6 6-129</inkml:trace>
  <inkml:trace contextRef="#ctx0" brushRef="#br0" timeOffset="746.0423">5752 12926 4644,'6'-18'4773,"-6"8"-387,0 10 0,0 0-1419,-11-5-1677,11 5-258,0 0-516,-3 14-129,3 0 129,0 7-129,0 4-129,4 8 0,-4 3-129,1 5 129,-1-1-129,-3-1-129,-2-2-129,-2-5 0,-1-3-258,-3-10-129,1-3-387,-3-11-774,2-5-1548,-1-3-1419,-2-12 129,1-4-516,0-10 258</inkml:trace>
  <inkml:trace contextRef="#ctx0" brushRef="#br0" timeOffset="907.0519">5685 13051 258,'40'0'3612,"-21"8"-129,-6-6 0,1 3-1677,-3 0-903,-1-3-1032,-1 0-1032,-9-2-903,18-1-258,-10-7-387,5 2-129</inkml:trace>
  <inkml:trace contextRef="#ctx0" brushRef="#br0" timeOffset="1391.0795">6110 12909 5676,'0'-9'4773,"0"9"-387,-9 0-258,0-3-1677,-1 6-1290,-3 3-516,1 3-387,-1 2 0,3 3 0,2-2 0,5 3 129,3 0-129,5 3 0,5-2-129,2 6 129,2-2 0,0 2-129,-4 1 0,-3 0 0,-6-1 0,-2-2 0,-11-3-129,-4-3-129,-2-5-258,-3-7-387,5 2-903,-1-4-2709,7-8-258,10 8-258,0-20 0</inkml:trace>
  <inkml:trace contextRef="#ctx0" brushRef="#br0" timeOffset="1798.1028">6164 13124 6837,'0'0'4128,"-4"-6"-258,4 6 0,0 0-2709,0 0-774,0 0-129,0 0-258,14-5 0,-4 3 0,2-1 0,0-3 0,1-3 0,-4-1 129,-1-4 0,-2-2 258,-2 3 0,-4-4 258,0 3 0,-2-1 258,-1 6-258,-5 0 129,8 9-129,-16 0-258,8 7-129,-2 9-129,2 5 0,1 5-129,2 5 0,1 1 0,4 0 0,0-2 0,6-3-129,5-7-129,3-9-129,8-4-516,0-7-903,8-8-1161,-1-4-1290,-1-9-387,2-3 0,-4-4-258</inkml:trace>
  <inkml:trace contextRef="#ctx0" brushRef="#br0" timeOffset="2023.1157">6453 12960 4773,'-12'-30'4644,"8"15"-258,2 5-387,2 10-1032,-2-15-645,2 15-774,0 0-516,0 5-387,-3 9-129,-1 9-129,-1 7-258,-1 7 0,2 6-129,0 1-258,2 2-258,1-7-516,5 0-2322,3-7-1161,1-12-258,3-7 0,0-12-516</inkml:trace>
  <inkml:trace contextRef="#ctx0" brushRef="#br0" timeOffset="2178.1245">6444 13088 3870,'31'18'2451,"-3"-8"-2064,7-5-1548,9 6-903,0-9-645</inkml:trace>
  <inkml:trace contextRef="#ctx0" brushRef="#br0" timeOffset="-2150.123">5839 13818 9417,'6'-33'4902,"-4"21"-129,-2 3-129,-2-2-2709,2 11-903,0 0-387,-4 16-129,1 8-129,-1 14-129,-1 10-129,1 15 0,-1 10 129,5 12-129,0 5 0,9 1 129,9-4-129,7-3 0,9-12 129,10-8-129,6-14-129,4-14-129,7-11-129,-5-12-645,2-7-3612,-9-6-258,-9-9-387,-10-6-258</inkml:trace>
  <inkml:trace contextRef="#ctx0" brushRef="#br0" timeOffset="-1517.0869">5948 13957 6321,'-2'-23'4902,"2"23"-387,-5-13-129,-3 5-2193,8 8-645,-9-5-516,9 5-387,-9 2-129,0 9-129,-2 5-129,-4 5-129,-2 5 0,-8 3-129,-2 2 0,2-4 0,1-4 129,3-7-129,5-14 129,10-8 129,6-19-129,10-11 129,8-10-129,6-7 0,3-6-129,2 4 0,0 6 129,-7 8-129,-4 10 129,-5 8 0,-3 9-129,-10 14 129,0 0 0,6 5 0,-6 9 129,5 5-129,2 3 129,2 3-129,4 2 0,5 1 129,3-2-129,1-1 0,0-4-129,-2-3 0,-4-4 0,-3-1-129,-6-2-129,-7-11-258,-1 13-516,-13-13-2580,2-1-1290,-2-8-129,0-9-258,4-6-258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07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2509 13801 7869,'2'-32'4773,"-2"21"0,0 11-516,0 0-2709,-14 2-774,7 13-516,-5 4-129,-2 4-129,-6 5 258,1-1-129,0-2 0,3-3 0,6-6 0,3-6-129,7-10 258,1-8-129,14-13-129,4-5 0,4-5 129,3-1-129,-3-2 258,1 5-129,-3 3 0,-2 8 0,-2 8 0,-3 6 0,-1 4 0,1 7 0,-1 5 0,4 2 0,1 2 0,2 1 129,-2 0-129,0-1 0,-2-3 0,-1 0 0,-5-5 0,-2 1 0,-8-9 129,4 10-129,-4-10 0,-11 11 0,-6-5 129,-4 2-129,-3 1-129,-1 0-129,-1 0-258,-1-4-516,12 2-4128,2-3 129,13-4-516,0 0-258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07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13851 8256,'-9'-27'5031,"5"16"-129,4 11-387,-7-15-2580,7 15-1032,3 22-387,0 11-129,-3 13-129,2 17-129,-2 16 129,0 12-258,0 10 129,-1 4-258,-1-3 0,0-6-129,0-12-129,-1-20-774,4-15-3354,-1-22-516,0-27-129,0-8-387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8.5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8002 0 903,'-54'27'1032,"15"-2"0,-6 11 516,-16 5-258,-11 14 903,-19 11-387,-22 9 387,-21 16-387,-35 11 129,-26 17-387,-38 10-129,-25 22-516,-34 4-129,-20 15-129,-24 7 0,-15 12-129,-20 14-129,-4 13 258,-8 9-129,0 7 129,-1 5 0,13 13 0,4-2-258,20-2-129,17-16 0,25-9 129,24-19-258,27-15-129,28-19 129,25-20-258,35-20 129,24-19 129,28-20-129,26-19 0,23-17-258,19-17 0,17-11-387,6-20-645,23-5-1677,0 0-1548,0-12-387,3-6 0,1-14-387</inkml:trace>
  <inkml:trace contextRef="#ctx0" brushRef="#br0" timeOffset="541.0309">-133 4756 6192,'80'-83'4902,"-44"54"-387,-11-3-387,-10 12-2451,-15 20-645,10 11-387,-10 23-258,-16 12-258,-12 15 129,-6 5 0,0 7 0,-6-1 129,6-5-129,4-8 0,8-5 129,11-15-129,11-5 0,18-11 0,20-5 129,12-9-258,18-4 0,13-5-258,5 0-645,16-5-1677,2-4-2064,-13-5-129,-10 1-516,-18-5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3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3416 14393 2838,'-4'-47'4644,"2"24"0,-1 2-1548,3 7-387,-4-4-645,4 18-516,0-15 0,0 15-516,0 0-129,0 0-387,0 6 0,1 9-258,4 5 0,2 8 0,3 7 0,3 6 0,3 4-129,2 3 0,1-1-129,2-1 0,-1-5 0,-1-8 0,-1-9 0,-4-9 0,-1-15 129,-3-12 0,0-19 0,-1-12 0,0-12 0,3-8-129,2-6 0,3-1-129,-1 4 0,2 5-258,2 12-258,-3 3-645,7 15-2967,-6 8-387,-2 8-516,-2 8-645</inkml:trace>
  <inkml:trace contextRef="#ctx0" brushRef="#br0" timeOffset="466.0266">4116 14219 7353,'11'13'4902,"-11"-13"-129,0 0-258,0 0-2451,-1 10-1032,1-10-387,-6 21-129,2-3-258,0 6 129,-2 2-258,1 6 129,-1 1-129,0-4 0,2-3-129,1-5 129,0-8-129,3-13 129,0 0-129,0 0 129,-3-22-129,3-6 0,6-8 129,2-7-129,3-5 0,3-1 0,1 1 129,2 5-129,0 7 0,-1 7 0,1 12 129,-2 10-129,-1 7 0,0 15 129,-1 13-129,1 11 0,-4 11 0,1 8 0,-3 6-129,-1-2-129,1 1-387,-6-11-1290,-2-6-2838,0-11-258,0-15 0,0-20-516</inkml:trace>
  <inkml:trace contextRef="#ctx0" brushRef="#br0" timeOffset="632.0359">4121 14403 9030,'2'5'4515,"16"-5"0,9 0-1290,6-1-3096,9-5-3612,5 5-645,0-10-258,1 1-516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38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6611 14548 4773,'20'-13'5031,"-12"8"129,-1 0-258,1 5-1290,-8 0-1161,11 0-774,-11 0-516,4 19-258,-4 1-387,-2 9-258,-5 7-129,0 5-258,2 5-387,-2-3-387,7 8-1290,0-11-2838,4-7 129,6-13-387,6-12-516</inkml:trace>
  <inkml:trace contextRef="#ctx0" brushRef="#br0" timeOffset="302.0166">6792 14689 8127,'-7'-42'4644,"3"28"129,0 1-387,4 1-1935,12 9-1161,5 1-645,9 2-258,4 5-129,6 4 0,2 6 0,-1 2-258,-7 3 0,-6 1 0,-10 2 129,-9 0 0,-7-3 129,-8 1 0,-10-6 129,2-1 0,0-4 0,5 1 0,5-4-258,8-7 0,11 9-129,13-9-387,18 0-516,3-9-3483,14 0-516,8-6-258,5-2-258</inkml:trace>
  <inkml:trace contextRef="#ctx0" brushRef="#br0" timeOffset="881.0504">7608 14387 10965,'-1'-34'4773,"-1"24"-387,2 10 129,-13-2-3612,10 14-516,0 11-258,-1 7-129,0 7-129,-1 2 129,2 1 0,-1-2-129,2-7 129,1-8-129,1-7 129,0-16 129,11 8 0,1-8 129,2-6 0,2-3 0,5 1-129,1 2 129,-1 0-129,-2 4 0,-2 2-129,-6 4 0,-9 6 0,-2 0 0,-8 6-129,-9 0-129,-5 1 129,-1-2 0,0-2 0,2-4-129,7-4 129,6-5 0,8 0 129,9-11 0,8 1-258,2-3-387,10 4-3096,0 3-516,0-1-387,1 6-129</inkml:trace>
  <inkml:trace contextRef="#ctx0" brushRef="#br0" timeOffset="1361.0778">7947 14617 8127,'0'0'4386,"-11"0"258,11 0-516,0 14-1935,-1-5-1290,1 6-387,0-1-129,3 3-129,1-3 0,2 1-129,3-4 129,4-4-258,4-7 129,5-2-129,4-10 0,4-5 0,4-6 0,1-4 0,-1-6 0,-1-4 129,-2-3 0,-4-2 129,-5-1 0,-2-1 129,-5-2 0,0 4 0,-6 2 0,0 7 0,-4 5 0,-1 10-129,-4 18 0,0 0-129,-6 14 0,-4 17 0,-1 12-129,1 5 129,1 7-258,2 3 0,7 1 0,4-5-129,11-5 0,7-10-387,9-5-516,-1-14-903,10-4-2838,1-10-129,-4-9 0,-1-11-516</inkml:trace>
  <inkml:trace contextRef="#ctx0" brushRef="#br0" timeOffset="1656.0945">8163 14240 2193,'-98'-11'0,"61"6"0,12-1 0,11-10-2192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10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15297 9159,'-84'14'5289,"40"-6"0,-1-5-258,12 3-3483,0-6-774,9 1-129,10-1-258,14 0 0,6-7-258,13 3 0,7 1 0,3 2-129,4 1 129,2 3-129,-5 8 0,-5 6 0,-8 4 129,-8 5-129,-9 3 129,-5 3-129,-12 0 258,-4 2-258,-4-6 258,-1-2-129,5-6-129,4-3 129,6-5 0,11-12-129,4 8 129,17-9-129,10-7-387,10-5-258,6 0-258,4-9-645,12 6-2580,-3-4-903,-2 2-645,-7-1-258</inkml:trace>
  <inkml:trace contextRef="#ctx0" brushRef="#br0" timeOffset="305.0174">2123 15392 6837,'-13'-4'4902,"13"4"-258,-15 7-258,5-1-2838,7 11-774,2-1-387,1 3-258,5 0 0,6 1 0,6-5 129,6-2 0,4-8 129,2-5 0,0-2-129,-1-8 129,-7-7 129,-1-1-129,-11-4-129,-7-1 0,-9-1 0,-11 4-129,-9 3-129,-3 2-258,1 6-387,-6-1-2322,12 10-1806,6 2-516,17-2-129,2 15-516</inkml:trace>
  <inkml:trace contextRef="#ctx0" brushRef="#br0" timeOffset="889.0508">2611 15193 7869,'-20'-3'5160,"11"3"-129,0 0-387,1 3-2322,-3 5-1806,6 3-258,1 5-258,0 4 0,1 4 0,0 3 0,0 0 0,2-3 0,0-4 0,1-3 0,0-4 129,0-13 0,9 7 0,2-7 129,4-3-129,7-2 129,5 1-129,3 2 0,0 2-129,-1 0 0,-4 4 0,-3 3 0,-7 4 0,-10 0 0,-5 0 0,-11-2 0,-6 1 0,-2-3 0,-1-1 0,0-1-129,2-1-129,2-4-129,7 3-516,9-3-1161,0 0-2838,12-8 0,7 3-387,4 0-516</inkml:trace>
  <inkml:trace contextRef="#ctx0" brushRef="#br0" timeOffset="1122.0637">2898 15336 6837,'0'0'5031,"0"0"-258,0 0-387,0 0-2967,0 8-645,0 5-387,0 5-387,0 3-129,1 0-774,7 7-774,-2-2-2709,3-10-387,4-2-645,1-10 387</inkml:trace>
  <inkml:trace contextRef="#ctx0" brushRef="#br0" timeOffset="1370.0782">3076 15102 4644,'1'-39'5031,"2"24"0,0 4-387,-3 11-2193,0 0-1032,0 0-645,7 17-387,-7 10 0,0 5-387,0 8 0,0 8-645,-1-2-1161,0 4-2709,1-2-387,0-7-129,1-6-516</inkml:trace>
  <inkml:trace contextRef="#ctx0" brushRef="#br0" timeOffset="1565.0895">3069 15310 1806,'-26'-14'3999,"14"12"1032,12 2-774,0 0-1548,0 0-1419,27 0-645,4 0-774,3-4-1548,0-3-2064,6 3-774,-7-6-129,-3 3-129</inkml:trace>
  <inkml:trace contextRef="#ctx0" brushRef="#br0" timeOffset="1746.0998">3057 15053 4644,'-28'-10'4773,"18"7"-387,10 3-516,-9 0-2580,9 0-5160,5 2-387,3 4-774,3 8 258</inkml:trace>
  <inkml:trace contextRef="#ctx0" brushRef="#br0" timeOffset="2092.1196">3439 15220 7353,'2'-12'4902,"-2"12"-129,-14-16-774,-2 5-1935,5 6-1161,-1-3-129,3 5-516,1 2 129,8 1-258,-5 10 129,5 5-129,7 4 0,5 5 0,4 6 0,1 4-129,3-2 129,-1 0 0,-3-3 0,-4-1 129,-8-6 0,-4-4-129,-14-8 0,-7-4-129,-6-3-129,-4-3-774,6-4-3999,-2-5 0,6-3-516,9-8-387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6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11181 14470 9030,'-62'37'4644,"42"-26"-258,8-10-129,12-1-2709,23-7-774,13-1-258,17 4-129,10-2 129,16 5-129,8 1-129,6 3 0,-2 7-387,1 2-129,-5 6-516,-13-5-1161,-4 2-2580,-13 3-258,-13-3-129,-11 1 0</inkml:trace>
  <inkml:trace contextRef="#ctx0" brushRef="#br0" timeOffset="242.014">11268 15125 9546,'-45'68'4515,"41"-48"-129,12-5-258,17-5-3354,11-8-516,14 1 0,10-3 0,10 0-129,5 0-387,1-3-1032,1 0-2580,-3 3-516,-10-1-387,-9 1-129</inkml:trace>
  <inkml:trace contextRef="#ctx0" brushRef="#br0" timeOffset="427.0246">11222 15458 11868,'-74'71'5031,"73"-50"-516,26-10 258,43-9-4128,27-2-1548,25-5-3612,29-4-129,19 0-258,6-4-645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10070 14824 8901,'-24'22'5160,"18"-10"-387,6 3-387,8 4-1677,7-2-2580,5 6-129,3 7 0,3 4 129,0 4 0,-1 4 129,-6 0 0,-6-1 0,-10-2-258,-4-5-129,-10-1-516,-13-12-1290,-9-4-2580,-6-4-387,-6-11-258,2-2-129</inkml:trace>
  <inkml:trace contextRef="#ctx0" brushRef="#br0" timeOffset="209.012">9987 14906 11610,'13'0'5031,"-12"21"-258,-4-2 0,-7 8-3870,-6 6-387,0 10-258,-1 8-129,-2 8 0,3 5-387,-2 0-1032,0 8-3483,5 1 0,1-5-387,-1-2-645</inkml:trace>
  <inkml:trace contextRef="#ctx0" brushRef="#br0" timeOffset="766.0436">8622 16018 12126,'-67'27'5160,"36"-15"-387,2-3 129,8-2-3741,10-7-774,11 0-258,15 4-129,10 2 0,5 2 0,-1 6 0,1 6 129,-7 7-129,-9 9 129,-14 7 0,-14 3 0,-14 2 129,-11-2 129,-4-1 0,-2-7-129,6-7 129,11-6-129,18-9 0,12-6 0,28-9-258,24-1-129,20-9-258,22 0-387,10-14-1419,12 2-3096,3-5 258,-5 0-645,-11-3-258</inkml:trace>
  <inkml:trace contextRef="#ctx0" brushRef="#br0" timeOffset="1391.0796">8704 15499 9675,'22'-18'4902,"-22"18"0,8-15-387,-9 6-2967,1 9-903,-2-12-258,2 12-258,4-1 0,6 2-129,3 10 0,4 5-129,2 6 129,1 5 0,-2 7-129,-4 2 258,-8 3 0,-5-1 0,-4-3 129,-7-3 0,-3-7 0,-1-5 0,2-7 0,4-7-129,8-6-129,0 0-258,18-9-129,5-8-387,10 4-645,-2-11-903,14 5-1161,-1-6-1032,1 0-516,-2-2-129,-7-1 258</inkml:trace>
  <inkml:trace contextRef="#ctx0" brushRef="#br0" timeOffset="1653.0945">9205 15488 3999,'2'-29'4773,"-2"29"-258,-15-10-774,4 10-774,-1 8-1032,-2 2-774,3 8-516,2 5-387,3 4-129,6 2 0,0 0-129,13-3 129,8-3-129,5-6 387,9-7-258,2-10 129,3-6 0,-2-14 129,-3-4-129,-10-6 0,-10-2 0,-13-1-258,-13 3-129,-15 4-258,-14 2-645,-6 8-2967,-4 7-387,-1 3-645,7 5-387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45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17226 7482,'5'30'4773,"-5"-30"-129,7 12-645,0-12-3741,-7 0-774,9-5-1032,-9 5-2322,16-7-645,-11-3-645,4 4 516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18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10918 13408 2967,'-2'-32'4515,"1"13"-387,1 5-516,0 1-1032,0 2-645,0 11-516,3-15-516,-3 15-258,0 0-129,7 5 0,-7 10-129,0 9 129,0 9-129,-4 12 129,-2 11 0,1 14 0,-5 6 129,4 13 0,0 7 0,2 10-129,2 10-129,3 7 0,7 6 0,4 10-258,1 8 0,4 8-129,-3 7 129,-2 8-129,-3 0 129,-4 1-258,-4-1 258,-1-2-129,-4-5 129,-1-8-129,0-15 0,1-16 0,3-11 0,1-14 0,0-16-387,0-20-129,7-12-903,-7-20-3354,0-12-258,0-19-258,-15-8-258</inkml:trace>
  <inkml:trace contextRef="#ctx0" brushRef="#br0" timeOffset="1104.0628">11114 13596 5547,'-56'-36'4773,"31"15"-258,9 3-129,3 6-1935,2-5-903,11 17-645,-7-17-258,7 17-258,0 0 0,0 0-258,9-6 0,6 4 0,11-2 129,9-1 0,13-2 129,14-1-129,13-1 129,13 1 0,9 1-129,6 4 0,1 3-129,0 0 0,-6 5-129,-4 4 129,-9 0 0,-9 2 0,-10-2 129,-8 1-129,-12-1 129,-6-1 0,-12 0-129,-6 0 129,-8 2-129,-6 3 0,-7 6 0,-1 2 0,-8 7 0,-2 7-129,-3 6 129,-2 8-129,1 6 0,3 6 0,3 8 0,4 9-129,4 8 129,1 8 0,7 5 0,4 5 0,0 5 0,1 2-129,-1 2 258,-3-1-258,1-5 129,-1-2 0,-2-7 0,2-5-129,-3-5 129,1-6 0,-1-5 0,-1-5 0,-4-4 0,-1-5-129,-3-2 129,-9-4 0,-2-2 0,-3-2-129,-4-3 129,-2-1 0,-4 0 0,2-1 0,1-2 0,-2 2 0,2-3 129,1 0 0,-1-4-129,0-2 129,-1-5 0,-4-2 0,-6-4 0,-9-4 0,-10-4 0,-9-3-129,-9-4 129,-7-4-129,-6-3 0,-1-6 0,2-3 0,5-9-129,8-3-129,8-7-258,10 1-387,3-12-903,12 8-3483,5 0 129,6 0-258,4 0-516</inkml:trace>
  <inkml:trace contextRef="#ctx0" brushRef="#br0" timeOffset="7638.4369">11108 13961 8901,'-44'-17'4515,"29"14"-387,0-2 0,7 2-3225,8 3-129,20-5-258,16-1 0,19-6 129,20 3-129,20-4-129,15 2-129,11 5-387,6 2-387,3 5-1806,-5 9-2064,-16 4-129,-17 4-516,-24-2 129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4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 17473 2193,'0'0'2451,"-7"0"-1419,7 0-516,0 0-516,0 0 129,0 0 387,0 0 129,-2-10 0,2 10 258,0 0-129,0 0 387,0 0-387,0 0-387,0 0-129,0 0-387,0 0 129,0 0 258,0 0 0,0 0 387,0 0 0,0 0-129,-1-9-258,1 9-387,-3-11-1806,3 11-1677,-2-14-387,2 14-129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0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12446 16599 12384,'2'5'5160,"-2"-5"-387,1 19 129,-1-4-4257,0 6-258,0 5-387,0 5 0,1 5 0,3 5 0,1 1-129,-1-4-129,2-5 0,-1-8-129,-2-5 129,-3-20 0,0 0 258,0 0 129,-1-34 0,-3-7 258,0-10 0,4-4-129,1-7 0,7 2 0,5-1-129,3 9 0,4 6 129,5 15-129,1 7 258,4 11-129,-4 6 129,2 7-129,-4 4 0,-2 10 0,-7 2-129,-5 3-129,-9 5-129,-6 0 129,-9 4-258,-10 0-258,-2 6-258,-9-6-645,8 4-1935,-3-6-1677,4-8-258,9-8 0,9-10-387</inkml:trace>
  <inkml:trace contextRef="#ctx0" brushRef="#br0" timeOffset="258.0147">13001 16457 12642,'12'3'5289,"-12"-3"-516,0 0 258,10 5-4128,-10-5-516,5 22-129,-3-2-129,3 7-129,2 6 0,0 6 129,1 3-516,-1-6-516,4 3-2322,-3-8-1677,-3-8-258,-2-7-129,-3-16-129</inkml:trace>
  <inkml:trace contextRef="#ctx0" brushRef="#br0" timeOffset="466.0266">12992 16499 9933,'7'-39'4902,"2"24"-129,4 6-258,4 5-3225,-4-3-645,7 6-258,3 0-258,5 1 0,8 0-387,9-3-516,12 3-1548,8-4-2193,6-7-516,6 0 129,-4-8-645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2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3681 15591 9804,'-17'-17'5289,"8"10"-387,1 1-129,8 6-4257,-13-3-258,10 9-129,3 14-258,0 12 129,4 9 0,5 9 0,6 8 129,5 6 129,8 1 0,6-1-129,9-5 258,9-6-129,9-8 0,11-2 0,7-9 0,12-1-129,7-6 0,8 0 0,11-4 0,9-2 0,11-6 0,7-8 0,10-7 0,9-9-129,10-15 129,7-10 0,9-15-129,4-9 0,4-7 0,1-6-129,3-2 129,-3-2 0,-2 1-129,-4 2 0,-6 7 129,-8 4 0,-9 6 0,-7 8 0,-11 3 129,-8 8 0,-11 5 0,-7 6 0,-10 6 0,-4 5 129,-5 5-129,-2 3 129,-2 5-129,6 1 0,4 0 129,8 0-258,6 0 0,3-2-129,6-2-258,-5-6-645,2 2-3096,-15-1-1032,-15-2-129,-18-4-258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12.9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249 82 8127,'-122'-20'4515,"66"10"0,11-3-387,17 8-2322,28 5-1032,0-22-258,32 15-129,24 6-258,15-1 0,6 2-129,-2 9 129,-5 12 0,-23 9 129,-27 8 0,-29 1 129,-27 7 0,-27-1 258,-9 3-258,-6-10 129,6-4 0,11-9-129,23-2-129,38-23 0,17 21-129,40-17 0,24-4-258,19 0-129,11-4-387,16 1-1161,-5-10-2967,-18-1 0,-13-6-258,-23-3-387</inkml:trace>
  <inkml:trace contextRef="#ctx0" brushRef="#br0" timeOffset="452.0259">704-507 6837,'-133'-28'4773,"69"10"-387,19 4 0,7-1-2580,18-3-645,20 18-516,24-12-387,12 10-129,10 2 129,2 6-258,-1 8 0,-6 9 129,-14 4 0,-16 5 0,-11-2 129,-13 4 0,-12-2-129,2-1 129,0-6 0,7-6-258,16-19 0,3 16-258,38-14-387,6-7-903,23-6-1677,7-7-1161,2-9-129,1-1-387,-6-4-129</inkml:trace>
  <inkml:trace contextRef="#ctx0" brushRef="#br0" timeOffset="716.0409">1218-575 6063,'-65'-25'4644,"24"25"-387,2 4-516,3 16-1677,-4 3-774,21 11-516,3 1-129,16 5-387,9-3-129,23-3 0,11-9 0,11-9 0,6-11-129,1-5 129,-3-16 129,-6-10-129,-17-12 0,-17 1 0,-18-4 129,-18 3-258,-26 4 129,-12 6-129,-8 10-387,-1 4-774,15 10-2580,12 4-645,19 5-129,19-5-645</inkml:trace>
  <inkml:trace contextRef="#ctx0" brushRef="#br0" timeOffset="1752.1002">1947 52 7224,'-68'18'4128,"39"-18"129,29 0-387,-20 7-2709,20-7-516,20 0-258,12-2-387,6-5 129,3-4-129,6 0 129,-4-5-129,-4 4 129,-12-8-129,-7 2 129,-17-5 129,-3 7 129,-19-4 258,-15 10-258,-15-1 129,-3 7 129,-9 4-258,6 8 129,-1 11-258,13 13 0,11 6 0,21 5-129,11-1 0,29 3-129,18 0-129,10-10-387,16 1-516,1-18-1032,10-6-2193,-3-6-258,-6-6-387,-12-2 0</inkml:trace>
  <inkml:trace contextRef="#ctx0" brushRef="#br0" timeOffset="2128.1217">2477 109 4257,'6'-57'4257,"-6"32"258,1 7-129,-1 18-1290,0-29-1290,0 29-387,0 0-516,0 0-387,-5 24-129,0-1-258,3 2 129,0 3-258,-2 3 258,4-3-258,0-5 129,0-3-129,0-20 0,0 21 0,0-21 0,0 0 129,6-10-129,1-10 129,5-7-129,10-1 0,3-4-129,4-2 258,1 3-258,2 5 0,-1 8 0,-2 9 129,-4 9-129,-4 12 129,-8 15 0,-3 7-129,1 5 0,0 0-258,5 6-774,-5-11-1032,8-9-1806,5-5-516,4-17-129,6-3-387</inkml:trace>
  <inkml:trace contextRef="#ctx0" brushRef="#br0" timeOffset="2361.1351">3273-280 7998,'-8'-102'4644,"-8"58"129,2 10-516,1 12-2064,-8 4-645,21 18-774,-32 13-258,19 23-129,-1 14-129,1 14 0,-1 9-129,0 11-129,1 7-258,-1-4-516,14 2-1290,0-12-2451,1-20 0,16-10-387,4-22-516</inkml:trace>
  <inkml:trace contextRef="#ctx0" brushRef="#br0" timeOffset="2805.1603">3228-39 5547,'-52'-47'4386,"36"29"-129,-2-5-387,7 5-2193,11 18-645,5-16-387,13 16-258,2 0-129,7 4-129,3 7-129,1 1 0,-1 4 0,-1 0 0,0 2 0,-6 2 0,0-1 0,-7 1 0,2 3 0,-5 2 0,-4-3 129,-6 1-258,-1-5 258,-2-1-129,0-17 0,0 24 0,0-24 129,-21 0-129,21 0 129,-20-16 0,13-2-129,3-4 387,-1-4-387,5-1 129,5-2-129,8 6 129,6-4-129,8 6-258,5 8-258,-5 1-387,11 12-387,-9-2-1032,-2 2-1677,7 11-516,-11-2 129,2 7 0</inkml:trace>
  <inkml:trace contextRef="#ctx0" brushRef="#br0" timeOffset="3161.1807">3885-125 5676,'0'0'4773,"0"0"-129,-18 14-774,18-14-1032,-10 18-774,10 0-645,0-18-516,-6 34-129,4-9-258,2 2-258,0-1-258,8-2-516,13 1-1419,1-8-2580,3-15 129,9-2-645,1-14-516</inkml:trace>
  <inkml:trace contextRef="#ctx0" brushRef="#br0" timeOffset="3294.1881">4136-328 5805,'-66'-45'3999,"41"45"-387,-4-5-258,11 8-3354,16 20-2967,2-5-516,20 14-516,0-10 129</inkml:trace>
  <inkml:trace contextRef="#ctx0" brushRef="#br0" timeOffset="3617.2069">4276-71 8901,'-18'8'4515,"-13"5"129,31-13-387,0 0-2322,-16 0-774,16 0-516,20-2-258,3-7-258,1-1 0,4-5-129,-4-1 0,-3-2 0,-3-3 0,-9 0 0,-9-1 129,-2 4-129,-18 2 129,-3 6 0,-11 10 0,-2 1 129,-1 19-258,4 10 129,8 10 0,7 6-258,17 6-129,1-4-258,30 2-516,8-15-1161,19-6-2064,11-6-387,5-14-387,8-7 129</inkml:trace>
  <inkml:trace contextRef="#ctx0" brushRef="#br0" timeOffset="3872.2215">4912-21 6321,'21'-70'5031,"-24"40"-387,-15 5-258,-7 7-1419,-8-2-1290,10 11-645,-6 0-516,10 9-129,3 6-258,7 10 129,1 5-129,5 9 0,3 6 0,-2 5 0,-5 2 129,2 0-129,-4-4 129,1-1-129,-2-6-129,-3-4-129,1-3-387,-12-14-1548,1 1-2580,-4 1 129,-5-10-516,-2 3-516</inkml:trace>
  <inkml:trace contextRef="#ctx0" brushRef="#br0" timeOffset="4401.2517">861 1174 9933,'0'0'5160,"-14"-13"-387,14 13 0,-25-16-2967,25 16-645,-20 7-516,9 15-387,1 5 0,-1 5-129,6 5-129,-8 2-258,13 8-387,0-15-1032,4-2-2838,15-14 0,3-14-516,8-4 0</inkml:trace>
  <inkml:trace contextRef="#ctx0" brushRef="#br0" timeOffset="4527.2589">928 969 5289,'-85'-38'3225,"60"36"-774,0-5-1419,25 7-3741,11 0-903,21 4 129</inkml:trace>
  <inkml:trace contextRef="#ctx0" brushRef="#br0" timeOffset="4850.2769">1255 1081 6321,'0'30'5031,"-23"-8"-258,5-19-258,18-3-1677,-18 6-1032,18-6-903,0 0-258,-2 16-387,2 0 0,8 3-129,-3 6 0,-5 2 0,2 0 0,-2-2 0,0-4 0,0-5 129,0-16-129,0 0 129,0 0-258,0-14 0,14-7 129,13-4-129,9 0 0,10 2-129,6 3 0,4 7-129,-2 6 0,-1 11-258,-10 10-774,-1 13-3225,-14 7 129,-6 0-387,1 3 0</inkml:trace>
  <inkml:trace contextRef="#ctx0" brushRef="#br0" timeOffset="5272.3016">2441 1356 10320,'-12'-57'4902,"1"34"-129,4-1-129,-2 7-1935,-2-1-1935,11 18-258,0 0-258,0 30 0,-3 7-129,-1 10-129,-5 6 129,-4 8-129,-1 3 129,-7-7-129,-1-10-129,1-10 129,1-15 0,0-17 0,4-14 0,2-27 129,3-21-129,9-18 0,2-10 0,4-8 0,14 2 0,10 5-129,12 13 0,8 12 0,8 22 0,3 21 129,-7 18-129,-7 13 129,-20 21-129,-22 12-129,-3 8-258,-28-6-645,3 2-2580,-10-9-645,9-13-516,11-10 129</inkml:trace>
  <inkml:trace contextRef="#ctx0" brushRef="#br0" timeOffset="5521.3158">3169 965 14448,'-2'-18'5031,"2"18"-258,-22-9 0,22 9-3870,-10 31-516,1 10-129,-4 12-129,1 13-258,-5 7 0,3 13-387,-9-6-645,10 6-2193,-5-15-1290,8-17-258,4-18-258,4-19-387</inkml:trace>
  <inkml:trace contextRef="#ctx0" brushRef="#br0" timeOffset="5693.3256">2959 1176 12126,'-73'-106'4644,"49"67"-258,15 7 258,13 3-3483,41 13-516,26 2-258,30 3-387,22 8-516,12-6-1806,13 7-2193,10 2-129,-4-2-258,-5 2-645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7:37.1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261 464 3354,'-10'-19'4515,"10"19"-387,-13-21-1548,13 21-516,0 0-903,-12 29-129,6 0-387,6 17-129,-7 2-129,5 15 0,-2 5 0,2 5 0,0-2-258,0-7 0,2-1-258,0-15-387,0-5-645,0-11-1548,0-32-1806,0 0 129,0 0-387</inkml:trace>
  <inkml:trace contextRef="#ctx0" brushRef="#br0" timeOffset="13489.7716">776 741 2064,'-5'-13'4257,"5"13"387,0 0-1161,0 0-1032,-6-19-645,6 19-645,0 0-258,0 0-258,0 0-258,13 11 0,-7 10-129,-4 1 0,-2 8 129,0 5-129,0 4-129,-4-3 0,-2-5 0,-1-6 0,3-4 0,4-21 0,0 0-129,0 0 0,-19-13 0,13-16 0,0-4 0,-5-7-129,1-3 129,-1-1 0,5 2 0,2 3 0,4 1 129,0 1 0,13 4 0,14 3 129,8 8-258,7 5 0,6 6 0,-2 7 0,2 4 0,-6 9 0,-9 11 0,-14 3 0,-13 6 0,-6 1-258,-16-3 258,-11-2-129,-5-5-129,1-1-258,-5-10-258,13 3-516,-4-12-1161,6 0-2064,21 0-387,0 0 129,11-8 1</inkml:trace>
  <inkml:trace contextRef="#ctx0" brushRef="#br0" timeOffset="13820.7905">1139 649 4773,'0'0'4644,"0"0"-387,0 0 0,-21-6-2580,21 6-645,0 12-516,0 7-258,0 4-129,0 2 0,0 6 0,0-4-387,0 6-258,0-12-516,0-21-1677,11 29-1677,-11-29 0,21 0-516</inkml:trace>
  <inkml:trace contextRef="#ctx0" brushRef="#br0" timeOffset="14015.8017">1183 614 774,'-12'-30'3870,"12"30"0,0-31 0,0 31-2064,14-23-645,7 11-387,4 6-258,2 1-645,7 3-645,-5 2-1161,7 4-1677,-18-4-387,12 19 0</inkml:trace>
  <inkml:trace contextRef="#ctx0" brushRef="#br0" timeOffset="14196.812">1252 676 2064,'-42'4'3483,"19"-4"387,23 0-1548,0 0-1032,34 0-774,-3 0-1032,7 0-1419,14 0-1419,-12-2-387,16 2-129</inkml:trace>
  <inkml:trace contextRef="#ctx0" brushRef="#br0" timeOffset="14738.843">1651 611 3612,'-25'-10'4515,"0"2"-387,25 8-1032,0 0-1161,-25 0-774,25 0-387,-15 27-258,9-6-129,-4 4-258,-1 6 129,-1-2-129,3 0 0,-1-4 0,4-4 0,6-21 0,-9 21-129,9-21 129,0 0-129,23-23 129,-4 0-129,0 0 129,2-2-129,-2 2 0,-3 2 129,-16 21-129,19-27 0,-19 27 129,0 0-129,0 0 0,0 0 0,0 0 0,15 21 0,-15-21 0,16 38 0,-3-18 129,0-1-129,3 0 129,3-5 0,-19-14 129,40 13 0,-19-13 258,4-8-129,-9-13 0,1-2 0,-8-8 0,-1 1-129,-8-3 0,0 2-258,-4 4 0,-7 0-258,11 27-516,-23-38-1548,23 38-2064,0 0-387,-12-18-129,12 18-645</inkml:trace>
  <inkml:trace contextRef="#ctx0" brushRef="#br0" timeOffset="16295.9321">3054 699 3999,'-11'-4'4773,"11"4"-645,-35 0-129,12 4-1935,23-4-774,-34 27-516,24-6-258,-1-3-129,9 3-258,2-2 258,2 0-258,-2-19 129,32 23 0,-13-19-129,6-4 0,-4-2 0,2-13 0,-5-6-129,-7-6 0,-5 0 0,-2-4-129,-4 6-129,-8 0-258,8 25-129,-31-27-516,31 27-1419,-28 4-1677,28-4-387,-21 23-258,21-23 388</inkml:trace>
  <inkml:trace contextRef="#ctx0" brushRef="#br0" timeOffset="16753.9583">3279 845 2838,'-33'-25'3483,"25"0"0,8 25-1935,23-17-1032,4 9-2064,19 8-1806,-17-9 0,23 9 0</inkml:trace>
  <inkml:trace contextRef="#ctx0" brushRef="#br0" timeOffset="16602.9497">3284 605 258,'8'-27'4386,"-8"27"0,2-19-645,-2 19-645,0 0-774,2-20-645,-2 20-387,0 0-516,2 12-129,-2-12-129,0 42-258,0-11 0,2 9 0,0 7 0,0 7-129,3 3-129,-3-3-387,6 4-903,-6-12-1419,-2-13-1806,11 0 129,-11-33-903,18 15 516</inkml:trace>
  <inkml:trace contextRef="#ctx0" brushRef="#br0" timeOffset="17212.9846">3468 815 2322,'-46'-31'3999,"25"6"387,21 25-645,23-10-1806,8 4-1032,11 1-774,12 1-903,7 0-1419,-5-6-1290,11 10-645,-21-11-258</inkml:trace>
  <inkml:trace contextRef="#ctx0" brushRef="#br0" timeOffset="17038.9746">3704 537 3354,'-4'-38'4386,"4"38"-129,-21-21-1290,21 21-516,-23-6-774,4 6-516,19 0-258,-25 31-129,16 5-258,-5 1 129,7 15-129,-1 6-129,4 5 0,0-1 0,2-3-258,2-5 0,0-9-387,0-3-645,0-19-516,0-23-2322,2 23-903,-2-23-258,0 0 0</inkml:trace>
  <inkml:trace contextRef="#ctx0" brushRef="#br0" timeOffset="17506.0013">4005 624 2838,'14'-29'4128,"-14"29"-774,0-21-387,0 21-903,-19-12-129,-4 7-516,23 5-387,-37 0-258,37 0-129,-38 29-129,30-6 0,0 0-129,5 6 129,3-2-258,0 7 0,0-7 0,5 0 0,-3-4 0,0-4 129,-2-19-258,0 27-129,0-27-129,-17 12-387,17-12-645,0 0-1548,-27 4-1677,27-4-387,0 0-387,15-4 129</inkml:trace>
  <inkml:trace contextRef="#ctx0" brushRef="#br0" timeOffset="17904.0241">4224 768 2322,'0'0'3999,"0"0"387,0 0-645,-12-7-1677,12 7-1032,0 0-387,0 0-387,0 0 0,16-4-258,-16 4 0,27-4 0,-27 4 0,26-12 129,-26 12-129,18-21 0,-18 21 129,5-29 0,-5 29 0,0-38 129,0 38 0,-23-35 129,23 35-129,-30-27 0,30 27 129,-39-5-129,20 8 0,-2 13-129,4 11 0,3 9-129,5 1 129,9 9 129,0-2-129,17-3-129,12-12-129,13 1-387,4-20-387,19 0-903,-1-10-1161,-1-16-1290,6-1-516,-12-16 0</inkml:trace>
  <inkml:trace contextRef="#ctx0" brushRef="#br0" timeOffset="18099.0351">4736 624 3870,'-12'-85'4386,"-7"43"-129,2 15-1032,7 6-1032,-9 9-645,19 12-645,0 0-387,-19 35-129,17 0-129,0 13 0,0 4-129,0 9-129,2 3-129,0-6-387,14-1-1032,1-5-2451,-3-21-516,16-2 129,-1-27-516</inkml:trace>
  <inkml:trace contextRef="#ctx0" brushRef="#br0" timeOffset="18280.0456">4703 724 2322,'-61'-8'4386,"61"8"-387,0 0-129,25-13-1677,19 13-1548,13-2-1677,16 2-2709,-13-10 0,22 7-387,-20-19-129</inkml:trace>
  <inkml:trace contextRef="#ctx0" brushRef="#br0" timeOffset="7884.451">2519 289 903,'0'0'3741,"0"0"-258,-15-25-645,15 25-774,0 0-129,0 0-387,0 0-516,0 0-258,0 0 129,-13 14-387,13 9 129,0 2-258,0 13 129,0 1-129,0 11 0,0 2 0,0 7-129,0-3 129,3 0-129,1 2 0,-2-4 0,0-6-129,0-4 0,0-4 0,-2-9-387,4-2 0,-4-8-774,0 4-774,0-7-1677,0-18-1290,-2 30 258,2-30-645</inkml:trace>
  <inkml:trace contextRef="#ctx0" brushRef="#br0" timeOffset="-1.95213E10">4905-1979 7224,'59'-61'4773,"-43"29"0,-7 4-903,-6 10-1290,-10-4-1032,-9 15-774,-11 0-129,-3 7-129,-2 4-258,5 12 0,3 7-129,14 7-129,8 4 129,4 9 129,10 0-129,8 3 129,-6-3 0,-1 0 0,-8-6 0,-7-8 129,-17-8-258,-10-1-129,0-9-387,-5-11-1290,6 0-3225,8 0 0,2-4-387,18 4-258</inkml:trace>
  <inkml:trace contextRef="#ctx0" brushRef="#br0" timeOffset="-1.95213E10">1293-785 10191,'0'0'5031,"0"0"-129,0 0-129,0 0-2838,-10 14-903,4 9-516,-1 4-258,3 5 0,1 2-258,1 0 0,2 3-516,0-14-387,11 6-903,-11-29-2580,18 12-258,-2-15-387,-5-20-516</inkml:trace>
  <inkml:trace contextRef="#ctx0" brushRef="#br0" timeOffset="-1.95213E10">1636-882 3483,'29'25'4386,"-29"-25"-387,0 0-645,0 23-645,0-23-774,0 22-774,0-22-258,0 30-387,-4-9-129,4 4 0,-5 2-258,1 0 0,1-2-129,-3-2 129,3-5 0,3-18 258,0 0 129,0 0-129,0 0 0,16-20 129,0-10 0,7 5 0,2-9-129,8 7 0,0 2-129,3 11 0,-4 7-129,2 7 129,-5 13-129,0 11 0,-3 10-258,-6 0-258,3 13-774,-8-1-3612,4-10 258,3-6-516,3-17-129</inkml:trace>
  <inkml:trace contextRef="#ctx0" brushRef="#br0" timeOffset="-1.95213E10">2821-839 10191,'0'0'4773,"0"0"-258,0 0-1161,0 0-1806,0 0-516,-16 11-516,11 10-258,-1 2-129,1 6 0,1 1 0,2 1-129,2-3 0,0-7 0,0-3 129,0-18-129,0 0 129,0 0-129,0 0 129,13-30 0,-4-2-129,3-4 129,3-5 0,4 0-129,1 5 0,0 6 0,0 9 0,-4 5-129,0 12 0,0 4 0,-3 16-129,-3 4 0,5 5-129,-5-2 0,6 2 0,-5-7 0,-11-18 129,29 18-129,-13-18 387,-16 0 129,27-31 129,-11 10 129,0-6 0,2 4 0,-4 0 0,-1 7 0,-13 16-129,25-15 0,-25 15 0,27 15-129,-15 8 0,6 5-258,6 12-258,-1-5-645,13 5-3225,0 4-129,-1-12-516,7-7-129</inkml:trace>
  <inkml:trace contextRef="#ctx0" brushRef="#br0" timeOffset="-1.95213E10">4032-802 7224,'9'-48'4773,"-9"27"-129,0 21-516,0-18-1548,0 18-903,0 0-903,-21 2-258,13 19-129,-4 4-258,-1 6 0,-1 4-129,1 3 0,-1-3 0,3-3 0,4-7 0,2-7-129,5-18 129,0 0 0,0 0 0,19-21 0,1-6 0,2-5 0,3-2 129,2 0-129,-1 2 0,-2 7 0,-5 4 0,-2 6 0,-17 15 0,23-1-129,-23 1 0,12 21 0,-4 2-258,-5-1 0,6 4 0,-2-4 0,2-1 129,-9-21-129,22 15 258,-22-15 129,25-9 129,-7-7 387,0-9 0,3 0 0,-1-6 0,3 8 0,-7-2 0,6 9 0,-22 16-129,25-20-129,-25 20 0,23 13-129,-12 10-129,-2 7-258,5 11-516,-7-3-1935,9 3-2064,2 0-129,4-12-258,7-8-258</inkml:trace>
  <inkml:trace contextRef="#ctx0" brushRef="#br0" timeOffset="-1.95213E10">4942-898 11997,'-48'-30'4902,"10"24"-516,-1 6 258,1 20-3612,-1 5-645,8 11-258,8 3-129,12 2 0,11 2-129,15-9 129,20-8 0,10-9-129,7-14 129,4-3 0,-4-18 0,-4-5 129,-12-11 129,-9-2 0,-22-3 0,-5 4 0,-18-1-129,-3 7 0,-4 6-387,-1 5-387,26 18-774,-25-1-2064,25 1-1161,22 12-258,7-1-258,8 5-387</inkml:trace>
  <inkml:trace contextRef="#ctx0" brushRef="#br0" timeOffset="-1.95213E10">5198-882 11610,'16'-18'4902,"-12"-7"-129,-4 25-516,0-28-2580,14 21-645,-14 7-516,33-11-129,-12 11-258,2 2 0,-3 8 0,-2 5-129,-4 4 129,-3 1-129,0 3 0,-8 2 0,-1-2-129,0-5 129,-2-2 0,0-16-129,0 0 129,0 0-129,21-5-129,-4-17 0,6-1-258,2-3-387,9 4-129,-4-3-516,13 14-903,-12-6-129,7 9-387,-6-4 0,4 7 903,-8-6 774,3 2 1161,-4 2 1032,-11-7 903,5 5 903,-21 9 0,16-22 0,-16 22-387,0 0-645,-7-18-645,7 18-387,-21 4-387,21-4 0,-20 27-129,16-8-129,1-1 129,3 2-129,2-4 0,-2-16 0,26 25 0,-6-18 0,7-5 129,2-2-129,1-2 258,2-7 0,1-7 0,2-2 129,-2-3 0,-1 3 129,-11 0-129,-1 6 129,-20 12-129,25-2 129,-25 13-129,-2 24-129,-19 12 129,-17 15-257,-10 8-130,-9 12 0,-13 9 0,-11-11-1291,6 0-3611,0-8-387,5-21 0,18-15-516</inkml:trace>
  <inkml:trace contextRef="#ctx0" brushRef="#br0" timeOffset="26256.5018">-1438 1342 3483,'21'-15'4902,"-21"15"0,0-22-516,0 22-1419,0 0-1290,0 0-516,8 25-516,-5 0-129,5 14-258,-4 5-129,2 10 129,-6 6-129,0 5 129,-2-7-129,-6-6 0,-7-8 129,-4-13 0,-3-18-129,1-13 129,-4-25-129,8-23 0,4-21 0,3-10 0,6-9-129,4-1 0,10-1 0,15 7 0,4 12 0,7 13-129,2 19 129,1 14 0,1 12 0,-4 13-129,-7 4 129,-8 19 0,-11 11 0,-8 7-129,-2 7-129,-10-2-129,-1 8-516,-10-15-516,17 5-2064,2-8-1161,2-18-258,0-18-516,19 7 387</inkml:trace>
  <inkml:trace contextRef="#ctx0" brushRef="#br0" timeOffset="26707.5276">-869 1236 3354,'-9'-27'4773,"-7"4"-387,16 23 0,0 0-1548,-28-10-1419,28 10-387,-8 29-387,4 6-129,-9 9-258,5 6 0,-7 10 0,3 5 0,-5-7 0,5-6-129,-3-10 129,7-11-129,8-31 0,0 0-129,0 0 129,-11-40 0,11-12-129,15-8 0,4-7 0,1-1 0,1 3 129,-2 7-258,2 8 129,-4 12 0,-3 11 0,-14 27 0,19-18-129,-19 18 129,23 14 0,-8 13-129,2 13 129,-1 12 0,7 10 0,0 7-129,-4 10-387,-4-6-516,8 4-2064,-2-9-1419,-9-24-258,7-6-387,-19-38 258</inkml:trace>
  <inkml:trace contextRef="#ctx0" brushRef="#br0" timeOffset="26865.5367">-892 1488 6063,'-82'-29'4644,"53"12"-645,29 17 129,0 0-3096,29-6-645,17 4-1290,4-5-3096,26 7 0,-7-4-387,14 4-258</inkml:trace>
  <inkml:trace contextRef="#ctx0" brushRef="#br0" timeOffset="62221.5589">220 1496 2967,'-19'-2'4902,"0"-6"-387,19 8 129,0 0-1677,-21-11-1161,21 11-387,0 0-645,0 0-129,15-4-387,-15 4 0,37 2-258,-14 6 0,2-3 0,0 5 0,-4-2 0,-21-8 0,32 21 0,-32-21 129,2 34-129,-4-14 129,-15 5 0,-2-4 0,-2 2 129,5-2 0,-3-7 0,19-14 0,-23 19-129,23-19 129,0 0-129,0 0 0,0 0 0,0 0 0,21 21-258,-21-21 0,33 8-258,-33-8-387,44 7-774,-25-7-2193,6 0-1032,4-5-129,-4-11-516</inkml:trace>
  <inkml:trace contextRef="#ctx0" brushRef="#br0" timeOffset="62718.5873">613 1502 3483,'0'0'4386,"-7"-18"-129,7 18 0,-2-25-2322,2 25-387,15-11-516,8 11-258,-23 0-258,40 0-129,-22 2 129,5 11-258,-4-3 0,-19-10-129,27 36 0,-18-9 0,-3 0 0,-4 4 0,-2 2-129,0 0-129,0 5-258,-6-7-645,6 0-1419,0 1-1806,0-32-387,-4 31-387,4-31 387</inkml:trace>
  <inkml:trace contextRef="#ctx0" brushRef="#br0" timeOffset="62944.6003">663 1654 2967,'-38'-12'4257,"38"12"-387,0 0 0,11-17-1935,12 11-903,8 2-516,6-3-129,1 5-903,4-4-645,-2 6-2322,-11-12-516,13 12-258,-24-13 129</inkml:trace>
  <inkml:trace contextRef="#ctx0" brushRef="#br0" timeOffset="63884.654">1762 1336 5418,'-23'-4'5031,"0"-3"-387,23 7-129,0 0-2322,0 0-645,0 0-516,-10 11-387,10 8-258,0 1-129,0 7-129,0 0-129,0 1-129,0 9-516,-5-12-1161,5-4-2580,0 4-129,0-25-387,19 14-258</inkml:trace>
  <inkml:trace contextRef="#ctx0" brushRef="#br0" timeOffset="64229.6738">1952 1411 3870,'0'-23'4902,"-6"-2"-387,6 25-129,-2-19-1290,2 19-1548,8-21-387,-8 21-645,36-12-258,-17 10 129,4 2-387,-5 4 0,-18-4 129,17 27-129,-17-8 0,-6 4 0,-9 2 0,-4-3 129,3 3 0,-3-6 0,4 0 129,15-19-129,-8 25 129,8-25 0,12 8 0,13-8 0,13 0-129,6 0 0,10-8-129,7 6-516,0-11-2451,-1 5-1419,1 4-387,-15-13-387,0 11-258</inkml:trace>
  <inkml:trace contextRef="#ctx0" brushRef="#br0" timeOffset="65244.7318">2905 1307 1806,'0'0'4257,"0"0"516,0 0-1161,0 0-516,-16-23-903,16 23-516,0 0-516,0 0 0,0 0-516,-3 23 0,3-23-258,-10 43 0,2-16-258,1 7 129,1 3-258,2 1-258,4 3-387,-4-9-774,6 1-1548,10-4-1419,-12-29-387,28 27-258,-28-27-129</inkml:trace>
  <inkml:trace contextRef="#ctx0" brushRef="#br0" timeOffset="65448.7435">3104 1382 4515,'4'-36'4644,"-4"36"0,0-23-258,0 23-1935,0 0-774,0 0-516,0 19-516,0 8-129,0 11-387,0 7-258,-2 1-774,2 0-3096,0 12-516,0-16 0,0-1-774</inkml:trace>
  <inkml:trace contextRef="#ctx0" brushRef="#br0" timeOffset="66380.7959">5397 1373 4515,'-23'-8'4515,"-17"4"-258,19 2-774,0 2-1032,-2 0-903,23 0-387,-33 10-516,33-10-129,-17 35-129,13-10-258,0 5 0,4 1 0,0 0 0,2-2-129,14-6 129,7-6 0,2-9-129,7-6 129,-1-4 129,5-13-258,-5-5 129,0-5-129,-10-2 129,-8-3-129,-7 3 129,-6 5-129,-8 3 0,-11 2-129,0 9-387,-14-3-1032,-1 5-2451,15 6-516,-1 0-258,20 0-129</inkml:trace>
  <inkml:trace contextRef="#ctx0" brushRef="#br0" timeOffset="75576.3227">3915 2624 3354,'-9'-29'4902,"3"-6"-387,6 35 129,-6-25-1548,6 25-1161,0 0-516,0 0-516,0 0-258,-4 18-387,4 12-129,0 9-387,0 3-387,0 14-1935,6-2-1677,-4-12-258,13-5-129,-3-16-645</inkml:trace>
  <inkml:trace contextRef="#ctx0" brushRef="#br0" timeOffset="75874.3398">4126 2682 6192,'-15'-62'4773,"9"35"-516,6 27-129,8-31-2322,-8 31-774,36-17-516,-15 17-129,0 8-129,-9 13-258,-3 6 129,-9 5 129,0 3 0,-15-4 129,-2 2 258,-6-8-258,7-2 0,16-23 129,-26 29-129,26-29 0,0 0-129,26 21-258,9-19-387,15 7-903,-2-3-3096,11-6-129,3 2-258,-3-2-516</inkml:trace>
  <inkml:trace contextRef="#ctx0" brushRef="#br0" timeOffset="76468.3738">4935 2531 6966,'-21'-55'4902,"10"35"-129,-5-5-516,3 4-1806,13 21-903,0 0-774,-21 0-258,11 21-258,1 10-129,1 6-129,-2 7 0,-1 0 0,3-3 0,2-5 129,1-7-129,3-8 129,2-21-129,0 0 129,19 4 0,4-8-129,6-11 129,5-2-129,10 1 0,-3 3 0,-1 5 0,-2 4 0,-9 4 0,-29 0-129,21 21 129,-21-1 0,-23 5 0,-11 0 0,-3-2 0,-5-4 0,2-6 0,9-9-258,6-4-258,25 0-387,-15-17-1419,15 17-2064,23-23-258,0 6-258,13 13-258</inkml:trace>
  <inkml:trace contextRef="#ctx0" brushRef="#br0" timeOffset="76875.3971">5315 2628 3999,'-6'-18'4386,"6"18"-129,0-23-774,0 23-774,12-21-774,-12 21-645,0 0-129,0 0-258,21-11-258,-21 11-129,11 15-258,-11 6 0,8 2-129,-6 8-258,0-2-258,11 4-645,-13-8-645,0-6-1806,8 2-1032,-8-21-258,19 4-129</inkml:trace>
  <inkml:trace contextRef="#ctx0" brushRef="#br0" timeOffset="77144.4117">5535 2387 2064,'4'-46'3483,"12"11"387,-16 35-1290,26-25-516,-26 25-387,27-15-258,-27 15-129,0 0-129,19 4-258,-13 17-129,-6 2-258,0 15 0,0 1-129,-2 17 129,-7 5-387,1 7-129,-2 5-645,-5-6-387,7-5-2322,5 3-774,-5-24-387,8-3-129</inkml:trace>
  <inkml:trace contextRef="#ctx0" brushRef="#br0" timeOffset="77551.4357">5593 2676 4386,'-33'-60'3999,"33"60"0,-13-42-258,17 23-2064,23 7-774,13 0-516,12 3-387,11-1-258,2-1-129,4 3 129,-4-2-129,-3 1 0,-11-1 129,-10 0 258,-7-1 129,-13-1 258,-21 12 129,18-21 387,-18 21-129,0 0 258,-14-19-129,-11 13 129,6 6 0,-8 0-258,8 10-129,-2 7 0,11 8-258,1 2 0,9 10 0,11 3-129,5 2 0,3-1 0,0 1 0,-13-3-129,-4-1 0,-2-11 0,-23-2-258,-2-6-516,-12-11-903,-1-2-3225,15-2 258,2-6-516,21 2-516</inkml:trace>
  <inkml:trace contextRef="#ctx0" brushRef="#br0" timeOffset="80092.5811">136 3043 3612,'15'-28'4902,"-15"28"-129,4-31-129,-4 31-1548,4-23-1032,-4 23-516,0 0-516,0 0-387,0 0-129,0 30-258,0 3-129,-6 4 0,-1 9-129,-1 4-129,0 2-258,4 0-516,-7-12-903,11-7-2193,2-4-774,-2-29 129,27 17-774</inkml:trace>
  <inkml:trace contextRef="#ctx0" brushRef="#br0" timeOffset="80498.6043">525 2984 3999,'0'-31'4386,"-7"8"-258,7 23-258,-18 0-1548,-5 2-774,8 23-516,-10 0-258,6 17-129,-4-1 0,6 11-258,3 3 0,8 3 129,3-4-258,3-4-129,17-6 129,8-9-129,7-12 0,9-9 0,1-14 0,-2 0 0,4-16-129,-7-7 129,-7-2-129,-14 0 0,-11 2 0,-10 4 0,-15 9 0,-16 6 0,-8 4-129,-6 2-258,6 15-516,0-5-1290,9 5-1935,22 6-516,13-23 0,8 31-516</inkml:trace>
  <inkml:trace contextRef="#ctx0" brushRef="#br0" timeOffset="81047.6357">1079 3020 9030,'-55'-63'4773,"34"38"129,11 4-387,10 21-2709,-15-27-774,15 27-387,-4 11-258,2 16-258,0 8 0,2 7-129,-2 4 0,0 1 0,2-5 0,-2-4 0,2-9 129,0-11-129,0-18 0,0 0 129,29 11-129,-4-11 0,2-4 0,0 0 0,1 1 0,-3 3-129,-7 0 129,-18 0-129,5 21 129,-5-21 0,-30 34-129,3-20 0,0-3 0,-2-7-258,6-2-387,-2-2-774,25 0-1806,-5-19-1161,5 19-258,9-23-516,-9 23 516</inkml:trace>
  <inkml:trace contextRef="#ctx0" brushRef="#br0" timeOffset="81348.6529">1382 3101 7869,'-2'-27'4515,"2"27"0,0 0-1032,-21-21-1548,21 21-645,-11 10-645,9 13 0,-4 2-516,6 4-129,-2 7-387,0-5-645,4 2-903,8-2-2193,-10-31-387,32 21-129,-32-21-258</inkml:trace>
  <inkml:trace contextRef="#ctx0" brushRef="#br0" timeOffset="82319.7084">1369 2816 7224,'-40'-19'4515,"5"0"-387,35 19-258,0 0-3225,0 0-3741,0 0-774,0 0-387,25-4-258</inkml:trace>
  <inkml:trace contextRef="#ctx0" brushRef="#br0" timeOffset="82010.6908">1574 3105 4515,'-27'-40'3870,"27"40"-258,0-25-903,12 11-1290,24 1-516,12-1-903,10-3-387,11 1-645,2 1 0,5-4-129,-11 3 258,-7-1 258,-14 2 516,-17-1 387,-27 16 516,13-19 774,-13 19 129,-23-15 0,23 15 0,-42-2-516,42 2-129,-32 11-258,32-11 0,-4 33-387,6-8 0,9 6-129,3 3 258,-3-1-258,1 0 0,-7-2 0,-5 1 129,-9-10-258,-10 1 129,-6-6-258,-10-4-387,8 1-774,-9-1-2967,3-13-258,14 4-387,-2-6-387</inkml:trace>
  <inkml:trace contextRef="#ctx0" brushRef="#br0" timeOffset="81626.6688">1536 2797 2838,'11'-42'3999,"8"24"-645,-7-3-258,3 2-645,-15 19-516,25-21-387,-25 21-258,0 0-387,21 23-258,-21 4-129,0 17 0,0 10-129,0 13-129,-13 8-129,3-1-387,1 3-516,-3-10-774,8-9-1935,4-6-774,-2-27-258,2-6-258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8:52.0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44 359 258,'0'-19'2709,"0"19"129,0 0 258,-8-21-645,8 21-129,0 0 0,0 0-645,0 0-129,-21-19-516,21 19 0,0 0-387,0 0 0,0 0-129,0 0-129,0 0-129,0 0-129,0 0 129,-13 11-258,13-11 129,-2 25 0,2-25 258,0 37-258,0-16 0,2 2 129,5-4-129,3 1 0,-10-20 129,27 30-258,-27-30 129,40 12 0,-13-10-129,2-2 129,7 0-129,-3-6 129,3-5-129,-3-5 0,1-3-129,-1-2 129,-3 0-129,-3-1 0,0-3 0,2-2 129,2-1-129,3 8 0,-1-1 129,1 2 0,3 5 0,-1 1-129,-1 3 129,-1 5 0,-1 5 0,-3 0-129,-3 7 129,0 5 0,-6 7 0,-4 0 0,-1 1 0,-1-1 0,0 4 0,-15-23 0,25 33 0,-25-33 129,27 11-129,-8-11 0,4-2 0,6-9 0,0-7 0,9 1 0,-3-8 0,7 4 0,0 0 0,4 1 0,-4 1 0,-1 2-129,5 5 129,0 1 0,9 3 0,-1 6 0,5 2 0,-1 4 0,7 8 0,4 3 0,0 6 0,0-2 0,-4 1 129,-3-3-129,1-2 0,-4-7 0,-7-8 0,-6 0 129,-2-13-129,-5-9 0,-3-8 0,-7-5 0,-4-2 0,-6-3-129,-2 7-387,-13-5-1161,-4 11-2451,0 27-516,-29-25-129,10 25-258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8:56.2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80 74 774,'0'0'3999,"0"0"387,-30-12-129,30 12-1161,0 0-903,0 0-774,0 0-387,-23 15-387,21 5-129,-4-1-129,2 4 0,0 2-129,0 4 0,1-4 0,3 4 0,0-4-129,0-2 258,11-4-258,1 0 0,-12-19 0,38 20 0,-11-16 0,3-4 0,1 0 0,4 0-129,1-10 129,-1-2-129,1-3 0,0 0 0,-3 1 0,-2-3 0,-4 1 0,1-1 0,-3 0 0,0 1 0,-2 1 0,-2 3 0,2 1 0,-5 3 0,3 2 0,-2 1 0,0 5 0,-19 0 0,33 0-129,-33 0 129,34 11 0,-15-1 0,0 3 0,-1 1 0,1 3-129,0 0 129,-19-17 0,31 31 0,-31-31 0,30 16 0,-30-16 0,35 3 0,-14-3 0,0-5 129,2-5-129,0 0 0,2-3 0,-2 3 0,2-1 0,-4 1 0,2 4 0,0-1 0,6 5 0,0 2 129,3 0-129,1 2 0,5 11 0,4-1 0,6 5 0,4 2 0,2-3 0,7-1 0,0-5 0,1-5 129,3-5-129,-4 0 129,-7-15-129,-4-8 129,-12-6 0,-9-2 0,-10-7-129,-5 1 0,-11 1-258,-3-1-516,-5 10-2967,5 27-645,-39-33-387,20 33-258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4.9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1286 125 2580,'-21'-29'3612,"21"29"-645,-31-25-387,10 11-645,2 5 0,-10-5-387,2 8-387,-6-7-129,-1 7-258,-8 0-129,-2 6-129,-10-2-129,2 2 0,-11 4 0,0 6-129,-6 3 129,3 5-129,-6 1 0,8 2 129,1 4-258,4 0 129,7 2 129,6 4-129,4 5 0,7 1-129,4 3 129,1 1-129,5 1 0,2 4 0,4-3 0,3 3-129,3-4 129,3-1-129,-1 3 129,7 0 0,2 2-129,2-1 129,0 1 0,0-2-129,8 0 129,5 1-129,4-3 129,1 0-129,1-3 0,6-3 129,0-1-129,-2 0 0,2-3 0,1-1 129,1-4-129,-2-2 0,0-4 129,4-1-129,0-1 0,1-2 129,5-3-129,-1 1 0,5-5 129,5-1-129,0-3 0,2 0 129,6-4-129,-2 0 0,3-2 0,-1 0 129,4-4-129,-3-4 0,5-5 0,-1-1 129,-3-5-129,0-4 0,3-2 0,-5-4 129,-4-4-129,0-3 0,-4-1 0,-2-3 0,-5-5 0,-1-1 129,-5-2-129,-1-4 0,-5-4 0,-2-3 129,-9-3-129,-1-3 0,-11 1 129,-2-3 0,-11 1-129,-14 1 129,-12 3 0,-11 3-129,-13 7 129,-12 5-129,-9 3 129,-10 6-258,-8 15-129,-4 3-387,7 18-1161,1 2-3096,6 2 258,17 10-645,13 1-645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5.5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-1429-271 4773,'-70'-60'4902,"47"36"-129,0-2-258,14-1-2193,9 27-903,18-4-258,19 15-387,4 14-258,11 12-258,4 8 0,1 9 0,-3 3-129,-6 2 0,-17-6 0,-15-1 129,-16-4-258,-11-5 258,-21-8-129,-11-6 129,-9-6-258,-4-9-258,3 4-387,-5-14-1032,17-4-2838,7 0-387,9 0 129,25 0-645</inkml:trace>
  <inkml:trace contextRef="#ctx0" brushRef="#br0" timeOffset="219.0125">-1257-199 9030,'-36'-41'5031,"15"25"-258,3 7-387,0 9-2322,18 0-1290,-16 37-258,10 6-258,1 10-129,0 13-129,-3 8-258,5 13-1032,-2-1-3096,-6-8-129,4-3-387,-6-20-645</inkml:trace>
  <inkml:trace contextRef="#ctx0" brushRef="#br0" timeOffset="2038.1165">-2008 1508 8385,'-109'0'4644,"72"-9"-258,37 9-258,0-23-3096,26 10-387,21 8-387,1 0-129,6 5-129,-4 5 129,-10 15 129,-21 10 0,-17 9 258,-16 6-129,-24 7 258,-17-6-129,-4 4 258,-8-11-258,12 0 129,3-10-258,20-2 129,19-11-258,26-2 0,30-1-129,23-5-129,18 0-387,15-5-258,19 6-903,-4-5-3354,-1-4 0,-16-8-387,-16-8-129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46.7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3668-721 8772,'-28'-41'4773,"8"26"-129,20 15-129,-23-14-2193,23 14-1290,-15-18-516,15 18-129,0 0-258,9-9-129,-9 9-129,34 0 129,-14-1-129,2-1 129,-1-2 0,-3-3 0,0-2 129,-18 9 0,23-27 0,-19 10 129,-4-3 0,0-1 0,-9 1 0,-4 2 0,13 18-129,-28-25 129,6 25-258,-5 5 129,2 19-129,5 11 0,3 8-129,8 9-129,3-4-129,13 4-387,11-13-516,24-3-903,1-11-2193,5-18-387,9-7-258,-7-9-129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40.9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1928-1901 7353,'-32'-62'4386,"21"46"-129,11 16-774,-10-27-2064,10 27-645,25 0-387,7 2-258,7 7-129,4 2 0,6-1 0,-1-1 0,0-3 0,-7-1 129,-5-5 129,-6 0 258,-8-5-129,-4-3 129,-18 8 129,18-16-129,-18 16 129,0 0-258,9-16-129,-9 16 0,0 0-129,21 15 0,-10 1-129,1 3 0,-1 5 0,0 4 0,-2 1 0,-2-3 0,-4-2 0,-1-8 0,-2-16 0,0 0 0,6-9 0,1-18 0,7-9-129,9-3-258,11 3-258,0-1-516,15 15-1548,-3 10-1806,2 5-387,2 7-129,-5 3-258</inkml:trace>
  <inkml:trace contextRef="#ctx0" brushRef="#br0" timeOffset="-422.0241">2334-2154 9159,'-3'-66'5031,"-10"39"-387,-8 2-903,-11-1-1677,7 11-903,-8 1-516,8 12-129,0 4-129,11 20-258,2 6 258,6 15-387,1 14 258,3 13-258,-2 6 129,-1 12-129,0-1-129,-6-1-258,2-4-387,-11-18-774,15-3-1677,-2-20-1419,-4-18-516,11-23 0,0 0-258</inkml:trace>
  <inkml:trace contextRef="#ctx0" brushRef="#br0" timeOffset="436.025">3011-1956 5547,'33'-9'4386,"-11"-12"129,-22 21-1290,2-25-1290,-2 25-516,5-23-258,-5 23-258,0-22-129,0 22 0,-23-19-258,23 19-129,-34-9-129,12 9-129,-3 0 0,0 5 0,-2 9-129,4 6 0,-2 5 0,7 2 0,4 1 0,7 1-129,5-2 129,2-6 0,9-3-129,-9-18 129,36 12 0,-17-12 0,5-7 0,-1-9 0,4-4 129,-2-1-129,-2 0 129,0 1-129,-7 4 0,2 3 0,-2 8 0,-16 5 0,25 0-129,-25 0-129,27 27-258,-27-27-645,41 41-774,-19-23-1032,8 0-1419,8-2-516,-6-9 129,6-7 1419,-4 0 1549</inkml:trace>
  <inkml:trace contextRef="#ctx0" brushRef="#br0" timeOffset="931.0533">3374-1870 387,'75'-48'2709,"-59"28"1935,-11-7-129,1 6 0,-5 3-1161,-1-5-1161,0 23-516,-1-25-516,1 25-387,0 0-387,0 0 0,0 0-258,0 0 0,-9 18-129,5 7-129,-1 5 0,-4 4-129,3 3 0,-1-6 129,2-5-129,-1-8 129,6-18 0,0 0 0,0 0 129,20-16 0,-6-9 0,3 0 129,0-3-129,0 1 0,-3 6 129,-2 4-258,-12 17 129,22-16 0,-22 16-258,19 0 0,-19 0 0,24 16-129,-6-1 0,-18-15 129,32 21 0,-14-15 129,0-5 129,-1-1 258,1-7 129,6-4 0,-8-10 258,11 5-129,-10-5 0,5 3 0,-4 2-129,0 5 0,-18 11-129,23-2 0,-23 2 0,16 23-129,-11 4-129,3 3 0,0 8-258,0-1-258,8 6-1548,0-5-2580,0-12-258,7-4-129,2-11-645</inkml:trace>
  <inkml:trace contextRef="#ctx0" brushRef="#br0" timeOffset="1285.0735">4230-1924 7869,'-27'-21'4128,"27"21"258,0 0-1419,-7-23-1806,7 23-387,0 0-387,18-11 0,-18 11 0,25-11 0,-25 11 258,18-16-129,-18 16 129,14-21-129,-10 5 129,-4 16-258,0-29 0,0 29 0,-7-28-129,7 28 0,-25-18 0,5 18-129,-5 0 0,2 14-129,3 8 0,6 8 0,5 7 0,9 1-258,12 6-129,17-10-387,19 6-645,-1-21-1419,12-1-1806,5-6-387,-5-8-129,0-4-129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8.0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-1388 1001 12384,'-48'-46'5031,"25"24"-258,5-6-774,18 28-2838,-20-13-258,20 13-516,0 25-129,0 8-129,0 9-129,0 7-516,7 15-129,-3-4-903,14 1-2451,-4-6-774,2-12-387,4-11-258</inkml:trace>
  <inkml:trace contextRef="#ctx0" brushRef="#br0" timeOffset="494.7234">-934 769 6321,'-29'-16'5289,"29"16"-774,-32-10 0,32 10-1935,-25 1-1032,2 12-774,10 15-258,-1 5-258,5 6 0,2 2-129,7 2 129,5-4-258,20 0 129,6-9-129,8-5 129,2-5-129,-2-7 129,-3-5-129,-4-2 129,-12-6-129,-20 0 129,0 0-129,-18-13 129,-10 3 0,-3 1-129,1 3-129,-2 3-129,8 5-516,1 5-1290,12 11-2580,11 14-387,16-2 0,6 4-387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6.50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6785 11 1161,'6'-23'3483,"0"5"-387,-6 18-1161,0 0 0,0 0-774,0 0 129,0 0-516,0 0 129,-12 2-258,12-2-129,-34 31 129,16-8-129,-12 2 129,-1 4-129,-9 2 0,1 5-129,-16 1 0,-3 5 0,-15 1 0,-7 7-129,-14 7 129,-12 7-258,-14 3 129,-13 8-129,-14 4 129,-11 10-129,-16 7 129,-10 8-258,-10 2 129,-9 7-129,-6 1 129,-4 5 0,-9 3 0,-5 5 0,-1-2 0,-2 4 0,-4-2 129,2 7-258,-2-1 387,2 2-387,2-6 129,6 0 0,3-2 0,7-4 258,3-4-129,6-7-129,7-6 129,14 0-129,11-8 0,18-8 0,15-13 129,19-11-387,27-14 258,20-10 0,22-13-129,17-17 0,35-12-387,-23-2-387,37-8-2709,11-11-1161,3-10-387,7-4-129,-2-9-516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45.2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1310-989 516,'-42'-75'2967,"21"47"-129,21 28 129,0 0-1935,0 0-1677,9 12-774,20 1-1419,15 17-129,-3-14 517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25.8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2963 53 516,'0'0'3096,"2"-27"258,-2 27-903,-13-9-258,-6 4-774,-6 3-129,-11-2-387,0 4 258,-11-1-387,-5 1 0,-9 0 0,-7 3-387,-9 3 0,-1-1 0,-12 2 0,-1 2-129,-8-4 129,4 3-129,-5-3 129,7 2-129,0-2 0,8 1 0,3-3 0,5 1-129,3-1-129,3 3 129,3-3-129,3 3 0,4 1 258,-1 2-258,1 0 0,0 1 129,2 3-129,1 1 0,3-1 129,1 1-129,2 2 129,0-2-129,6 0 0,-1 3 0,4 0 0,2-1 0,0 2-129,-1-2 129,1 4 0,2 0 129,1-1-129,-1 1 0,1 1 0,-1 2 0,5 1 0,0 1 0,7-2-129,2 0 129,3 0 0,6-1 0,4-3 0,3 3 0,5-5 0,0 3 0,1-2 0,1 0 0,0 0 0,0-1 0,2 3 0,0 0 0,0-1 0,0 3 0,0-1 0,6 2 0,3 4 129,2 2 0,3-3-129,0 1 0,2 0 0,2 0 0,0-2 129,-2 0-129,2-6 0,2-1-129,0 2 258,3-4-129,-2 2 129,4-2 0,4-2-129,2 0 129,3-3 0,1 0 0,5-4-129,3 2 258,0-4-258,3 2 129,1-1-129,1-1 129,3 0-129,0 2 129,-2-1-129,1 1 0,2-2 0,-4 1 0,2-3 129,-1 3-129,1-1 0,2 2 0,-2-2 0,0 2 0,-3 1 0,3-1 0,-3 0 0,1 0 0,-5-3 0,0-1 129,4-3-129,-3 0 0,3 0 0,-1 0 129,1-3-129,-2-1 0,0 2 0,-1 0 0,-2 2 0,-3 0 0,-1 0 0,1 2 0,0 4 0,3-5 0,2 5 129,3-4-129,3 1 0,4 1 0,0-3 0,-1 3 0,1 0 0,0-1 0,-8-1 0,-1 1 0,-4-1 0,-5 0 0,0-2 0,0 0 0,-4-2 0,2-5 0,0 0 0,2-2 129,2-3-129,1 1 0,-3-2 0,0 1 0,0-2 129,-2 1-129,-2-3 0,-2 0 0,1-2 129,-1 0-129,1-5 0,1 0 0,0-4 0,2 0 129,0 1-129,-1 1 0,-8 0 0,-2 2 129,-3 1-129,-6-1 129,-3-2-129,-4 0 129,-4-2-129,-1-1 129,2-6-129,-2-4 0,-1-1 0,-1 0 0,0-2 0,0-2 129,-10 0-129,-5-1 129,-10-3 0,-3 10-129,-12-3 258,-8 3-129,-13 0 0,-5 3 0,-8 2-129,-8 7 129,-2 1 0,-4 5-129,2 4 0,2 8-129,5 7-258,2 2-387,16 21-2193,7 2-1548,8 0-258,11 2-258,10-7-387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6.98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522 52 5547,'0'-21'4773,"0"21"-129,-2-25-1419,2 25-1032,0 0-774,-29 0-645,6 4 129,0 19-774,-12 2 258,-1 10-258,-10 9 129,-4 8 0,-4 4-129,3 2 129,1-6-129,11-4 129,1-6-129,11-7 0,10-8 0,15-8 0,2-19 129,42 13-129,0-13-129,12 0 0,15 0-258,2-11-516,19 3-1161,-11 4-2451,-10-13-516,-4 9-129,-21-9-516</inkml:trace>
  <inkml:trace contextRef="#ctx0" brushRef="#br0" timeOffset="234.0133">491 208 5547,'-40'-40'5289,"1"9"-387,39 31-258,-27-17-2580,27 17-516,-19 0-516,19 0-387,-2 34-258,2 3-258,6 11-129,9 10-258,-1-4-903,11 7-3483,0 5-129,-6-12-129,4-2-516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8.57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393 201 2064,'29'-60'4257,"-14"35"516,-13-4-1290,-2-1-645,0 12-516,-17-5-645,-8 16-258,-21-1-129,0 8-258,-16 2-258,9 13-258,-3-1 0,4 9-129,8 0-129,17 8-129,16 1 0,11 5 0,25 5-129,15 4 129,14 3-129,5 6 0,3 1 0,-3-4 129,-13 2-129,-11-6 129,-18-2 0,-17-9 129,-25-12-258,-17-8 258,-10-13-129,-2-4 0,4-19 0,6-12-258,10-9 129,22-8-129,16 3-258,27-7-258,26 16-516,-1-5-2193,17 11-1419,5 12-516,-3 3 0,-4 11-516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9.2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333 266 6063,'-31'-44'5031,"31"44"-387,-34-35-1032,16 16-1677,18 19-516,-21 0-516,14 15-258,1 14-129,2 15-258,-2 12-129,1 13 129,-3 16 0,-2 4 0,-1 3-129,1-7 129,-1-12-129,1-10 129,-5-22-129,1-18 0,-7-23 0,2-31 0,-2-27 0,4-17-129,1-21 0,3-12 0,13-5 0,4 3 0,23 6 0,9 14-129,10 20 0,4 22 129,4 21-129,1 25 129,-11 14-129,-7 24 129,-12 13-129,-10 6-258,-7 9-258,-8-8-774,0 1-2709,-6-3-774,-2-19 0,6-6-387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0.25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337 314 2322,'0'0'3483,"0"0"-258,0 0-903,0-25-258,0 25-258,0-25-129,0 25-258,-9-31-129,9 31-258,-12-40-129,8 22-258,-9-5 0,5 4 0,-7-2-258,15 21-129,-27-25 0,27 25 129,-31 0-258,8 7 0,-2 15-129,-5 14 0,-1 3 0,0 9 129,3 2-129,1 0 0,8-6 0,9-5 0,10-9 129,6-12-129,17-12 129,9-6-129,1-8 129,9-11 0,0-8-129,2-4 129,-5 0-129,-3 2 0,-7 4 129,-2 2-129,-4 8 0,-4 7 0,-19 8 0,29 0-129,-29 0 129,30 27-258,-10-6 0,-1 0-258,11 6-516,-5-13-129,14 5 0,-7-19-129,9 2 129,-9-6 0,5-13 387,-7-10 387,-5-6 516,-2-2 387,-11-7 258,-1 7 258,-11-7-129,2 7 0,-4-3-129,-5 9-129,-7 2-129,14 27-129,-27-27-129,27 27-129,-25 0 0,25 0-129,-11 31 0,11-10 129,2 0-129,15-3 129,6 1 0,0-2 0,4-1 0,0 7 258,-2 2-129,-2 9 0,-4 7 129,-2 11 0,-13 7 0,0 18-129,-4 4 129,-12 10 0,-9-1-129,-6-1 129,-5-7-258,-5-14 129,-5-18-129,6-21 0,1-20-258,3-22-129,18-22-258,8-28-387,14 1-645,11-11-2580,27 2-645,12 9-645,9 1-129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0.5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58 399 4386,'17'-21'4644,"-17"21"0,0 0-258,-2-20-2064,2 20-1032,0 0-516,-7-25-387,7 25 0,15-15-258,-15 15 0,38-23-129,-15 7 129,0-7 0,2-2 129,-4-7 0,-3-3 129,-11-4 0,-1 1-129,-6 3 129,-17 8-129,-10 8 0,-6 13 0,-9 6 0,4 20-129,5 16 0,4 10 0,10 10 0,17 2-129,8 0 129,29-3-129,24-6-129,14-11-516,27-5-2193,9-12-1806,8-17-258,9-4-387,-5-10-258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1.13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205 102 2451,'-17'-40'4902,"1"7"-129,16 33 0,0 0-1806,-27-31-774,27 31-516,0 0-387,-13 10-516,-2 25-258,3 15-129,-3 17-129,-4 14 129,-2 17-258,3 4 0,1 2 0,6-8-129,11-13-129,0-19-387,26-12-516,-1-27-1677,14-22-1935,14-3-258,-3-28-129,0-7-387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1.2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140 45 5289,'-92'-15'4515,"65"11"-258,4-11-387,23 15-2322,16-10-774,22 10-1032,12 0-1290,11 0-2193,14 17-516,-8-9-129,8 13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1.8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309 98 1290,'19'-6'3612,"-19"6"258,0 0-1290,0 0-387,0 0-387,-13-13 0,13 13-645,0 0 129,-27-18-258,27 18-129,-21-15-129,21 15 0,-21-19-258,21 19 0,-23-16-258,23 16 258,-31-11-258,12 11-129,-2 0 129,-2 4-129,-4 11-129,2 4 129,2 6 0,0 4-129,6 4 0,5 2 0,10 1 0,2-5-129,4-6 258,17-4-258,2-9 129,6-8 0,2-4 0,1-10 258,-3-7-258,0-3 129,-4-1-129,-4 4 0,-21 17 0,32-27 0,-32 27-129,22-4 129,-22 4 0,28 21-258,-14-3 258,3 3-387,10 4 0,0-6-387,11 4-258,-7-13-903,13-6-1419,-2-4-1290,-4-12-129,1-11-129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2.16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88 300 3096,'-2'-102'4773,"-13"54"-258,5 11-129,-3 1-1548,-3 3-1032,7 10-645,-1 2-258,10 21-387,0 0-258,-13 15-129,13 18 129,0 7-258,7 8 0,1 2 0,-2 2 0,7-6 129,1-9-129,1-6 129,0-10 0,6-8 0,-3-7 0,7-4 0,1-2 0,3 0 0,0 0 0,0 0-129,-4 8 0,-2 5 0,-23-13 129,19 35-258,-19-14 129,-12 2 0,-13-4 129,-5-1-258,-1-7 129,-2-9-387,10 2-645,-3-4-2193,26 0-1161,-4-31-387,6 10-387,19 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2.4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165 140 9417,'-50'-65'5031,"29"38"-258,2 0-258,-8 6-3225,27 21-516,0 0-387,-7 36 0,7 9-258,0 14 0,-4 16 0,-2 12-258,-5 5 129,-1-3-516,10 1-387,-4-22-2064,6-11-1548,23-14-516,8-24-129,13-13-387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29.7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-11-20 3612,'-16'-18'3870,"16"18"-129,0 0-1419,0 0-516,0 0-258,4 15-645,16 11 0,1 10-129,17 18-129,3 10 129,18 18 0,7 9-258,13 18 0,5 10 0,15 17-129,5 10-129,7 15 129,11 8 0,7 13-129,5 9 129,7 14-129,8 9 0,3 4 0,10 1 129,6 1-129,2-2 129,4 3-129,-2-2-129,0-10 129,-5-2 0,-4-9 0,-11-7-258,-9-11 0,-14-7-258,-18-23-129,-7-11-774,-27-28-1677,-16-19-1806,-14-18-258,-20-28-258,-13-17-387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2.77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158 268 7740,'-21'-33'4515,"-12"4"129,33 29-1548,-15-19-1548,15 19-645,-6-19-258,6 19-258,4-18-258,-4 18 0,31-17-129,-12 7 0,2-3 0,-21 13 0,31-25 0,-31 25 129,21-31-129,-21 31 129,0-31-129,0 31 129,-27-21 0,0 19 0,-4 2 129,-5 12-129,3 11 0,3 8 0,9 5-258,15 1 258,6 3-387,21-5-129,15-4-258,24 1-903,1-10-1935,6-11-1161,8-1-258,-6-10-258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3.0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284 275 3612,'71'-92'4386,"-44"48"-516,-8 3-645,-10 10-129,-16-3-516,7 34-645,-62-31-387,24 31-387,-12-2-516,12 6-129,7 13-129,16 8-129,13 4 0,4 8-129,15-1 0,4 5 129,-4-1 0,-5 4 0,-12-7-129,-12 3 0,-18-5 129,-5-4-258,-3-4-258,-6-10-645,19-2-3870,-4-1-258,6-12-258,23-2-129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3.68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53 45 10320,'-23'-27'5031,"23"27"-129,-21-21-129,21 21-3612,0 0-516,0 0-258,-8 23-129,8 6-258,0 5-258,0 5-387,2-5-774,11-5-3225,6-2-129,-1-19-258,10-8-516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129 5 2451,'-88'-7'3612,"67"7"-129,-2 3-1161,23-3-5160,21 33-516,8-17-129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104-5 4773,'-27'8'4515,"27"-8"-387,-23 11 129,23-11-2580,-12 21-774,12-21-387,-9 41-129,3-16-129,2 6 0,-2-4-129,-1 0-129,1-6 258,2-2 0,4-19 0,0 0 0,0 0 258,19-4-129,2-19-129,10-2 129,5-4 0,10 2-258,-9 2 0,-1 6-129,-1 11 129,-3 6 0,-5 4-129,-4 16 129,-4 10-258,-11 3-387,15 10-1161,0 1-2580,-9-7-387,12 3-258,-6-15-129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142 183 7998,'-46'-56'4902,"30"29"-129,1-6-387,11-1-2709,4 34-774,0-27-387,0 27-258,12 11 0,-8 18-129,-4 11 0,0 7-129,-4 5 129,-8 3-129,-1-8 129,-1-3 0,-3-11-129,6-10 129,11-23 0,0 0 0,-6-12-129,12-21 0,13-9 129,13-8-258,3-4 129,7 0-129,2 6 0,-7 6 0,-3 11 0,-3 12 0,-6 17 0,-25 2 0,23 25 0,-16 6 129,-3 9-129,2-1 129,0-1 0,5-5 0,1-8 0,-12-25 0,38 19 0,-15-19 0,-2-10 0,-2-11 129,1-4-129,-3 0 129,-4-2-129,-1 4 129,-3 2-129,-3 2 0,-6 19 129,0 0-129,19-16 0,-19 16 0,23 14 0,-7 9 0,5 4-129,6 4 129,7 5-387,-3-5-516,13 6-2064,4-5-1419,-6-12-516,6-3-129,-6-13-258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128 369 2967,'-40'-23'4773,"40"23"-387,-37-12 0,18 4-2193,19 8-645,0 0-645,0 0-258,0 0-129,14-7-258,-14 7-129,36-8 0,-15 0 258,4-3-258,0-5 129,-2-3 0,0-4 0,-4-2 0,-9-4 0,1 0 0,-7-5-129,-4 3 0,-6 2 0,-9 2-129,-8 8 0,-2 9 0,-6 10 0,-1 10-129,-3 19 129,5 11 0,5 14 0,9 4-129,11 7 0,5-5 0,28-3-516,13-16-129,24-1-645,2-20-1161,10-11-1806,5-3-387,-5-8-258,1-8 258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50 281 3096,'-4'-61'4902,"-11"28"-516,7 6-774,-1 4-903,-1-2-903,10 25-645,-6-29-516,6 29-129,0 0-129,0 0-258,2 13 0,2 7-129,-2 9 0,0 3 129,0 3-129,2-2 0,-2-3 0,1-5 129,-3-25 0,8 24 0,-8-24-129,23-8 129,-6-15 0,4-4 0,4-8 129,2-7-258,6 1 0,1 1 0,-7 5 0,-2 3 0,-2 10 0,-23 22-258,27-19 258,-27 19-129,13 19 129,-13 8-129,0 8 0,0 2 0,0 5 0,2-2-129,8-7 129,-1-6 0,-9-27 0,31 21-129,-8-21 258,4-11 0,0-12 258,2-4 0,-6-6-129,5 0 129,-3-3 0,-2 3 0,0 4-129,-2 6 129,-3 6-129,3 11-129,0 6 0,0 2 0,-4 19 0,0 8-129,-3 7-258,1 1-129,10 9-774,-4-9-1290,12-3-1935,13 1-129,4-16-516,9-3 129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164 314 3999,'-6'-69'4773,"-13"32"-129,6 10-258,3 2-1806,-5-2-1161,15 27-645,-14-28-129,14 28-516,0 0 0,-7 21 0,7 2-129,7 6 0,5 3 0,5-1 129,2-6 0,4-4 0,0-11 0,0-8 0,-23-2 0,31-21 129,-23-8-129,-6-8 0,-2-5 0,-18-2-129,-10 3 0,-9 5-258,-3 11-258,-6 4-258,15 21-1677,6 9-1935,4 7-387,21 14-258,4-5-129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48 212 2193,'-29'-31'4644,"8"-12"-258,21 24 129,0-2-1806,2-2-903,-2 23-645,27-25-258,-27 25-129,27 0-258,-27 0-129,23 31-129,-14-1 129,-5 1-387,-2 6 129,-2 3 0,0 1 0,-8-3-129,1-7 129,-1-10 0,8-21 0,0 0 0,0-11-129,21-26-129,6-11-258,15-4-258,-6-6-258,16 12-516,-13 0-129,14 19-129,-20 6-129,7 21 129,-17-2 516,0 4 387,-23-2 645,27 19 645,-27-19 645,0 0 387,25 15-129,-25-15 258,0 0-258,0 0-387,0 0 0,0 0-387,0 25-258,0-25-129,0 37 129,2-14-258,0 2 0,9 2-129,3-2 129,3-4-129,10-5 129,0-3-129,11-9 129,2-4 0,10-6 129,2-15 0,3-2 129,-5-6 129,0 2 0,-10-4 0,-5 8 0,-12 4-129,-23 19 0,0 0-129,0 38 0,-21 9-129,-16 18 129,-12 12-258,-9 15 129,-7 12-258,-12-7-1032,10-1-3612,-2-6-129,10-17-258,16-17-516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5.1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60 1677,'0'-21'4128,"0"21"387,0-23-129,0 23-1419,0-18-903,0 18-903,0 0-258,0 0-258,0 0-258,0 0 0,0 18-129,0 5-129,6 9 129,-1 7-129,4 11 0,3 11 129,6 5 0,2 5 0,7 8-129,11 1 129,10 9-129,9 4 129,13 7-129,12 0 0,19 1 129,15 3-129,15 3 0,14 5 129,15 1-129,12-5 129,16 1-129,11-3 0,12-5 0,6-3 0,12-7-129,6-12 0,1-10 0,1-8 0,-8-9 0,-11-8 0,-10-8 0,-23-4-129,-26-5 129,-26-6-258,-29-3-258,-24 4-129,-30-10-645,-10 6-2322,-22 3-1032,-18-21-258,9 31-516,-9-31 387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0.3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26 432 4515,'-18'0'4644,"18"0"-129,0 0 0,-18 0-1806,18 0-1290,0 0-129,0 0-258,11-5-258,8 5-129,23 21-258,4 2 0,13 11 0,13 4-129,10 6 0,4 6-258,0 0-129,0 0-129,-10-14-129,-3-6 0,-12-19-129,-7-9 129,-19-15-129,-8-22 0,-16-23 129,-9-13 129,-9-9 129,-20-9 258,-4-1 129,-13 1 258,4 13-129,-6 2 129,8 21 0,2 10 0,13 16-129,5 9 0,18 18-129,0 0-129,0 33 129,16 4-387,6 4-258,8 20-1161,0 1-2967,5-1-129,-1 1-387,-8-15-516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3:03.8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1271 1153 1806,'-45'-32'2709,"45"32"-1032,0 0-129,-7 16-4128,32 14-258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0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 12423 1806,'-8'-12'4515,"8"12"129,0 0-774,-2-12-645,2 12-645,0 0-774,9 0-387,-9 0-387,0 0-516,0 0-129,8 1 0,-8-1-129,14 22 0,-7-1 0,4 9 0,-1 11 0,-2 10-129,2 14 129,-3 10-129,-5 9 0,-1 6 0,1 2-129,-2 1 129,0-7-129,0-4 129,0-10-129,3-10 0,1-9-129,-1-12-258,3-4-387,-4-15-1161,-1-3-3096,-1-8 0,0-11-387,0 0-129</inkml:trace>
  <inkml:trace contextRef="#ctx0" brushRef="#br0" timeOffset="110365.3124">4938 4635 4257,'-25'0'4128,"16"-1"-129,9 1 0,-8-3-2451,8 3-774,-9-3-387,9 3-258,0 0 129,-8-1-129,8 1 129,0 0 129,0 0 0,4 0 0,8 0 129,6 0 0,6 0 0,7 0 0,8 0 0,8-3-129,9 0 0,4-6 0,7 2-258,2-2 0,1 1 0,-1 4-129,-4 2 0,-2 2 129,-4 0-129,-3 4 0,-3 3 0,-2 2 0,2-1 129,1-4-129,3 0 0,1 0 129,3-2-129,0-1 0,-1 0 129,-2 0-129,-3-1 0,-3 1 129,-4 1-129,-4-1 129,-3 1-129,-2-1 129,-1 0 0,1-1-129,2 0 0,3-1 0,1-3 0,2-1-129,-1-1 129,2 2-129,-3 0 129,-2 1 129,-2 1-129,-4 0 0,-3 2 0,1 0 0,-1 0 0,0 0 0,2-1 0,2 0-129,0-7-903,6 0-3483,-1-1-129,-1-6-258,6-4-645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45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17226 7482,'5'30'4773,"-5"-30"-129,7 12-645,0-12-3741,-7 0-774,9-5-1032,-9 5-2322,16-7-645,-11-3-645,4 4 516</inkml:trace>
  <inkml:trace contextRef="#ctx0" brushRef="#br0" timeOffset="2106.1205">1681 17473 2193,'0'0'2451,"-7"0"-1419,7 0-516,0 0-516,0 0 129,0 0 387,0 0 129,-2-10 0,2 10 258,0 0-129,0 0 387,0 0-387,0 0-387,0 0-129,0 0-387,0 0 129,0 0 258,0 0 0,0 0 387,0 0 0,0 0-129,-1-9-258,1 9-387,-3-11-1806,3 11-1677,-2-14-387,2 14-129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5.5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-1429-271 4773,'-70'-60'4902,"47"36"-129,0-2-258,14-1-2193,9 27-903,18-4-258,19 15-387,4 14-258,11 12-258,4 8 0,1 9 0,-3 3-129,-6 2 0,-17-6 0,-15-1 129,-16-4-258,-11-5 258,-21-8-129,-11-6 129,-9-6-258,-4-9-258,3 4-387,-5-14-1032,17-4-2838,7 0-387,9 0 129,25 0-645</inkml:trace>
  <inkml:trace contextRef="#ctx0" brushRef="#br0" timeOffset="219.0125">-1257-199 9030,'-36'-41'5031,"15"25"-258,3 7-387,0 9-2322,18 0-1290,-16 37-258,10 6-258,1 10-129,0 13-129,-3 8-258,5 13-1032,-2-1-3096,-6-8-129,4-3-387,-6-20-645</inkml:trace>
  <inkml:trace contextRef="#ctx0" brushRef="#br0" timeOffset="2423.1385">-1388 1001 12384,'-48'-46'5031,"25"24"-258,5-6-774,18 28-2838,-20-13-258,20 13-516,0 25-129,0 8-129,0 9-129,0 7-516,7 15-129,-3-4-903,14 1-2451,-4-6-774,2-12-387,4-11-258</inkml:trace>
  <inkml:trace contextRef="#ctx0" brushRef="#br0" timeOffset="2038.1165">-2008 1508 8385,'-109'0'4644,"72"-9"-258,37 9-258,0-23-3096,26 10-387,21 8-387,1 0-129,6 5-129,-4 5 129,-10 15 129,-21 10 0,-17 9 258,-16 6-129,-24 7 258,-17-6-129,-4 4 258,-8-11-258,12 0 129,3-10-258,20-2 129,19-11-258,26-2 0,30-1-129,23-5-129,18 0-387,15-5-258,19 6-903,-4-5-3354,-1-4 0,-16-8-387,-16-8-129</inkml:trace>
  <inkml:trace contextRef="#ctx0" brushRef="#br0" timeOffset="2917.8619">-934 769 6321,'-29'-16'5289,"29"16"-774,-32-10 0,32 10-1935,-25 1-1032,2 12-774,10 15-258,-1 5-258,5 6 0,2 2-129,7 2 129,5-4-258,20 0 129,6-9-129,8-5 129,2-5-129,-2-7 129,-3-5-129,-4-2 129,-12-6-129,-20 0 129,0 0-129,-18-13 129,-10 3 0,-3 1-129,1 3-129,-2 3-129,8 5-516,1 5-1290,12 11-2580,11 14-387,16-2 0,6 4-387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5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 11610 5160,'-33'11'5031,"33"-11"0,0 0-1032,0 0-1290,0 0-387,-43 13-516,43-13-516,0 0-387,0 0-129,0 0-645,0 0 0,-35 9-387,35-9-129,17 2 129,7-2 0,8 1 0,6 0 0,4 4 129,3 3-258,-8 5 516,-8 5-129,-12 5 0,-12 3 0,-6 6-129,-12 2 129,-5 2 0,-3-1 0,-5 0 0,7-2-129,6-3 129,10-1 0,3-3 129,11-2-129,4 0 129,2-5 0,3-2 0,-2 0 0,-8-3-129,-9-1 0,-4-4-129,-13-1-129,-4-3-258,-6-3-129,-3 2-774,29-4-1935,-29 0-1419,3 0-387,4-6-387,12-3 645</inkml:trace>
  <inkml:trace contextRef="#ctx0" brushRef="#br0" timeOffset="272.0156">1857 11743 9030,'-9'-7'5160,"-5"7"-129,14 0-387,-12 9-2838,12 5-774,3 5-387,6 10-129,0 8-258,1 6-129,-1 6-129,-3-2-1677,0 3-3225,-5-3 0,-1-11-516,-7-11-516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7:38.6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-22 311 2967,'-27'-12'3999,"27"12"-1161,0 0-387,0 0-387,0 0-516,0 0-129,25-27-258,12 18-129,3-7-258,16 3 0,1-8-129,6 5-129,1-3-129,7 4-129,-2 1 129,5 1-258,-3 1 129,4 2-129,4-1 0,5-1-129,10-1 258,6-1-129,7-1 0,12 3 129,4-3-129,9 7 0,0-1 0,-1 7-129,-5 2 129,-7 0-129,0 2 129,-12 7-129,-9 1 0,-4 0 0,-9 1 0,-1-3 0,-2 3 0,-1-3 0,-4-4 129,5 0-129,2-4 0,1 2 0,7-2 0,-2 0 0,4 0 0,0 2 0,2 3 0,-6-1 0,0 2 0,-4 0 0,-3-2 129,1 1-129,0-1 0,5-2 0,-5 4 129,6-2-129,2 2 0,2 1 0,2-1 129,2 2-129,-6 1 0,2 1 0,-4-2 0,-10-1 0,-7-1 0,-8 0 0,-9-2 0,-14 0 0,-9-2 0,-10 1 0,-23-3 0,21 2 0,-21-2 129,0 0-129,0 0 0,0 0 0,0 0 0,0 0 0,0 0 0,0 0 0,0 27 0,0-27 0,0 33 0,0-12 0,0 6 129,-2 2-129,0 4 0,-4 3 129,4 1-129,-1 5 0,1-3 129,2 3-129,0 0 129,0 1 0,5-3-129,1-3 129,-4-3 0,2-3 0,-4-4 0,0-4-129,0-23 129,0 29-129,0-29 129,0 0-129,-27 19 0,27-19 129,-38 2-129,3-2 129,-9 0-129,-8 0 0,-13 0 0,-12 0 0,-11 0 0,-15 0 0,-16 0 0,0 0 0,-13 0 0,-1 0 0,-7 0 0,-3 0 0,1 0 0,-2 0 0,2 0 0,0 0-129,-2 0 129,-3 0 0,7 0 0,-4 2 0,0 0 0,6-2 0,2 0 0,4 0 0,1 0 0,3 0 0,1 0 0,6-2 0,1-2 0,3-1 0,0 3 0,4 0 0,11 2 0,6 0 0,8 0 0,7 0 0,7 0 0,12 0 0,10 0 0,6 0 0,6 0 0,4 0 0,3 0 0,-1 0 0,1 0 0,0 4 0,-5-1 0,0 1 0,-3-2 0,1 2 0,0-2 0,2 0 0,1 0 0,-1 0 0,3 0 0,3 0 129,5 1-129,0 1 0,6-2 129,21-2-129,-29 2 129,29-2-129,0 0 129,0 0 0,0 0-129,0 0 129,-19 4 0,19-4-129,0 0 0,0 0-387,0 0-1548,0 0-2838,2-10-129,6-9-387,-3-21-516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2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 12396 2064,'-8'0'3999,"8"0"387,-7 9-258,7-9-1935,0 10-645,0-10-129,7 13-129,1-10 0,6 4 129,4-7-258,5 1-258,6-1-129,7 0-258,6 0-258,4 1 0,9 3-387,3 2 129,5 1 0,5 1 0,8 1 129,10-3 0,7-3 0,13-2 0,12-1 129,12-4 0,10-2-129,7-1 0,3 2-129,-1 3 0,1 2 0,-6 2 0,-8 9 0,-4 2 129,-3 2-129,-4 1 129,2 1 0,2-2 0,0-4 0,5 0 0,3-4 0,1-1 0,-3 0-129,2-2 129,-4 0 0,-4 1 0,-2 1-129,-2 0 129,-5-1-129,-2 1 129,-1-1 0,-3-1 0,-4-1-129,-3-2 129,-6 1 0,-8-1-129,-7 0 129,-10 3 0,-10-2 0,-7 2 0,-10 0 0,-6 2-258,-7 1 258,-5 1-258,-3 0 129,-5 0 0,-3 4 0,-3-1-129,-3 3 129,-2 3 129,-1 4-129,1 2 129,0 5 0,2 3 0,0 5 0,1 4 0,1 2 0,2 2 0,0 3-129,0 0 129,-2-1-129,2 3 259,-3-3-259,0-1 0,-1-2 0,-2-3 0,-2-3 0,-2-2 0,-2-3 0,-3-3 0,-2-5 0,-1-2 0,-1-3 0,-6-3 0,-2-3 0,-5-1 0,-2-3 0,-7 0 0,-6-2 0,-9-3 0,-7 1 0,-7-2 0,-8 1 0,-7-1 0,-6 0-130,-6-1 130,-2 0 0,-4-1 0,-1 1-129,-3-2 129,-1 0 0,-3-1 0,-4-3-129,-1 2 129,-2-2 0,-2 0 0,-1-3-129,-2 1 129,-1-2 0,0 1-129,0-3 129,2 1 0,0-1 0,-1 1-129,-1 0 129,1 1 0,0 1 0,0 0 0,1 1-129,0-1 129,4 1 0,1 0 0,7-1-129,1 1 129,3 0 0,5-1 0,0 3 0,4 1 0,2 1-129,0 1 129,1 1 0,1 0 0,0 1 0,0 2 0,5-2 0,1-1 0,2 0 0,5 0 129,2-1-129,6-3-129,-1 1 258,3 1-129,2 1 129,1 1 0,3 0-129,0 1 129,-1 3-129,3 2 129,2-1-129,5 1-129,4-2 129,3-1 0,6-1 0,1-1 0,6-1 0,-1 0 0,4-1 0,-3-2 0,-3 2 0,-5 1-129,-9 2 258,-8 5 0,-5 3 0,-7 3 0,-4-1 0,0 2-129,2-4 130,4-3-130,11-5-388,8-12-1160,8-5-3612,14-11-258,11-7-258,4-11-516</inkml:trace>
  <inkml:trace contextRef="#ctx0" brushRef="#br0" timeOffset="8393.4803">4421 12678 3612,'0'-26'4644,"0"15"-387,-3 2-774,0-4-1161,3 13-258,-5-13-645,5 13-129,0 0-387,0 0-129,-6-10-129,6 10-258,0 0 0,0 0-129,0 10-129,0 2 0,-2 4 0,2 5 0,-2 3 0,-1 7-129,1 3 0,0 5 0,-2 3 0,1 0 0,0 1 0,0 0 0,2-1 0,0-1 129,0-2-129,1-4 0,0-4 0,0-3 0,0-4 0,0-1 0,0-3 0,0-4 0,-1 0 0,-1-1 0,0-2 0,0-3 0,0 0 0,2-10-129,-3 16 129,3-16 0,0 13 0,0-13 0,1 13 129,-1-13-129,3 17 129,-2-8-129,0 2 129,-1 1-129,0 3 0,0 1 0,0 2 0,0 2 0,-1 2 129,-2 1-129,-1 1 0,-1 1 0,-1-4 0,1-1 0,0-3 0,0-4 0,2-3-258,3-10-516,0 0-3870,6-21 129,1-4-516,2-7-387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6818 12164 9804,'0'0'4644,"-12"1"-258,1 4-387,-7 4-2451,6 8-645,-3 2-387,2 6-129,2 5-258,4 4 0,3 2-129,4 1 129,2-3-129,8-5 0,4-7 0,3-11 0,7-11 0,4-13 0,0-14 129,2-12 0,-3-8 0,-2-2 129,-8-1 0,-6 4 0,-11 5 0,-12 8-129,-15 10-129,-10 7-258,-7 13-516,-11 0-1419,0 4-2451,3 8 129,3 0-387,14 2-387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03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 12929 10320,'-9'0'5418,"9"0"-516,0 0 0,0 0-3225,-7-13-774,7 13-516,0 0-258,0 11 0,2 5 0,5 7-258,2 5 0,1 5 0,2 4-129,1 2 258,2-5-129,2-3 129,1-10-129,-1-9 387,2-12-129,3-13 129,0-13 0,1-11-129,-3-8 0,2-4-129,-3 1-129,-4 1-129,-3 11-387,-8 2-903,3 14-3483,-4 10 258,-3 10-645,0 0-387</inkml:trace>
  <inkml:trace contextRef="#ctx0" brushRef="#br0" timeOffset="481.0274">2862 12986 9030,'-17'0'4644,"17"0"-258,-12 0-258,12 0-3225,-6 9-516,6 5-387,0 4 0,2 3 0,0 3 0,0 3 0,-1-4 0,0-3 0,0-4 129,-1-6 0,0-10 0,0 0 129,0 0 0,-9-5 258,4-9-129,-1-6 0,3-3-129,0-5 0,3-4 0,5-3-129,6 1-129,7 1 0,2 3 0,5 4 0,-1 6 129,2 4-129,-3 6 0,-6 3 0,-1 4 129,-7 2-129,-9 1 129,0 0-129,-2 6-129,-7 2 0,-1-2-387,2 8-516,-5-7-1419,7 3-2193,6-1-129,0-9-387,7 12-387</inkml:trace>
  <inkml:trace contextRef="#ctx0" brushRef="#br0" timeOffset="1001.0573">3130 12974 8385,'0'11'4644,"0"-11"0,-9 4-516,9-4-3096,-3 12-387,2-2-387,-1 3-258,1-1 129,0 3-129,0-2 0,0 0 0,1-4 129,0-9 0,0 0 0,0 0 258,-3-6-129,1-5 0,2 0 0,-1-5 0,1 1-129,0-1 0,5 2 0,2 1-129,3 1 0,3 3 0,-2 2-129,3 7 129,0 1 0,2 10-129,0 5 129,-1 4 0,0 2 0,0 0 0,1-2 129,-2-4-129,-1-3 258,-3-7 0,-1-5 129,-9-1-129,15-17 129,-11-2 0,1-3-129,-1-5-258,0-4-258,2 7-1419,-3-3-3096,1 4 0,-2 5-516,-1 5-516</inkml:trace>
  <inkml:trace contextRef="#ctx0" brushRef="#br0" timeOffset="-31829.8205">4604 11953 2322,'0'-24'4644,"0"24"-258,-2-17 258,1 6-1548,1 11-774,-3-10-903,3 10-258,0 0-258,0 0-387,0 15-129,1 4 0,-1 3-129,1 5-129,-1 5 0,0 1-258,0 2-258,-3-5-516,3 1-1032,-1-14-1419,1-6-1290,0-11 0,11-2-645,1-14 645</inkml:trace>
  <inkml:trace contextRef="#ctx0" brushRef="#br0" timeOffset="-31631.8091">4777 11862 4257,'28'-31'4515,"-21"28"-258,-7 3 387,0 0-1677,-1 15-774,-11-1-774,5 12-387,-4 1-387,-1 8-129,2 2-258,1 2-387,5 4-516,2-5-1677,2 0-2193,5-3-129,2-9-387,5-6-129</inkml:trace>
  <inkml:trace contextRef="#ctx0" brushRef="#br0" timeOffset="2223.1271">3974 11988 8514,'1'-12'4902,"-1"3"-258,0 9-258,0 0-2580,0 0-774,-2 7-516,-1 7-258,1 5-129,1 5-129,-2 3-387,3 8-774,0 2-3354,6-4 0,1-2-258,2-7-516</inkml:trace>
  <inkml:trace contextRef="#ctx0" brushRef="#br0" timeOffset="2564.1465">4150 12020 6837,'-3'-16'4128,"3"16"0,1-13-129,-1 13-2838,15-7-645,-3 7-258,-1 1-129,4 3 0,-2 7 0,-2 0 0,-1 6 0,-4 2 0,-3 4 0,-3 1-129,-4 2 129,-5 0 0,-1 0 0,-3-2 129,4-3 258,0-4-258,5-3 129,4-14 0,5 17 258,5-14-387,9-2-387,5 3-1419,4-3-2580,1-1-387,3-3-258,-2-5-258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35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5116 13014 4902,'0'0'4773,"-8"-7"-129,8 7-516,-1 6-1806,1-6-1032,-6 23-516,2-6-258,3 4-258,0 2-258,1 0 129,2-3-129,6-2 129,3-7-129,5-5 129,2-6 0,3-5 0,1-9 0,-2-6 129,-3-7-129,-5-1 0,-6-2 0,-6 2-129,-7 1 0,-7 4 0,-5 6-258,-1 6-387,2 10-645,-2 1-1419,8 7-1677,8 8-258,5-1-387,13 3 129</inkml:trace>
  <inkml:trace contextRef="#ctx0" brushRef="#br0" timeOffset="249.0141">5488 12962 6321,'-31'-14'4644,"20"11"-387,-4-2-129,5 3-2838,5 8-645,3 5-129,2 11-258,2 6 0,4 8-129,0 4-129,1 4-129,2 3-1161,-3 1-2580,-4-9-516,1-2 129,-3-12-387</inkml:trace>
  <inkml:trace contextRef="#ctx0" brushRef="#br0" timeOffset="423.0241">5372 13222 2193,'-23'-27'3870,"13"16"0,10 11-129,0 0-1419,0 0-1290,11-9-516,13 3-387,7-2-645,8-4-2322,7 6-645,-4-10-387,6 6-129</inkml:trace>
  <inkml:trace contextRef="#ctx0" brushRef="#br0" timeOffset="746.0423">5752 12926 4644,'6'-18'4773,"-6"8"-387,0 10 0,0 0-1419,-11-5-1677,11 5-258,0 0-516,-3 14-129,3 0 129,0 7-129,0 4-129,4 8 0,-4 3-129,1 5 129,-1-1-129,-3-1-129,-2-2-129,-2-5 0,-1-3-258,-3-10-129,1-3-387,-3-11-774,2-5-1548,-1-3-1419,-2-12 129,1-4-516,0-10 258</inkml:trace>
  <inkml:trace contextRef="#ctx0" brushRef="#br0" timeOffset="907.0519">5685 13051 258,'40'0'3612,"-21"8"-129,-6-6 0,1 3-1677,-3 0-903,-1-3-1032,-1 0-1032,-9-2-903,18-1-258,-10-7-387,5 2-129</inkml:trace>
  <inkml:trace contextRef="#ctx0" brushRef="#br0" timeOffset="1391.0795">6110 12909 5676,'0'-9'4773,"0"9"-387,-9 0-258,0-3-1677,-1 6-1290,-3 3-516,1 3-387,-1 2 0,3 3 0,2-2 0,5 3 129,3 0-129,5 3 0,5-2-129,2 6 129,2-2 0,0 2-129,-4 1 0,-3 0 0,-6-1 0,-2-2 0,-11-3-129,-4-3-129,-2-5-258,-3-7-387,5 2-903,-1-4-2709,7-8-258,10 8-258,0-20 0</inkml:trace>
  <inkml:trace contextRef="#ctx0" brushRef="#br0" timeOffset="1798.1028">6164 13124 6837,'0'0'4128,"-4"-6"-258,4 6 0,0 0-2709,0 0-774,0 0-129,0 0-258,14-5 0,-4 3 0,2-1 0,0-3 0,1-3 0,-4-1 129,-1-4 0,-2-2 258,-2 3 0,-4-4 258,0 3 0,-2-1 258,-1 6-258,-5 0 129,8 9-129,-16 0-258,8 7-129,-2 9-129,2 5 0,1 5-129,2 5 0,1 1 0,4 0 0,0-2 0,6-3-129,5-7-129,3-9-129,8-4-516,0-7-903,8-8-1161,-1-4-1290,-1-9-387,2-3 0,-4-4-258</inkml:trace>
  <inkml:trace contextRef="#ctx0" brushRef="#br0" timeOffset="2023.1157">6453 12960 4773,'-12'-30'4644,"8"15"-258,2 5-387,2 10-1032,-2-15-645,2 15-774,0 0-516,0 5-387,-3 9-129,-1 9-129,-1 7-258,-1 7 0,2 6-129,0 1-258,2 2-258,1-7-516,5 0-2322,3-7-1161,1-12-258,3-7 0,0-12-516</inkml:trace>
  <inkml:trace contextRef="#ctx0" brushRef="#br0" timeOffset="2178.1245">6444 13088 3870,'31'18'2451,"-3"-8"-2064,7-5-1548,9 6-903,0-9-645</inkml:trace>
  <inkml:trace contextRef="#ctx0" brushRef="#br0" timeOffset="-2150.123">5839 13818 9417,'6'-33'4902,"-4"21"-129,-2 3-129,-2-2-2709,2 11-903,0 0-387,-4 16-129,1 8-129,-1 14-129,-1 10-129,1 15 0,-1 10 129,5 12-129,0 5 0,9 1 129,9-4-129,7-3 0,9-12 129,10-8-129,6-14-129,4-14-129,7-11-129,-5-12-645,2-7-3612,-9-6-258,-9-9-387,-10-6-258</inkml:trace>
  <inkml:trace contextRef="#ctx0" brushRef="#br0" timeOffset="-1517.0869">5948 13957 6321,'-2'-23'4902,"2"23"-387,-5-13-129,-3 5-2193,8 8-645,-9-5-516,9 5-387,-9 2-129,0 9-129,-2 5-129,-4 5-129,-2 5 0,-8 3-129,-2 2 0,2-4 0,1-4 129,3-7-129,5-14 129,10-8 129,6-19-129,10-11 129,8-10-129,6-7 0,3-6-129,2 4 0,0 6 129,-7 8-129,-4 10 129,-5 8 0,-3 9-129,-10 14 129,0 0 0,6 5 0,-6 9 129,5 5-129,2 3 129,2 3-129,4 2 0,5 1 129,3-2-129,1-1 0,0-4-129,-2-3 0,-4-4 0,-3-1-129,-6-2-129,-7-11-258,-1 13-516,-13-13-2580,2-1-1290,-2-8-129,0-9-258,4-6-258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07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2509 13801 7869,'2'-32'4773,"-2"21"0,0 11-516,0 0-2709,-14 2-774,7 13-516,-5 4-129,-2 4-129,-6 5 258,1-1-129,0-2 0,3-3 0,6-6 0,3-6-129,7-10 258,1-8-129,14-13-129,4-5 0,4-5 129,3-1-129,-3-2 258,1 5-129,-3 3 0,-2 8 0,-2 8 0,-3 6 0,-1 4 0,1 7 0,-1 5 0,4 2 0,1 2 0,2 1 129,-2 0-129,0-1 0,-2-3 0,-1 0 0,-5-5 0,-2 1 0,-8-9 129,4 10-129,-4-10 0,-11 11 0,-6-5 129,-4 2-129,-3 1-129,-1 0-129,-1 0-258,-1-4-516,12 2-4128,2-3 129,13-4-516,0 0-258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07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13851 8256,'-9'-27'5031,"5"16"-129,4 11-387,-7-15-2580,7 15-1032,3 22-387,0 11-129,-3 13-129,2 17-129,-2 16 129,0 12-258,0 10 129,-1 4-258,-1-3 0,0-6-129,0-12-129,-1-20-774,4-15-3354,-1-22-516,0-27-129,0-8-387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3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3416 14393 2838,'-4'-47'4644,"2"24"0,-1 2-1548,3 7-387,-4-4-645,4 18-516,0-15 0,0 15-516,0 0-129,0 0-387,0 6 0,1 9-258,4 5 0,2 8 0,3 7 0,3 6 0,3 4-129,2 3 0,1-1-129,2-1 0,-1-5 0,-1-8 0,-1-9 0,-4-9 0,-1-15 129,-3-12 0,0-19 0,-1-12 0,0-12 0,3-8-129,2-6 0,3-1-129,-1 4 0,2 5-258,2 12-258,-3 3-645,7 15-2967,-6 8-387,-2 8-516,-2 8-645</inkml:trace>
  <inkml:trace contextRef="#ctx0" brushRef="#br0" timeOffset="466.0266">4116 14219 7353,'11'13'4902,"-11"-13"-129,0 0-258,0 0-2451,-1 10-1032,1-10-387,-6 21-129,2-3-258,0 6 129,-2 2-258,1 6 129,-1 1-129,0-4 0,2-3-129,1-5 129,0-8-129,3-13 129,0 0-129,0 0 129,-3-22-129,3-6 0,6-8 129,2-7-129,3-5 0,3-1 0,1 1 129,2 5-129,0 7 0,-1 7 0,1 12 129,-2 10-129,-1 7 0,0 15 129,-1 13-129,1 11 0,-4 11 0,1 8 0,-3 6-129,-1-2-129,1 1-387,-6-11-1290,-2-6-2838,0-11-258,0-15 0,0-20-516</inkml:trace>
  <inkml:trace contextRef="#ctx0" brushRef="#br0" timeOffset="632.0359">4121 14403 9030,'2'5'4515,"16"-5"0,9 0-1290,6-1-3096,9-5-3612,5 5-645,0-10-258,1 1-516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4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3891 180 2451,'-77'-38'2838,"24"19"-258,-12-3-645,-17-1-387,-17 5-258,-21-1-258,-20 4-258,-26 3-258,-17 5 258,-21 1-129,-18 6-258,-15 2 129,-3 12-129,-5 4 0,5 9-129,7 5 258,14 7-258,11 8-129,24 3 129,17 7 0,22 5-129,23 6 0,26 5 129,22 2-129,26 5 129,25 3-129,23 4 0,34-1 0,30-3 0,31-1 0,21-3-129,33-2 129,23-6-129,27-10 0,12-4 129,15-4-129,3-8 129,6-6-129,5-7 129,-7-10 0,-2-8-129,-11-9 129,-5-5 0,-9-3-129,-5-15 129,-15-7-129,-14-5 0,-16-4 129,-16-4-129,-22-1 129,-17-4-129,-24-5 0,-18-2 129,-22-7-129,-15-7 129,-20-11-129,-4-9 258,-23-12-258,-15-8 0,-15-6 0,-13-3 129,-9 6-129,-13 9-387,-10 14 129,-15 13-258,-7 26-903,-14 20-2580,4 13-516,1 12-129,4 9-387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39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7608 14387 10965,'-1'-34'4773,"-1"24"-387,2 10 129,-13-2-3612,10 14-516,0 11-258,-1 7-129,0 7-129,-1 2 129,2 1 0,-1-2-129,2-7 129,1-8-129,1-7 129,0-16 129,11 8 0,1-8 129,2-6 0,2-3 0,5 1-129,1 2 129,-1 0-129,-2 4 0,-2 2-129,-6 4 0,-9 6 0,-2 0 0,-8 6-129,-9 0-129,-5 1 129,-1-2 0,0-2 0,2-4-129,7-4 129,6-5 0,8 0 129,9-11 0,8 1-258,2-3-387,10 4-3096,0 3-516,0-1-387,1 6-129</inkml:trace>
  <inkml:trace contextRef="#ctx0" brushRef="#br0" timeOffset="480.0274">7947 14617 8127,'0'0'4386,"-11"0"258,11 0-516,0 14-1935,-1-5-1290,1 6-387,0-1-129,3 3-129,1-3 0,2 1-129,3-4 129,4-4-258,4-7 129,5-2-129,4-10 0,4-5 0,4-6 0,1-4 0,-1-6 0,-1-4 129,-2-3 0,-4-2 129,-5-1 0,-2-1 129,-5-2 0,0 4 0,-6 2 0,0 7 0,-4 5 0,-1 10-129,-4 18 0,0 0-129,-6 14 0,-4 17 0,-1 12-129,1 5 129,1 7-258,2 3 0,7 1 0,4-5-129,11-5 0,7-10-387,9-5-516,-1-14-903,10-4-2838,1-10-129,-4-9 0,-1-11-516</inkml:trace>
  <inkml:trace contextRef="#ctx0" brushRef="#br0" timeOffset="775.0443">8163 14240 2193,'-98'-11'0,"61"6"0,12-1 0,11-10-2192</inkml:trace>
  <inkml:trace contextRef="#ctx0" brushRef="#br0" timeOffset="-881.0504">6611 14548 4773,'20'-13'5031,"-12"8"129,-1 0-258,1 5-1290,-8 0-1161,11 0-774,-11 0-516,4 19-258,-4 1-387,-2 9-258,-5 7-129,0 5-258,2 5-387,-2-3-387,7 8-1290,0-11-2838,4-7 129,6-13-387,6-12-516</inkml:trace>
  <inkml:trace contextRef="#ctx0" brushRef="#br0" timeOffset="-579.0338">6792 14689 8127,'-7'-42'4644,"3"28"129,0 1-387,4 1-1935,12 9-1161,5 1-645,9 2-258,4 5-129,6 4 0,2 6 0,-1 2-258,-7 3 0,-6 1 0,-10 2 129,-9 0 0,-7-3 129,-8 1 0,-10-6 129,2-1 0,0-4 0,5 1 0,5-4-258,8-7 0,11 9-129,13-9-387,18 0-516,3-9-3483,14 0-516,8-6-258,5-2-258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10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15297 9159,'-84'14'5289,"40"-6"0,-1-5-258,12 3-3483,0-6-774,9 1-129,10-1-258,14 0 0,6-7-258,13 3 0,7 1 0,3 2-129,4 1 129,2 3-129,-5 8 0,-5 6 0,-8 4 129,-8 5-129,-9 3 129,-5 3-129,-12 0 258,-4 2-258,-4-6 258,-1-2-129,5-6-129,4-3 129,6-5 0,11-12-129,4 8 129,17-9-129,10-7-387,10-5-258,6 0-258,4-9-645,12 6-2580,-3-4-903,-2 2-645,-7-1-258</inkml:trace>
  <inkml:trace contextRef="#ctx0" brushRef="#br0" timeOffset="305.0174">2123 15392 6837,'-13'-4'4902,"13"4"-258,-15 7-258,5-1-2838,7 11-774,2-1-387,1 3-258,5 0 0,6 1 0,6-5 129,6-2 0,4-8 129,2-5 0,0-2-129,-1-8 129,-7-7 129,-1-1-129,-11-4-129,-7-1 0,-9-1 0,-11 4-129,-9 3-129,-3 2-258,1 6-387,-6-1-2322,12 10-1806,6 2-516,17-2-129,2 15-516</inkml:trace>
  <inkml:trace contextRef="#ctx0" brushRef="#br0" timeOffset="889.0508">2611 15193 7869,'-20'-3'5160,"11"3"-129,0 0-387,1 3-2322,-3 5-1806,6 3-258,1 5-258,0 4 0,1 4 0,0 3 0,0 0 0,2-3 0,0-4 0,1-3 0,0-4 129,0-13 0,9 7 0,2-7 129,4-3-129,7-2 129,5 1-129,3 2 0,0 2-129,-1 0 0,-4 4 0,-3 3 0,-7 4 0,-10 0 0,-5 0 0,-11-2 0,-6 1 0,-2-3 0,-1-1 0,0-1-129,2-1-129,2-4-129,7 3-516,9-3-1161,0 0-2838,12-8 0,7 3-387,4 0-516</inkml:trace>
  <inkml:trace contextRef="#ctx0" brushRef="#br0" timeOffset="1122.0637">2898 15336 6837,'0'0'5031,"0"0"-258,0 0-387,0 0-2967,0 8-645,0 5-387,0 5-387,0 3-129,1 0-774,7 7-774,-2-2-2709,3-10-387,4-2-645,1-10 387</inkml:trace>
  <inkml:trace contextRef="#ctx0" brushRef="#br0" timeOffset="1370.0782">3076 15102 4644,'1'-39'5031,"2"24"0,0 4-387,-3 11-2193,0 0-1032,0 0-645,7 17-387,-7 10 0,0 5-387,0 8 0,0 8-645,-1-2-1161,0 4-2709,1-2-387,0-7-129,1-6-516</inkml:trace>
  <inkml:trace contextRef="#ctx0" brushRef="#br0" timeOffset="1565.0895">3069 15310 1806,'-26'-14'3999,"14"12"1032,12 2-774,0 0-1548,0 0-1419,27 0-645,4 0-774,3-4-1548,0-3-2064,6 3-774,-7-6-129,-3 3-129</inkml:trace>
  <inkml:trace contextRef="#ctx0" brushRef="#br0" timeOffset="1746.0998">3057 15053 4644,'-28'-10'4773,"18"7"-387,10 3-516,-9 0-2580,9 0-5160,5 2-387,3 4-774,3 8 258</inkml:trace>
  <inkml:trace contextRef="#ctx0" brushRef="#br0" timeOffset="2092.1196">3439 15220 7353,'2'-12'4902,"-2"12"-129,-14-16-774,-2 5-1935,5 6-1161,-1-3-129,3 5-516,1 2 129,8 1-258,-5 10 129,5 5-129,7 4 0,5 5 0,4 6 0,1 4-129,3-2 129,-1 0 0,-3-3 0,-4-1 129,-8-6 0,-4-4-129,-14-8 0,-7-4-129,-6-3-129,-4-3-774,6-4-3999,-2-5 0,6-3-516,9-8-387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6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11268 15125 9546,'-45'68'4515,"41"-48"-129,12-5-258,17-5-3354,11-8-516,14 1 0,10-3 0,10 0-129,5 0-387,1-3-1032,1 0-2580,-3 3-516,-10-1-387,-9 1-129</inkml:trace>
  <inkml:trace contextRef="#ctx0" brushRef="#br0" timeOffset="185.0104">11222 15458 11868,'-74'71'5031,"73"-50"-516,26-10 258,43-9-4128,27-2-1548,25-5-3612,29-4-129,19 0-258,6-4-645</inkml:trace>
  <inkml:trace contextRef="#ctx0" brushRef="#br0" timeOffset="-242.014">11181 14470 9030,'-62'37'4644,"42"-26"-258,8-10-129,12-1-2709,23-7-774,13-1-258,17 4-129,10-2 129,16 5-129,8 1-129,6 3 0,-2 7-387,1 2-129,-5 6-516,-13-5-1161,-4 2-2580,-13 3-258,-13-3-129,-11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10070 14824 8901,'-24'22'5160,"18"-10"-387,6 3-387,8 4-1677,7-2-2580,5 6-129,3 7 0,3 4 129,0 4 0,-1 4 129,-6 0 0,-6-1 0,-10-2-258,-4-5-129,-10-1-516,-13-12-1290,-9-4-2580,-6-4-387,-6-11-258,2-2-129</inkml:trace>
  <inkml:trace contextRef="#ctx0" brushRef="#br0" timeOffset="209.012">9987 14906 11610,'13'0'5031,"-12"21"-258,-4-2 0,-7 8-3870,-6 6-387,0 10-258,-1 8-129,-2 8 0,3 5-387,-2 0-1032,0 8-3483,5 1 0,1-5-387,-1-2-645</inkml:trace>
  <inkml:trace contextRef="#ctx0" brushRef="#br0" timeOffset="766.0436">8622 16018 12126,'-67'27'5160,"36"-15"-387,2-3 129,8-2-3741,10-7-774,11 0-258,15 4-129,10 2 0,5 2 0,-1 6 0,1 6 129,-7 7-129,-9 9 129,-14 7 0,-14 3 0,-14 2 129,-11-2 129,-4-1 0,-2-7-129,6-7 129,11-6-129,18-9 0,12-6 0,28-9-258,24-1-129,20-9-258,22 0-387,10-14-1419,12 2-3096,3-5 258,-5 0-645,-11-3-258</inkml:trace>
  <inkml:trace contextRef="#ctx0" brushRef="#br0" timeOffset="1391.0796">8704 15499 9675,'22'-18'4902,"-22"18"0,8-15-387,-9 6-2967,1 9-903,-2-12-258,2 12-258,4-1 0,6 2-129,3 10 0,4 5-129,2 6 129,1 5 0,-2 7-129,-4 2 258,-8 3 0,-5-1 0,-4-3 129,-7-3 0,-3-7 0,-1-5 0,2-7 0,4-7-129,8-6-129,0 0-258,18-9-129,5-8-387,10 4-645,-2-11-903,14 5-1161,-1-6-1032,1 0-516,-2-2-129,-7-1 258</inkml:trace>
  <inkml:trace contextRef="#ctx0" brushRef="#br0" timeOffset="1653.0945">9205 15488 3999,'2'-29'4773,"-2"29"-258,-15-10-774,4 10-774,-1 8-1032,-2 2-774,3 8-516,2 5-387,3 4-129,6 2 0,0 0-129,13-3 129,8-3-129,5-6 387,9-7-258,2-10 129,3-6 0,-2-14 129,-3-4-129,-10-6 0,-10-2 0,-13-1-258,-13 3-129,-15 4-258,-14 2-645,-6 8-2967,-4 7-387,-1 3-645,7 5-387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45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17226 7482,'5'30'4773,"-5"-30"-129,7 12-645,0-12-3741,-7 0-774,9-5-1032,-9 5-2322,16-7-645,-11-3-645,4 4 516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18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10918 13408 2967,'-2'-32'4515,"1"13"-387,1 5-516,0 1-1032,0 2-645,0 11-516,3-15-516,-3 15-258,0 0-129,7 5 0,-7 10-129,0 9 129,0 9-129,-4 12 129,-2 11 0,1 14 0,-5 6 129,4 13 0,0 7 0,2 10-129,2 10-129,3 7 0,7 6 0,4 10-258,1 8 0,4 8-129,-3 7 129,-2 8-129,-3 0 129,-4 1-258,-4-1 258,-1-2-129,-4-5 129,-1-8-129,0-15 0,1-16 0,3-11 0,1-14 0,0-16-387,0-20-129,7-12-903,-7-20-3354,0-12-258,0-19-258,-15-8-258</inkml:trace>
  <inkml:trace contextRef="#ctx0" brushRef="#br0" timeOffset="1104.0628">11114 13596 5547,'-56'-36'4773,"31"15"-258,9 3-129,3 6-1935,2-5-903,11 17-645,-7-17-258,7 17-258,0 0 0,0 0-258,9-6 0,6 4 0,11-2 129,9-1 0,13-2 129,14-1-129,13-1 129,13 1 0,9 1-129,6 4 0,1 3-129,0 0 0,-6 5-129,-4 4 129,-9 0 0,-9 2 0,-10-2 129,-8 1-129,-12-1 129,-6-1 0,-12 0-129,-6 0 129,-8 2-129,-6 3 0,-7 6 0,-1 2 0,-8 7 0,-2 7-129,-3 6 129,-2 8-129,1 6 0,3 6 0,3 8 0,4 9-129,4 8 129,1 8 0,7 5 0,4 5 0,0 5 0,1 2-129,-1 2 258,-3-1-258,1-5 129,-1-2 0,-2-7 0,2-5-129,-3-5 129,1-6 0,-1-5 0,-1-5 0,-4-4 0,-1-5-129,-3-2 129,-9-4 0,-2-2 0,-3-2-129,-4-3 129,-2-1 0,-4 0 0,2-1 0,1-2 0,-2 2 0,2-3 129,1 0 0,-1-4-129,0-2 129,-1-5 0,-4-2 0,-6-4 0,-9-4 0,-10-4 0,-9-3-129,-9-4 129,-7-4-129,-6-3 0,-1-6 0,2-3 0,5-9-129,8-3-129,8-7-258,10 1-387,3-12-903,12 8-3483,5 0 129,6 0-258,4 0-516</inkml:trace>
  <inkml:trace contextRef="#ctx0" brushRef="#br0" timeOffset="7638.4369">11108 13961 8901,'-44'-17'4515,"29"14"-387,0-2 0,7 2-3225,8 3-129,20-5-258,16-1 0,19-6 129,20 3-129,20-4-129,15 2-129,11 5-387,6 2-387,3 5-1806,-5 9-2064,-16 4-129,-17 4-516,-24-2 129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4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 17473 2193,'0'0'2451,"-7"0"-1419,7 0-516,0 0-516,0 0 129,0 0 387,0 0 129,-2-10 0,2 10 258,0 0-129,0 0 387,0 0-387,0 0-387,0 0-129,0 0-387,0 0 129,0 0 258,0 0 0,0 0 387,0 0 0,0 0-129,-1-9-258,1 9-387,-3-11-1806,3 11-1677,-2-14-387,2 14-129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0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12446 16599 12384,'2'5'5160,"-2"-5"-387,1 19 129,-1-4-4257,0 6-258,0 5-387,0 5 0,1 5 0,3 5 0,1 1-129,-1-4-129,2-5 0,-1-8-129,-2-5 129,-3-20 0,0 0 258,0 0 129,-1-34 0,-3-7 258,0-10 0,4-4-129,1-7 0,7 2 0,5-1-129,3 9 0,4 6 129,5 15-129,1 7 258,4 11-129,-4 6 129,2 7-129,-4 4 0,-2 10 0,-7 2-129,-5 3-129,-9 5-129,-6 0 129,-9 4-258,-10 0-258,-2 6-258,-9-6-645,8 4-1935,-3-6-1677,4-8-258,9-8 0,9-10-387</inkml:trace>
  <inkml:trace contextRef="#ctx0" brushRef="#br0" timeOffset="258.0147">13001 16457 12642,'12'3'5289,"-12"-3"-516,0 0 258,10 5-4128,-10-5-516,5 22-129,-3-2-129,3 7-129,2 6 0,0 6 129,1 3-516,-1-6-516,4 3-2322,-3-8-1677,-3-8-258,-2-7-129,-3-16-129</inkml:trace>
  <inkml:trace contextRef="#ctx0" brushRef="#br0" timeOffset="466.0266">12992 16499 9933,'7'-39'4902,"2"24"-129,4 6-258,4 5-3225,-4-3-645,7 6-258,3 0-258,5 1 0,8 0-387,9-3-516,12 3-1548,8-4-2193,6-7-516,6 0 129,-4-8-645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2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3681 15591 9804,'-17'-17'5289,"8"10"-387,1 1-129,8 6-4257,-13-3-258,10 9-129,3 14-258,0 12 129,4 9 0,5 9 0,6 8 129,5 6 129,8 1 0,6-1-129,9-5 258,9-6-129,9-8 0,11-2 0,7-9 0,12-1-129,7-6 0,8 0 0,11-4 0,9-2 0,11-6 0,7-8 0,10-7 0,9-9-129,10-15 129,7-10 0,9-15-129,4-9 0,4-7 0,1-6-129,3-2 129,-3-2 0,-2 1-129,-4 2 0,-6 7 129,-8 4 0,-9 6 0,-7 8 0,-11 3 129,-8 8 0,-11 5 0,-7 6 0,-10 6 0,-4 5 129,-5 5-129,-2 3 129,-2 5-129,6 1 0,4 0 129,8 0-258,6 0 0,3-2-129,6-2-258,-5-6-645,2 2-3096,-15-1-1032,-15-2-129,-18-4-258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40.9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1928-1901 7353,'-32'-62'4386,"21"46"-129,11 16-774,-10-27-2064,10 27-645,25 0-387,7 2-258,7 7-129,4 2 0,6-1 0,-1-1 0,0-3 0,-7-1 129,-5-5 129,-6 0 258,-8-5-129,-4-3 129,-18 8 129,18-16-129,-18 16 129,0 0-258,9-16-129,-9 16 0,0 0-129,21 15 0,-10 1-129,1 3 0,-1 5 0,0 4 0,-2 1 0,-2-3 0,-4-2 0,-1-8 0,-2-16 0,0 0 0,6-9 0,1-18 0,7-9-129,9-3-258,11 3-258,0-1-516,15 15-1548,-3 10-1806,2 5-387,2 7-129,-5 3-258</inkml:trace>
  <inkml:trace contextRef="#ctx0" brushRef="#br0" timeOffset="-422.0241">2334-2154 9159,'-3'-66'5031,"-10"39"-387,-8 2-903,-11-1-1677,7 11-903,-8 1-516,8 12-129,0 4-129,11 20-258,2 6 258,6 15-387,1 14 258,3 13-258,-2 6 129,-1 12-129,0-1-129,-6-1-258,2-4-387,-11-18-774,15-3-1677,-2-20-1419,-4-18-516,11-23 0,0 0-258</inkml:trace>
  <inkml:trace contextRef="#ctx0" brushRef="#br0" timeOffset="436.025">3011-1956 5547,'33'-9'4386,"-11"-12"129,-22 21-1290,2-25-1290,-2 25-516,5-23-258,-5 23-258,0-22-129,0 22 0,-23-19-258,23 19-129,-34-9-129,12 9-129,-3 0 0,0 5 0,-2 9-129,4 6 0,-2 5 0,7 2 0,4 1 0,7 1-129,5-2 129,2-6 0,9-3-129,-9-18 129,36 12 0,-17-12 0,5-7 0,-1-9 0,4-4 129,-2-1-129,-2 0 129,0 1-129,-7 4 0,2 3 0,-2 8 0,-16 5 0,25 0-129,-25 0-129,27 27-258,-27-27-645,41 41-774,-19-23-1032,8 0-1419,8-2-516,-6-9 129,6-7 1419,-4 0 1549</inkml:trace>
  <inkml:trace contextRef="#ctx0" brushRef="#br0" timeOffset="931.0533">3374-1870 387,'75'-48'2709,"-59"28"1935,-11-7-129,1 6 0,-5 3-1161,-1-5-1161,0 23-516,-1-25-516,1 25-387,0 0-387,0 0 0,0 0-258,0 0 0,-9 18-129,5 7-129,-1 5 0,-4 4-129,3 3 0,-1-6 129,2-5-129,-1-8 129,6-18 0,0 0 0,0 0 129,20-16 0,-6-9 0,3 0 129,0-3-129,0 1 0,-3 6 129,-2 4-258,-12 17 129,22-16 0,-22 16-258,19 0 0,-19 0 0,24 16-129,-6-1 0,-18-15 129,32 21 0,-14-15 129,0-5 129,-1-1 258,1-7 129,6-4 0,-8-10 258,11 5-129,-10-5 0,5 3 0,-4 2-129,0 5 0,-18 11-129,23-2 0,-23 2 0,16 23-129,-11 4-129,3 3 0,0 8-258,0-1-258,8 6-1548,0-5-2580,0-12-258,7-4-129,2-11-645</inkml:trace>
  <inkml:trace contextRef="#ctx0" brushRef="#br0" timeOffset="1285.0735">4230-1924 7869,'-27'-21'4128,"27"21"258,0 0-1419,-7-23-1806,7 23-387,0 0-387,18-11 0,-18 11 0,25-11 0,-25 11 258,18-16-129,-18 16 129,14-21-129,-10 5 129,-4 16-258,0-29 0,0 29 0,-7-28-129,7 28 0,-25-18 0,5 18-129,-5 0 0,2 14-129,3 8 0,6 8 0,5 7 0,9 1-258,12 6-129,17-10-387,19 6-645,-1-21-1419,12-1-1806,5-6-387,-5-8-129,0-4-129</inkml:trace>
  <inkml:trace contextRef="#ctx0" brushRef="#br0" timeOffset="1570.0898">4905-1979 7224,'59'-61'4773,"-43"29"0,-7 4-903,-6 10-1290,-10-4-1032,-9 15-774,-11 0-129,-3 7-129,-2 4-258,5 12 0,3 7-129,14 7-129,8 4 129,4 9 129,10 0-129,8 3 129,-6-3 0,-1 0 0,-8-6 0,-7-8 129,-17-8-258,-10-1-129,0-9-387,-5-11-1290,6 0-3225,8 0 0,2-4-387,18 4-258</inkml:trace>
  <inkml:trace contextRef="#ctx0" brushRef="#br0" timeOffset="4330.2476">1310-989 516,'-42'-75'2967,"21"47"-129,21 28 129,0 0-1935,0 0-1677,9 12-774,20 1-1419,15 17-129,-3-14 517</inkml:trace>
  <inkml:trace contextRef="#ctx0" brushRef="#br0" timeOffset="4195.24">1293-785 10191,'0'0'5031,"0"0"-129,0 0-129,0 0-2838,-10 14-903,4 9-516,-1 4-258,3 5 0,1 2-258,1 0 0,2 3-516,0-14-387,11 6-903,-11-29-2580,18 12-258,-2-15-387,-5-20-516</inkml:trace>
  <inkml:trace contextRef="#ctx0" brushRef="#br0" timeOffset="4661.2667">1636-882 3483,'29'25'4386,"-29"-25"-387,0 0-645,0 23-645,0-23-774,0 22-774,0-22-258,0 30-387,-4-9-129,4 4 0,-5 2-258,1 0 0,1-2-129,-3-2 129,3-5 0,3-18 258,0 0 129,0 0-129,0 0 0,16-20 129,0-10 0,7 5 0,2-9-129,8 7 0,0 2-129,3 11 0,-4 7-129,2 7 129,-5 13-129,0 11 0,-3 10-258,-6 0-258,3 13-774,-8-1-3612,4-10 258,3-6-516,3-17-129</inkml:trace>
  <inkml:trace contextRef="#ctx0" brushRef="#br0" timeOffset="5496.3144">2821-839 10191,'0'0'4773,"0"0"-258,0 0-1161,0 0-1806,0 0-516,-16 11-516,11 10-258,-1 2-129,1 6 0,1 1 0,2 1-129,2-3 0,0-7 0,0-3 129,0-18-129,0 0 129,0 0-129,0 0 129,13-30 0,-4-2-129,3-4 129,3-5 0,4 0-129,1 5 0,0 6 0,0 9 0,-4 5-129,0 12 0,0 4 0,-3 16-129,-3 4 0,5 5-129,-5-2 0,6 2 0,-5-7 0,-11-18 129,29 18-129,-13-18 387,-16 0 129,27-31 129,-11 10 129,0-6 0,2 4 0,-4 0 0,-1 7 0,-13 16-129,25-15 0,-25 15 0,27 15-129,-15 8 0,6 5-258,6 12-258,-1-5-645,13 5-3225,0 4-129,-1-12-516,7-7-129</inkml:trace>
  <inkml:trace contextRef="#ctx0" brushRef="#br0" timeOffset="5864.3355">3668-721 8772,'-28'-41'4773,"8"26"-129,20 15-129,-23-14-2193,23 14-1290,-15-18-516,15 18-129,0 0-258,9-9-129,-9 9-129,34 0 129,-14-1-129,2-1 129,-1-2 0,-3-3 0,0-2 129,-18 9 0,23-27 0,-19 10 129,-4-3 0,0-1 0,-9 1 0,-4 2 0,13 18-129,-28-25 129,6 25-258,-5 5 129,2 19-129,5 11 0,3 8-129,8 9-129,3-4-129,13 4-387,11-13-516,24-3-903,1-11-2193,5-18-387,9-7-258,-7-9-129</inkml:trace>
  <inkml:trace contextRef="#ctx0" brushRef="#br0" timeOffset="6368.3643">4032-802 7224,'9'-48'4773,"-9"27"-129,0 21-516,0-18-1548,0 18-903,0 0-903,-21 2-258,13 19-129,-4 4-258,-1 6 0,-1 4-129,1 3 0,-1-3 0,3-3 0,4-7 0,2-7-129,5-18 129,0 0 0,0 0 0,19-21 0,1-6 0,2-5 0,3-2 129,2 0-129,-1 2 0,-2 7 0,-5 4 0,-2 6 0,-17 15 0,23-1-129,-23 1 0,12 21 0,-4 2-258,-5-1 0,6 4 0,-2-4 0,2-1 129,-9-21-129,22 15 258,-22-15 129,25-9 129,-7-7 387,0-9 0,3 0 0,-1-6 0,3 8 0,-7-2 0,6 9 0,-22 16-129,25-20-129,-25 20 0,23 13-129,-12 10-129,-2 7-258,5 11-516,-7-3-1935,9 3-2064,2 0-129,4-12-258,7-8-258</inkml:trace>
  <inkml:trace contextRef="#ctx0" brushRef="#br0" timeOffset="6684.3824">4942-898 11997,'-48'-30'4902,"10"24"-516,-1 6 258,1 20-3612,-1 5-645,8 11-258,8 3-129,12 2 0,11 2-129,15-9 129,20-8 0,10-9-129,7-14 129,4-3 0,-4-18 0,-4-5 129,-12-11 129,-9-2 0,-22-3 0,-5 4 0,-18-1-129,-3 7 0,-4 6-387,-1 5-387,26 18-774,-25-1-2064,25 1-1161,22 12-258,7-1-258,8 5-387</inkml:trace>
  <inkml:trace contextRef="#ctx0" brushRef="#br0" timeOffset="7316.4185">5198-882 11610,'16'-18'4902,"-12"-7"-129,-4 25-516,0-28-2580,14 21-645,-14 7-516,33-11-129,-12 11-258,2 2 0,-3 8 0,-2 5-129,-4 4 129,-3 1-129,0 3 0,-8 2 0,-1-2-129,0-5 129,-2-2 0,0-16-129,0 0 129,0 0-129,21-5-129,-4-17 0,6-1-258,2-3-387,9 4-129,-4-3-516,13 14-903,-12-6-129,7 9-387,-6-4 0,4 7 903,-8-6 774,3 2 1161,-4 2 1032,-11-7 903,5 5 903,-21 9 0,16-22 0,-16 22-387,0 0-645,-7-18-645,7 18-387,-21 4-387,21-4 0,-20 27-129,16-8-129,1-1 129,3 2-129,2-4 0,-2-16 0,26 25 0,-6-18 0,7-5 129,2-2-129,1-2 258,2-7 0,1-7 0,2-2 129,-2-3 0,-1 3 129,-11 0-129,-1 6 129,-20 12-129,25-2 129,-25 13-129,-2 24-129,-19 12 129,-17 15-257,-10 8-130,-9 12 0,-13 9 0,-11-11-1291,6 0-3611,0-8-387,5-21 0,18-15-516</inkml:trace>
  <inkml:trace contextRef="#ctx0" brushRef="#br0" timeOffset="1.95213E10">261 464 3354,'-10'-19'4515,"10"19"-387,-13-21-1548,13 21-516,0 0-903,-12 29-129,6 0-387,6 17-129,-7 2-129,5 15 0,-2 5 0,2 5 0,0-2-258,0-7 0,2-1-258,0-15-387,0-5-645,0-11-1548,0-32-1806,0 0 129,0 0-387</inkml:trace>
  <inkml:trace contextRef="#ctx0" brushRef="#br0" timeOffset="1.95213E10">776 741 2064,'-5'-13'4257,"5"13"387,0 0-1161,0 0-1032,-6-19-645,6 19-645,0 0-258,0 0-258,0 0-258,13 11 0,-7 10-129,-4 1 0,-2 8 129,0 5-129,0 4-129,-4-3 0,-2-5 0,-1-6 0,3-4 0,4-21 0,0 0-129,0 0 0,-19-13 0,13-16 0,0-4 0,-5-7-129,1-3 129,-1-1 0,5 2 0,2 3 0,4 1 129,0 1 0,13 4 0,14 3 129,8 8-258,7 5 0,6 6 0,-2 7 0,2 4 0,-6 9 0,-9 11 0,-14 3 0,-13 6 0,-6 1-258,-16-3 258,-11-2-129,-5-5-129,1-1-258,-5-10-258,13 3-516,-4-12-1161,6 0-2064,21 0-387,0 0 129,11-8 1</inkml:trace>
  <inkml:trace contextRef="#ctx0" brushRef="#br0" timeOffset="1.95213E10">1139 649 4773,'0'0'4644,"0"0"-387,0 0 0,-21-6-2580,21 6-645,0 12-516,0 7-258,0 4-129,0 2 0,0 6 0,0-4-387,0 6-258,0-12-516,0-21-1677,11 29-1677,-11-29 0,21 0-516</inkml:trace>
  <inkml:trace contextRef="#ctx0" brushRef="#br0" timeOffset="1.95213E10">1183 614 774,'-12'-30'3870,"12"30"0,0-31 0,0 31-2064,14-23-645,7 11-387,4 6-258,2 1-645,7 3-645,-5 2-1161,7 4-1677,-18-4-387,12 19 0</inkml:trace>
  <inkml:trace contextRef="#ctx0" brushRef="#br0" timeOffset="1.95213E10">1252 676 2064,'-42'4'3483,"19"-4"387,23 0-1548,0 0-1032,34 0-774,-3 0-1032,7 0-1419,14 0-1419,-12-2-387,16 2-129</inkml:trace>
  <inkml:trace contextRef="#ctx0" brushRef="#br0" timeOffset="1.95213E10">1651 611 3612,'-25'-10'4515,"0"2"-387,25 8-1032,0 0-1161,-25 0-774,25 0-387,-15 27-258,9-6-129,-4 4-258,-1 6 129,-1-2-129,3 0 0,-1-4 0,4-4 0,6-21 0,-9 21-129,9-21 129,0 0-129,23-23 129,-4 0-129,0 0 129,2-2-129,-2 2 0,-3 2 129,-16 21-129,19-27 0,-19 27 129,0 0-129,0 0 0,0 0 0,0 0 0,15 21 0,-15-21 0,16 38 0,-3-18 129,0-1-129,3 0 129,3-5 0,-19-14 129,40 13 0,-19-13 258,4-8-129,-9-13 0,1-2 0,-8-8 0,-1 1-129,-8-3 0,0 2-258,-4 4 0,-7 0-258,11 27-516,-23-38-1548,23 38-2064,0 0-387,-12-18-129,12 18-645</inkml:trace>
  <inkml:trace contextRef="#ctx0" brushRef="#br0" timeOffset="1.95213E10">2519 289 903,'0'0'3741,"0"0"-258,-15-25-645,15 25-774,0 0-129,0 0-387,0 0-516,0 0-258,0 0 129,-13 14-387,13 9 129,0 2-258,0 13 129,0 1-129,0 11 0,0 2 0,0 7-129,0-3 129,3 0-129,1 2 0,-2-4 0,0-6-129,0-4 0,0-4 0,-2-9-387,4-2 0,-4-8-774,0 4-774,0-7-1677,0-18-1290,-2 30 258,2-30-645</inkml:trace>
  <inkml:trace contextRef="#ctx0" brushRef="#br0" timeOffset="1.95213E10">3054 699 3999,'-11'-4'4773,"11"4"-645,-35 0-129,12 4-1935,23-4-774,-34 27-516,24-6-258,-1-3-129,9 3-258,2-2 258,2 0-258,-2-19 129,32 23 0,-13-19-129,6-4 0,-4-2 0,2-13 0,-5-6-129,-7-6 0,-5 0 0,-2-4-129,-4 6-129,-8 0-258,8 25-129,-31-27-516,31 27-1419,-28 4-1677,28-4-387,-21 23-258,21-23 388</inkml:trace>
  <inkml:trace contextRef="#ctx0" brushRef="#br0" timeOffset="1.95213E10">3279 845 2838,'-33'-25'3483,"25"0"0,8 25-1935,23-17-1032,4 9-2064,19 8-1806,-17-9 0,23 9 0</inkml:trace>
  <inkml:trace contextRef="#ctx0" brushRef="#br0" timeOffset="1.95213E10">3284 605 258,'8'-27'4386,"-8"27"0,2-19-645,-2 19-645,0 0-774,2-20-645,-2 20-387,0 0-516,2 12-129,-2-12-129,0 42-258,0-11 0,2 9 0,0 7 0,0 7-129,3 3-129,-3-3-387,6 4-903,-6-12-1419,-2-13-1806,11 0 129,-11-33-903,18 15 516</inkml:trace>
  <inkml:trace contextRef="#ctx0" brushRef="#br0" timeOffset="1.95213E10">3468 815 2322,'-46'-31'3999,"25"6"387,21 25-645,23-10-1806,8 4-1032,11 1-774,12 1-903,7 0-1419,-5-6-1290,11 10-645,-21-11-258</inkml:trace>
  <inkml:trace contextRef="#ctx0" brushRef="#br0" timeOffset="1.95213E10">3704 537 3354,'-4'-38'4386,"4"38"-129,-21-21-1290,21 21-516,-23-6-774,4 6-516,19 0-258,-25 31-129,16 5-258,-5 1 129,7 15-129,-1 6-129,4 5 0,0-1 0,2-3-258,2-5 0,0-9-387,0-3-645,0-19-516,0-23-2322,2 23-903,-2-23-258,0 0 0</inkml:trace>
  <inkml:trace contextRef="#ctx0" brushRef="#br0" timeOffset="1.95213E10">4005 624 2838,'14'-29'4128,"-14"29"-774,0-21-387,0 21-903,-19-12-129,-4 7-516,23 5-387,-37 0-258,37 0-129,-38 29-129,30-6 0,0 0-129,5 6 129,3-2-258,0 7 0,0-7 0,5 0 0,-3-4 0,0-4 129,-2-19-258,0 27-129,0-27-129,-17 12-387,17-12-645,0 0-1548,-27 4-1677,27-4-387,0 0-387,15-4 129</inkml:trace>
  <inkml:trace contextRef="#ctx0" brushRef="#br0" timeOffset="1.95213E10">4224 768 2322,'0'0'3999,"0"0"387,0 0-645,-12-7-1677,12 7-1032,0 0-387,0 0-387,0 0 0,16-4-258,-16 4 0,27-4 0,-27 4 0,26-12 129,-26 12-129,18-21 0,-18 21 129,5-29 0,-5 29 0,0-38 129,0 38 0,-23-35 129,23 35-129,-30-27 0,30 27 129,-39-5-129,20 8 0,-2 13-129,4 11 0,3 9-129,5 1 129,9 9 129,0-2-129,17-3-129,12-12-129,13 1-387,4-20-387,19 0-903,-1-10-1161,-1-16-1290,6-1-516,-12-16 0</inkml:trace>
  <inkml:trace contextRef="#ctx0" brushRef="#br0" timeOffset="1.95213E10">4736 624 3870,'-12'-85'4386,"-7"43"-129,2 15-1032,7 6-1032,-9 9-645,19 12-645,0 0-387,-19 35-129,17 0-129,0 13 0,0 4-129,0 9-129,2 3-129,0-6-387,14-1-1032,1-5-2451,-3-21-516,16-2 129,-1-27-516</inkml:trace>
  <inkml:trace contextRef="#ctx0" brushRef="#br0" timeOffset="1.95213E10">4703 724 2322,'-61'-8'4386,"61"8"-387,0 0-129,25-13-1677,19 13-1548,13-2-1677,16 2-2709,-13-10 0,22 7-387,-20-19-129</inkml:trace>
  <inkml:trace contextRef="#ctx0" brushRef="#br0" timeOffset="1.95213E10">-1438 1342 3483,'21'-15'4902,"-21"15"0,0-22-516,0 22-1419,0 0-1290,0 0-516,8 25-516,-5 0-129,5 14-258,-4 5-129,2 10 129,-6 6-129,0 5 129,-2-7-129,-6-6 0,-7-8 129,-4-13 0,-3-18-129,1-13 129,-4-25-129,8-23 0,4-21 0,3-10 0,6-9-129,4-1 0,10-1 0,15 7 0,4 12 0,7 13-129,2 19 129,1 14 0,1 12 0,-4 13-129,-7 4 129,-8 19 0,-11 11 0,-8 7-129,-2 7-129,-10-2-129,-1 8-516,-10-15-516,17 5-2064,2-8-1161,2-18-258,0-18-516,19 7 387</inkml:trace>
  <inkml:trace contextRef="#ctx0" brushRef="#br0" timeOffset="1.95213E10">-869 1236 3354,'-9'-27'4773,"-7"4"-387,16 23 0,0 0-1548,-28-10-1419,28 10-387,-8 29-387,4 6-129,-9 9-258,5 6 0,-7 10 0,3 5 0,-5-7 0,5-6-129,-3-10 129,7-11-129,8-31 0,0 0-129,0 0 129,-11-40 0,11-12-129,15-8 0,4-7 0,1-1 0,1 3 129,-2 7-258,2 8 129,-4 12 0,-3 11 0,-14 27 0,19-18-129,-19 18 129,23 14 0,-8 13-129,2 13 129,-1 12 0,7 10 0,0 7-129,-4 10-387,-4-6-516,8 4-2064,-2-9-1419,-9-24-258,7-6-387,-19-38 258</inkml:trace>
  <inkml:trace contextRef="#ctx0" brushRef="#br0" timeOffset="1.95213E10">-892 1488 6063,'-82'-29'4644,"53"12"-645,29 17 129,0 0-3096,29-6-645,17 4-1290,4-5-3096,26 7 0,-7-4-387,14 4-258</inkml:trace>
  <inkml:trace contextRef="#ctx0" brushRef="#br0" timeOffset="1.95214E10">220 1496 2967,'-19'-2'4902,"0"-6"-387,19 8 129,0 0-1677,-21-11-1161,21 11-387,0 0-645,0 0-129,15-4-387,-15 4 0,37 2-258,-14 6 0,2-3 0,0 5 0,-4-2 0,-21-8 0,32 21 0,-32-21 129,2 34-129,-4-14 129,-15 5 0,-2-4 0,-2 2 129,5-2 0,-3-7 0,19-14 0,-23 19-129,23-19 129,0 0-129,0 0 0,0 0 0,0 0 0,21 21-258,-21-21 0,33 8-258,-33-8-387,44 7-774,-25-7-2193,6 0-1032,4-5-129,-4-11-516</inkml:trace>
  <inkml:trace contextRef="#ctx0" brushRef="#br0" timeOffset="1.95214E10">613 1502 3483,'0'0'4386,"-7"-18"-129,7 18 0,-2-25-2322,2 25-387,15-11-516,8 11-258,-23 0-258,40 0-129,-22 2 129,5 11-258,-4-3 0,-19-10-129,27 36 0,-18-9 0,-3 0 0,-4 4 0,-2 2-129,0 0-129,0 5-258,-6-7-645,6 0-1419,0 1-1806,0-32-387,-4 31-387,4-31 387</inkml:trace>
  <inkml:trace contextRef="#ctx0" brushRef="#br0" timeOffset="1.95214E10">663 1654 2967,'-38'-12'4257,"38"12"-387,0 0 0,11-17-1935,12 11-903,8 2-516,6-3-129,1 5-903,4-4-645,-2 6-2322,-11-12-516,13 12-258,-24-13 129</inkml:trace>
  <inkml:trace contextRef="#ctx0" brushRef="#br0" timeOffset="1.95214E10">1762 1336 5418,'-23'-4'5031,"0"-3"-387,23 7-129,0 0-2322,0 0-645,0 0-516,-10 11-387,10 8-258,0 1-129,0 7-129,0 0-129,0 1-129,0 9-516,-5-12-1161,5-4-2580,0 4-129,0-25-387,19 14-258</inkml:trace>
  <inkml:trace contextRef="#ctx0" brushRef="#br0" timeOffset="1.95214E10">1952 1411 3870,'0'-23'4902,"-6"-2"-387,6 25-129,-2-19-1290,2 19-1548,8-21-387,-8 21-645,36-12-258,-17 10 129,4 2-387,-5 4 0,-18-4 129,17 27-129,-17-8 0,-6 4 0,-9 2 0,-4-3 129,3 3 0,-3-6 0,4 0 129,15-19-129,-8 25 129,8-25 0,12 8 0,13-8 0,13 0-129,6 0 0,10-8-129,7 6-516,0-11-2451,-1 5-1419,1 4-387,-15-13-387,0 11-258</inkml:trace>
  <inkml:trace contextRef="#ctx0" brushRef="#br0" timeOffset="1.95214E10">2905 1307 1806,'0'0'4257,"0"0"516,0 0-1161,0 0-516,-16-23-903,16 23-516,0 0-516,0 0 0,0 0-516,-3 23 0,3-23-258,-10 43 0,2-16-258,1 7 129,1 3-258,2 1-258,4 3-387,-4-9-774,6 1-1548,10-4-1419,-12-29-387,28 27-258,-28-27-129</inkml:trace>
  <inkml:trace contextRef="#ctx0" brushRef="#br0" timeOffset="1.95214E10">3104 1382 4515,'4'-36'4644,"-4"36"0,0-23-258,0 23-1935,0 0-774,0 0-516,0 19-516,0 8-129,0 11-387,0 7-258,-2 1-774,2 0-3096,0 12-516,0-16 0,0-1-774</inkml:trace>
  <inkml:trace contextRef="#ctx0" brushRef="#br0" timeOffset="1.95214E10">5397 1373 4515,'-23'-8'4515,"-17"4"-258,19 2-774,0 2-1032,-2 0-903,23 0-387,-33 10-516,33-10-129,-17 35-129,13-10-258,0 5 0,4 1 0,0 0 0,2-2-129,14-6 129,7-6 0,2-9-129,7-6 129,-1-4 129,5-13-258,-5-5 129,0-5-129,-10-2 129,-8-3-129,-7 3 129,-6 5-129,-8 3 0,-11 2-129,0 9-387,-14-3-1032,-1 5-2451,15 6-516,-1 0-258,20 0-129</inkml:trace>
  <inkml:trace contextRef="#ctx0" brushRef="#br0" timeOffset="1.95214E10">136 3043 3612,'15'-28'4902,"-15"28"-129,4-31-129,-4 31-1548,4-23-1032,-4 23-516,0 0-516,0 0-387,0 0-129,0 30-258,0 3-129,-6 4 0,-1 9-129,-1 4-129,0 2-258,4 0-516,-7-12-903,11-7-2193,2-4-774,-2-29 129,27 17-774</inkml:trace>
  <inkml:trace contextRef="#ctx0" brushRef="#br0" timeOffset="1.95214E10">525 2984 3999,'0'-31'4386,"-7"8"-258,7 23-258,-18 0-1548,-5 2-774,8 23-516,-10 0-258,6 17-129,-4-1 0,6 11-258,3 3 0,8 3 129,3-4-258,3-4-129,17-6 129,8-9-129,7-12 0,9-9 0,1-14 0,-2 0 0,4-16-129,-7-7 129,-7-2-129,-14 0 0,-11 2 0,-10 4 0,-15 9 0,-16 6 0,-8 4-129,-6 2-258,6 15-516,0-5-1290,9 5-1935,22 6-516,13-23 0,8 31-516</inkml:trace>
  <inkml:trace contextRef="#ctx0" brushRef="#br0" timeOffset="1.95214E10">1079 3020 9030,'-55'-63'4773,"34"38"129,11 4-387,10 21-2709,-15-27-774,15 27-387,-4 11-258,2 16-258,0 8 0,2 7-129,-2 4 0,0 1 0,2-5 0,-2-4 0,2-9 129,0-11-129,0-18 0,0 0 129,29 11-129,-4-11 0,2-4 0,0 0 0,1 1 0,-3 3-129,-7 0 129,-18 0-129,5 21 129,-5-21 0,-30 34-129,3-20 0,0-3 0,-2-7-258,6-2-387,-2-2-774,25 0-1806,-5-19-1161,5 19-258,9-23-516,-9 23 516</inkml:trace>
  <inkml:trace contextRef="#ctx0" brushRef="#br0" timeOffset="1.95214E10">1382 3101 7869,'-2'-27'4515,"2"27"0,0 0-1032,-21-21-1548,21 21-645,-11 10-645,9 13 0,-4 2-516,6 4-129,-2 7-387,0-5-645,4 2-903,8-2-2193,-10-31-387,32 21-129,-32-21-258</inkml:trace>
  <inkml:trace contextRef="#ctx0" brushRef="#br0" timeOffset="1.95214E10">1536 2797 2838,'11'-42'3999,"8"24"-645,-7-3-258,3 2-645,-15 19-516,25-21-387,-25 21-258,0 0-387,21 23-258,-21 4-129,0 17 0,0 10-129,0 13-129,-13 8-129,3-1-387,1 3-516,-3-10-774,8-9-1935,4-6-774,-2-27-258,2-6-258</inkml:trace>
  <inkml:trace contextRef="#ctx0" brushRef="#br0" timeOffset="1.95214E10">1574 3105 4515,'-27'-40'3870,"27"40"-258,0-25-903,12 11-1290,24 1-516,12-1-903,10-3-387,11 1-645,2 1 0,5-4-129,-11 3 258,-7-1 258,-14 2 516,-17-1 387,-27 16 516,13-19 774,-13 19 129,-23-15 0,23 15 0,-42-2-516,42 2-129,-32 11-258,32-11 0,-4 33-387,6-8 0,9 6-129,3 3 258,-3-1-258,1 0 0,-7-2 0,-5 1 129,-9-10-258,-10 1 129,-6-6-258,-10-4-387,8 1-774,-9-1-2967,3-13-258,14 4-387,-2-6-387</inkml:trace>
  <inkml:trace contextRef="#ctx0" brushRef="#br0" timeOffset="1.95214E10">1369 2816 7224,'-40'-19'4515,"5"0"-387,35 19-258,0 0-3225,0 0-3741,0 0-774,0 0-387,25-4-258</inkml:trace>
  <inkml:trace contextRef="#ctx0" brushRef="#br0" timeOffset="1.95214E10">3915 2624 3354,'-9'-29'4902,"3"-6"-387,6 35 129,-6-25-1548,6 25-1161,0 0-516,0 0-516,0 0-258,-4 18-387,4 12-129,0 9-387,0 3-387,0 14-1935,6-2-1677,-4-12-258,13-5-129,-3-16-645</inkml:trace>
  <inkml:trace contextRef="#ctx0" brushRef="#br0" timeOffset="1.95214E10">4126 2682 6192,'-15'-62'4773,"9"35"-516,6 27-129,8-31-2322,-8 31-774,36-17-516,-15 17-129,0 8-129,-9 13-258,-3 6 129,-9 5 129,0 3 0,-15-4 129,-2 2 258,-6-8-258,7-2 0,16-23 129,-26 29-129,26-29 0,0 0-129,26 21-258,9-19-387,15 7-903,-2-3-3096,11-6-129,3 2-258,-3-2-516</inkml:trace>
  <inkml:trace contextRef="#ctx0" brushRef="#br0" timeOffset="1.95214E10">4935 2531 6966,'-21'-55'4902,"10"35"-129,-5-5-516,3 4-1806,13 21-903,0 0-774,-21 0-258,11 21-258,1 10-129,1 6-129,-2 7 0,-1 0 0,3-3 0,2-5 129,1-7-129,3-8 129,2-21-129,0 0 129,19 4 0,4-8-129,6-11 129,5-2-129,10 1 0,-3 3 0,-1 5 0,-2 4 0,-9 4 0,-29 0-129,21 21 129,-21-1 0,-23 5 0,-11 0 0,-3-2 0,-5-4 0,2-6 0,9-9-258,6-4-258,25 0-387,-15-17-1419,15 17-2064,23-23-258,0 6-258,13 13-258</inkml:trace>
  <inkml:trace contextRef="#ctx0" brushRef="#br0" timeOffset="1.95214E10">5315 2628 3999,'-6'-18'4386,"6"18"-129,0-23-774,0 23-774,12-21-774,-12 21-645,0 0-129,0 0-258,21-11-258,-21 11-129,11 15-258,-11 6 0,8 2-129,-6 8-258,0-2-258,11 4-645,-13-8-645,0-6-1806,8 2-1032,-8-21-258,19 4-129</inkml:trace>
  <inkml:trace contextRef="#ctx0" brushRef="#br0" timeOffset="1.95214E10">5535 2387 2064,'4'-46'3483,"12"11"387,-16 35-1290,26-25-516,-26 25-387,27-15-258,-27 15-129,0 0-129,19 4-258,-13 17-129,-6 2-258,0 15 0,0 1-129,-2 17 129,-7 5-387,1 7-129,-2 5-645,-5-6-387,7-5-2322,5 3-774,-5-24-387,8-3-129</inkml:trace>
  <inkml:trace contextRef="#ctx0" brushRef="#br0" timeOffset="1.95214E10">5593 2676 4386,'-33'-60'3999,"33"60"0,-13-42-258,17 23-2064,23 7-774,13 0-516,12 3-387,11-1-258,2-1-129,4 3 129,-4-2-129,-3 1 0,-11-1 129,-10 0 258,-7-1 129,-13-1 258,-21 12 129,18-21 387,-18 21-129,0 0 258,-14-19-129,-11 13 129,6 6 0,-8 0-258,8 10-129,-2 7 0,11 8-258,1 2 0,9 10 0,11 3-129,5 2 0,3-1 0,0 1 0,-13-3-129,-4-1 0,-2-11 0,-23-2-258,-2-6-516,-12-11-903,-1-2-3225,15-2 258,2-6-516,21 2-516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7.2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1495 96 1677,'-20'-46'3741,"5"25"-258,15 21-774,-17-25-645,17 25-516,-20-4 0,20 4-645,-23 32-129,8 9 0,1 23-258,-9 18-129,-4 27 129,-11 23 0,-3 31 0,-9 26-129,-4 34 0,-14 19 0,-4 31 129,-5 22-129,2 19 0,-4 23 129,0 18-129,-3 9 129,5 12 129,0-1-258,3-11-129,5-7 0,2-11 129,6-29-387,6-20 258,10-33-387,6-32-258,15-22-1161,12-30-2967,5-42 129,7-37-516,14-47-645</inkml:trace>
  <inkml:trace contextRef="#ctx0" brushRef="#br0" timeOffset="2483.142">-64 6597 3483,'-63'-49'4773,"38"25"-258,5 7 129,20 17-1677,-34-33-903,34 33-645,-16-14-516,16 14-258,0 0-129,7 27-258,6-2-129,5 5 0,5 6 0,4 1-129,0-1 258,2-4-129,1-9 0,6-8 129,0-15 0,9-8 0,-1-20 0,8-13-129,-5-11 129,5-3-129,-7-2-129,-6 3 0,-7 10-258,-12 4-258,-4 19-774,-16 21-3483,0 0 258,0 0-645,16-18-129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8:52.0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44 359 258,'0'-19'2709,"0"19"129,0 0 258,-8-21-645,8 21-129,0 0 0,0 0-645,0 0-129,-21-19-516,21 19 0,0 0-387,0 0 0,0 0-129,0 0-129,0 0-129,0 0-129,0 0 129,-13 11-258,13-11 129,-2 25 0,2-25 258,0 37-258,0-16 0,2 2 129,5-4-129,3 1 0,-10-20 129,27 30-258,-27-30 129,40 12 0,-13-10-129,2-2 129,7 0-129,-3-6 129,3-5-129,-3-5 0,1-3-129,-1-2 129,-3 0-129,-3-1 0,0-3 0,2-2 129,2-1-129,3 8 0,-1-1 129,1 2 0,3 5 0,-1 1-129,-1 3 129,-1 5 0,-1 5 0,-3 0-129,-3 7 129,0 5 0,-6 7 0,-4 0 0,-1 1 0,-1-1 0,0 4 0,-15-23 0,25 33 0,-25-33 129,27 11-129,-8-11 0,4-2 0,6-9 0,0-7 0,9 1 0,-3-8 0,7 4 0,0 0 0,4 1 0,-4 1 0,-1 2-129,5 5 129,0 1 0,9 3 0,-1 6 0,5 2 0,-1 4 0,7 8 0,4 3 0,0 6 0,0-2 0,-4 1 129,-3-3-129,1-2 0,-4-7 0,-7-8 0,-6 0 129,-2-13-129,-5-9 0,-3-8 0,-7-5 0,-4-2 0,-6-3-129,-2 7-387,-13-5-1161,-4 11-2451,0 27-516,-29-25-129,10 25-258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8:56.2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80 74 774,'0'0'3999,"0"0"387,-30-12-129,30 12-1161,0 0-903,0 0-774,0 0-387,-23 15-387,21 5-129,-4-1-129,2 4 0,0 2-129,0 4 0,1-4 0,3 4 0,0-4-129,0-2 258,11-4-258,1 0 0,-12-19 0,38 20 0,-11-16 0,3-4 0,1 0 0,4 0-129,1-10 129,-1-2-129,1-3 0,0 0 0,-3 1 0,-2-3 0,-4 1 0,1-1 0,-3 0 0,0 1 0,-2 1 0,-2 3 0,2 1 0,-5 3 0,3 2 0,-2 1 0,0 5 0,-19 0 0,33 0-129,-33 0 129,34 11 0,-15-1 0,0 3 0,-1 1 0,1 3-129,0 0 129,-19-17 0,31 31 0,-31-31 0,30 16 0,-30-16 0,35 3 0,-14-3 0,0-5 129,2-5-129,0 0 0,2-3 0,-2 3 0,2-1 0,-4 1 0,2 4 0,0-1 0,6 5 0,0 2 129,3 0-129,1 2 0,5 11 0,4-1 0,6 5 0,4 2 0,2-3 0,7-1 0,0-5 0,1-5 129,3-5-129,-4 0 129,-7-15-129,-4-8 129,-12-6 0,-9-2 0,-10-7-129,-5 1 0,-11 1-258,-3-1-516,-5 10-2967,5 27-645,-39-33-387,20 33-258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4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3891 180 2451,'-77'-38'2838,"24"19"-258,-12-3-645,-17-1-387,-17 5-258,-21-1-258,-20 4-258,-26 3-258,-17 5 258,-21 1-129,-18 6-258,-15 2 129,-3 12-129,-5 4 0,5 9-129,7 5 258,14 7-258,11 8-129,24 3 129,17 7 0,22 5-129,23 6 0,26 5 129,22 2-129,26 5 129,25 3-129,23 4 0,34-1 0,30-3 0,31-1 0,21-3-129,33-2 129,23-6-129,27-10 0,12-4 129,15-4-129,3-8 129,6-6-129,5-7 129,-7-10 0,-2-8-129,-11-9 129,-5-5 0,-9-3-129,-5-15 129,-15-7-129,-14-5 0,-16-4 129,-16-4-129,-22-1 129,-17-4-129,-24-5 0,-18-2 129,-22-7-129,-15-7 129,-20-11-129,-4-9 258,-23-12-258,-15-8 0,-15-6 0,-13-3 129,-9 6-129,-13 9-387,-10 14 129,-15 13-258,-7 26-903,-14 20-2580,4 13-516,1 12-129,4 9-387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7.2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1495 96 1677,'-20'-46'3741,"5"25"-258,15 21-774,-17-25-645,17 25-516,-20-4 0,20 4-645,-23 32-129,8 9 0,1 23-258,-9 18-129,-4 27 129,-11 23 0,-3 31 0,-9 26-129,-4 34 0,-14 19 0,-4 31 129,-5 22-129,2 19 0,-4 23 129,0 18-129,-3 9 129,5 12 129,0-1-258,3-11-129,5-7 0,2-11 129,6-29-387,6-20 258,10-33-387,6-32-258,15-22-1161,12-30-2967,5-42 129,7-37-516,14-47-645</inkml:trace>
  <inkml:trace contextRef="#ctx0" brushRef="#br0" timeOffset="2483.142">-64 6597 3483,'-63'-49'4773,"38"25"-258,5 7 129,20 17-1677,-34-33-903,34 33-645,-16-14-516,16 14-258,0 0-129,7 27-258,6-2-129,5 5 0,5 6 0,4 1-129,0-1 258,2-4-129,1-9 0,6-8 129,0-15 0,9-8 0,-1-20 0,8-13-129,-5-11 129,5-3-129,-7-2-129,-6 3 0,-7 10-258,-12 4-258,-4 19-774,-16 21-3483,0 0 258,0 0-645,16-18-129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6.2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2856 316 1161,'-43'-56'3354,"9"28"-129,-5 1-1161,-20 0-129,-20-5-645,-20 2 0,-24 0-387,-19 5 258,-21-2-387,-11 11-129,-14 2 0,0 12 0,-5 2-129,8 14-129,2 11 0,13 18-129,9 10 0,12 15 0,13 11-129,20 8 0,19 9 129,25 3-129,26-1 0,28-6 0,29-8 129,40-7-258,41-9 258,35-8-258,38-8 0,27-7 129,23-1-129,21-4 129,13-3-129,4-5 0,-1-3 0,-8-6 0,-13-9 0,-9-3 0,-14-11 0,-16-4 0,-20-19 0,-13-9 0,-23-13 0,-16-10 0,-20-13 0,-19-10 0,-25-6 0,-24 0 0,-29-1 0,-20 1 258,-41 3-258,-31 5 0,-35 10 0,-28 9 0,-27 8-258,-18 3-258,-13 19-645,-10 4-2064,3 11-1032,20 12-129,12-4-387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8.5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8002 0 903,'-54'27'1032,"15"-2"0,-6 11 516,-16 5-258,-11 14 903,-19 11-387,-22 9 387,-21 16-387,-35 11 129,-26 17-387,-38 10-129,-25 22-516,-34 4-129,-20 15-129,-24 7 0,-15 12-129,-20 14-129,-4 13 258,-8 9-129,0 7 129,-1 5 0,13 13 0,4-2-258,20-2-129,17-16 0,25-9 129,24-19-258,27-15-129,28-19 129,25-20-258,35-20 129,24-19 129,28-20-129,26-19 0,23-17-258,19-17 0,17-11-387,6-20-645,23-5-1677,0 0-1548,0-12-387,3-6 0,1-14-387</inkml:trace>
  <inkml:trace contextRef="#ctx0" brushRef="#br0" timeOffset="541.0309">-133 4756 6192,'80'-83'4902,"-44"54"-387,-11-3-387,-10 12-2451,-15 20-645,10 11-387,-10 23-258,-16 12-258,-12 15 129,-6 5 0,0 7 0,-6-1 129,6-5-129,4-8 0,8-5 129,11-15-129,11-5 0,18-11 0,20-5 129,12-9-258,18-4 0,13-5-258,5 0-645,16-5-1677,2-4-2064,-13-5-129,-10 1-516,-18-5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12.9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249 82 8127,'-122'-20'4515,"66"10"0,11-3-387,17 8-2322,28 5-1032,0-22-258,32 15-129,24 6-258,15-1 0,6 2-129,-2 9 129,-5 12 0,-23 9 129,-27 8 0,-29 1 129,-27 7 0,-27-1 258,-9 3-258,-6-10 129,6-4 0,11-9-129,23-2-129,38-23 0,17 21-129,40-17 0,24-4-258,19 0-129,11-4-387,16 1-1161,-5-10-2967,-18-1 0,-13-6-258,-23-3-387</inkml:trace>
  <inkml:trace contextRef="#ctx0" brushRef="#br0" timeOffset="452.0259">704-507 6837,'-133'-28'4773,"69"10"-387,19 4 0,7-1-2580,18-3-645,20 18-516,24-12-387,12 10-129,10 2 129,2 6-258,-1 8 0,-6 9 129,-14 4 0,-16 5 0,-11-2 129,-13 4 0,-12-2-129,2-1 129,0-6 0,7-6-258,16-19 0,3 16-258,38-14-387,6-7-903,23-6-1677,7-7-1161,2-9-129,1-1-387,-6-4-129</inkml:trace>
  <inkml:trace contextRef="#ctx0" brushRef="#br0" timeOffset="716.0409">1218-575 6063,'-65'-25'4644,"24"25"-387,2 4-516,3 16-1677,-4 3-774,21 11-516,3 1-129,16 5-387,9-3-129,23-3 0,11-9 0,11-9 0,6-11-129,1-5 129,-3-16 129,-6-10-129,-17-12 0,-17 1 0,-18-4 129,-18 3-258,-26 4 129,-12 6-129,-8 10-387,-1 4-774,15 10-2580,12 4-645,19 5-129,19-5-645</inkml:trace>
  <inkml:trace contextRef="#ctx0" brushRef="#br0" timeOffset="1752.1002">1947 52 7224,'-68'18'4128,"39"-18"129,29 0-387,-20 7-2709,20-7-516,20 0-258,12-2-387,6-5 129,3-4-129,6 0 129,-4-5-129,-4 4 129,-12-8-129,-7 2 129,-17-5 129,-3 7 129,-19-4 258,-15 10-258,-15-1 129,-3 7 129,-9 4-258,6 8 129,-1 11-258,13 13 0,11 6 0,21 5-129,11-1 0,29 3-129,18 0-129,10-10-387,16 1-516,1-18-1032,10-6-2193,-3-6-258,-6-6-387,-12-2 0</inkml:trace>
  <inkml:trace contextRef="#ctx0" brushRef="#br0" timeOffset="2128.1217">2477 109 4257,'6'-57'4257,"-6"32"258,1 7-129,-1 18-1290,0-29-1290,0 29-387,0 0-516,0 0-387,-5 24-129,0-1-258,3 2 129,0 3-258,-2 3 258,4-3-258,0-5 129,0-3-129,0-20 0,0 21 0,0-21 0,0 0 129,6-10-129,1-10 129,5-7-129,10-1 0,3-4-129,4-2 258,1 3-258,2 5 0,-1 8 0,-2 9 129,-4 9-129,-4 12 129,-8 15 0,-3 7-129,1 5 0,0 0-258,5 6-774,-5-11-1032,8-9-1806,5-5-516,4-17-129,6-3-387</inkml:trace>
  <inkml:trace contextRef="#ctx0" brushRef="#br0" timeOffset="2361.1351">3273-280 7998,'-8'-102'4644,"-8"58"129,2 10-516,1 12-2064,-8 4-645,21 18-774,-32 13-258,19 23-129,-1 14-129,1 14 0,-1 9-129,0 11-129,1 7-258,-1-4-516,14 2-1290,0-12-2451,1-20 0,16-10-387,4-22-516</inkml:trace>
  <inkml:trace contextRef="#ctx0" brushRef="#br0" timeOffset="2805.1603">3228-39 5547,'-52'-47'4386,"36"29"-129,-2-5-387,7 5-2193,11 18-645,5-16-387,13 16-258,2 0-129,7 4-129,3 7-129,1 1 0,-1 4 0,-1 0 0,0 2 0,-6 2 0,0-1 0,-7 1 0,2 3 0,-5 2 0,-4-3 129,-6 1-258,-1-5 258,-2-1-129,0-17 0,0 24 0,0-24 129,-21 0-129,21 0 129,-20-16 0,13-2-129,3-4 387,-1-4-387,5-1 129,5-2-129,8 6 129,6-4-129,8 6-258,5 8-258,-5 1-387,11 12-387,-9-2-1032,-2 2-1677,7 11-516,-11-2 129,2 7 0</inkml:trace>
  <inkml:trace contextRef="#ctx0" brushRef="#br0" timeOffset="3161.1807">3885-125 5676,'0'0'4773,"0"0"-129,-18 14-774,18-14-1032,-10 18-774,10 0-645,0-18-516,-6 34-129,4-9-258,2 2-258,0-1-258,8-2-516,13 1-1419,1-8-2580,3-15 129,9-2-645,1-14-516</inkml:trace>
  <inkml:trace contextRef="#ctx0" brushRef="#br0" timeOffset="3294.1881">4136-328 5805,'-66'-45'3999,"41"45"-387,-4-5-258,11 8-3354,16 20-2967,2-5-516,20 14-516,0-10 129</inkml:trace>
  <inkml:trace contextRef="#ctx0" brushRef="#br0" timeOffset="3617.2069">4276-71 8901,'-18'8'4515,"-13"5"129,31-13-387,0 0-2322,-16 0-774,16 0-516,20-2-258,3-7-258,1-1 0,4-5-129,-4-1 0,-3-2 0,-3-3 0,-9 0 0,-9-1 129,-2 4-129,-18 2 129,-3 6 0,-11 10 0,-2 1 129,-1 19-258,4 10 129,8 10 0,7 6-258,17 6-129,1-4-258,30 2-516,8-15-1161,19-6-2064,11-6-387,5-14-387,8-7 129</inkml:trace>
  <inkml:trace contextRef="#ctx0" brushRef="#br0" timeOffset="3872.2215">4912-21 6321,'21'-70'5031,"-24"40"-387,-15 5-258,-7 7-1419,-8-2-1290,10 11-645,-6 0-516,10 9-129,3 6-258,7 10 129,1 5-129,5 9 0,3 6 0,-2 5 0,-5 2 129,2 0-129,-4-4 129,1-1-129,-2-6-129,-3-4-129,1-3-387,-12-14-1548,1 1-2580,-4 1 129,-5-10-516,-2 3-516</inkml:trace>
  <inkml:trace contextRef="#ctx0" brushRef="#br0" timeOffset="4401.2517">861 1174 9933,'0'0'5160,"-14"-13"-387,14 13 0,-25-16-2967,25 16-645,-20 7-516,9 15-387,1 5 0,-1 5-129,6 5-129,-8 2-258,13 8-387,0-15-1032,4-2-2838,15-14 0,3-14-516,8-4 0</inkml:trace>
  <inkml:trace contextRef="#ctx0" brushRef="#br0" timeOffset="4527.2589">928 969 5289,'-85'-38'3225,"60"36"-774,0-5-1419,25 7-3741,11 0-903,21 4 129</inkml:trace>
  <inkml:trace contextRef="#ctx0" brushRef="#br0" timeOffset="4850.2769">1255 1081 6321,'0'30'5031,"-23"-8"-258,5-19-258,18-3-1677,-18 6-1032,18-6-903,0 0-258,-2 16-387,2 0 0,8 3-129,-3 6 0,-5 2 0,2 0 0,-2-2 0,0-4 0,0-5 129,0-16-129,0 0 129,0 0-258,0-14 0,14-7 129,13-4-129,9 0 0,10 2-129,6 3 0,4 7-129,-2 6 0,-1 11-258,-10 10-774,-1 13-3225,-14 7 129,-6 0-387,1 3 0</inkml:trace>
  <inkml:trace contextRef="#ctx0" brushRef="#br0" timeOffset="5272.3016">2441 1356 10320,'-12'-57'4902,"1"34"-129,4-1-129,-2 7-1935,-2-1-1935,11 18-258,0 0-258,0 30 0,-3 7-129,-1 10-129,-5 6 129,-4 8-129,-1 3 129,-7-7-129,-1-10-129,1-10 129,1-15 0,0-17 0,4-14 0,2-27 129,3-21-129,9-18 0,2-10 0,4-8 0,14 2 0,10 5-129,12 13 0,8 12 0,8 22 0,3 21 129,-7 18-129,-7 13 129,-20 21-129,-22 12-129,-3 8-258,-28-6-645,3 2-2580,-10-9-645,9-13-516,11-10 129</inkml:trace>
  <inkml:trace contextRef="#ctx0" brushRef="#br0" timeOffset="5521.3158">3169 965 14448,'-2'-18'5031,"2"18"-258,-22-9 0,22 9-3870,-10 31-516,1 10-129,-4 12-129,1 13-258,-5 7 0,3 13-387,-9-6-645,10 6-2193,-5-15-1290,8-17-258,4-18-258,4-19-387</inkml:trace>
  <inkml:trace contextRef="#ctx0" brushRef="#br0" timeOffset="5693.3256">2959 1176 12126,'-73'-106'4644,"49"67"-258,15 7 258,13 3-3483,41 13-516,26 2-258,30 3-387,22 8-516,12-6-1806,13 7-2193,10 2-129,-4-2-258,-5 2-645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25.8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2963 53 516,'0'0'3096,"2"-27"258,-2 27-903,-13-9-258,-6 4-774,-6 3-129,-11-2-387,0 4 258,-11-1-387,-5 1 0,-9 0 0,-7 3-387,-9 3 0,-1-1 0,-12 2 0,-1 2-129,-8-4 129,4 3-129,-5-3 129,7 2-129,0-2 0,8 1 0,3-3 0,5 1-129,3-1-129,3 3 129,3-3-129,3 3 0,4 1 258,-1 2-258,1 0 0,0 1 129,2 3-129,1 1 0,3-1 129,1 1-129,2 2 129,0-2-129,6 0 0,-1 3 0,4 0 0,2-1 0,0 2-129,-1-2 129,1 4 0,2 0 129,1-1-129,-1 1 0,1 1 0,-1 2 0,5 1 0,0 1 0,7-2-129,2 0 129,3 0 0,6-1 0,4-3 0,3 3 0,5-5 0,0 3 0,1-2 0,1 0 0,0 0 0,0-1 0,2 3 0,0 0 0,0-1 0,0 3 0,0-1 0,6 2 0,3 4 129,2 2 0,3-3-129,0 1 0,2 0 0,2 0 0,0-2 129,-2 0-129,2-6 0,2-1-129,0 2 258,3-4-129,-2 2 129,4-2 0,4-2-129,2 0 129,3-3 0,1 0 0,5-4-129,3 2 258,0-4-258,3 2 129,1-1-129,1-1 129,3 0-129,0 2 129,-2-1-129,1 1 0,2-2 0,-4 1 0,2-3 129,-1 3-129,1-1 0,2 2 0,-2-2 0,0 2 0,-3 1 0,3-1 0,-3 0 0,1 0 0,-5-3 0,0-1 129,4-3-129,-3 0 0,3 0 0,-1 0 129,1-3-129,-2-1 0,0 2 0,-1 0 0,-2 2 0,-3 0 0,-1 0 0,1 2 0,0 4 0,3-5 0,2 5 129,3-4-129,3 1 0,4 1 0,0-3 0,-1 3 0,1 0 0,0-1 0,-8-1 0,-1 1 0,-4-1 0,-5 0 0,0-2 0,0 0 0,-4-2 0,2-5 0,0 0 0,2-2 129,2-3-129,1 1 0,-3-2 0,0 1 0,0-2 129,-2 1-129,-2-3 0,-2 0 0,1-2 129,-1 0-129,1-5 0,1 0 0,0-4 0,2 0 129,0 1-129,-1 1 0,-8 0 0,-2 2 129,-3 1-129,-6-1 129,-3-2-129,-4 0 129,-4-2-129,-1-1 129,2-6-129,-2-4 0,-1-1 0,-1 0 0,0-2 0,0-2 129,-10 0-129,-5-1 129,-10-3 0,-3 10-129,-12-3 258,-8 3-129,-13 0 0,-5 3 0,-8 2-129,-8 7 129,-2 1 0,-4 5-129,2 4 0,2 8-129,5 7-258,2 2-387,16 21-2193,7 2-1548,8 0-258,11 2-258,10-7-387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29.7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-11-20 3612,'-16'-18'3870,"16"18"-129,0 0-1419,0 0-516,0 0-258,4 15-645,16 11 0,1 10-129,17 18-129,3 10 129,18 18 0,7 9-258,13 18 0,5 10 0,15 17-129,5 10-129,7 15 129,11 8 0,7 13-129,5 9 129,7 14-129,8 9 0,3 4 0,10 1 129,6 1-129,2-2 129,4 3-129,-2-2-129,0-10 129,-5-2 0,-4-9 0,-11-7-258,-9-11 0,-14-7-258,-18-23-129,-7-11-774,-27-28-1677,-16-19-1806,-14-18-258,-20-28-258,-13-17-387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5.1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60 1677,'0'-21'4128,"0"21"387,0-23-129,0 23-1419,0-18-903,0 18-903,0 0-258,0 0-258,0 0-258,0 0 0,0 18-129,0 5-129,6 9 129,-1 7-129,4 11 0,3 11 129,6 5 0,2 5 0,7 8-129,11 1 129,10 9-129,9 4 129,13 7-129,12 0 0,19 1 129,15 3-129,15 3 0,14 5 129,15 1-129,12-5 129,16 1-129,11-3 0,12-5 0,6-3 0,12-7-129,6-12 0,1-10 0,1-8 0,-8-9 0,-11-8 0,-10-8 0,-23-4-129,-26-5 129,-26-6-258,-29-3-258,-24 4-129,-30-10-645,-10 6-2322,-22 3-1032,-18-21-258,9 31-516,-9-31 387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6.2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2856 316 1161,'-43'-56'3354,"9"28"-129,-5 1-1161,-20 0-129,-20-5-645,-20 2 0,-24 0-387,-19 5 258,-21-2-387,-11 11-129,-14 2 0,0 12 0,-5 2-129,8 14-129,2 11 0,13 18-129,9 10 0,12 15 0,13 11-129,20 8 0,19 9 129,25 3-129,26-1 0,28-6 0,29-8 129,40-7-258,41-9 258,35-8-258,38-8 0,27-7 129,23-1-129,21-4 129,13-3-129,4-5 0,-1-3 0,-8-6 0,-13-9 0,-9-3 0,-14-11 0,-16-4 0,-20-19 0,-13-9 0,-23-13 0,-16-10 0,-20-13 0,-19-10 0,-25-6 0,-24 0 0,-29-1 0,-20 1 258,-41 3-258,-31 5 0,-35 10 0,-28 9 0,-27 8-258,-18 3-258,-13 19-645,-10 4-2064,3 11-1032,20 12-129,12-4-387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0.3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26 432 4515,'-18'0'4644,"18"0"-129,0 0 0,-18 0-1806,18 0-1290,0 0-129,0 0-258,11-5-258,8 5-129,23 21-258,4 2 0,13 11 0,13 4-129,10 6 0,4 6-258,0 0-129,0 0-129,-10-14-129,-3-6 0,-12-19-129,-7-9 129,-19-15-129,-8-22 0,-16-23 129,-9-13 129,-9-9 129,-20-9 258,-4-1 129,-13 1 258,4 13-129,-6 2 129,8 21 0,2 10 0,13 16-129,5 9 0,18 18-129,0 0-129,0 33 129,16 4-387,6 4-258,8 20-1161,0 1-2967,5-1-129,-1 1-387,-8-15-516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3:03.8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1271 1153 1806,'-45'-32'2709,"45"32"-1032,0 0-129,-7 16-4128,32 14-258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0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 12423 1806,'-8'-12'4515,"8"12"129,0 0-774,-2-12-645,2 12-645,0 0-774,9 0-387,-9 0-387,0 0-516,0 0-129,8 1 0,-8-1-129,14 22 0,-7-1 0,4 9 0,-1 11 0,-2 10-129,2 14 129,-3 10-129,-5 9 0,-1 6 0,1 2-129,-2 1 129,0-7-129,0-4 129,0-10-129,3-10 0,1-9-129,-1-12-258,3-4-387,-4-15-1161,-1-3-3096,-1-8 0,0-11-387,0 0-129</inkml:trace>
  <inkml:trace contextRef="#ctx0" brushRef="#br0" timeOffset="110365.3124">4938 4635 4257,'-25'0'4128,"16"-1"-129,9 1 0,-8-3-2451,8 3-774,-9-3-387,9 3-258,0 0 129,-8-1-129,8 1 129,0 0 129,0 0 0,4 0 0,8 0 129,6 0 0,6 0 0,7 0 0,8 0 0,8-3-129,9 0 0,4-6 0,7 2-258,2-2 0,1 1 0,-1 4-129,-4 2 0,-2 2 129,-4 0-129,-3 4 0,-3 3 0,-2 2 0,2-1 129,1-4-129,3 0 0,1 0 129,3-2-129,0-1 0,-1 0 129,-2 0-129,-3-1 0,-3 1 129,-4 1-129,-4-1 129,-3 1-129,-2-1 129,-1 0 0,1-1-129,2 0 0,3-1 0,1-3 0,2-1-129,-1-1 129,2 2-129,-3 0 129,-2 1 129,-2 1-129,-4 0 0,-3 2 0,1 0 0,-1 0 0,0 0 0,2-1 0,2 0-129,0-7-903,6 0-3483,-1-1-129,-1-6-258,6-4-645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5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 11610 5160,'-33'11'5031,"33"-11"0,0 0-1032,0 0-1290,0 0-387,-43 13-516,43-13-516,0 0-387,0 0-129,0 0-645,0 0 0,-35 9-387,35-9-129,17 2 129,7-2 0,8 1 0,6 0 0,4 4 129,3 3-258,-8 5 516,-8 5-129,-12 5 0,-12 3 0,-6 6-129,-12 2 129,-5 2 0,-3-1 0,-5 0 0,7-2-129,6-3 129,10-1 0,3-3 129,11-2-129,4 0 129,2-5 0,3-2 0,-2 0 0,-8-3-129,-9-1 0,-4-4-129,-13-1-129,-4-3-258,-6-3-129,-3 2-774,29-4-1935,-29 0-1419,3 0-387,4-6-387,12-3 645</inkml:trace>
  <inkml:trace contextRef="#ctx0" brushRef="#br0" timeOffset="272.0156">1857 11743 9030,'-9'-7'5160,"-5"7"-129,14 0-387,-12 9-2838,12 5-774,3 5-387,6 10-129,0 8-258,1 6-129,-1 6-129,-3-2-1677,0 3-3225,-5-3 0,-1-11-516,-7-11-516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7:38.6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-22 311 2967,'-27'-12'3999,"27"12"-1161,0 0-387,0 0-387,0 0-516,0 0-129,25-27-258,12 18-129,3-7-258,16 3 0,1-8-129,6 5-129,1-3-129,7 4-129,-2 1 129,5 1-258,-3 1 129,4 2-129,4-1 0,5-1-129,10-1 258,6-1-129,7-1 0,12 3 129,4-3-129,9 7 0,0-1 0,-1 7-129,-5 2 129,-7 0-129,0 2 129,-12 7-129,-9 1 0,-4 0 0,-9 1 0,-1-3 0,-2 3 0,-1-3 0,-4-4 129,5 0-129,2-4 0,1 2 0,7-2 0,-2 0 0,4 0 0,0 2 0,2 3 0,-6-1 0,0 2 0,-4 0 0,-3-2 129,1 1-129,0-1 0,5-2 0,-5 4 129,6-2-129,2 2 0,2 1 0,2-1 129,2 2-129,-6 1 0,2 1 0,-4-2 0,-10-1 0,-7-1 0,-8 0 0,-9-2 0,-14 0 0,-9-2 0,-10 1 0,-23-3 0,21 2 0,-21-2 129,0 0-129,0 0 0,0 0 0,0 0 0,0 0 0,0 0 0,0 0 0,0 27 0,0-27 0,0 33 0,0-12 0,0 6 129,-2 2-129,0 4 0,-4 3 129,4 1-129,-1 5 0,1-3 129,2 3-129,0 0 129,0 1 0,5-3-129,1-3 129,-4-3 0,2-3 0,-4-4 0,0-4-129,0-23 129,0 29-129,0-29 129,0 0-129,-27 19 0,27-19 129,-38 2-129,3-2 129,-9 0-129,-8 0 0,-13 0 0,-12 0 0,-11 0 0,-15 0 0,-16 0 0,0 0 0,-13 0 0,-1 0 0,-7 0 0,-3 0 0,1 0 0,-2 0 0,2 0 0,0 0-129,-2 0 129,-3 0 0,7 0 0,-4 2 0,0 0 0,6-2 0,2 0 0,4 0 0,1 0 0,3 0 0,1 0 0,6-2 0,1-2 0,3-1 0,0 3 0,4 0 0,11 2 0,6 0 0,8 0 0,7 0 0,7 0 0,12 0 0,10 0 0,6 0 0,6 0 0,4 0 0,3 0 0,-1 0 0,1 0 0,0 4 0,-5-1 0,0 1 0,-3-2 0,1 2 0,0-2 0,2 0 0,1 0 0,-1 0 0,3 0 0,3 0 129,5 1-129,0 1 0,6-2 129,21-2-129,-29 2 129,29-2-129,0 0 129,0 0 0,0 0-129,0 0 129,-19 4 0,19-4-129,0 0 0,0 0-387,0 0-1548,0 0-2838,2-10-129,6-9-387,-3-21-516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2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 12396 2064,'-8'0'3999,"8"0"387,-7 9-258,7-9-1935,0 10-645,0-10-129,7 13-129,1-10 0,6 4 129,4-7-258,5 1-258,6-1-129,7 0-258,6 0-258,4 1 0,9 3-387,3 2 129,5 1 0,5 1 0,8 1 129,10-3 0,7-3 0,13-2 0,12-1 129,12-4 0,10-2-129,7-1 0,3 2-129,-1 3 0,1 2 0,-6 2 0,-8 9 0,-4 2 129,-3 2-129,-4 1 129,2 1 0,2-2 0,0-4 0,5 0 0,3-4 0,1-1 0,-3 0-129,2-2 129,-4 0 0,-4 1 0,-2 1-129,-2 0 129,-5-1-129,-2 1 129,-1-1 0,-3-1 0,-4-1-129,-3-2 129,-6 1 0,-8-1-129,-7 0 129,-10 3 0,-10-2 0,-7 2 0,-10 0 0,-6 2-258,-7 1 258,-5 1-258,-3 0 129,-5 0 0,-3 4 0,-3-1-129,-3 3 129,-2 3 129,-1 4-129,1 2 129,0 5 0,2 3 0,0 5 0,1 4 0,1 2 0,2 2 0,0 3-129,0 0 129,-2-1-129,2 3 259,-3-3-259,0-1 0,-1-2 0,-2-3 0,-2-3 0,-2-2 0,-2-3 0,-3-3 0,-2-5 0,-1-2 0,-1-3 0,-6-3 0,-2-3 0,-5-1 0,-2-3 0,-7 0 0,-6-2 0,-9-3 0,-7 1 0,-7-2 0,-8 1 0,-7-1 0,-6 0-130,-6-1 130,-2 0 0,-4-1 0,-1 1-129,-3-2 129,-1 0 0,-3-1 0,-4-3-129,-1 2 129,-2-2 0,-2 0 0,-1-3-129,-2 1 129,-1-2 0,0 1-129,0-3 129,2 1 0,0-1 0,-1 1-129,-1 0 129,1 1 0,0 1 0,0 0 0,1 1-129,0-1 129,4 1 0,1 0 0,7-1-129,1 1 129,3 0 0,5-1 0,0 3 0,4 1 0,2 1-129,0 1 129,1 1 0,1 0 0,0 1 0,0 2 0,5-2 0,1-1 0,2 0 0,5 0 129,2-1-129,6-3-129,-1 1 258,3 1-129,2 1 129,1 1 0,3 0-129,0 1 129,-1 3-129,3 2 129,2-1-129,5 1-129,4-2 129,3-1 0,6-1 0,1-1 0,6-1 0,-1 0 0,4-1 0,-3-2 0,-3 2 0,-5 1-129,-9 2 258,-8 5 0,-5 3 0,-7 3 0,-4-1 0,0 2-129,2-4 130,4-3-130,11-5-388,8-12-1160,8-5-3612,14-11-258,11-7-258,4-11-516</inkml:trace>
  <inkml:trace contextRef="#ctx0" brushRef="#br0" timeOffset="8393.4803">4421 12678 3612,'0'-26'4644,"0"15"-387,-3 2-774,0-4-1161,3 13-258,-5-13-645,5 13-129,0 0-387,0 0-129,-6-10-129,6 10-258,0 0 0,0 0-129,0 10-129,0 2 0,-2 4 0,2 5 0,-2 3 0,-1 7-129,1 3 0,0 5 0,-2 3 0,1 0 0,0 1 0,0 0 0,2-1 0,0-1 129,0-2-129,1-4 0,0-4 0,0-3 0,0-4 0,0-1 0,0-3 0,0-4 0,-1 0 0,-1-1 0,0-2 0,0-3 0,0 0 0,2-10-129,-3 16 129,3-16 0,0 13 0,0-13 0,1 13 129,-1-13-129,3 17 129,-2-8-129,0 2 129,-1 1-129,0 3 0,0 1 0,0 2 0,0 2 0,-1 2 129,-2 1-129,-1 1 0,-1 1 0,-1-4 0,1-1 0,0-3 0,0-4 0,2-3-258,3-10-516,0 0-3870,6-21 129,1-4-516,2-7-387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6818 12164 9804,'0'0'4644,"-12"1"-258,1 4-387,-7 4-2451,6 8-645,-3 2-387,2 6-129,2 5-258,4 4 0,3 2-129,4 1 129,2-3-129,8-5 0,4-7 0,3-11 0,7-11 0,4-13 0,0-14 129,2-12 0,-3-8 0,-2-2 129,-8-1 0,-6 4 0,-11 5 0,-12 8-129,-15 10-129,-10 7-258,-7 13-516,-11 0-1419,0 4-2451,3 8 129,3 0-387,14 2-387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03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 12929 10320,'-9'0'5418,"9"0"-516,0 0 0,0 0-3225,-7-13-774,7 13-516,0 0-258,0 11 0,2 5 0,5 7-258,2 5 0,1 5 0,2 4-129,1 2 258,2-5-129,2-3 129,1-10-129,-1-9 387,2-12-129,3-13 129,0-13 0,1-11-129,-3-8 0,2-4-129,-3 1-129,-4 1-129,-3 11-387,-8 2-903,3 14-3483,-4 10 258,-3 10-645,0 0-387</inkml:trace>
  <inkml:trace contextRef="#ctx0" brushRef="#br0" timeOffset="481.0274">2862 12986 9030,'-17'0'4644,"17"0"-258,-12 0-258,12 0-3225,-6 9-516,6 5-387,0 4 0,2 3 0,0 3 0,0 3 0,-1-4 0,0-3 0,0-4 129,-1-6 0,0-10 0,0 0 129,0 0 0,-9-5 258,4-9-129,-1-6 0,3-3-129,0-5 0,3-4 0,5-3-129,6 1-129,7 1 0,2 3 0,5 4 0,-1 6 129,2 4-129,-3 6 0,-6 3 0,-1 4 129,-7 2-129,-9 1 129,0 0-129,-2 6-129,-7 2 0,-1-2-387,2 8-516,-5-7-1419,7 3-2193,6-1-129,0-9-387,7 12-387</inkml:trace>
  <inkml:trace contextRef="#ctx0" brushRef="#br0" timeOffset="1001.0573">3130 12974 8385,'0'11'4644,"0"-11"0,-9 4-516,9-4-3096,-3 12-387,2-2-387,-1 3-258,1-1 129,0 3-129,0-2 0,0 0 0,1-4 129,0-9 0,0 0 0,0 0 258,-3-6-129,1-5 0,2 0 0,-1-5 0,1 1-129,0-1 0,5 2 0,2 1-129,3 1 0,3 3 0,-2 2-129,3 7 129,0 1 0,2 10-129,0 5 129,-1 4 0,0 2 0,0 0 0,1-2 129,-2-4-129,-1-3 258,-3-7 0,-1-5 129,-9-1-129,15-17 129,-11-2 0,1-3-129,-1-5-258,0-4-258,2 7-1419,-3-3-3096,1 4 0,-2 5-516,-1 5-516</inkml:trace>
  <inkml:trace contextRef="#ctx0" brushRef="#br0" timeOffset="-31829.8205">4604 11953 2322,'0'-24'4644,"0"24"-258,-2-17 258,1 6-1548,1 11-774,-3-10-903,3 10-258,0 0-258,0 0-387,0 15-129,1 4 0,-1 3-129,1 5-129,-1 5 0,0 1-258,0 2-258,-3-5-516,3 1-1032,-1-14-1419,1-6-1290,0-11 0,11-2-645,1-14 645</inkml:trace>
  <inkml:trace contextRef="#ctx0" brushRef="#br0" timeOffset="-31631.8091">4777 11862 4257,'28'-31'4515,"-21"28"-258,-7 3 387,0 0-1677,-1 15-774,-11-1-774,5 12-387,-4 1-387,-1 8-129,2 2-258,1 2-387,5 4-516,2-5-1677,2 0-2193,5-3-129,2-9-387,5-6-129</inkml:trace>
  <inkml:trace contextRef="#ctx0" brushRef="#br0" timeOffset="2223.1271">3974 11988 8514,'1'-12'4902,"-1"3"-258,0 9-258,0 0-2580,0 0-774,-2 7-516,-1 7-258,1 5-129,1 5-129,-2 3-387,3 8-774,0 2-3354,6-4 0,1-2-258,2-7-516</inkml:trace>
  <inkml:trace contextRef="#ctx0" brushRef="#br0" timeOffset="2564.1465">4150 12020 6837,'-3'-16'4128,"3"16"0,1-13-129,-1 13-2838,15-7-645,-3 7-258,-1 1-129,4 3 0,-2 7 0,-2 0 0,-1 6 0,-4 2 0,-3 4 0,-3 1-129,-4 2 129,-5 0 0,-1 0 0,-3-2 129,4-3 258,0-4-258,5-3 129,4-14 0,5 17 258,5-14-387,9-2-387,5 3-1419,4-3-2580,1-1-387,3-3-258,-2-5-258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35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5116 13014 4902,'0'0'4773,"-8"-7"-129,8 7-516,-1 6-1806,1-6-1032,-6 23-516,2-6-258,3 4-258,0 2-258,1 0 129,2-3-129,6-2 129,3-7-129,5-5 129,2-6 0,3-5 0,1-9 0,-2-6 129,-3-7-129,-5-1 0,-6-2 0,-6 2-129,-7 1 0,-7 4 0,-5 6-258,-1 6-387,2 10-645,-2 1-1419,8 7-1677,8 8-258,5-1-387,13 3 129</inkml:trace>
  <inkml:trace contextRef="#ctx0" brushRef="#br0" timeOffset="249.0141">5488 12962 6321,'-31'-14'4644,"20"11"-387,-4-2-129,5 3-2838,5 8-645,3 5-129,2 11-258,2 6 0,4 8-129,0 4-129,1 4-129,2 3-1161,-3 1-2580,-4-9-516,1-2 129,-3-12-387</inkml:trace>
  <inkml:trace contextRef="#ctx0" brushRef="#br0" timeOffset="423.0241">5372 13222 2193,'-23'-27'3870,"13"16"0,10 11-129,0 0-1419,0 0-1290,11-9-516,13 3-387,7-2-645,8-4-2322,7 6-645,-4-10-387,6 6-129</inkml:trace>
  <inkml:trace contextRef="#ctx0" brushRef="#br0" timeOffset="746.0423">5752 12926 4644,'6'-18'4773,"-6"8"-387,0 10 0,0 0-1419,-11-5-1677,11 5-258,0 0-516,-3 14-129,3 0 129,0 7-129,0 4-129,4 8 0,-4 3-129,1 5 129,-1-1-129,-3-1-129,-2-2-129,-2-5 0,-1-3-258,-3-10-129,1-3-387,-3-11-774,2-5-1548,-1-3-1419,-2-12 129,1-4-516,0-10 258</inkml:trace>
  <inkml:trace contextRef="#ctx0" brushRef="#br0" timeOffset="907.0519">5685 13051 258,'40'0'3612,"-21"8"-129,-6-6 0,1 3-1677,-3 0-903,-1-3-1032,-1 0-1032,-9-2-903,18-1-258,-10-7-387,5 2-129</inkml:trace>
  <inkml:trace contextRef="#ctx0" brushRef="#br0" timeOffset="1391.0795">6110 12909 5676,'0'-9'4773,"0"9"-387,-9 0-258,0-3-1677,-1 6-1290,-3 3-516,1 3-387,-1 2 0,3 3 0,2-2 0,5 3 129,3 0-129,5 3 0,5-2-129,2 6 129,2-2 0,0 2-129,-4 1 0,-3 0 0,-6-1 0,-2-2 0,-11-3-129,-4-3-129,-2-5-258,-3-7-387,5 2-903,-1-4-2709,7-8-258,10 8-258,0-20 0</inkml:trace>
  <inkml:trace contextRef="#ctx0" brushRef="#br0" timeOffset="1798.1028">6164 13124 6837,'0'0'4128,"-4"-6"-258,4 6 0,0 0-2709,0 0-774,0 0-129,0 0-258,14-5 0,-4 3 0,2-1 0,0-3 0,1-3 0,-4-1 129,-1-4 0,-2-2 258,-2 3 0,-4-4 258,0 3 0,-2-1 258,-1 6-258,-5 0 129,8 9-129,-16 0-258,8 7-129,-2 9-129,2 5 0,1 5-129,2 5 0,1 1 0,4 0 0,0-2 0,6-3-129,5-7-129,3-9-129,8-4-516,0-7-903,8-8-1161,-1-4-1290,-1-9-387,2-3 0,-4-4-258</inkml:trace>
  <inkml:trace contextRef="#ctx0" brushRef="#br0" timeOffset="2023.1157">6453 12960 4773,'-12'-30'4644,"8"15"-258,2 5-387,2 10-1032,-2-15-645,2 15-774,0 0-516,0 5-387,-3 9-129,-1 9-129,-1 7-258,-1 7 0,2 6-129,0 1-258,2 2-258,1-7-516,5 0-2322,3-7-1161,1-12-258,3-7 0,0-12-516</inkml:trace>
  <inkml:trace contextRef="#ctx0" brushRef="#br0" timeOffset="2178.1245">6444 13088 3870,'31'18'2451,"-3"-8"-2064,7-5-1548,9 6-903,0-9-645</inkml:trace>
  <inkml:trace contextRef="#ctx0" brushRef="#br0" timeOffset="-2150.123">5839 13818 9417,'6'-33'4902,"-4"21"-129,-2 3-129,-2-2-2709,2 11-903,0 0-387,-4 16-129,1 8-129,-1 14-129,-1 10-129,1 15 0,-1 10 129,5 12-129,0 5 0,9 1 129,9-4-129,7-3 0,9-12 129,10-8-129,6-14-129,4-14-129,7-11-129,-5-12-645,2-7-3612,-9-6-258,-9-9-387,-10-6-258</inkml:trace>
  <inkml:trace contextRef="#ctx0" brushRef="#br0" timeOffset="-1517.0869">5948 13957 6321,'-2'-23'4902,"2"23"-387,-5-13-129,-3 5-2193,8 8-645,-9-5-516,9 5-387,-9 2-129,0 9-129,-2 5-129,-4 5-129,-2 5 0,-8 3-129,-2 2 0,2-4 0,1-4 129,3-7-129,5-14 129,10-8 129,6-19-129,10-11 129,8-10-129,6-7 0,3-6-129,2 4 0,0 6 129,-7 8-129,-4 10 129,-5 8 0,-3 9-129,-10 14 129,0 0 0,6 5 0,-6 9 129,5 5-129,2 3 129,2 3-129,4 2 0,5 1 129,3-2-129,1-1 0,0-4-129,-2-3 0,-4-4 0,-3-1-129,-6-2-129,-7-11-258,-1 13-516,-13-13-2580,2-1-1290,-2-8-129,0-9-258,4-6-258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07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2509 13801 7869,'2'-32'4773,"-2"21"0,0 11-516,0 0-2709,-14 2-774,7 13-516,-5 4-129,-2 4-129,-6 5 258,1-1-129,0-2 0,3-3 0,6-6 0,3-6-129,7-10 258,1-8-129,14-13-129,4-5 0,4-5 129,3-1-129,-3-2 258,1 5-129,-3 3 0,-2 8 0,-2 8 0,-3 6 0,-1 4 0,1 7 0,-1 5 0,4 2 0,1 2 0,2 1 129,-2 0-129,0-1 0,-2-3 0,-1 0 0,-5-5 0,-2 1 0,-8-9 129,4 10-129,-4-10 0,-11 11 0,-6-5 129,-4 2-129,-3 1-129,-1 0-129,-1 0-258,-1-4-516,12 2-4128,2-3 129,13-4-516,0 0-258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8.5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8002 0 903,'-54'27'1032,"15"-2"0,-6 11 516,-16 5-258,-11 14 903,-19 11-387,-22 9 387,-21 16-387,-35 11 129,-26 17-387,-38 10-129,-25 22-516,-34 4-129,-20 15-129,-24 7 0,-15 12-129,-20 14-129,-4 13 258,-8 9-129,0 7 129,-1 5 0,13 13 0,4-2-258,20-2-129,17-16 0,25-9 129,24-19-258,27-15-129,28-19 129,25-20-258,35-20 129,24-19 129,28-20-129,26-19 0,23-17-258,19-17 0,17-11-387,6-20-645,23-5-1677,0 0-1548,0-12-387,3-6 0,1-14-387</inkml:trace>
  <inkml:trace contextRef="#ctx0" brushRef="#br0" timeOffset="541.0309">-133 4756 6192,'80'-83'4902,"-44"54"-387,-11-3-387,-10 12-2451,-15 20-645,10 11-387,-10 23-258,-16 12-258,-12 15 129,-6 5 0,0 7 0,-6-1 129,6-5-129,4-8 0,8-5 129,11-15-129,11-5 0,18-11 0,20-5 129,12-9-258,18-4 0,13-5-258,5 0-645,16-5-1677,2-4-2064,-13-5-129,-10 1-516,-18-5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07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13851 8256,'-9'-27'5031,"5"16"-129,4 11-387,-7-15-2580,7 15-1032,3 22-387,0 11-129,-3 13-129,2 17-129,-2 16 129,0 12-258,0 10 129,-1 4-258,-1-3 0,0-6-129,0-12-129,-1-20-774,4-15-3354,-1-22-516,0-27-129,0-8-387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3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3416 14393 2838,'-4'-47'4644,"2"24"0,-1 2-1548,3 7-387,-4-4-645,4 18-516,0-15 0,0 15-516,0 0-129,0 0-387,0 6 0,1 9-258,4 5 0,2 8 0,3 7 0,3 6 0,3 4-129,2 3 0,1-1-129,2-1 0,-1-5 0,-1-8 0,-1-9 0,-4-9 0,-1-15 129,-3-12 0,0-19 0,-1-12 0,0-12 0,3-8-129,2-6 0,3-1-129,-1 4 0,2 5-258,2 12-258,-3 3-645,7 15-2967,-6 8-387,-2 8-516,-2 8-645</inkml:trace>
  <inkml:trace contextRef="#ctx0" brushRef="#br0" timeOffset="466.0266">4116 14219 7353,'11'13'4902,"-11"-13"-129,0 0-258,0 0-2451,-1 10-1032,1-10-387,-6 21-129,2-3-258,0 6 129,-2 2-258,1 6 129,-1 1-129,0-4 0,2-3-129,1-5 129,0-8-129,3-13 129,0 0-129,0 0 129,-3-22-129,3-6 0,6-8 129,2-7-129,3-5 0,3-1 0,1 1 129,2 5-129,0 7 0,-1 7 0,1 12 129,-2 10-129,-1 7 0,0 15 129,-1 13-129,1 11 0,-4 11 0,1 8 0,-3 6-129,-1-2-129,1 1-387,-6-11-1290,-2-6-2838,0-11-258,0-15 0,0-20-516</inkml:trace>
  <inkml:trace contextRef="#ctx0" brushRef="#br0" timeOffset="632.0359">4121 14403 9030,'2'5'4515,"16"-5"0,9 0-1290,6-1-3096,9-5-3612,5 5-645,0-10-258,1 1-516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38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6611 14548 4773,'20'-13'5031,"-12"8"129,-1 0-258,1 5-1290,-8 0-1161,11 0-774,-11 0-516,4 19-258,-4 1-387,-2 9-258,-5 7-129,0 5-258,2 5-387,-2-3-387,7 8-1290,0-11-2838,4-7 129,6-13-387,6-12-516</inkml:trace>
  <inkml:trace contextRef="#ctx0" brushRef="#br0" timeOffset="302.0166">6792 14689 8127,'-7'-42'4644,"3"28"129,0 1-387,4 1-1935,12 9-1161,5 1-645,9 2-258,4 5-129,6 4 0,2 6 0,-1 2-258,-7 3 0,-6 1 0,-10 2 129,-9 0 0,-7-3 129,-8 1 0,-10-6 129,2-1 0,0-4 0,5 1 0,5-4-258,8-7 0,11 9-129,13-9-387,18 0-516,3-9-3483,14 0-516,8-6-258,5-2-258</inkml:trace>
  <inkml:trace contextRef="#ctx0" brushRef="#br0" timeOffset="881.0504">7608 14387 10965,'-1'-34'4773,"-1"24"-387,2 10 129,-13-2-3612,10 14-516,0 11-258,-1 7-129,0 7-129,-1 2 129,2 1 0,-1-2-129,2-7 129,1-8-129,1-7 129,0-16 129,11 8 0,1-8 129,2-6 0,2-3 0,5 1-129,1 2 129,-1 0-129,-2 4 0,-2 2-129,-6 4 0,-9 6 0,-2 0 0,-8 6-129,-9 0-129,-5 1 129,-1-2 0,0-2 0,2-4-129,7-4 129,6-5 0,8 0 129,9-11 0,8 1-258,2-3-387,10 4-3096,0 3-516,0-1-387,1 6-129</inkml:trace>
  <inkml:trace contextRef="#ctx0" brushRef="#br0" timeOffset="1361.0778">7947 14617 8127,'0'0'4386,"-11"0"258,11 0-516,0 14-1935,-1-5-1290,1 6-387,0-1-129,3 3-129,1-3 0,2 1-129,3-4 129,4-4-258,4-7 129,5-2-129,4-10 0,4-5 0,4-6 0,1-4 0,-1-6 0,-1-4 129,-2-3 0,-4-2 129,-5-1 0,-2-1 129,-5-2 0,0 4 0,-6 2 0,0 7 0,-4 5 0,-1 10-129,-4 18 0,0 0-129,-6 14 0,-4 17 0,-1 12-129,1 5 129,1 7-258,2 3 0,7 1 0,4-5-129,11-5 0,7-10-387,9-5-516,-1-14-903,10-4-2838,1-10-129,-4-9 0,-1-11-516</inkml:trace>
  <inkml:trace contextRef="#ctx0" brushRef="#br0" timeOffset="1656.0945">8163 14240 2193,'-98'-11'0,"61"6"0,12-1 0,11-10-2192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10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15297 9159,'-84'14'5289,"40"-6"0,-1-5-258,12 3-3483,0-6-774,9 1-129,10-1-258,14 0 0,6-7-258,13 3 0,7 1 0,3 2-129,4 1 129,2 3-129,-5 8 0,-5 6 0,-8 4 129,-8 5-129,-9 3 129,-5 3-129,-12 0 258,-4 2-258,-4-6 258,-1-2-129,5-6-129,4-3 129,6-5 0,11-12-129,4 8 129,17-9-129,10-7-387,10-5-258,6 0-258,4-9-645,12 6-2580,-3-4-903,-2 2-645,-7-1-258</inkml:trace>
  <inkml:trace contextRef="#ctx0" brushRef="#br0" timeOffset="305.0174">2123 15392 6837,'-13'-4'4902,"13"4"-258,-15 7-258,5-1-2838,7 11-774,2-1-387,1 3-258,5 0 0,6 1 0,6-5 129,6-2 0,4-8 129,2-5 0,0-2-129,-1-8 129,-7-7 129,-1-1-129,-11-4-129,-7-1 0,-9-1 0,-11 4-129,-9 3-129,-3 2-258,1 6-387,-6-1-2322,12 10-1806,6 2-516,17-2-129,2 15-516</inkml:trace>
  <inkml:trace contextRef="#ctx0" brushRef="#br0" timeOffset="889.0508">2611 15193 7869,'-20'-3'5160,"11"3"-129,0 0-387,1 3-2322,-3 5-1806,6 3-258,1 5-258,0 4 0,1 4 0,0 3 0,0 0 0,2-3 0,0-4 0,1-3 0,0-4 129,0-13 0,9 7 0,2-7 129,4-3-129,7-2 129,5 1-129,3 2 0,0 2-129,-1 0 0,-4 4 0,-3 3 0,-7 4 0,-10 0 0,-5 0 0,-11-2 0,-6 1 0,-2-3 0,-1-1 0,0-1-129,2-1-129,2-4-129,7 3-516,9-3-1161,0 0-2838,12-8 0,7 3-387,4 0-516</inkml:trace>
  <inkml:trace contextRef="#ctx0" brushRef="#br0" timeOffset="1122.0637">2898 15336 6837,'0'0'5031,"0"0"-258,0 0-387,0 0-2967,0 8-645,0 5-387,0 5-387,0 3-129,1 0-774,7 7-774,-2-2-2709,3-10-387,4-2-645,1-10 387</inkml:trace>
  <inkml:trace contextRef="#ctx0" brushRef="#br0" timeOffset="1370.0782">3076 15102 4644,'1'-39'5031,"2"24"0,0 4-387,-3 11-2193,0 0-1032,0 0-645,7 17-387,-7 10 0,0 5-387,0 8 0,0 8-645,-1-2-1161,0 4-2709,1-2-387,0-7-129,1-6-516</inkml:trace>
  <inkml:trace contextRef="#ctx0" brushRef="#br0" timeOffset="1565.0895">3069 15310 1806,'-26'-14'3999,"14"12"1032,12 2-774,0 0-1548,0 0-1419,27 0-645,4 0-774,3-4-1548,0-3-2064,6 3-774,-7-6-129,-3 3-129</inkml:trace>
  <inkml:trace contextRef="#ctx0" brushRef="#br0" timeOffset="1746.0998">3057 15053 4644,'-28'-10'4773,"18"7"-387,10 3-516,-9 0-2580,9 0-5160,5 2-387,3 4-774,3 8 258</inkml:trace>
  <inkml:trace contextRef="#ctx0" brushRef="#br0" timeOffset="2092.1196">3439 15220 7353,'2'-12'4902,"-2"12"-129,-14-16-774,-2 5-1935,5 6-1161,-1-3-129,3 5-516,1 2 129,8 1-258,-5 10 129,5 5-129,7 4 0,5 5 0,4 6 0,1 4-129,3-2 129,-1 0 0,-3-3 0,-4-1 129,-8-6 0,-4-4-129,-14-8 0,-7-4-129,-6-3-129,-4-3-774,6-4-3999,-2-5 0,6-3-516,9-8-387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6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11181 14470 9030,'-62'37'4644,"42"-26"-258,8-10-129,12-1-2709,23-7-774,13-1-258,17 4-129,10-2 129,16 5-129,8 1-129,6 3 0,-2 7-387,1 2-129,-5 6-516,-13-5-1161,-4 2-2580,-13 3-258,-13-3-129,-11 1 0</inkml:trace>
  <inkml:trace contextRef="#ctx0" brushRef="#br0" timeOffset="242.014">11268 15125 9546,'-45'68'4515,"41"-48"-129,12-5-258,17-5-3354,11-8-516,14 1 0,10-3 0,10 0-129,5 0-387,1-3-1032,1 0-2580,-3 3-516,-10-1-387,-9 1-129</inkml:trace>
  <inkml:trace contextRef="#ctx0" brushRef="#br0" timeOffset="427.0246">11222 15458 11868,'-74'71'5031,"73"-50"-516,26-10 258,43-9-4128,27-2-1548,25-5-3612,29-4-129,19 0-258,6-4-645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10070 14824 8901,'-24'22'5160,"18"-10"-387,6 3-387,8 4-1677,7-2-2580,5 6-129,3 7 0,3 4 129,0 4 0,-1 4 129,-6 0 0,-6-1 0,-10-2-258,-4-5-129,-10-1-516,-13-12-1290,-9-4-2580,-6-4-387,-6-11-258,2-2-129</inkml:trace>
  <inkml:trace contextRef="#ctx0" brushRef="#br0" timeOffset="209.012">9987 14906 11610,'13'0'5031,"-12"21"-258,-4-2 0,-7 8-3870,-6 6-387,0 10-258,-1 8-129,-2 8 0,3 5-387,-2 0-1032,0 8-3483,5 1 0,1-5-387,-1-2-645</inkml:trace>
  <inkml:trace contextRef="#ctx0" brushRef="#br0" timeOffset="766.0436">8622 16018 12126,'-67'27'5160,"36"-15"-387,2-3 129,8-2-3741,10-7-774,11 0-258,15 4-129,10 2 0,5 2 0,-1 6 0,1 6 129,-7 7-129,-9 9 129,-14 7 0,-14 3 0,-14 2 129,-11-2 129,-4-1 0,-2-7-129,6-7 129,11-6-129,18-9 0,12-6 0,28-9-258,24-1-129,20-9-258,22 0-387,10-14-1419,12 2-3096,3-5 258,-5 0-645,-11-3-258</inkml:trace>
  <inkml:trace contextRef="#ctx0" brushRef="#br0" timeOffset="1391.0796">8704 15499 9675,'22'-18'4902,"-22"18"0,8-15-387,-9 6-2967,1 9-903,-2-12-258,2 12-258,4-1 0,6 2-129,3 10 0,4 5-129,2 6 129,1 5 0,-2 7-129,-4 2 258,-8 3 0,-5-1 0,-4-3 129,-7-3 0,-3-7 0,-1-5 0,2-7 0,4-7-129,8-6-129,0 0-258,18-9-129,5-8-387,10 4-645,-2-11-903,14 5-1161,-1-6-1032,1 0-516,-2-2-129,-7-1 258</inkml:trace>
  <inkml:trace contextRef="#ctx0" brushRef="#br0" timeOffset="1653.0945">9205 15488 3999,'2'-29'4773,"-2"29"-258,-15-10-774,4 10-774,-1 8-1032,-2 2-774,3 8-516,2 5-387,3 4-129,6 2 0,0 0-129,13-3 129,8-3-129,5-6 387,9-7-258,2-10 129,3-6 0,-2-14 129,-3-4-129,-10-6 0,-10-2 0,-13-1-258,-13 3-129,-15 4-258,-14 2-645,-6 8-2967,-4 7-387,-1 3-645,7 5-387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45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17226 7482,'5'30'4773,"-5"-30"-129,7 12-645,0-12-3741,-7 0-774,9-5-1032,-9 5-2322,16-7-645,-11-3-645,4 4 516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18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10918 13408 2967,'-2'-32'4515,"1"13"-387,1 5-516,0 1-1032,0 2-645,0 11-516,3-15-516,-3 15-258,0 0-129,7 5 0,-7 10-129,0 9 129,0 9-129,-4 12 129,-2 11 0,1 14 0,-5 6 129,4 13 0,0 7 0,2 10-129,2 10-129,3 7 0,7 6 0,4 10-258,1 8 0,4 8-129,-3 7 129,-2 8-129,-3 0 129,-4 1-258,-4-1 258,-1-2-129,-4-5 129,-1-8-129,0-15 0,1-16 0,3-11 0,1-14 0,0-16-387,0-20-129,7-12-903,-7-20-3354,0-12-258,0-19-258,-15-8-258</inkml:trace>
  <inkml:trace contextRef="#ctx0" brushRef="#br0" timeOffset="1104.0628">11114 13596 5547,'-56'-36'4773,"31"15"-258,9 3-129,3 6-1935,2-5-903,11 17-645,-7-17-258,7 17-258,0 0 0,0 0-258,9-6 0,6 4 0,11-2 129,9-1 0,13-2 129,14-1-129,13-1 129,13 1 0,9 1-129,6 4 0,1 3-129,0 0 0,-6 5-129,-4 4 129,-9 0 0,-9 2 0,-10-2 129,-8 1-129,-12-1 129,-6-1 0,-12 0-129,-6 0 129,-8 2-129,-6 3 0,-7 6 0,-1 2 0,-8 7 0,-2 7-129,-3 6 129,-2 8-129,1 6 0,3 6 0,3 8 0,4 9-129,4 8 129,1 8 0,7 5 0,4 5 0,0 5 0,1 2-129,-1 2 258,-3-1-258,1-5 129,-1-2 0,-2-7 0,2-5-129,-3-5 129,1-6 0,-1-5 0,-1-5 0,-4-4 0,-1-5-129,-3-2 129,-9-4 0,-2-2 0,-3-2-129,-4-3 129,-2-1 0,-4 0 0,2-1 0,1-2 0,-2 2 0,2-3 129,1 0 0,-1-4-129,0-2 129,-1-5 0,-4-2 0,-6-4 0,-9-4 0,-10-4 0,-9-3-129,-9-4 129,-7-4-129,-6-3 0,-1-6 0,2-3 0,5-9-129,8-3-129,8-7-258,10 1-387,3-12-903,12 8-3483,5 0 129,6 0-258,4 0-516</inkml:trace>
  <inkml:trace contextRef="#ctx0" brushRef="#br0" timeOffset="7638.4369">11108 13961 8901,'-44'-17'4515,"29"14"-387,0-2 0,7 2-3225,8 3-129,20-5-258,16-1 0,19-6 129,20 3-129,20-4-129,15 2-129,11 5-387,6 2-387,3 5-1806,-5 9-2064,-16 4-129,-17 4-516,-24-2 129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4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 17473 2193,'0'0'2451,"-7"0"-1419,7 0-516,0 0-516,0 0 129,0 0 387,0 0 129,-2-10 0,2 10 258,0 0-129,0 0 387,0 0-387,0 0-387,0 0-129,0 0-387,0 0 129,0 0 258,0 0 0,0 0 387,0 0 0,0 0-129,-1-9-258,1 9-387,-3-11-1806,3 11-1677,-2-14-387,2 14-129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0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12446 16599 12384,'2'5'5160,"-2"-5"-387,1 19 129,-1-4-4257,0 6-258,0 5-387,0 5 0,1 5 0,3 5 0,1 1-129,-1-4-129,2-5 0,-1-8-129,-2-5 129,-3-20 0,0 0 258,0 0 129,-1-34 0,-3-7 258,0-10 0,4-4-129,1-7 0,7 2 0,5-1-129,3 9 0,4 6 129,5 15-129,1 7 258,4 11-129,-4 6 129,2 7-129,-4 4 0,-2 10 0,-7 2-129,-5 3-129,-9 5-129,-6 0 129,-9 4-258,-10 0-258,-2 6-258,-9-6-645,8 4-1935,-3-6-1677,4-8-258,9-8 0,9-10-387</inkml:trace>
  <inkml:trace contextRef="#ctx0" brushRef="#br0" timeOffset="258.0147">13001 16457 12642,'12'3'5289,"-12"-3"-516,0 0 258,10 5-4128,-10-5-516,5 22-129,-3-2-129,3 7-129,2 6 0,0 6 129,1 3-516,-1-6-516,4 3-2322,-3-8-1677,-3-8-258,-2-7-129,-3-16-129</inkml:trace>
  <inkml:trace contextRef="#ctx0" brushRef="#br0" timeOffset="466.0266">12992 16499 9933,'7'-39'4902,"2"24"-129,4 6-258,4 5-3225,-4-3-645,7 6-258,3 0-258,5 1 0,8 0-387,9-3-516,12 3-1548,8-4-2193,6-7-516,6 0 129,-4-8-645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12.9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249 82 8127,'-122'-20'4515,"66"10"0,11-3-387,17 8-2322,28 5-1032,0-22-258,32 15-129,24 6-258,15-1 0,6 2-129,-2 9 129,-5 12 0,-23 9 129,-27 8 0,-29 1 129,-27 7 0,-27-1 258,-9 3-258,-6-10 129,6-4 0,11-9-129,23-2-129,38-23 0,17 21-129,40-17 0,24-4-258,19 0-129,11-4-387,16 1-1161,-5-10-2967,-18-1 0,-13-6-258,-23-3-387</inkml:trace>
  <inkml:trace contextRef="#ctx0" brushRef="#br0" timeOffset="452.0259">704-507 6837,'-133'-28'4773,"69"10"-387,19 4 0,7-1-2580,18-3-645,20 18-516,24-12-387,12 10-129,10 2 129,2 6-258,-1 8 0,-6 9 129,-14 4 0,-16 5 0,-11-2 129,-13 4 0,-12-2-129,2-1 129,0-6 0,7-6-258,16-19 0,3 16-258,38-14-387,6-7-903,23-6-1677,7-7-1161,2-9-129,1-1-387,-6-4-129</inkml:trace>
  <inkml:trace contextRef="#ctx0" brushRef="#br0" timeOffset="716.0409">1218-575 6063,'-65'-25'4644,"24"25"-387,2 4-516,3 16-1677,-4 3-774,21 11-516,3 1-129,16 5-387,9-3-129,23-3 0,11-9 0,11-9 0,6-11-129,1-5 129,-3-16 129,-6-10-129,-17-12 0,-17 1 0,-18-4 129,-18 3-258,-26 4 129,-12 6-129,-8 10-387,-1 4-774,15 10-2580,12 4-645,19 5-129,19-5-645</inkml:trace>
  <inkml:trace contextRef="#ctx0" brushRef="#br0" timeOffset="1752.1002">1947 52 7224,'-68'18'4128,"39"-18"129,29 0-387,-20 7-2709,20-7-516,20 0-258,12-2-387,6-5 129,3-4-129,6 0 129,-4-5-129,-4 4 129,-12-8-129,-7 2 129,-17-5 129,-3 7 129,-19-4 258,-15 10-258,-15-1 129,-3 7 129,-9 4-258,6 8 129,-1 11-258,13 13 0,11 6 0,21 5-129,11-1 0,29 3-129,18 0-129,10-10-387,16 1-516,1-18-1032,10-6-2193,-3-6-258,-6-6-387,-12-2 0</inkml:trace>
  <inkml:trace contextRef="#ctx0" brushRef="#br0" timeOffset="2128.1217">2477 109 4257,'6'-57'4257,"-6"32"258,1 7-129,-1 18-1290,0-29-1290,0 29-387,0 0-516,0 0-387,-5 24-129,0-1-258,3 2 129,0 3-258,-2 3 258,4-3-258,0-5 129,0-3-129,0-20 0,0 21 0,0-21 0,0 0 129,6-10-129,1-10 129,5-7-129,10-1 0,3-4-129,4-2 258,1 3-258,2 5 0,-1 8 0,-2 9 129,-4 9-129,-4 12 129,-8 15 0,-3 7-129,1 5 0,0 0-258,5 6-774,-5-11-1032,8-9-1806,5-5-516,4-17-129,6-3-387</inkml:trace>
  <inkml:trace contextRef="#ctx0" brushRef="#br0" timeOffset="2361.1351">3273-280 7998,'-8'-102'4644,"-8"58"129,2 10-516,1 12-2064,-8 4-645,21 18-774,-32 13-258,19 23-129,-1 14-129,1 14 0,-1 9-129,0 11-129,1 7-258,-1-4-516,14 2-1290,0-12-2451,1-20 0,16-10-387,4-22-516</inkml:trace>
  <inkml:trace contextRef="#ctx0" brushRef="#br0" timeOffset="2805.1603">3228-39 5547,'-52'-47'4386,"36"29"-129,-2-5-387,7 5-2193,11 18-645,5-16-387,13 16-258,2 0-129,7 4-129,3 7-129,1 1 0,-1 4 0,-1 0 0,0 2 0,-6 2 0,0-1 0,-7 1 0,2 3 0,-5 2 0,-4-3 129,-6 1-258,-1-5 258,-2-1-129,0-17 0,0 24 0,0-24 129,-21 0-129,21 0 129,-20-16 0,13-2-129,3-4 387,-1-4-387,5-1 129,5-2-129,8 6 129,6-4-129,8 6-258,5 8-258,-5 1-387,11 12-387,-9-2-1032,-2 2-1677,7 11-516,-11-2 129,2 7 0</inkml:trace>
  <inkml:trace contextRef="#ctx0" brushRef="#br0" timeOffset="3161.1807">3885-125 5676,'0'0'4773,"0"0"-129,-18 14-774,18-14-1032,-10 18-774,10 0-645,0-18-516,-6 34-129,4-9-258,2 2-258,0-1-258,8-2-516,13 1-1419,1-8-2580,3-15 129,9-2-645,1-14-516</inkml:trace>
  <inkml:trace contextRef="#ctx0" brushRef="#br0" timeOffset="3294.1881">4136-328 5805,'-66'-45'3999,"41"45"-387,-4-5-258,11 8-3354,16 20-2967,2-5-516,20 14-516,0-10 129</inkml:trace>
  <inkml:trace contextRef="#ctx0" brushRef="#br0" timeOffset="3617.2069">4276-71 8901,'-18'8'4515,"-13"5"129,31-13-387,0 0-2322,-16 0-774,16 0-516,20-2-258,3-7-258,1-1 0,4-5-129,-4-1 0,-3-2 0,-3-3 0,-9 0 0,-9-1 129,-2 4-129,-18 2 129,-3 6 0,-11 10 0,-2 1 129,-1 19-258,4 10 129,8 10 0,7 6-258,17 6-129,1-4-258,30 2-516,8-15-1161,19-6-2064,11-6-387,5-14-387,8-7 129</inkml:trace>
  <inkml:trace contextRef="#ctx0" brushRef="#br0" timeOffset="3872.2215">4912-21 6321,'21'-70'5031,"-24"40"-387,-15 5-258,-7 7-1419,-8-2-1290,10 11-645,-6 0-516,10 9-129,3 6-258,7 10 129,1 5-129,5 9 0,3 6 0,-2 5 0,-5 2 129,2 0-129,-4-4 129,1-1-129,-2-6-129,-3-4-129,1-3-387,-12-14-1548,1 1-2580,-4 1 129,-5-10-516,-2 3-516</inkml:trace>
  <inkml:trace contextRef="#ctx0" brushRef="#br0" timeOffset="4401.2517">861 1174 9933,'0'0'5160,"-14"-13"-387,14 13 0,-25-16-2967,25 16-645,-20 7-516,9 15-387,1 5 0,-1 5-129,6 5-129,-8 2-258,13 8-387,0-15-1032,4-2-2838,15-14 0,3-14-516,8-4 0</inkml:trace>
  <inkml:trace contextRef="#ctx0" brushRef="#br0" timeOffset="4527.2589">928 969 5289,'-85'-38'3225,"60"36"-774,0-5-1419,25 7-3741,11 0-903,21 4 129</inkml:trace>
  <inkml:trace contextRef="#ctx0" brushRef="#br0" timeOffset="4850.2769">1255 1081 6321,'0'30'5031,"-23"-8"-258,5-19-258,18-3-1677,-18 6-1032,18-6-903,0 0-258,-2 16-387,2 0 0,8 3-129,-3 6 0,-5 2 0,2 0 0,-2-2 0,0-4 0,0-5 129,0-16-129,0 0 129,0 0-258,0-14 0,14-7 129,13-4-129,9 0 0,10 2-129,6 3 0,4 7-129,-2 6 0,-1 11-258,-10 10-774,-1 13-3225,-14 7 129,-6 0-387,1 3 0</inkml:trace>
  <inkml:trace contextRef="#ctx0" brushRef="#br0" timeOffset="5272.3016">2441 1356 10320,'-12'-57'4902,"1"34"-129,4-1-129,-2 7-1935,-2-1-1935,11 18-258,0 0-258,0 30 0,-3 7-129,-1 10-129,-5 6 129,-4 8-129,-1 3 129,-7-7-129,-1-10-129,1-10 129,1-15 0,0-17 0,4-14 0,2-27 129,3-21-129,9-18 0,2-10 0,4-8 0,14 2 0,10 5-129,12 13 0,8 12 0,8 22 0,3 21 129,-7 18-129,-7 13 129,-20 21-129,-22 12-129,-3 8-258,-28-6-645,3 2-2580,-10-9-645,9-13-516,11-10 129</inkml:trace>
  <inkml:trace contextRef="#ctx0" brushRef="#br0" timeOffset="5521.3158">3169 965 14448,'-2'-18'5031,"2"18"-258,-22-9 0,22 9-3870,-10 31-516,1 10-129,-4 12-129,1 13-258,-5 7 0,3 13-387,-9-6-645,10 6-2193,-5-15-1290,8-17-258,4-18-258,4-19-387</inkml:trace>
  <inkml:trace contextRef="#ctx0" brushRef="#br0" timeOffset="5693.3256">2959 1176 12126,'-73'-106'4644,"49"67"-258,15 7 258,13 3-3483,41 13-516,26 2-258,30 3-387,22 8-516,12-6-1806,13 7-2193,10 2-129,-4-2-258,-5 2-645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3:22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3681 15591 9804,'-17'-17'5289,"8"10"-387,1 1-129,8 6-4257,-13-3-258,10 9-129,3 14-258,0 12 129,4 9 0,5 9 0,6 8 129,5 6 129,8 1 0,6-1-129,9-5 258,9-6-129,9-8 0,11-2 0,7-9 0,12-1-129,7-6 0,8 0 0,11-4 0,9-2 0,11-6 0,7-8 0,10-7 0,9-9-129,10-15 129,7-10 0,9-15-129,4-9 0,4-7 0,1-6-129,3-2 129,-3-2 0,-2 1-129,-4 2 0,-6 7 129,-8 4 0,-9 6 0,-7 8 0,-11 3 129,-8 8 0,-11 5 0,-7 6 0,-10 6 0,-4 5 129,-5 5-129,-2 3 129,-2 5-129,6 1 0,4 0 129,8 0-258,6 0 0,3-2-129,6-2-258,-5-6-645,2 2-3096,-15-1-1032,-15-2-129,-18-4-258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7:37.1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261 464 3354,'-10'-19'4515,"10"19"-387,-13-21-1548,13 21-516,0 0-903,-12 29-129,6 0-387,6 17-129,-7 2-129,5 15 0,-2 5 0,2 5 0,0-2-258,0-7 0,2-1-258,0-15-387,0-5-645,0-11-1548,0-32-1806,0 0 129,0 0-387</inkml:trace>
  <inkml:trace contextRef="#ctx0" brushRef="#br0" timeOffset="13489.7716">776 741 2064,'-5'-13'4257,"5"13"387,0 0-1161,0 0-1032,-6-19-645,6 19-645,0 0-258,0 0-258,0 0-258,13 11 0,-7 10-129,-4 1 0,-2 8 129,0 5-129,0 4-129,-4-3 0,-2-5 0,-1-6 0,3-4 0,4-21 0,0 0-129,0 0 0,-19-13 0,13-16 0,0-4 0,-5-7-129,1-3 129,-1-1 0,5 2 0,2 3 0,4 1 129,0 1 0,13 4 0,14 3 129,8 8-258,7 5 0,6 6 0,-2 7 0,2 4 0,-6 9 0,-9 11 0,-14 3 0,-13 6 0,-6 1-258,-16-3 258,-11-2-129,-5-5-129,1-1-258,-5-10-258,13 3-516,-4-12-1161,6 0-2064,21 0-387,0 0 129,11-8 1</inkml:trace>
  <inkml:trace contextRef="#ctx0" brushRef="#br0" timeOffset="13820.7905">1139 649 4773,'0'0'4644,"0"0"-387,0 0 0,-21-6-2580,21 6-645,0 12-516,0 7-258,0 4-129,0 2 0,0 6 0,0-4-387,0 6-258,0-12-516,0-21-1677,11 29-1677,-11-29 0,21 0-516</inkml:trace>
  <inkml:trace contextRef="#ctx0" brushRef="#br0" timeOffset="14015.8017">1183 614 774,'-12'-30'3870,"12"30"0,0-31 0,0 31-2064,14-23-645,7 11-387,4 6-258,2 1-645,7 3-645,-5 2-1161,7 4-1677,-18-4-387,12 19 0</inkml:trace>
  <inkml:trace contextRef="#ctx0" brushRef="#br0" timeOffset="14196.812">1252 676 2064,'-42'4'3483,"19"-4"387,23 0-1548,0 0-1032,34 0-774,-3 0-1032,7 0-1419,14 0-1419,-12-2-387,16 2-129</inkml:trace>
  <inkml:trace contextRef="#ctx0" brushRef="#br0" timeOffset="14738.843">1651 611 3612,'-25'-10'4515,"0"2"-387,25 8-1032,0 0-1161,-25 0-774,25 0-387,-15 27-258,9-6-129,-4 4-258,-1 6 129,-1-2-129,3 0 0,-1-4 0,4-4 0,6-21 0,-9 21-129,9-21 129,0 0-129,23-23 129,-4 0-129,0 0 129,2-2-129,-2 2 0,-3 2 129,-16 21-129,19-27 0,-19 27 129,0 0-129,0 0 0,0 0 0,0 0 0,15 21 0,-15-21 0,16 38 0,-3-18 129,0-1-129,3 0 129,3-5 0,-19-14 129,40 13 0,-19-13 258,4-8-129,-9-13 0,1-2 0,-8-8 0,-1 1-129,-8-3 0,0 2-258,-4 4 0,-7 0-258,11 27-516,-23-38-1548,23 38-2064,0 0-387,-12-18-129,12 18-645</inkml:trace>
  <inkml:trace contextRef="#ctx0" brushRef="#br0" timeOffset="16295.9321">3054 699 3999,'-11'-4'4773,"11"4"-645,-35 0-129,12 4-1935,23-4-774,-34 27-516,24-6-258,-1-3-129,9 3-258,2-2 258,2 0-258,-2-19 129,32 23 0,-13-19-129,6-4 0,-4-2 0,2-13 0,-5-6-129,-7-6 0,-5 0 0,-2-4-129,-4 6-129,-8 0-258,8 25-129,-31-27-516,31 27-1419,-28 4-1677,28-4-387,-21 23-258,21-23 388</inkml:trace>
  <inkml:trace contextRef="#ctx0" brushRef="#br0" timeOffset="16753.9583">3279 845 2838,'-33'-25'3483,"25"0"0,8 25-1935,23-17-1032,4 9-2064,19 8-1806,-17-9 0,23 9 0</inkml:trace>
  <inkml:trace contextRef="#ctx0" brushRef="#br0" timeOffset="16602.9497">3284 605 258,'8'-27'4386,"-8"27"0,2-19-645,-2 19-645,0 0-774,2-20-645,-2 20-387,0 0-516,2 12-129,-2-12-129,0 42-258,0-11 0,2 9 0,0 7 0,0 7-129,3 3-129,-3-3-387,6 4-903,-6-12-1419,-2-13-1806,11 0 129,-11-33-903,18 15 516</inkml:trace>
  <inkml:trace contextRef="#ctx0" brushRef="#br0" timeOffset="17212.9846">3468 815 2322,'-46'-31'3999,"25"6"387,21 25-645,23-10-1806,8 4-1032,11 1-774,12 1-903,7 0-1419,-5-6-1290,11 10-645,-21-11-258</inkml:trace>
  <inkml:trace contextRef="#ctx0" brushRef="#br0" timeOffset="17038.9746">3704 537 3354,'-4'-38'4386,"4"38"-129,-21-21-1290,21 21-516,-23-6-774,4 6-516,19 0-258,-25 31-129,16 5-258,-5 1 129,7 15-129,-1 6-129,4 5 0,0-1 0,2-3-258,2-5 0,0-9-387,0-3-645,0-19-516,0-23-2322,2 23-903,-2-23-258,0 0 0</inkml:trace>
  <inkml:trace contextRef="#ctx0" brushRef="#br0" timeOffset="17506.0013">4005 624 2838,'14'-29'4128,"-14"29"-774,0-21-387,0 21-903,-19-12-129,-4 7-516,23 5-387,-37 0-258,37 0-129,-38 29-129,30-6 0,0 0-129,5 6 129,3-2-258,0 7 0,0-7 0,5 0 0,-3-4 0,0-4 129,-2-19-258,0 27-129,0-27-129,-17 12-387,17-12-645,0 0-1548,-27 4-1677,27-4-387,0 0-387,15-4 129</inkml:trace>
  <inkml:trace contextRef="#ctx0" brushRef="#br0" timeOffset="17904.0241">4224 768 2322,'0'0'3999,"0"0"387,0 0-645,-12-7-1677,12 7-1032,0 0-387,0 0-387,0 0 0,16-4-258,-16 4 0,27-4 0,-27 4 0,26-12 129,-26 12-129,18-21 0,-18 21 129,5-29 0,-5 29 0,0-38 129,0 38 0,-23-35 129,23 35-129,-30-27 0,30 27 129,-39-5-129,20 8 0,-2 13-129,4 11 0,3 9-129,5 1 129,9 9 129,0-2-129,17-3-129,12-12-129,13 1-387,4-20-387,19 0-903,-1-10-1161,-1-16-1290,6-1-516,-12-16 0</inkml:trace>
  <inkml:trace contextRef="#ctx0" brushRef="#br0" timeOffset="18099.0351">4736 624 3870,'-12'-85'4386,"-7"43"-129,2 15-1032,7 6-1032,-9 9-645,19 12-645,0 0-387,-19 35-129,17 0-129,0 13 0,0 4-129,0 9-129,2 3-129,0-6-387,14-1-1032,1-5-2451,-3-21-516,16-2 129,-1-27-516</inkml:trace>
  <inkml:trace contextRef="#ctx0" brushRef="#br0" timeOffset="18280.0456">4703 724 2322,'-61'-8'4386,"61"8"-387,0 0-129,25-13-1677,19 13-1548,13-2-1677,16 2-2709,-13-10 0,22 7-387,-20-19-129</inkml:trace>
  <inkml:trace contextRef="#ctx0" brushRef="#br0" timeOffset="7884.451">2519 289 903,'0'0'3741,"0"0"-258,-15-25-645,15 25-774,0 0-129,0 0-387,0 0-516,0 0-258,0 0 129,-13 14-387,13 9 129,0 2-258,0 13 129,0 1-129,0 11 0,0 2 0,0 7-129,0-3 129,3 0-129,1 2 0,-2-4 0,0-6-129,0-4 0,0-4 0,-2-9-387,4-2 0,-4-8-774,0 4-774,0-7-1677,0-18-1290,-2 30 258,2-30-645</inkml:trace>
  <inkml:trace contextRef="#ctx0" brushRef="#br0" timeOffset="-1.95213E10">4905-1979 7224,'59'-61'4773,"-43"29"0,-7 4-903,-6 10-1290,-10-4-1032,-9 15-774,-11 0-129,-3 7-129,-2 4-258,5 12 0,3 7-129,14 7-129,8 4 129,4 9 129,10 0-129,8 3 129,-6-3 0,-1 0 0,-8-6 0,-7-8 129,-17-8-258,-10-1-129,0-9-387,-5-11-1290,6 0-3225,8 0 0,2-4-387,18 4-258</inkml:trace>
  <inkml:trace contextRef="#ctx0" brushRef="#br0" timeOffset="-1.95213E10">1293-785 10191,'0'0'5031,"0"0"-129,0 0-129,0 0-2838,-10 14-903,4 9-516,-1 4-258,3 5 0,1 2-258,1 0 0,2 3-516,0-14-387,11 6-903,-11-29-2580,18 12-258,-2-15-387,-5-20-516</inkml:trace>
  <inkml:trace contextRef="#ctx0" brushRef="#br0" timeOffset="-1.95213E10">1636-882 3483,'29'25'4386,"-29"-25"-387,0 0-645,0 23-645,0-23-774,0 22-774,0-22-258,0 30-387,-4-9-129,4 4 0,-5 2-258,1 0 0,1-2-129,-3-2 129,3-5 0,3-18 258,0 0 129,0 0-129,0 0 0,16-20 129,0-10 0,7 5 0,2-9-129,8 7 0,0 2-129,3 11 0,-4 7-129,2 7 129,-5 13-129,0 11 0,-3 10-258,-6 0-258,3 13-774,-8-1-3612,4-10 258,3-6-516,3-17-129</inkml:trace>
  <inkml:trace contextRef="#ctx0" brushRef="#br0" timeOffset="-1.95213E10">2821-839 10191,'0'0'4773,"0"0"-258,0 0-1161,0 0-1806,0 0-516,-16 11-516,11 10-258,-1 2-129,1 6 0,1 1 0,2 1-129,2-3 0,0-7 0,0-3 129,0-18-129,0 0 129,0 0-129,0 0 129,13-30 0,-4-2-129,3-4 129,3-5 0,4 0-129,1 5 0,0 6 0,0 9 0,-4 5-129,0 12 0,0 4 0,-3 16-129,-3 4 0,5 5-129,-5-2 0,6 2 0,-5-7 0,-11-18 129,29 18-129,-13-18 387,-16 0 129,27-31 129,-11 10 129,0-6 0,2 4 0,-4 0 0,-1 7 0,-13 16-129,25-15 0,-25 15 0,27 15-129,-15 8 0,6 5-258,6 12-258,-1-5-645,13 5-3225,0 4-129,-1-12-516,7-7-129</inkml:trace>
  <inkml:trace contextRef="#ctx0" brushRef="#br0" timeOffset="-1.95213E10">4032-802 7224,'9'-48'4773,"-9"27"-129,0 21-516,0-18-1548,0 18-903,0 0-903,-21 2-258,13 19-129,-4 4-258,-1 6 0,-1 4-129,1 3 0,-1-3 0,3-3 0,4-7 0,2-7-129,5-18 129,0 0 0,0 0 0,19-21 0,1-6 0,2-5 0,3-2 129,2 0-129,-1 2 0,-2 7 0,-5 4 0,-2 6 0,-17 15 0,23-1-129,-23 1 0,12 21 0,-4 2-258,-5-1 0,6 4 0,-2-4 0,2-1 129,-9-21-129,22 15 258,-22-15 129,25-9 129,-7-7 387,0-9 0,3 0 0,-1-6 0,3 8 0,-7-2 0,6 9 0,-22 16-129,25-20-129,-25 20 0,23 13-129,-12 10-129,-2 7-258,5 11-516,-7-3-1935,9 3-2064,2 0-129,4-12-258,7-8-258</inkml:trace>
  <inkml:trace contextRef="#ctx0" brushRef="#br0" timeOffset="-1.95213E10">4942-898 11997,'-48'-30'4902,"10"24"-516,-1 6 258,1 20-3612,-1 5-645,8 11-258,8 3-129,12 2 0,11 2-129,15-9 129,20-8 0,10-9-129,7-14 129,4-3 0,-4-18 0,-4-5 129,-12-11 129,-9-2 0,-22-3 0,-5 4 0,-18-1-129,-3 7 0,-4 6-387,-1 5-387,26 18-774,-25-1-2064,25 1-1161,22 12-258,7-1-258,8 5-387</inkml:trace>
  <inkml:trace contextRef="#ctx0" brushRef="#br0" timeOffset="-1.95213E10">5198-882 11610,'16'-18'4902,"-12"-7"-129,-4 25-516,0-28-2580,14 21-645,-14 7-516,33-11-129,-12 11-258,2 2 0,-3 8 0,-2 5-129,-4 4 129,-3 1-129,0 3 0,-8 2 0,-1-2-129,0-5 129,-2-2 0,0-16-129,0 0 129,0 0-129,21-5-129,-4-17 0,6-1-258,2-3-387,9 4-129,-4-3-516,13 14-903,-12-6-129,7 9-387,-6-4 0,4 7 903,-8-6 774,3 2 1161,-4 2 1032,-11-7 903,5 5 903,-21 9 0,16-22 0,-16 22-387,0 0-645,-7-18-645,7 18-387,-21 4-387,21-4 0,-20 27-129,16-8-129,1-1 129,3 2-129,2-4 0,-2-16 0,26 25 0,-6-18 0,7-5 129,2-2-129,1-2 258,2-7 0,1-7 0,2-2 129,-2-3 0,-1 3 129,-11 0-129,-1 6 129,-20 12-129,25-2 129,-25 13-129,-2 24-129,-19 12 129,-17 15-257,-10 8-130,-9 12 0,-13 9 0,-11-11-1291,6 0-3611,0-8-387,5-21 0,18-15-516</inkml:trace>
  <inkml:trace contextRef="#ctx0" brushRef="#br0" timeOffset="26256.5018">-1438 1342 3483,'21'-15'4902,"-21"15"0,0-22-516,0 22-1419,0 0-1290,0 0-516,8 25-516,-5 0-129,5 14-258,-4 5-129,2 10 129,-6 6-129,0 5 129,-2-7-129,-6-6 0,-7-8 129,-4-13 0,-3-18-129,1-13 129,-4-25-129,8-23 0,4-21 0,3-10 0,6-9-129,4-1 0,10-1 0,15 7 0,4 12 0,7 13-129,2 19 129,1 14 0,1 12 0,-4 13-129,-7 4 129,-8 19 0,-11 11 0,-8 7-129,-2 7-129,-10-2-129,-1 8-516,-10-15-516,17 5-2064,2-8-1161,2-18-258,0-18-516,19 7 387</inkml:trace>
  <inkml:trace contextRef="#ctx0" brushRef="#br0" timeOffset="26707.5276">-869 1236 3354,'-9'-27'4773,"-7"4"-387,16 23 0,0 0-1548,-28-10-1419,28 10-387,-8 29-387,4 6-129,-9 9-258,5 6 0,-7 10 0,3 5 0,-5-7 0,5-6-129,-3-10 129,7-11-129,8-31 0,0 0-129,0 0 129,-11-40 0,11-12-129,15-8 0,4-7 0,1-1 0,1 3 129,-2 7-258,2 8 129,-4 12 0,-3 11 0,-14 27 0,19-18-129,-19 18 129,23 14 0,-8 13-129,2 13 129,-1 12 0,7 10 0,0 7-129,-4 10-387,-4-6-516,8 4-2064,-2-9-1419,-9-24-258,7-6-387,-19-38 258</inkml:trace>
  <inkml:trace contextRef="#ctx0" brushRef="#br0" timeOffset="26865.5367">-892 1488 6063,'-82'-29'4644,"53"12"-645,29 17 129,0 0-3096,29-6-645,17 4-1290,4-5-3096,26 7 0,-7-4-387,14 4-258</inkml:trace>
  <inkml:trace contextRef="#ctx0" brushRef="#br0" timeOffset="62221.5589">220 1496 2967,'-19'-2'4902,"0"-6"-387,19 8 129,0 0-1677,-21-11-1161,21 11-387,0 0-645,0 0-129,15-4-387,-15 4 0,37 2-258,-14 6 0,2-3 0,0 5 0,-4-2 0,-21-8 0,32 21 0,-32-21 129,2 34-129,-4-14 129,-15 5 0,-2-4 0,-2 2 129,5-2 0,-3-7 0,19-14 0,-23 19-129,23-19 129,0 0-129,0 0 0,0 0 0,0 0 0,21 21-258,-21-21 0,33 8-258,-33-8-387,44 7-774,-25-7-2193,6 0-1032,4-5-129,-4-11-516</inkml:trace>
  <inkml:trace contextRef="#ctx0" brushRef="#br0" timeOffset="62718.5873">613 1502 3483,'0'0'4386,"-7"-18"-129,7 18 0,-2-25-2322,2 25-387,15-11-516,8 11-258,-23 0-258,40 0-129,-22 2 129,5 11-258,-4-3 0,-19-10-129,27 36 0,-18-9 0,-3 0 0,-4 4 0,-2 2-129,0 0-129,0 5-258,-6-7-645,6 0-1419,0 1-1806,0-32-387,-4 31-387,4-31 387</inkml:trace>
  <inkml:trace contextRef="#ctx0" brushRef="#br0" timeOffset="62944.6003">663 1654 2967,'-38'-12'4257,"38"12"-387,0 0 0,11-17-1935,12 11-903,8 2-516,6-3-129,1 5-903,4-4-645,-2 6-2322,-11-12-516,13 12-258,-24-13 129</inkml:trace>
  <inkml:trace contextRef="#ctx0" brushRef="#br0" timeOffset="63884.654">1762 1336 5418,'-23'-4'5031,"0"-3"-387,23 7-129,0 0-2322,0 0-645,0 0-516,-10 11-387,10 8-258,0 1-129,0 7-129,0 0-129,0 1-129,0 9-516,-5-12-1161,5-4-2580,0 4-129,0-25-387,19 14-258</inkml:trace>
  <inkml:trace contextRef="#ctx0" brushRef="#br0" timeOffset="64229.6738">1952 1411 3870,'0'-23'4902,"-6"-2"-387,6 25-129,-2-19-1290,2 19-1548,8-21-387,-8 21-645,36-12-258,-17 10 129,4 2-387,-5 4 0,-18-4 129,17 27-129,-17-8 0,-6 4 0,-9 2 0,-4-3 129,3 3 0,-3-6 0,4 0 129,15-19-129,-8 25 129,8-25 0,12 8 0,13-8 0,13 0-129,6 0 0,10-8-129,7 6-516,0-11-2451,-1 5-1419,1 4-387,-15-13-387,0 11-258</inkml:trace>
  <inkml:trace contextRef="#ctx0" brushRef="#br0" timeOffset="65244.7318">2905 1307 1806,'0'0'4257,"0"0"516,0 0-1161,0 0-516,-16-23-903,16 23-516,0 0-516,0 0 0,0 0-516,-3 23 0,3-23-258,-10 43 0,2-16-258,1 7 129,1 3-258,2 1-258,4 3-387,-4-9-774,6 1-1548,10-4-1419,-12-29-387,28 27-258,-28-27-129</inkml:trace>
  <inkml:trace contextRef="#ctx0" brushRef="#br0" timeOffset="65448.7435">3104 1382 4515,'4'-36'4644,"-4"36"0,0-23-258,0 23-1935,0 0-774,0 0-516,0 19-516,0 8-129,0 11-387,0 7-258,-2 1-774,2 0-3096,0 12-516,0-16 0,0-1-774</inkml:trace>
  <inkml:trace contextRef="#ctx0" brushRef="#br0" timeOffset="66380.7959">5397 1373 4515,'-23'-8'4515,"-17"4"-258,19 2-774,0 2-1032,-2 0-903,23 0-387,-33 10-516,33-10-129,-17 35-129,13-10-258,0 5 0,4 1 0,0 0 0,2-2-129,14-6 129,7-6 0,2-9-129,7-6 129,-1-4 129,5-13-258,-5-5 129,0-5-129,-10-2 129,-8-3-129,-7 3 129,-6 5-129,-8 3 0,-11 2-129,0 9-387,-14-3-1032,-1 5-2451,15 6-516,-1 0-258,20 0-129</inkml:trace>
  <inkml:trace contextRef="#ctx0" brushRef="#br0" timeOffset="75576.3227">3915 2624 3354,'-9'-29'4902,"3"-6"-387,6 35 129,-6-25-1548,6 25-1161,0 0-516,0 0-516,0 0-258,-4 18-387,4 12-129,0 9-387,0 3-387,0 14-1935,6-2-1677,-4-12-258,13-5-129,-3-16-645</inkml:trace>
  <inkml:trace contextRef="#ctx0" brushRef="#br0" timeOffset="75874.3398">4126 2682 6192,'-15'-62'4773,"9"35"-516,6 27-129,8-31-2322,-8 31-774,36-17-516,-15 17-129,0 8-129,-9 13-258,-3 6 129,-9 5 129,0 3 0,-15-4 129,-2 2 258,-6-8-258,7-2 0,16-23 129,-26 29-129,26-29 0,0 0-129,26 21-258,9-19-387,15 7-903,-2-3-3096,11-6-129,3 2-258,-3-2-516</inkml:trace>
  <inkml:trace contextRef="#ctx0" brushRef="#br0" timeOffset="76468.3738">4935 2531 6966,'-21'-55'4902,"10"35"-129,-5-5-516,3 4-1806,13 21-903,0 0-774,-21 0-258,11 21-258,1 10-129,1 6-129,-2 7 0,-1 0 0,3-3 0,2-5 129,1-7-129,3-8 129,2-21-129,0 0 129,19 4 0,4-8-129,6-11 129,5-2-129,10 1 0,-3 3 0,-1 5 0,-2 4 0,-9 4 0,-29 0-129,21 21 129,-21-1 0,-23 5 0,-11 0 0,-3-2 0,-5-4 0,2-6 0,9-9-258,6-4-258,25 0-387,-15-17-1419,15 17-2064,23-23-258,0 6-258,13 13-258</inkml:trace>
  <inkml:trace contextRef="#ctx0" brushRef="#br0" timeOffset="76875.3971">5315 2628 3999,'-6'-18'4386,"6"18"-129,0-23-774,0 23-774,12-21-774,-12 21-645,0 0-129,0 0-258,21-11-258,-21 11-129,11 15-258,-11 6 0,8 2-129,-6 8-258,0-2-258,11 4-645,-13-8-645,0-6-1806,8 2-1032,-8-21-258,19 4-129</inkml:trace>
  <inkml:trace contextRef="#ctx0" brushRef="#br0" timeOffset="77144.4117">5535 2387 2064,'4'-46'3483,"12"11"387,-16 35-1290,26-25-516,-26 25-387,27-15-258,-27 15-129,0 0-129,19 4-258,-13 17-129,-6 2-258,0 15 0,0 1-129,-2 17 129,-7 5-387,1 7-129,-2 5-645,-5-6-387,7-5-2322,5 3-774,-5-24-387,8-3-129</inkml:trace>
  <inkml:trace contextRef="#ctx0" brushRef="#br0" timeOffset="77551.4357">5593 2676 4386,'-33'-60'3999,"33"60"0,-13-42-258,17 23-2064,23 7-774,13 0-516,12 3-387,11-1-258,2-1-129,4 3 129,-4-2-129,-3 1 0,-11-1 129,-10 0 258,-7-1 129,-13-1 258,-21 12 129,18-21 387,-18 21-129,0 0 258,-14-19-129,-11 13 129,6 6 0,-8 0-258,8 10-129,-2 7 0,11 8-258,1 2 0,9 10 0,11 3-129,5 2 0,3-1 0,0 1 0,-13-3-129,-4-1 0,-2-11 0,-23-2-258,-2-6-516,-12-11-903,-1-2-3225,15-2 258,2-6-516,21 2-516</inkml:trace>
  <inkml:trace contextRef="#ctx0" brushRef="#br0" timeOffset="80092.5811">136 3043 3612,'15'-28'4902,"-15"28"-129,4-31-129,-4 31-1548,4-23-1032,-4 23-516,0 0-516,0 0-387,0 0-129,0 30-258,0 3-129,-6 4 0,-1 9-129,-1 4-129,0 2-258,4 0-516,-7-12-903,11-7-2193,2-4-774,-2-29 129,27 17-774</inkml:trace>
  <inkml:trace contextRef="#ctx0" brushRef="#br0" timeOffset="80498.6043">525 2984 3999,'0'-31'4386,"-7"8"-258,7 23-258,-18 0-1548,-5 2-774,8 23-516,-10 0-258,6 17-129,-4-1 0,6 11-258,3 3 0,8 3 129,3-4-258,3-4-129,17-6 129,8-9-129,7-12 0,9-9 0,1-14 0,-2 0 0,4-16-129,-7-7 129,-7-2-129,-14 0 0,-11 2 0,-10 4 0,-15 9 0,-16 6 0,-8 4-129,-6 2-258,6 15-516,0-5-1290,9 5-1935,22 6-516,13-23 0,8 31-516</inkml:trace>
  <inkml:trace contextRef="#ctx0" brushRef="#br0" timeOffset="81047.6357">1079 3020 9030,'-55'-63'4773,"34"38"129,11 4-387,10 21-2709,-15-27-774,15 27-387,-4 11-258,2 16-258,0 8 0,2 7-129,-2 4 0,0 1 0,2-5 0,-2-4 0,2-9 129,0-11-129,0-18 0,0 0 129,29 11-129,-4-11 0,2-4 0,0 0 0,1 1 0,-3 3-129,-7 0 129,-18 0-129,5 21 129,-5-21 0,-30 34-129,3-20 0,0-3 0,-2-7-258,6-2-387,-2-2-774,25 0-1806,-5-19-1161,5 19-258,9-23-516,-9 23 516</inkml:trace>
  <inkml:trace contextRef="#ctx0" brushRef="#br0" timeOffset="81348.6529">1382 3101 7869,'-2'-27'4515,"2"27"0,0 0-1032,-21-21-1548,21 21-645,-11 10-645,9 13 0,-4 2-516,6 4-129,-2 7-387,0-5-645,4 2-903,8-2-2193,-10-31-387,32 21-129,-32-21-258</inkml:trace>
  <inkml:trace contextRef="#ctx0" brushRef="#br0" timeOffset="82319.7084">1369 2816 7224,'-40'-19'4515,"5"0"-387,35 19-258,0 0-3225,0 0-3741,0 0-774,0 0-387,25-4-258</inkml:trace>
  <inkml:trace contextRef="#ctx0" brushRef="#br0" timeOffset="82010.6908">1574 3105 4515,'-27'-40'3870,"27"40"-258,0-25-903,12 11-1290,24 1-516,12-1-903,10-3-387,11 1-645,2 1 0,5-4-129,-11 3 258,-7-1 258,-14 2 516,-17-1 387,-27 16 516,13-19 774,-13 19 129,-23-15 0,23 15 0,-42-2-516,42 2-129,-32 11-258,32-11 0,-4 33-387,6-8 0,9 6-129,3 3 258,-3-1-258,1 0 0,-7-2 0,-5 1 129,-9-10-258,-10 1 129,-6-6-258,-10-4-387,8 1-774,-9-1-2967,3-13-258,14 4-387,-2-6-387</inkml:trace>
  <inkml:trace contextRef="#ctx0" brushRef="#br0" timeOffset="81626.6688">1536 2797 2838,'11'-42'3999,"8"24"-645,-7-3-258,3 2-645,-15 19-516,25-21-387,-25 21-258,0 0-387,21 23-258,-21 4-129,0 17 0,0 10-129,0 13-129,-13 8-129,3-1-387,1 3-516,-3-10-774,8-9-1935,4-6-774,-2-27-258,2-6-258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8:52.0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44 359 258,'0'-19'2709,"0"19"129,0 0 258,-8-21-645,8 21-129,0 0 0,0 0-645,0 0-129,-21-19-516,21 19 0,0 0-387,0 0 0,0 0-129,0 0-129,0 0-129,0 0-129,0 0 129,-13 11-258,13-11 129,-2 25 0,2-25 258,0 37-258,0-16 0,2 2 129,5-4-129,3 1 0,-10-20 129,27 30-258,-27-30 129,40 12 0,-13-10-129,2-2 129,7 0-129,-3-6 129,3-5-129,-3-5 0,1-3-129,-1-2 129,-3 0-129,-3-1 0,0-3 0,2-2 129,2-1-129,3 8 0,-1-1 129,1 2 0,3 5 0,-1 1-129,-1 3 129,-1 5 0,-1 5 0,-3 0-129,-3 7 129,0 5 0,-6 7 0,-4 0 0,-1 1 0,-1-1 0,0 4 0,-15-23 0,25 33 0,-25-33 129,27 11-129,-8-11 0,4-2 0,6-9 0,0-7 0,9 1 0,-3-8 0,7 4 0,0 0 0,4 1 0,-4 1 0,-1 2-129,5 5 129,0 1 0,9 3 0,-1 6 0,5 2 0,-1 4 0,7 8 0,4 3 0,0 6 0,0-2 0,-4 1 129,-3-3-129,1-2 0,-4-7 0,-7-8 0,-6 0 129,-2-13-129,-5-9 0,-3-8 0,-7-5 0,-4-2 0,-6-3-129,-2 7-387,-13-5-1161,-4 11-2451,0 27-516,-29-25-129,10 25-258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8:56.2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80 74 774,'0'0'3999,"0"0"387,-30-12-129,30 12-1161,0 0-903,0 0-774,0 0-387,-23 15-387,21 5-129,-4-1-129,2 4 0,0 2-129,0 4 0,1-4 0,3 4 0,0-4-129,0-2 258,11-4-258,1 0 0,-12-19 0,38 20 0,-11-16 0,3-4 0,1 0 0,4 0-129,1-10 129,-1-2-129,1-3 0,0 0 0,-3 1 0,-2-3 0,-4 1 0,1-1 0,-3 0 0,0 1 0,-2 1 0,-2 3 0,2 1 0,-5 3 0,3 2 0,-2 1 0,0 5 0,-19 0 0,33 0-129,-33 0 129,34 11 0,-15-1 0,0 3 0,-1 1 0,1 3-129,0 0 129,-19-17 0,31 31 0,-31-31 0,30 16 0,-30-16 0,35 3 0,-14-3 0,0-5 129,2-5-129,0 0 0,2-3 0,-2 3 0,2-1 0,-4 1 0,2 4 0,0-1 0,6 5 0,0 2 129,3 0-129,1 2 0,5 11 0,4-1 0,6 5 0,4 2 0,2-3 0,7-1 0,0-5 0,1-5 129,3-5-129,-4 0 129,-7-15-129,-4-8 129,-12-6 0,-9-2 0,-10-7-129,-5 1 0,-11 1-258,-3-1-516,-5 10-2967,5 27-645,-39-33-387,20 33-258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4.9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1286 125 2580,'-21'-29'3612,"21"29"-645,-31-25-387,10 11-645,2 5 0,-10-5-387,2 8-387,-6-7-129,-1 7-258,-8 0-129,-2 6-129,-10-2-129,2 2 0,-11 4 0,0 6-129,-6 3 129,3 5-129,-6 1 0,8 2 129,1 4-258,4 0 129,7 2 129,6 4-129,4 5 0,7 1-129,4 3 129,1 1-129,5 1 0,2 4 0,4-3 0,3 3-129,3-4 129,3-1-129,-1 3 129,7 0 0,2 2-129,2-1 129,0 1 0,0-2-129,8 0 129,5 1-129,4-3 129,1 0-129,1-3 0,6-3 129,0-1-129,-2 0 0,2-3 0,1-1 129,1-4-129,-2-2 0,0-4 129,4-1-129,0-1 0,1-2 129,5-3-129,-1 1 0,5-5 129,5-1-129,0-3 0,2 0 129,6-4-129,-2 0 0,3-2 0,-1 0 129,4-4-129,-3-4 0,5-5 0,-1-1 129,-3-5-129,0-4 0,3-2 0,-5-4 129,-4-4-129,0-3 0,-4-1 0,-2-3 0,-5-5 0,-1-1 129,-5-2-129,-1-4 0,-5-4 0,-2-3 129,-9-3-129,-1-3 0,-11 1 129,-2-3 0,-11 1-129,-14 1 129,-12 3 0,-11 3-129,-13 7 129,-12 5-129,-9 3 129,-10 6-258,-8 15-129,-4 3-387,7 18-1161,1 2-3096,6 2 258,17 10-645,13 1-645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5.5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-1429-271 4773,'-70'-60'4902,"47"36"-129,0-2-258,14-1-2193,9 27-903,18-4-258,19 15-387,4 14-258,11 12-258,4 8 0,1 9 0,-3 3-129,-6 2 0,-17-6 0,-15-1 129,-16-4-258,-11-5 258,-21-8-129,-11-6 129,-9-6-258,-4-9-258,3 4-387,-5-14-1032,17-4-2838,7 0-387,9 0 129,25 0-645</inkml:trace>
  <inkml:trace contextRef="#ctx0" brushRef="#br0" timeOffset="219.0125">-1257-199 9030,'-36'-41'5031,"15"25"-258,3 7-387,0 9-2322,18 0-1290,-16 37-258,10 6-258,1 10-129,0 13-129,-3 8-258,5 13-1032,-2-1-3096,-6-8-129,4-3-387,-6-20-645</inkml:trace>
  <inkml:trace contextRef="#ctx0" brushRef="#br0" timeOffset="2038.1165">-2008 1508 8385,'-109'0'4644,"72"-9"-258,37 9-258,0-23-3096,26 10-387,21 8-387,1 0-129,6 5-129,-4 5 129,-10 15 129,-21 10 0,-17 9 258,-16 6-129,-24 7 258,-17-6-129,-4 4 258,-8-11-258,12 0 129,3-10-258,20-2 129,19-11-258,26-2 0,30-1-129,23-5-129,18 0-387,15-5-258,19 6-903,-4-5-3354,-1-4 0,-16-8-387,-16-8-129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46.7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3668-721 8772,'-28'-41'4773,"8"26"-129,20 15-129,-23-14-2193,23 14-1290,-15-18-516,15 18-129,0 0-258,9-9-129,-9 9-129,34 0 129,-14-1-129,2-1 129,-1-2 0,-3-3 0,0-2 129,-18 9 0,23-27 0,-19 10 129,-4-3 0,0-1 0,-9 1 0,-4 2 0,13 18-129,-28-25 129,6 25-258,-5 5 129,2 19-129,5 11 0,3 8-129,8 9-129,3-4-129,13 4-387,11-13-516,24-3-903,1-11-2193,5-18-387,9-7-258,-7-9-129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40.9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1928-1901 7353,'-32'-62'4386,"21"46"-129,11 16-774,-10-27-2064,10 27-645,25 0-387,7 2-258,7 7-129,4 2 0,6-1 0,-1-1 0,0-3 0,-7-1 129,-5-5 129,-6 0 258,-8-5-129,-4-3 129,-18 8 129,18-16-129,-18 16 129,0 0-258,9-16-129,-9 16 0,0 0-129,21 15 0,-10 1-129,1 3 0,-1 5 0,0 4 0,-2 1 0,-2-3 0,-4-2 0,-1-8 0,-2-16 0,0 0 0,6-9 0,1-18 0,7-9-129,9-3-258,11 3-258,0-1-516,15 15-1548,-3 10-1806,2 5-387,2 7-129,-5 3-258</inkml:trace>
  <inkml:trace contextRef="#ctx0" brushRef="#br0" timeOffset="-422.0241">2334-2154 9159,'-3'-66'5031,"-10"39"-387,-8 2-903,-11-1-1677,7 11-903,-8 1-516,8 12-129,0 4-129,11 20-258,2 6 258,6 15-387,1 14 258,3 13-258,-2 6 129,-1 12-129,0-1-129,-6-1-258,2-4-387,-11-18-774,15-3-1677,-2-20-1419,-4-18-516,11-23 0,0 0-258</inkml:trace>
  <inkml:trace contextRef="#ctx0" brushRef="#br0" timeOffset="436.025">3011-1956 5547,'33'-9'4386,"-11"-12"129,-22 21-1290,2-25-1290,-2 25-516,5-23-258,-5 23-258,0-22-129,0 22 0,-23-19-258,23 19-129,-34-9-129,12 9-129,-3 0 0,0 5 0,-2 9-129,4 6 0,-2 5 0,7 2 0,4 1 0,7 1-129,5-2 129,2-6 0,9-3-129,-9-18 129,36 12 0,-17-12 0,5-7 0,-1-9 0,4-4 129,-2-1-129,-2 0 129,0 1-129,-7 4 0,2 3 0,-2 8 0,-16 5 0,25 0-129,-25 0-129,27 27-258,-27-27-645,41 41-774,-19-23-1032,8 0-1419,8-2-516,-6-9 129,6-7 1419,-4 0 1549</inkml:trace>
  <inkml:trace contextRef="#ctx0" brushRef="#br0" timeOffset="931.0533">3374-1870 387,'75'-48'2709,"-59"28"1935,-11-7-129,1 6 0,-5 3-1161,-1-5-1161,0 23-516,-1-25-516,1 25-387,0 0-387,0 0 0,0 0-258,0 0 0,-9 18-129,5 7-129,-1 5 0,-4 4-129,3 3 0,-1-6 129,2-5-129,-1-8 129,6-18 0,0 0 0,0 0 129,20-16 0,-6-9 0,3 0 129,0-3-129,0 1 0,-3 6 129,-2 4-258,-12 17 129,22-16 0,-22 16-258,19 0 0,-19 0 0,24 16-129,-6-1 0,-18-15 129,32 21 0,-14-15 129,0-5 129,-1-1 258,1-7 129,6-4 0,-8-10 258,11 5-129,-10-5 0,5 3 0,-4 2-129,0 5 0,-18 11-129,23-2 0,-23 2 0,16 23-129,-11 4-129,3 3 0,0 8-258,0-1-258,8 6-1548,0-5-2580,0-12-258,7-4-129,2-11-645</inkml:trace>
  <inkml:trace contextRef="#ctx0" brushRef="#br0" timeOffset="1285.0735">4230-1924 7869,'-27'-21'4128,"27"21"258,0 0-1419,-7-23-1806,7 23-387,0 0-387,18-11 0,-18 11 0,25-11 0,-25 11 258,18-16-129,-18 16 129,14-21-129,-10 5 129,-4 16-258,0-29 0,0 29 0,-7-28-129,7 28 0,-25-18 0,5 18-129,-5 0 0,2 14-129,3 8 0,6 8 0,5 7 0,9 1-258,12 6-129,17-10-387,19 6-645,-1-21-1419,12-1-1806,5-6-387,-5-8-129,0-4-129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38.0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-1388 1001 12384,'-48'-46'5031,"25"24"-258,5-6-774,18 28-2838,-20-13-258,20 13-516,0 25-129,0 8-129,0 9-129,0 7-516,7 15-129,-3-4-903,14 1-2451,-4-6-774,2-12-387,4-11-258</inkml:trace>
  <inkml:trace contextRef="#ctx0" brushRef="#br0" timeOffset="494.7234">-934 769 6321,'-29'-16'5289,"29"16"-774,-32-10 0,32 10-1935,-25 1-1032,2 12-774,10 15-258,-1 5-258,5 6 0,2 2-129,7 2 129,5-4-258,20 0 129,6-9-129,8-5 129,2-5-129,-2-7 129,-3-5-129,-4-2 129,-12-6-129,-20 0 129,0 0-129,-18-13 129,-10 3 0,-3 1-129,1 3-129,-2 3-129,8 5-516,1 5-1290,12 11-2580,11 14-387,16-2 0,6 4-387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6.50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6785 11 1161,'6'-23'3483,"0"5"-387,-6 18-1161,0 0 0,0 0-774,0 0 129,0 0-516,0 0 129,-12 2-258,12-2-129,-34 31 129,16-8-129,-12 2 129,-1 4-129,-9 2 0,1 5-129,-16 1 0,-3 5 0,-15 1 0,-7 7-129,-14 7 129,-12 7-258,-14 3 129,-13 8-129,-14 4 129,-11 10-129,-16 7 129,-10 8-258,-10 2 129,-9 7-129,-6 1 129,-4 5 0,-9 3 0,-5 5 0,-1-2 0,-2 4 0,-4-2 129,2 7-258,-2-1 387,2 2-387,2-6 129,6 0 0,3-2 0,7-4 258,3-4-129,6-7-129,7-6 129,14 0-129,11-8 0,18-8 0,15-13 129,19-11-387,27-14 258,20-10 0,22-13-129,17-17 0,35-12-387,-23-2-387,37-8-2709,11-11-1161,3-10-387,7-4-129,-2-9-516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6:32:20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 12423 1806,'-8'-12'4515,"8"12"129,0 0-774,-2-12-645,2 12-645,0 0-774,9 0-387,-9 0-387,0 0-516,0 0-129,8 1 0,-8-1-129,14 22 0,-7-1 0,4 9 0,-1 11 0,-2 10-129,2 14 129,-3 10-129,-5 9 0,-1 6 0,1 2-129,-2 1 129,0-7-129,0-4 129,0-10-129,3-10 0,1-9-129,-1-12-258,3-4-387,-4-15-1161,-1-3-3096,-1-8 0,0-11-387,0 0-129</inkml:trace>
  <inkml:trace contextRef="#ctx0" brushRef="#br0" timeOffset="1640.0936">1279 12396 2064,'-8'0'3999,"8"0"387,-7 9-258,7-9-1935,0 10-645,0-10-129,7 13-129,1-10 0,6 4 129,4-7-258,5 1-258,6-1-129,7 0-258,6 0-258,4 1 0,9 3-387,3 2 129,5 1 0,5 1 0,8 1 129,10-3 0,7-3 0,13-2 0,12-1 129,12-4 0,10-2-129,7-1 0,3 2-129,-1 3 0,1 2 0,-6 2 0,-8 9 0,-4 2 129,-3 2-129,-4 1 129,2 1 0,2-2 0,0-4 0,5 0 0,3-4 0,1-1 0,-3 0-129,2-2 129,-4 0 0,-4 1 0,-2 1-129,-2 0 129,-5-1-129,-2 1 129,-1-1 0,-3-1 0,-4-1-129,-3-2 129,-6 1 0,-8-1-129,-7 0 129,-10 3 0,-10-2 0,-7 2 0,-10 0 0,-6 2-258,-7 1 258,-5 1-258,-3 0 129,-5 0 0,-3 4 0,-3-1-129,-3 3 129,-2 3 129,-1 4-129,1 2 129,0 5 0,2 3 0,0 5 0,1 4 0,1 2 0,2 2 0,0 3-129,0 0 129,-2-1-129,2 3 259,-3-3-259,0-1 0,-1-2 0,-2-3 0,-2-3 0,-2-2 0,-2-3 0,-3-3 0,-2-5 0,-1-2 0,-1-3 0,-6-3 0,-2-3 0,-5-1 0,-2-3 0,-7 0 0,-6-2 0,-9-3 0,-7 1 0,-7-2 0,-8 1 0,-7-1 0,-6 0-130,-6-1 130,-2 0 0,-4-1 0,-1 1-129,-3-2 129,-1 0 0,-3-1 0,-4-3-129,-1 2 129,-2-2 0,-2 0 0,-1-3-129,-2 1 129,-1-2 0,0 1-129,0-3 129,2 1 0,0-1 0,-1 1-129,-1 0 129,1 1 0,0 1 0,0 0 0,1 1-129,0-1 129,4 1 0,1 0 0,7-1-129,1 1 129,3 0 0,5-1 0,0 3 0,4 1 0,2 1-129,0 1 129,1 1 0,1 0 0,0 1 0,0 2 0,5-2 0,1-1 0,2 0 0,5 0 129,2-1-129,6-3-129,-1 1 258,3 1-129,2 1 129,1 1 0,3 0-129,0 1 129,-1 3-129,3 2 129,2-1-129,5 1-129,4-2 129,3-1 0,6-1 0,1-1 0,6-1 0,-1 0 0,4-1 0,-3-2 0,-3 2 0,-5 1-129,-9 2 258,-8 5 0,-5 3 0,-7 3 0,-4-1 0,0 2-129,2-4 130,4-3-130,11-5-388,8-12-1160,8-5-3612,14-11-258,11-7-258,4-11-516</inkml:trace>
  <inkml:trace contextRef="#ctx0" brushRef="#br0" timeOffset="2617.1497">3416 14393 2838,'-4'-47'4644,"2"24"0,-1 2-1548,3 7-387,-4-4-645,4 18-516,0-15 0,0 15-516,0 0-129,0 0-387,0 6 0,1 9-258,4 5 0,2 8 0,3 7 0,3 6 0,3 4-129,2 3 0,1-1-129,2-1 0,-1-5 0,-1-8 0,-1-9 0,-4-9 0,-1-15 129,-3-12 0,0-19 0,-1-12 0,0-12 0,3-8-129,2-6 0,3-1-129,-1 4 0,2 5-258,2 12-258,-3 3-645,7 15-2967,-6 8-387,-2 8-516,-2 8-645</inkml:trace>
  <inkml:trace contextRef="#ctx0" brushRef="#br0" timeOffset="3083.1764">4116 14219 7353,'11'13'4902,"-11"-13"-129,0 0-258,0 0-2451,-1 10-1032,1-10-387,-6 21-129,2-3-258,0 6 129,-2 2-258,1 6 129,-1 1-129,0-4 0,2-3-129,1-5 129,0-8-129,3-13 129,0 0-129,0 0 129,-3-22-129,3-6 0,6-8 129,2-7-129,3-5 0,3-1 0,1 1 129,2 5-129,0 7 0,-1 7 0,1 12 129,-2 10-129,-1 7 0,0 15 129,-1 13-129,1 11 0,-4 11 0,1 8 0,-3 6-129,-1-2-129,1 1-387,-6-11-1290,-2-6-2838,0-11-258,0-15 0,0-20-516</inkml:trace>
  <inkml:trace contextRef="#ctx0" brushRef="#br0" timeOffset="3249.1857">4121 14403 9030,'2'5'4515,"16"-5"0,9 0-1290,6-1-3096,9-5-3612,5 5-645,0-10-258,1 1-516</inkml:trace>
  <inkml:trace contextRef="#ctx0" brushRef="#br0" timeOffset="4075.2331">6818 12164 9804,'0'0'4644,"-12"1"-258,1 4-387,-7 4-2451,6 8-645,-3 2-387,2 6-129,2 5-258,4 4 0,3 2-129,4 1 129,2-3-129,8-5 0,4-7 0,3-11 0,7-11 0,4-13 0,0-14 129,2-12 0,-3-8 0,-2-2 129,-8-1 0,-6 4 0,-11 5 0,-12 8-129,-15 10-129,-10 7-258,-7 13-516,-11 0-1419,0 4-2451,3 8 129,3 0-387,14 2-387</inkml:trace>
  <inkml:trace contextRef="#ctx0" brushRef="#br0" timeOffset="5158.295">1274 11610 5160,'-33'11'5031,"33"-11"0,0 0-1032,0 0-1290,0 0-387,-43 13-516,43-13-516,0 0-387,0 0-129,0 0-645,0 0 0,-35 9-387,35-9-129,17 2 129,7-2 0,8 1 0,6 0 0,4 4 129,3 3-258,-8 5 516,-8 5-129,-12 5 0,-12 3 0,-6 6-129,-12 2 129,-5 2 0,-3-1 0,-5 0 0,7-2-129,6-3 129,10-1 0,3-3 129,11-2-129,4 0 129,2-5 0,3-2 0,-2 0 0,-8-3-129,-9-1 0,-4-4-129,-13-1-129,-4-3-258,-6-3-129,-3 2-774,29-4-1935,-29 0-1419,3 0-387,4-6-387,12-3 645</inkml:trace>
  <inkml:trace contextRef="#ctx0" brushRef="#br0" timeOffset="5430.3106">1857 11743 9030,'-9'-7'5160,"-5"7"-129,14 0-387,-12 9-2838,12 5-774,3 5-387,6 10-129,0 8-258,1 6-129,-1 6-129,-3-2-1677,0 3-3225,-5-3 0,-1-11-516,-7-11-516</inkml:trace>
  <inkml:trace contextRef="#ctx0" brushRef="#br0" timeOffset="10033.5739">4421 12678 3612,'0'-26'4644,"0"15"-387,-3 2-774,0-4-1161,3 13-258,-5-13-645,5 13-129,0 0-387,0 0-129,-6-10-129,6 10-258,0 0 0,0 0-129,0 10-129,0 2 0,-2 4 0,2 5 0,-2 3 0,-1 7-129,1 3 0,0 5 0,-2 3 0,1 0 0,0 1 0,0 0 0,2-1 0,0-1 129,0-2-129,1-4 0,0-4 0,0-3 0,0-4 0,0-1 0,0-3 0,0-4 0,-1 0 0,-1-1 0,0-2 0,0-3 0,0 0 0,2-10-129,-3 16 129,3-16 0,0 13 0,0-13 0,1 13 129,-1-13-129,3 17 129,-2-8-129,0 2 129,-1 1-129,0 3 0,0 1 0,0 2 0,0 2 0,-1 2 129,-2 1-129,-1 1 0,-1 1 0,-1-4 0,1-1 0,0-3 0,0-4 0,2-3-258,3-10-516,0 0-3870,6-21 129,1-4-516,2-7-387</inkml:trace>
  <inkml:trace contextRef="#ctx0" brushRef="#br0" timeOffset="11340.6487">4604 11953 2322,'0'-24'4644,"0"24"-258,-2-17 258,1 6-1548,1 11-774,-3-10-903,3 10-258,0 0-258,0 0-387,0 15-129,1 4 0,-1 3-129,1 5-129,-1 5 0,0 1-258,0 2-258,-3-5-516,3 1-1032,-1-14-1419,1-6-1290,0-11 0,11-2-645,1-14 645</inkml:trace>
  <inkml:trace contextRef="#ctx0" brushRef="#br0" timeOffset="11538.66">4777 11862 4257,'28'-31'4515,"-21"28"-258,-7 3 387,0 0-1677,-1 15-774,-11-1-774,5 12-387,-4 1-387,-1 8-129,2 2-258,1 2-387,5 4-516,2-5-1677,2 0-2193,5-3-129,2-9-387,5-6-129</inkml:trace>
  <inkml:trace contextRef="#ctx0" brushRef="#br0" timeOffset="12589.7201">5839 13818 9417,'6'-33'4902,"-4"21"-129,-2 3-129,-2-2-2709,2 11-903,0 0-387,-4 16-129,1 8-129,-1 14-129,-1 10-129,1 15 0,-1 10 129,5 12-129,0 5 0,9 1 129,9-4-129,7-3 0,9-12 129,10-8-129,6-14-129,4-14-129,7-11-129,-5-12-645,2-7-3612,-9-6-258,-9-9-387,-10-6-258</inkml:trace>
  <inkml:trace contextRef="#ctx0" brushRef="#br0" timeOffset="13222.7562">5948 13957 6321,'-2'-23'4902,"2"23"-387,-5-13-129,-3 5-2193,8 8-645,-9-5-516,9 5-387,-9 2-129,0 9-129,-2 5-129,-4 5-129,-2 5 0,-8 3-129,-2 2 0,2-4 0,1-4 129,3-7-129,5-14 129,10-8 129,6-19-129,10-11 129,8-10-129,6-7 0,3-6-129,2 4 0,0 6 129,-7 8-129,-4 10 129,-5 8 0,-3 9-129,-10 14 129,0 0 0,6 5 0,-6 9 129,5 5-129,2 3 129,2 3-129,4 2 0,5 1 129,3-2-129,1-1 0,0-4-129,-2-3 0,-4-4 0,-3-1-129,-6-2-129,-7-11-258,-1 13-516,-13-13-2580,2-1-1290,-2-8-129,0-9-258,4-6-258</inkml:trace>
  <inkml:trace contextRef="#ctx0" brushRef="#br0" timeOffset="14739.8431">5116 13014 4902,'0'0'4773,"-8"-7"-129,8 7-516,-1 6-1806,1-6-1032,-6 23-516,2-6-258,3 4-258,0 2-258,1 0 129,2-3-129,6-2 129,3-7-129,5-5 129,2-6 0,3-5 0,1-9 0,-2-6 129,-3-7-129,-5-1 0,-6-2 0,-6 2-129,-7 1 0,-7 4 0,-5 6-258,-1 6-387,2 10-645,-2 1-1419,8 7-1677,8 8-258,5-1-387,13 3 129</inkml:trace>
  <inkml:trace contextRef="#ctx0" brushRef="#br0" timeOffset="14988.8572">5488 12962 6321,'-31'-14'4644,"20"11"-387,-4-2-129,5 3-2838,5 8-645,3 5-129,2 11-258,2 6 0,4 8-129,0 4-129,1 4-129,2 3-1161,-3 1-2580,-4-9-516,1-2 129,-3-12-387</inkml:trace>
  <inkml:trace contextRef="#ctx0" brushRef="#br0" timeOffset="15162.8672">5372 13222 2193,'-23'-27'3870,"13"16"0,10 11-129,0 0-1419,0 0-1290,11-9-516,13 3-387,7-2-645,8-4-2322,7 6-645,-4-10-387,6 6-129</inkml:trace>
  <inkml:trace contextRef="#ctx0" brushRef="#br0" timeOffset="15485.8857">5752 12926 4644,'6'-18'4773,"-6"8"-387,0 10 0,0 0-1419,-11-5-1677,11 5-258,0 0-516,-3 14-129,3 0 129,0 7-129,0 4-129,4 8 0,-4 3-129,1 5 129,-1-1-129,-3-1-129,-2-2-129,-2-5 0,-1-3-258,-3-10-129,1-3-387,-3-11-774,2-5-1548,-1-3-1419,-2-12 129,1-4-516,0-10 258</inkml:trace>
  <inkml:trace contextRef="#ctx0" brushRef="#br0" timeOffset="15646.895">5685 13051 258,'40'0'3612,"-21"8"-129,-6-6 0,1 3-1677,-3 0-903,-1-3-1032,-1 0-1032,-9-2-903,18-1-258,-10-7-387,5 2-129</inkml:trace>
  <inkml:trace contextRef="#ctx0" brushRef="#br0" timeOffset="16130.9226">6110 12909 5676,'0'-9'4773,"0"9"-387,-9 0-258,0-3-1677,-1 6-1290,-3 3-516,1 3-387,-1 2 0,3 3 0,2-2 0,5 3 129,3 0-129,5 3 0,5-2-129,2 6 129,2-2 0,0 2-129,-4 1 0,-3 0 0,-6-1 0,-2-2 0,-11-3-129,-4-3-129,-2-5-258,-3-7-387,5 2-903,-1-4-2709,7-8-258,10 8-258,0-20 0</inkml:trace>
  <inkml:trace contextRef="#ctx0" brushRef="#br0" timeOffset="16537.9459">6164 13124 6837,'0'0'4128,"-4"-6"-258,4 6 0,0 0-2709,0 0-774,0 0-129,0 0-258,14-5 0,-4 3 0,2-1 0,0-3 0,1-3 0,-4-1 129,-1-4 0,-2-2 258,-2 3 0,-4-4 258,0 3 0,-2-1 258,-1 6-258,-5 0 129,8 9-129,-16 0-258,8 7-129,-2 9-129,2 5 0,1 5-129,2 5 0,1 1 0,4 0 0,0-2 0,6-3-129,5-7-129,3-9-129,8-4-516,0-7-903,8-8-1161,-1-4-1290,-1-9-387,2-3 0,-4-4-258</inkml:trace>
  <inkml:trace contextRef="#ctx0" brushRef="#br0" timeOffset="16762.9588">6453 12960 4773,'-12'-30'4644,"8"15"-258,2 5-387,2 10-1032,-2-15-645,2 15-774,0 0-516,0 5-387,-3 9-129,-1 9-129,-1 7-258,-1 7 0,2 6-129,0 1-258,2 2-258,1-7-516,5 0-2322,3-7-1161,1-12-258,3-7 0,0-12-516</inkml:trace>
  <inkml:trace contextRef="#ctx0" brushRef="#br0" timeOffset="16917.9677">6444 13088 3870,'31'18'2451,"-3"-8"-2064,7-5-1548,9 6-903,0-9-645</inkml:trace>
  <inkml:trace contextRef="#ctx0" brushRef="#br0" timeOffset="17530.0027">6611 14548 4773,'20'-13'5031,"-12"8"129,-1 0-258,1 5-1290,-8 0-1161,11 0-774,-11 0-516,4 19-258,-4 1-387,-2 9-258,-5 7-129,0 5-258,2 5-387,-2-3-387,7 8-1290,0-11-2838,4-7 129,6-13-387,6-12-516</inkml:trace>
  <inkml:trace contextRef="#ctx0" brushRef="#br0" timeOffset="17832.0189">6792 14689 8127,'-7'-42'4644,"3"28"129,0 1-387,4 1-1935,12 9-1161,5 1-645,9 2-258,4 5-129,6 4 0,2 6 0,-1 2-258,-7 3 0,-6 1 0,-10 2 129,-9 0 0,-7-3 129,-8 1 0,-10-6 129,2-1 0,0-4 0,5 1 0,5-4-258,8-7 0,11 9-129,13-9-387,18 0-516,3-9-3483,14 0-516,8-6-258,5-2-258</inkml:trace>
  <inkml:trace contextRef="#ctx0" brushRef="#br0" timeOffset="18411.0531">7608 14387 10965,'-1'-34'4773,"-1"24"-387,2 10 129,-13-2-3612,10 14-516,0 11-258,-1 7-129,0 7-129,-1 2 129,2 1 0,-1-2-129,2-7 129,1-8-129,1-7 129,0-16 129,11 8 0,1-8 129,2-6 0,2-3 0,5 1-129,1 2 129,-1 0-129,-2 4 0,-2 2-129,-6 4 0,-9 6 0,-2 0 0,-8 6-129,-9 0-129,-5 1 129,-1-2 0,0-2 0,2-4-129,7-4 129,6-5 0,8 0 129,9-11 0,8 1-258,2-3-387,10 4-3096,0 3-516,0-1-387,1 6-129</inkml:trace>
  <inkml:trace contextRef="#ctx0" brushRef="#br0" timeOffset="18891.0805">7947 14617 8127,'0'0'4386,"-11"0"258,11 0-516,0 14-1935,-1-5-1290,1 6-387,0-1-129,3 3-129,1-3 0,2 1-129,3-4 129,4-4-258,4-7 129,5-2-129,4-10 0,4-5 0,4-6 0,1-4 0,-1-6 0,-1-4 129,-2-3 0,-4-2 129,-5-1 0,-2-1 129,-5-2 0,0 4 0,-6 2 0,0 7 0,-4 5 0,-1 10-129,-4 18 0,0 0-129,-6 14 0,-4 17 0,-1 12-129,1 5 129,1 7-258,2 3 0,7 1 0,4-5-129,11-5 0,7-10-387,9-5-516,-1-14-903,10-4-2838,1-10-129,-4-9 0,-1-11-516</inkml:trace>
  <inkml:trace contextRef="#ctx0" brushRef="#br0" timeOffset="19186.0974">8163 14240 2193,'-98'-11'0,"61"6"0,12-1 0,11-10-2192</inkml:trace>
  <inkml:trace contextRef="#ctx0" brushRef="#br0" timeOffset="25235.4434">2139 17226 7482,'5'30'4773,"-5"-30"-129,7 12-645,0-12-3741,-7 0-774,9-5-1032,-9 5-2322,16-7-645,-11-3-645,4 4 516</inkml:trace>
  <inkml:trace contextRef="#ctx0" brushRef="#br0" timeOffset="27341.5639">1681 17473 2193,'0'0'2451,"-7"0"-1419,7 0-516,0 0-516,0 0 129,0 0 387,0 0 129,-2-10 0,2 10 258,0 0-129,0 0 387,0 0-387,0 0-387,0 0-129,0 0-387,0 0 129,0 0 258,0 0 0,0 0 387,0 0 0,0 0-129,-1-9-258,1 9-387,-3-11-1806,3 11-1677,-2-14-387,2 14-129</inkml:trace>
  <inkml:trace contextRef="#ctx0" brushRef="#br0" timeOffset="43170.4692">2361 12929 10320,'-9'0'5418,"9"0"-516,0 0 0,0 0-3225,-7-13-774,7 13-516,0 0-258,0 11 0,2 5 0,5 7-258,2 5 0,1 5 0,2 4-129,1 2 258,2-5-129,2-3 129,1-10-129,-1-9 387,2-12-129,3-13 129,0-13 0,1-11-129,-3-8 0,2-4-129,-3 1-129,-4 1-129,-3 11-387,-8 2-903,3 14-3483,-4 10 258,-3 10-645,0 0-387</inkml:trace>
  <inkml:trace contextRef="#ctx0" brushRef="#br0" timeOffset="43651.4966">2862 12986 9030,'-17'0'4644,"17"0"-258,-12 0-258,12 0-3225,-6 9-516,6 5-387,0 4 0,2 3 0,0 3 0,0 3 0,-1-4 0,0-3 0,0-4 129,-1-6 0,0-10 0,0 0 129,0 0 0,-9-5 258,4-9-129,-1-6 0,3-3-129,0-5 0,3-4 0,5-3-129,6 1-129,7 1 0,2 3 0,5 4 0,-1 6 129,2 4-129,-3 6 0,-6 3 0,-1 4 129,-7 2-129,-9 1 129,0 0-129,-2 6-129,-7 2 0,-1-2-387,2 8-516,-5-7-1419,7 3-2193,6-1-129,0-9-387,7 12-387</inkml:trace>
  <inkml:trace contextRef="#ctx0" brushRef="#br0" timeOffset="44171.5265">3130 12974 8385,'0'11'4644,"0"-11"0,-9 4-516,9-4-3096,-3 12-387,2-2-387,-1 3-258,1-1 129,0 3-129,0-2 0,0 0 0,1-4 129,0-9 0,0 0 0,0 0 258,-3-6-129,1-5 0,2 0 0,-1-5 0,1 1-129,0-1 0,5 2 0,2 1-129,3 1 0,3 3 0,-2 2-129,3 7 129,0 1 0,2 10-129,0 5 129,-1 4 0,0 2 0,0 0 0,1-2 129,-2-4-129,-1-3 258,-3-7 0,-1-5 129,-9-1-129,15-17 129,-11-2 0,1-3-129,-1-5-258,0-4-258,2 7-1419,-3-3-3096,1 4 0,-2 5-516,-1 5-516</inkml:trace>
  <inkml:trace contextRef="#ctx0" brushRef="#br0" timeOffset="45393.5963">3974 11988 8514,'1'-12'4902,"-1"3"-258,0 9-258,0 0-2580,0 0-774,-2 7-516,-1 7-258,1 5-129,1 5-129,-2 3-387,3 8-774,0 2-3354,6-4 0,1-2-258,2-7-516</inkml:trace>
  <inkml:trace contextRef="#ctx0" brushRef="#br0" timeOffset="45734.6159">4150 12020 6837,'-3'-16'4128,"3"16"0,1-13-129,-1 13-2838,15-7-645,-3 7-258,-1 1-129,4 3 0,-2 7 0,-2 0 0,-1 6 0,-4 2 0,-3 4 0,-3 1-129,-4 2 129,-5 0 0,-1 0 0,-3-2 129,4-3 258,0-4-258,5-3 129,4-14 0,5 17 258,5-14-387,9-2-387,5 3-1419,4-3-2580,1-1-387,3-3-258,-2-5-258</inkml:trace>
  <inkml:trace contextRef="#ctx0" brushRef="#br0" timeOffset="46404.6542">2530 13851 8256,'-9'-27'5031,"5"16"-129,4 11-387,-7-15-2580,7 15-1032,3 22-387,0 11-129,-3 13-129,2 17-129,-2 16 129,0 12-258,0 10 129,-1 4-258,-1-3 0,0-6-129,0-12-129,-1-20-774,4-15-3354,-1-22-516,0-27-129,0-8-387</inkml:trace>
  <inkml:trace contextRef="#ctx0" brushRef="#br0" timeOffset="46916.6835">2509 13801 7869,'2'-32'4773,"-2"21"0,0 11-516,0 0-2709,-14 2-774,7 13-516,-5 4-129,-2 4-129,-6 5 258,1-1-129,0-2 0,3-3 0,6-6 0,3-6-129,7-10 258,1-8-129,14-13-129,4-5 0,4-5 129,3-1-129,-3-2 258,1 5-129,-3 3 0,-2 8 0,-2 8 0,-3 6 0,-1 4 0,1 7 0,-1 5 0,4 2 0,1 2 0,2 1 129,-2 0-129,0-1 0,-2-3 0,-1 0 0,-5-5 0,-2 1 0,-8-9 129,4 10-129,-4-10 0,-11 11 0,-6-5 129,-4 2-129,-3 1-129,-1 0-129,-1 0-258,-1-4-516,12 2-4128,2-3 129,13-4-516,0 0-258</inkml:trace>
  <inkml:trace contextRef="#ctx0" brushRef="#br0" timeOffset="49547.834">1764 15297 9159,'-84'14'5289,"40"-6"0,-1-5-258,12 3-3483,0-6-774,9 1-129,10-1-258,14 0 0,6-7-258,13 3 0,7 1 0,3 2-129,4 1 129,2 3-129,-5 8 0,-5 6 0,-8 4 129,-8 5-129,-9 3 129,-5 3-129,-12 0 258,-4 2-258,-4-6 258,-1-2-129,5-6-129,4-3 129,6-5 0,11-12-129,4 8 129,17-9-129,10-7-387,10-5-258,6 0-258,4-9-645,12 6-2580,-3-4-903,-2 2-645,-7-1-258</inkml:trace>
  <inkml:trace contextRef="#ctx0" brushRef="#br0" timeOffset="49852.8514">2123 15392 6837,'-13'-4'4902,"13"4"-258,-15 7-258,5-1-2838,7 11-774,2-1-387,1 3-258,5 0 0,6 1 0,6-5 129,6-2 0,4-8 129,2-5 0,0-2-129,-1-8 129,-7-7 129,-1-1-129,-11-4-129,-7-1 0,-9-1 0,-11 4-129,-9 3-129,-3 2-258,1 6-387,-6-1-2322,12 10-1806,6 2-516,17-2-129,2 15-516</inkml:trace>
  <inkml:trace contextRef="#ctx0" brushRef="#br0" timeOffset="50436.8848">2611 15193 7869,'-20'-3'5160,"11"3"-129,0 0-387,1 3-2322,-3 5-1806,6 3-258,1 5-258,0 4 0,1 4 0,0 3 0,0 0 0,2-3 0,0-4 0,1-3 0,0-4 129,0-13 0,9 7 0,2-7 129,4-3-129,7-2 129,5 1-129,3 2 0,0 2-129,-1 0 0,-4 4 0,-3 3 0,-7 4 0,-10 0 0,-5 0 0,-11-2 0,-6 1 0,-2-3 0,-1-1 0,0-1-129,2-1-129,2-4-129,7 3-516,9-3-1161,0 0-2838,12-8 0,7 3-387,4 0-516</inkml:trace>
  <inkml:trace contextRef="#ctx0" brushRef="#br0" timeOffset="50669.8982">2898 15336 6837,'0'0'5031,"0"0"-258,0 0-387,0 0-2967,0 8-645,0 5-387,0 5-387,0 3-129,1 0-774,7 7-774,-2-2-2709,3-10-387,4-2-645,1-10 387</inkml:trace>
  <inkml:trace contextRef="#ctx0" brushRef="#br0" timeOffset="50917.9123">3076 15102 4644,'1'-39'5031,"2"24"0,0 4-387,-3 11-2193,0 0-1032,0 0-645,7 17-387,-7 10 0,0 5-387,0 8 0,0 8-645,-1-2-1161,0 4-2709,1-2-387,0-7-129,1-6-516</inkml:trace>
  <inkml:trace contextRef="#ctx0" brushRef="#br0" timeOffset="51112.9235">3069 15310 1806,'-26'-14'3999,"14"12"1032,12 2-774,0 0-1548,0 0-1419,27 0-645,4 0-774,3-4-1548,0-3-2064,6 3-774,-7-6-129,-3 3-129</inkml:trace>
  <inkml:trace contextRef="#ctx0" brushRef="#br0" timeOffset="51293.9338">3057 15053 4644,'-28'-10'4773,"18"7"-387,10 3-516,-9 0-2580,9 0-5160,5 2-387,3 4-774,3 8 258</inkml:trace>
  <inkml:trace contextRef="#ctx0" brushRef="#br0" timeOffset="51639.9536">3439 15220 7353,'2'-12'4902,"-2"12"-129,-14-16-774,-2 5-1935,5 6-1161,-1-3-129,3 5-516,1 2 129,8 1-258,-5 10 129,5 5-129,7 4 0,5 5 0,4 6 0,1 4-129,3-2 129,-1 0 0,-3-3 0,-4-1 129,-8-6 0,-4-4-129,-14-8 0,-7-4-129,-6-3-129,-4-3-774,6-4-3999,-2-5 0,6-3-516,9-8-387</inkml:trace>
  <inkml:trace contextRef="#ctx0" brushRef="#br0" timeOffset="57831.3078">10918 13408 2967,'-2'-32'4515,"1"13"-387,1 5-516,0 1-1032,0 2-645,0 11-516,3-15-516,-3 15-258,0 0-129,7 5 0,-7 10-129,0 9 129,0 9-129,-4 12 129,-2 11 0,1 14 0,-5 6 129,4 13 0,0 7 0,2 10-129,2 10-129,3 7 0,7 6 0,4 10-258,1 8 0,4 8-129,-3 7 129,-2 8-129,-3 0 129,-4 1-258,-4-1 258,-1-2-129,-4-5 129,-1-8-129,0-15 0,1-16 0,3-11 0,1-14 0,0-16-387,0-20-129,7-12-903,-7-20-3354,0-12-258,0-19-258,-15-8-258</inkml:trace>
  <inkml:trace contextRef="#ctx0" brushRef="#br0" timeOffset="58935.3709">11114 13596 5547,'-56'-36'4773,"31"15"-258,9 3-129,3 6-1935,2-5-903,11 17-645,-7-17-258,7 17-258,0 0 0,0 0-258,9-6 0,6 4 0,11-2 129,9-1 0,13-2 129,14-1-129,13-1 129,13 1 0,9 1-129,6 4 0,1 3-129,0 0 0,-6 5-129,-4 4 129,-9 0 0,-9 2 0,-10-2 129,-8 1-129,-12-1 129,-6-1 0,-12 0-129,-6 0 129,-8 2-129,-6 3 0,-7 6 0,-1 2 0,-8 7 0,-2 7-129,-3 6 129,-2 8-129,1 6 0,3 6 0,3 8 0,4 9-129,4 8 129,1 8 0,7 5 0,4 5 0,0 5 0,1 2-129,-1 2 258,-3-1-258,1-5 129,-1-2 0,-2-7 0,2-5-129,-3-5 129,1-6 0,-1-5 0,-1-5 0,-4-4 0,-1-5-129,-3-2 129,-9-4 0,-2-2 0,-3-2-129,-4-3 129,-2-1 0,-4 0 0,2-1 0,1-2 0,-2 2 0,2-3 129,1 0 0,-1-4-129,0-2 129,-1-5 0,-4-2 0,-6-4 0,-9-4 0,-10-4 0,-9-3-129,-9-4 129,-7-4-129,-6-3 0,-1-6 0,2-3 0,5-9-129,8-3-129,8-7-258,10 1-387,3-12-903,12 8-3483,5 0 129,6 0-258,4 0-516</inkml:trace>
  <inkml:trace contextRef="#ctx0" brushRef="#br0" timeOffset="59845.423">12446 16599 12384,'2'5'5160,"-2"-5"-387,1 19 129,-1-4-4257,0 6-258,0 5-387,0 5 0,1 5 0,3 5 0,1 1-129,-1-4-129,2-5 0,-1-8-129,-2-5 129,-3-20 0,0 0 258,0 0 129,-1-34 0,-3-7 258,0-10 0,4-4-129,1-7 0,7 2 0,5-1-129,3 9 0,4 6 129,5 15-129,1 7 258,4 11-129,-4 6 129,2 7-129,-4 4 0,-2 10 0,-7 2-129,-5 3-129,-9 5-129,-6 0 129,-9 4-258,-10 0-258,-2 6-258,-9-6-645,8 4-1935,-3-6-1677,4-8-258,9-8 0,9-10-387</inkml:trace>
  <inkml:trace contextRef="#ctx0" brushRef="#br0" timeOffset="60103.4377">13001 16457 12642,'12'3'5289,"-12"-3"-516,0 0 258,10 5-4128,-10-5-516,5 22-129,-3-2-129,3 7-129,2 6 0,0 6 129,1 3-516,-1-6-516,4 3-2322,-3-8-1677,-3-8-258,-2-7-129,-3-16-129</inkml:trace>
  <inkml:trace contextRef="#ctx0" brushRef="#br0" timeOffset="60311.4496">12992 16499 9933,'7'-39'4902,"2"24"-129,4 6-258,4 5-3225,-4-3-645,7 6-258,3 0-258,5 1 0,8 0-387,9-3-516,12 3-1548,8-4-2193,6-7-516,6 0 129,-4-8-645</inkml:trace>
  <inkml:trace contextRef="#ctx0" brushRef="#br0" timeOffset="61807.5352">3681 15591 9804,'-17'-17'5289,"8"10"-387,1 1-129,8 6-4257,-13-3-258,10 9-129,3 14-258,0 12 129,4 9 0,5 9 0,6 8 129,5 6 129,8 1 0,6-1-129,9-5 258,9-6-129,9-8 0,11-2 0,7-9 0,12-1-129,7-6 0,8 0 0,11-4 0,9-2 0,11-6 0,7-8 0,10-7 0,9-9-129,10-15 129,7-10 0,9-15-129,4-9 0,4-7 0,1-6-129,3-2 129,-3-2 0,-2 1-129,-4 2 0,-6 7 129,-8 4 0,-9 6 0,-7 8 0,-11 3 129,-8 8 0,-11 5 0,-7 6 0,-10 6 0,-4 5 129,-5 5-129,-2 3 129,-2 5-129,6 1 0,4 0 129,8 0-258,6 0 0,3-2-129,6-2-258,-5-6-645,2 2-3096,-15-1-1032,-15-2-129,-18-4-258</inkml:trace>
  <inkml:trace contextRef="#ctx0" brushRef="#br0" timeOffset="62094.5516">10070 14824 8901,'-24'22'5160,"18"-10"-387,6 3-387,8 4-1677,7-2-2580,5 6-129,3 7 0,3 4 129,0 4 0,-1 4 129,-6 0 0,-6-1 0,-10-2-258,-4-5-129,-10-1-516,-13-12-1290,-9-4-2580,-6-4-387,-6-11-258,2-2-129</inkml:trace>
  <inkml:trace contextRef="#ctx0" brushRef="#br0" timeOffset="62303.5636">9987 14906 11610,'13'0'5031,"-12"21"-258,-4-2 0,-7 8-3870,-6 6-387,0 10-258,-1 8-129,-2 8 0,3 5-387,-2 0-1032,0 8-3483,5 1 0,1-5-387,-1-2-645</inkml:trace>
  <inkml:trace contextRef="#ctx0" brushRef="#br0" timeOffset="62860.5952">8622 16018 12126,'-67'27'5160,"36"-15"-387,2-3 129,8-2-3741,10-7-774,11 0-258,15 4-129,10 2 0,5 2 0,-1 6 0,1 6 129,-7 7-129,-9 9 129,-14 7 0,-14 3 0,-14 2 129,-11-2 129,-4-1 0,-2-7-129,6-7 129,11-6-129,18-9 0,12-6 0,28-9-258,24-1-129,20-9-258,22 0-387,10-14-1419,12 2-3096,3-5 258,-5 0-645,-11-3-258</inkml:trace>
  <inkml:trace contextRef="#ctx0" brushRef="#br0" timeOffset="63485.6312">8704 15499 9675,'22'-18'4902,"-22"18"0,8-15-387,-9 6-2967,1 9-903,-2-12-258,2 12-258,4-1 0,6 2-129,3 10 0,4 5-129,2 6 129,1 5 0,-2 7-129,-4 2 258,-8 3 0,-5-1 0,-4-3 129,-7-3 0,-3-7 0,-1-5 0,2-7 0,4-7-129,8-6-129,0 0-258,18-9-129,5-8-387,10 4-645,-2-11-903,14 5-1161,-1-6-1032,1 0-516,-2-2-129,-7-1 258</inkml:trace>
  <inkml:trace contextRef="#ctx0" brushRef="#br0" timeOffset="63747.6462">9205 15488 3999,'2'-29'4773,"-2"29"-258,-15-10-774,4 10-774,-1 8-1032,-2 2-774,3 8-516,2 5-387,3 4-129,6 2 0,0 0-129,13-3 129,8-3-129,5-6 387,9-7-258,2-10 129,3-6 0,-2-14 129,-3-4-129,-10-6 0,-10-2 0,-13-1-258,-13 3-129,-15 4-258,-14 2-645,-6 8-2967,-4 7-387,-1 3-645,7 5-387</inkml:trace>
  <inkml:trace contextRef="#ctx0" brushRef="#br0" timeOffset="65469.7447">11108 13961 8901,'-44'-17'4515,"29"14"-387,0-2 0,7 2-3225,8 3-129,20-5-258,16-1 0,19-6 129,20 3-129,20-4-129,15 2-129,11 5-387,6 2-387,3 5-1806,-5 9-2064,-16 4-129,-17 4-516,-24-2 129</inkml:trace>
  <inkml:trace contextRef="#ctx0" brushRef="#br0" timeOffset="65794.7631">11181 14470 9030,'-62'37'4644,"42"-26"-258,8-10-129,12-1-2709,23-7-774,13-1-258,17 4-129,10-2 129,16 5-129,8 1-129,6 3 0,-2 7-387,1 2-129,-5 6-516,-13-5-1161,-4 2-2580,-13 3-258,-13-3-129,-11 1 0</inkml:trace>
  <inkml:trace contextRef="#ctx0" brushRef="#br0" timeOffset="66036.7771">11268 15125 9546,'-45'68'4515,"41"-48"-129,12-5-258,17-5-3354,11-8-516,14 1 0,10-3 0,10 0-129,5 0-387,1-3-1032,1 0-2580,-3 3-516,-10-1-387,-9 1-129</inkml:trace>
  <inkml:trace contextRef="#ctx0" brushRef="#br0" timeOffset="66221.7877">11222 15458 11868,'-74'71'5031,"73"-50"-516,26-10 258,43-9-4128,27-2-1548,25-5-3612,29-4-129,19 0-258,6-4-645</inkml:trace>
  <inkml:trace contextRef="#ctx0" brushRef="#br0" timeOffset="110365.3124">4938 4635 4257,'-25'0'4128,"16"-1"-129,9 1 0,-8-3-2451,8 3-774,-9-3-387,9 3-258,0 0 129,-8-1-129,8 1 129,0 0 129,0 0 0,4 0 0,8 0 129,6 0 0,6 0 0,7 0 0,8 0 0,8-3-129,9 0 0,4-6 0,7 2-258,2-2 0,1 1 0,-1 4-129,-4 2 0,-2 2 129,-4 0-129,-3 4 0,-3 3 0,-2 2 0,2-1 129,1-4-129,3 0 0,1 0 129,3-2-129,0-1 0,-1 0 129,-2 0-129,-3-1 0,-3 1 129,-4 1-129,-4-1 129,-3 1-129,-2-1 129,-1 0 0,1-1-129,2 0 0,3-1 0,1-3 0,2-1-129,-1-1 129,2 2-129,-3 0 129,-2 1 129,-2 1-129,-4 0 0,-3 2 0,1 0 0,-1 0 0,0 0 0,2-1 0,2 0-129,0-7-903,6 0-3483,-1-1-129,-1-6-258,6-4-645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45.2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1310-989 516,'-42'-75'2967,"21"47"-129,21 28 129,0 0-1935,0 0-1677,9 12-774,20 1-1419,15 17-129,-3-14 517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6.98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522 52 5547,'0'-21'4773,"0"21"-129,-2-25-1419,2 25-1032,0 0-774,-29 0-645,6 4 129,0 19-774,-12 2 258,-1 10-258,-10 9 129,-4 8 0,-4 4-129,3 2 129,1-6-129,11-4 129,1-6-129,11-7 0,10-8 0,15-8 0,2-19 129,42 13-129,0-13-129,12 0 0,15 0-258,2-11-516,19 3-1161,-11 4-2451,-10-13-516,-4 9-129,-21-9-516</inkml:trace>
  <inkml:trace contextRef="#ctx0" brushRef="#br0" timeOffset="234.0133">491 208 5547,'-40'-40'5289,"1"9"-387,39 31-258,-27-17-2580,27 17-516,-19 0-516,19 0-387,-2 34-258,2 3-258,6 11-129,9 10-258,-1-4-903,11 7-3483,0 5-129,-6-12-129,4-2-516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8.57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393 201 2064,'29'-60'4257,"-14"35"516,-13-4-1290,-2-1-645,0 12-516,-17-5-645,-8 16-258,-21-1-129,0 8-258,-16 2-258,9 13-258,-3-1 0,4 9-129,8 0-129,17 8-129,16 1 0,11 5 0,25 5-129,15 4 129,14 3-129,5 6 0,3 1 0,-3-4 129,-13 2-129,-11-6 129,-18-2 0,-17-9 129,-25-12-258,-17-8 258,-10-13-129,-2-4 0,4-19 0,6-12-258,10-9 129,22-8-129,16 3-258,27-7-258,26 16-516,-1-5-2193,17 11-1419,5 12-516,-3 3 0,-4 11-516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49.2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333 266 6063,'-31'-44'5031,"31"44"-387,-34-35-1032,16 16-1677,18 19-516,-21 0-516,14 15-258,1 14-129,2 15-258,-2 12-129,1 13 129,-3 16 0,-2 4 0,-1 3-129,1-7 129,-1-12-129,1-10 129,-5-22-129,1-18 0,-7-23 0,2-31 0,-2-27 0,4-17-129,1-21 0,3-12 0,13-5 0,4 3 0,23 6 0,9 14-129,10 20 0,4 22 129,4 21-129,1 25 129,-11 14-129,-7 24 129,-12 13-129,-10 6-258,-7 9-258,-8-8-774,0 1-2709,-6-3-774,-2-19 0,6-6-387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0.25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337 314 2322,'0'0'3483,"0"0"-258,0 0-903,0-25-258,0 25-258,0-25-129,0 25-258,-9-31-129,9 31-258,-12-40-129,8 22-258,-9-5 0,5 4 0,-7-2-258,15 21-129,-27-25 0,27 25 129,-31 0-258,8 7 0,-2 15-129,-5 14 0,-1 3 0,0 9 129,3 2-129,1 0 0,8-6 0,9-5 0,10-9 129,6-12-129,17-12 129,9-6-129,1-8 129,9-11 0,0-8-129,2-4 129,-5 0-129,-3 2 0,-7 4 129,-2 2-129,-4 8 0,-4 7 0,-19 8 0,29 0-129,-29 0 129,30 27-258,-10-6 0,-1 0-258,11 6-516,-5-13-129,14 5 0,-7-19-129,9 2 129,-9-6 0,5-13 387,-7-10 387,-5-6 516,-2-2 387,-11-7 258,-1 7 258,-11-7-129,2 7 0,-4-3-129,-5 9-129,-7 2-129,14 27-129,-27-27-129,27 27-129,-25 0 0,25 0-129,-11 31 0,11-10 129,2 0-129,15-3 129,6 1 0,0-2 0,4-1 0,0 7 258,-2 2-129,-2 9 0,-4 7 129,-2 11 0,-13 7 0,0 18-129,-4 4 129,-12 10 0,-9-1-129,-6-1 129,-5-7-258,-5-14 129,-5-18-129,6-21 0,1-20-258,3-22-129,18-22-258,8-28-387,14 1-645,11-11-2580,27 2-645,12 9-645,9 1-129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0.5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58 399 4386,'17'-21'4644,"-17"21"0,0 0-258,-2-20-2064,2 20-1032,0 0-516,-7-25-387,7 25 0,15-15-258,-15 15 0,38-23-129,-15 7 129,0-7 0,2-2 129,-4-7 0,-3-3 129,-11-4 0,-1 1-129,-6 3 129,-17 8-129,-10 8 0,-6 13 0,-9 6 0,4 20-129,5 16 0,4 10 0,10 10 0,17 2-129,8 0 129,29-3-129,24-6-129,14-11-516,27-5-2193,9-12-1806,8-17-258,9-4-387,-5-10-258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1.13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205 102 2451,'-17'-40'4902,"1"7"-129,16 33 0,0 0-1806,-27-31-774,27 31-516,0 0-387,-13 10-516,-2 25-258,3 15-129,-3 17-129,-4 14 129,-2 17-258,3 4 0,1 2 0,6-8-129,11-13-129,0-19-387,26-12-516,-1-27-1677,14-22-1935,14-3-258,-3-28-129,0-7-387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1.2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140 45 5289,'-92'-15'4515,"65"11"-258,4-11-387,23 15-2322,16-10-774,22 10-1032,12 0-1290,11 0-2193,14 17-516,-8-9-129,8 13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1.8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309 98 1290,'19'-6'3612,"-19"6"258,0 0-1290,0 0-387,0 0-387,-13-13 0,13 13-645,0 0 129,-27-18-258,27 18-129,-21-15-129,21 15 0,-21-19-258,21 19 0,-23-16-258,23 16 258,-31-11-258,12 11-129,-2 0 129,-2 4-129,-4 11-129,2 4 129,2 6 0,0 4-129,6 4 0,5 2 0,10 1 0,2-5-129,4-6 258,17-4-258,2-9 129,6-8 0,2-4 0,1-10 258,-3-7-258,0-3 129,-4-1-129,-4 4 0,-21 17 0,32-27 0,-32 27-129,22-4 129,-22 4 0,28 21-258,-14-3 258,3 3-387,10 4 0,0-6-387,11 4-258,-7-13-903,13-6-1419,-2-4-1290,-4-12-129,1-11-129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2.16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88 300 3096,'-2'-102'4773,"-13"54"-258,5 11-129,-3 1-1548,-3 3-1032,7 10-645,-1 2-258,10 21-387,0 0-258,-13 15-129,13 18 129,0 7-258,7 8 0,1 2 0,-2 2 0,7-6 129,1-9-129,1-6 129,0-10 0,6-8 0,-3-7 0,7-4 0,1-2 0,3 0 0,0 0 0,0 0-129,-4 8 0,-2 5 0,-23-13 129,19 35-258,-19-14 129,-12 2 0,-13-4 129,-5-1-258,-1-7 129,-2-9-387,10 2-645,-3-4-2193,26 0-1161,-4-31-387,6 10-387,19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03-05T13:42:04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3891 180 2451,'-77'-38'2838,"24"19"-258,-12-3-645,-17-1-387,-17 5-258,-21-1-258,-20 4-258,-26 3-258,-17 5 258,-21 1-129,-18 6-258,-15 2 129,-3 12-129,-5 4 0,5 9-129,7 5 258,14 7-258,11 8-129,24 3 129,17 7 0,22 5-129,23 6 0,26 5 129,22 2-129,26 5 129,25 3-129,23 4 0,34-1 0,30-3 0,31-1 0,21-3-129,33-2 129,23-6-129,27-10 0,12-4 129,15-4-129,3-8 129,6-6-129,5-7 129,-7-10 0,-2-8-129,-11-9 129,-5-5 0,-9-3-129,-5-15 129,-15-7-129,-14-5 0,-16-4 129,-16-4-129,-22-1 129,-17-4-129,-24-5 0,-18-2 129,-22-7-129,-15-7 129,-20-11-129,-4-9 258,-23-12-258,-15-8 0,-15-6 0,-13-3 129,-9 6-129,-13 9-387,-10 14 129,-15 13-258,-7 26-903,-14 20-2580,4 13-516,1 12-129,4 9-387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2.4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165 140 9417,'-50'-65'5031,"29"38"-258,2 0-258,-8 6-3225,27 21-516,0 0-387,-7 36 0,7 9-258,0 14 0,-4 16 0,-2 12-258,-5 5 129,-1-3-516,10 1-387,-4-22-2064,6-11-1548,23-14-516,8-24-129,13-13-387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2.77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158 268 7740,'-21'-33'4515,"-12"4"129,33 29-1548,-15-19-1548,15 19-645,-6-19-258,6 19-258,4-18-258,-4 18 0,31-17-129,-12 7 0,2-3 0,-21 13 0,31-25 0,-31 25 129,21-31-129,-21 31 129,0-31-129,0 31 129,-27-21 0,0 19 0,-4 2 129,-5 12-129,3 11 0,3 8 0,9 5-258,15 1 258,6 3-387,21-5-129,15-4-258,24 1-903,1-10-1935,6-11-1161,8-1-258,-6-10-258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3.0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284 275 3612,'71'-92'4386,"-44"48"-516,-8 3-645,-10 10-129,-16-3-516,7 34-645,-62-31-387,24 31-387,-12-2-516,12 6-129,7 13-129,16 8-129,13 4 0,4 8-129,15-1 0,4 5 129,-4-1 0,-5 4 0,-12-7-129,-12 3 0,-18-5 129,-5-4-258,-3-4-258,-6-10-645,19-2-3870,-4-1-258,6-12-258,23-2-129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3.68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53 45 10320,'-23'-27'5031,"23"27"-129,-21-21-129,21 21-3612,0 0-516,0 0-258,-8 23-129,8 6-258,0 5-258,0 5-387,2-5-774,11-5-3225,6-2-129,-1-19-258,10-8-516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129 5 2451,'-88'-7'3612,"67"7"-129,-2 3-1161,23-3-5160,21 33-516,8-17-129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104-5 4773,'-27'8'4515,"27"-8"-387,-23 11 129,23-11-2580,-12 21-774,12-21-387,-9 41-129,3-16-129,2 6 0,-2-4-129,-1 0-129,1-6 258,2-2 0,4-19 0,0 0 0,0 0 258,19-4-129,2-19-129,10-2 129,5-4 0,10 2-258,-9 2 0,-1 6-129,-1 11 129,-3 6 0,-5 4-129,-4 16 129,-4 10-258,-11 3-387,15 10-1161,0 1-2580,-9-7-387,12 3-258,-6-15-129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142 183 7998,'-46'-56'4902,"30"29"-129,1-6-387,11-1-2709,4 34-774,0-27-387,0 27-258,12 11 0,-8 18-129,-4 11 0,0 7-129,-4 5 129,-8 3-129,-1-8 129,-1-3 0,-3-11-129,6-10 129,11-23 0,0 0 0,-6-12-129,12-21 0,13-9 129,13-8-258,3-4 129,7 0-129,2 6 0,-7 6 0,-3 11 0,-3 12 0,-6 17 0,-25 2 0,23 25 0,-16 6 129,-3 9-129,2-1 129,0-1 0,5-5 0,1-8 0,-12-25 0,38 19 0,-15-19 0,-2-10 0,-2-11 129,1-4-129,-3 0 129,-4-2-129,-1 4 129,-3 2-129,-3 2 0,-6 19 129,0 0-129,19-16 0,-19 16 0,23 14 0,-7 9 0,5 4-129,6 4 129,7 5-387,-3-5-516,13 6-2064,4-5-1419,-6-12-516,6-3-129,-6-13-258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128 369 2967,'-40'-23'4773,"40"23"-387,-37-12 0,18 4-2193,19 8-645,0 0-645,0 0-258,0 0-129,14-7-258,-14 7-129,36-8 0,-15 0 258,4-3-258,0-5 129,-2-3 0,0-4 0,-4-2 0,-9-4 0,1 0 0,-7-5-129,-4 3 0,-6 2 0,-9 2-129,-8 8 0,-2 9 0,-6 10 0,-1 10-129,-3 19 129,5 11 0,5 14 0,9 4-129,11 7 0,5-5 0,28-3-516,13-16-129,24-1-645,2-20-1161,10-11-1806,5-3-387,-5-8-258,1-8 258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50 281 3096,'-4'-61'4902,"-11"28"-516,7 6-774,-1 4-903,-1-2-903,10 25-645,-6-29-516,6 29-129,0 0-129,0 0-258,2 13 0,2 7-129,-2 9 0,0 3 129,0 3-129,2-2 0,-2-3 0,1-5 129,-3-25 0,8 24 0,-8-24-129,23-8 129,-6-15 0,4-4 0,4-8 129,2-7-258,6 1 0,1 1 0,-7 5 0,-2 3 0,-2 10 0,-23 22-258,27-19 258,-27 19-129,13 19 129,-13 8-129,0 8 0,0 2 0,0 5 0,2-2-129,8-7 129,-1-6 0,-9-27 0,31 21-129,-8-21 258,4-11 0,0-12 258,2-4 0,-6-6-129,5 0 129,-3-3 0,-2 3 0,0 4-129,-2 6 129,-3 6-129,3 11-129,0 6 0,0 2 0,-4 19 0,0 8-129,-3 7-258,1 1-129,10 9-774,-4-9-1290,12-3-1935,13 1-129,4-16-516,9-3 129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0-17T12:19:58.82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164 314 3999,'-6'-69'4773,"-13"32"-129,6 10-258,3 2-1806,-5-2-1161,15 27-645,-14-28-129,14 28-516,0 0 0,-7 21 0,7 2-129,7 6 0,5 3 0,5-1 129,2-6 0,4-4 0,0-11 0,0-8 0,-23-2 0,31-21 129,-23-8-129,-6-8 0,-2-5 0,-18-2-129,-10 3 0,-9 5-258,-3 11-258,-6 4-258,15 21-1677,6 9-1935,4 7-387,21 14-258,4-5-129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FA172-53F4-4E7C-8199-8088BD15E63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B41B-8974-4D47-AF2E-D4023875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4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54FF1D-251B-4D61-ACFA-52B0E028D1CB}" type="slidenum">
              <a:rPr lang="en-US" sz="1300"/>
              <a:pPr eaLnBrk="1" hangingPunct="1"/>
              <a:t>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71591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1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1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F69E0E-F795-426E-9391-208FA7FD7FFD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8081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2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2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99208D-B0C4-4673-89A3-34F7C3C1902F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803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3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3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BA7442-11A1-4492-BC49-809255C34051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32211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4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54FF1D-251B-4D61-ACFA-52B0E028D1CB}" type="slidenum">
              <a:rPr lang="en-US" sz="1300"/>
              <a:pPr eaLnBrk="1" hangingPunct="1"/>
              <a:t>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29166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4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54FF1D-251B-4D61-ACFA-52B0E028D1CB}" type="slidenum">
              <a:rPr lang="en-US" sz="1300"/>
              <a:pPr eaLnBrk="1" hangingPunct="1"/>
              <a:t>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91281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4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54FF1D-251B-4D61-ACFA-52B0E028D1CB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1881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4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54FF1D-251B-4D61-ACFA-52B0E028D1CB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6478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1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23B2B-909F-4A1A-BFE3-FCFF22E82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4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7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3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E660-474F-4D2B-9F53-F29546D275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CA15B-1C39-4B10-B06E-FED1DDE3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8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5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customXml" Target="../ink/ink2.xml"/><Relationship Id="rId5" Type="http://schemas.openxmlformats.org/officeDocument/2006/relationships/image" Target="../media/image1856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862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59.emf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customXml" Target="../ink/ink4.xml"/><Relationship Id="rId11" Type="http://schemas.openxmlformats.org/officeDocument/2006/relationships/image" Target="../media/image1861.emf"/><Relationship Id="rId5" Type="http://schemas.openxmlformats.org/officeDocument/2006/relationships/image" Target="../media/image1858.emf"/><Relationship Id="rId15" Type="http://schemas.openxmlformats.org/officeDocument/2006/relationships/image" Target="../media/image1863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860.emf"/><Relationship Id="rId1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2.emf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1875.emf"/><Relationship Id="rId21" Type="http://schemas.openxmlformats.org/officeDocument/2006/relationships/image" Target="../media/image1867.emf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1879.emf"/><Relationship Id="rId50" Type="http://schemas.openxmlformats.org/officeDocument/2006/relationships/customXml" Target="../ink/ink32.xml"/><Relationship Id="rId55" Type="http://schemas.openxmlformats.org/officeDocument/2006/relationships/image" Target="../media/image1883.emf"/><Relationship Id="rId63" Type="http://schemas.openxmlformats.org/officeDocument/2006/relationships/image" Target="../media/image1887.emf"/><Relationship Id="rId68" Type="http://schemas.openxmlformats.org/officeDocument/2006/relationships/customXml" Target="../ink/ink41.xml"/><Relationship Id="rId7" Type="http://schemas.openxmlformats.org/officeDocument/2006/relationships/image" Target="../media/image1859.emf"/><Relationship Id="rId2" Type="http://schemas.openxmlformats.org/officeDocument/2006/relationships/slideLayout" Target="../slideLayouts/slideLayout12.xml"/><Relationship Id="rId16" Type="http://schemas.openxmlformats.org/officeDocument/2006/relationships/customXml" Target="../ink/ink15.xml"/><Relationship Id="rId29" Type="http://schemas.openxmlformats.org/officeDocument/2006/relationships/image" Target="../media/image1870.emf"/><Relationship Id="rId1" Type="http://schemas.openxmlformats.org/officeDocument/2006/relationships/tags" Target="../tags/tag13.xml"/><Relationship Id="rId6" Type="http://schemas.openxmlformats.org/officeDocument/2006/relationships/customXml" Target="../ink/ink10.xml"/><Relationship Id="rId11" Type="http://schemas.openxmlformats.org/officeDocument/2006/relationships/image" Target="../media/image1861.emf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1874.emf"/><Relationship Id="rId40" Type="http://schemas.openxmlformats.org/officeDocument/2006/relationships/customXml" Target="../ink/ink27.xml"/><Relationship Id="rId45" Type="http://schemas.openxmlformats.org/officeDocument/2006/relationships/image" Target="../media/image1878.emf"/><Relationship Id="rId53" Type="http://schemas.openxmlformats.org/officeDocument/2006/relationships/image" Target="../media/image1882.emf"/><Relationship Id="rId58" Type="http://schemas.openxmlformats.org/officeDocument/2006/relationships/customXml" Target="../ink/ink36.xml"/><Relationship Id="rId66" Type="http://schemas.openxmlformats.org/officeDocument/2006/relationships/customXml" Target="../ink/ink40.xml"/><Relationship Id="rId5" Type="http://schemas.openxmlformats.org/officeDocument/2006/relationships/image" Target="../media/image1858.emf"/><Relationship Id="rId15" Type="http://schemas.openxmlformats.org/officeDocument/2006/relationships/image" Target="../media/image1864.emf"/><Relationship Id="rId23" Type="http://schemas.openxmlformats.org/officeDocument/2006/relationships/image" Target="../media/image1856.emf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1880.emf"/><Relationship Id="rId57" Type="http://schemas.openxmlformats.org/officeDocument/2006/relationships/image" Target="../media/image1884.emf"/><Relationship Id="rId61" Type="http://schemas.openxmlformats.org/officeDocument/2006/relationships/image" Target="../media/image1886.emf"/><Relationship Id="rId10" Type="http://schemas.openxmlformats.org/officeDocument/2006/relationships/customXml" Target="../ink/ink12.xml"/><Relationship Id="rId19" Type="http://schemas.openxmlformats.org/officeDocument/2006/relationships/image" Target="../media/image1866.emf"/><Relationship Id="rId31" Type="http://schemas.openxmlformats.org/officeDocument/2006/relationships/image" Target="../media/image1871.emf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1888.emf"/><Relationship Id="rId4" Type="http://schemas.openxmlformats.org/officeDocument/2006/relationships/customXml" Target="../ink/ink9.xml"/><Relationship Id="rId9" Type="http://schemas.openxmlformats.org/officeDocument/2006/relationships/image" Target="../media/image1860.emf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1869.emf"/><Relationship Id="rId30" Type="http://schemas.openxmlformats.org/officeDocument/2006/relationships/customXml" Target="../ink/ink22.xml"/><Relationship Id="rId35" Type="http://schemas.openxmlformats.org/officeDocument/2006/relationships/image" Target="../media/image1873.emf"/><Relationship Id="rId43" Type="http://schemas.openxmlformats.org/officeDocument/2006/relationships/image" Target="../media/image1877.emf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69" Type="http://schemas.openxmlformats.org/officeDocument/2006/relationships/image" Target="../media/image1890.emf"/><Relationship Id="rId8" Type="http://schemas.openxmlformats.org/officeDocument/2006/relationships/customXml" Target="../ink/ink11.xml"/><Relationship Id="rId51" Type="http://schemas.openxmlformats.org/officeDocument/2006/relationships/image" Target="../media/image1881.emf"/><Relationship Id="rId3" Type="http://schemas.openxmlformats.org/officeDocument/2006/relationships/notesSlide" Target="../notesSlides/notesSlide6.xml"/><Relationship Id="rId12" Type="http://schemas.openxmlformats.org/officeDocument/2006/relationships/customXml" Target="../ink/ink13.xml"/><Relationship Id="rId17" Type="http://schemas.openxmlformats.org/officeDocument/2006/relationships/image" Target="../media/image1865.emf"/><Relationship Id="rId25" Type="http://schemas.openxmlformats.org/officeDocument/2006/relationships/image" Target="../media/image1868.emf"/><Relationship Id="rId33" Type="http://schemas.openxmlformats.org/officeDocument/2006/relationships/image" Target="../media/image1872.emf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1885.emf"/><Relationship Id="rId67" Type="http://schemas.openxmlformats.org/officeDocument/2006/relationships/image" Target="../media/image1889.emf"/><Relationship Id="rId20" Type="http://schemas.openxmlformats.org/officeDocument/2006/relationships/customXml" Target="../ink/ink17.xml"/><Relationship Id="rId41" Type="http://schemas.openxmlformats.org/officeDocument/2006/relationships/image" Target="../media/image1876.emf"/><Relationship Id="rId54" Type="http://schemas.openxmlformats.org/officeDocument/2006/relationships/customXml" Target="../ink/ink34.xml"/><Relationship Id="rId62" Type="http://schemas.openxmlformats.org/officeDocument/2006/relationships/customXml" Target="../ink/ink3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117" Type="http://schemas.openxmlformats.org/officeDocument/2006/relationships/image" Target="../media/image1916.emf"/><Relationship Id="rId21" Type="http://schemas.openxmlformats.org/officeDocument/2006/relationships/image" Target="../media/image1867.emf"/><Relationship Id="rId42" Type="http://schemas.openxmlformats.org/officeDocument/2006/relationships/customXml" Target="../ink/ink61.xml"/><Relationship Id="rId47" Type="http://schemas.openxmlformats.org/officeDocument/2006/relationships/image" Target="../media/image1880.emf"/><Relationship Id="rId63" Type="http://schemas.openxmlformats.org/officeDocument/2006/relationships/image" Target="../media/image1891.emf"/><Relationship Id="rId68" Type="http://schemas.openxmlformats.org/officeDocument/2006/relationships/customXml" Target="../ink/ink74.xml"/><Relationship Id="rId84" Type="http://schemas.openxmlformats.org/officeDocument/2006/relationships/customXml" Target="../ink/ink82.xml"/><Relationship Id="rId89" Type="http://schemas.openxmlformats.org/officeDocument/2006/relationships/image" Target="../media/image1902.emf"/><Relationship Id="rId112" Type="http://schemas.openxmlformats.org/officeDocument/2006/relationships/customXml" Target="../ink/ink96.xml"/><Relationship Id="rId16" Type="http://schemas.openxmlformats.org/officeDocument/2006/relationships/customXml" Target="../ink/ink48.xml"/><Relationship Id="rId107" Type="http://schemas.openxmlformats.org/officeDocument/2006/relationships/image" Target="../media/image1911.emf"/><Relationship Id="rId11" Type="http://schemas.openxmlformats.org/officeDocument/2006/relationships/image" Target="../media/image1861.emf"/><Relationship Id="rId32" Type="http://schemas.openxmlformats.org/officeDocument/2006/relationships/customXml" Target="../ink/ink56.xml"/><Relationship Id="rId37" Type="http://schemas.openxmlformats.org/officeDocument/2006/relationships/image" Target="../media/image1875.emf"/><Relationship Id="rId53" Type="http://schemas.openxmlformats.org/officeDocument/2006/relationships/image" Target="../media/image1883.emf"/><Relationship Id="rId58" Type="http://schemas.openxmlformats.org/officeDocument/2006/relationships/customXml" Target="../ink/ink69.xml"/><Relationship Id="rId74" Type="http://schemas.openxmlformats.org/officeDocument/2006/relationships/customXml" Target="../ink/ink77.xml"/><Relationship Id="rId79" Type="http://schemas.openxmlformats.org/officeDocument/2006/relationships/image" Target="../media/image1897.emf"/><Relationship Id="rId102" Type="http://schemas.openxmlformats.org/officeDocument/2006/relationships/customXml" Target="../ink/ink91.xml"/><Relationship Id="rId5" Type="http://schemas.openxmlformats.org/officeDocument/2006/relationships/image" Target="../media/image1858.emf"/><Relationship Id="rId61" Type="http://schemas.openxmlformats.org/officeDocument/2006/relationships/image" Target="../media/image1887.emf"/><Relationship Id="rId82" Type="http://schemas.openxmlformats.org/officeDocument/2006/relationships/customXml" Target="../ink/ink81.xml"/><Relationship Id="rId90" Type="http://schemas.openxmlformats.org/officeDocument/2006/relationships/customXml" Target="../ink/ink85.xml"/><Relationship Id="rId95" Type="http://schemas.openxmlformats.org/officeDocument/2006/relationships/image" Target="../media/image1905.emf"/><Relationship Id="rId19" Type="http://schemas.openxmlformats.org/officeDocument/2006/relationships/image" Target="../media/image1866.emf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1870.emf"/><Relationship Id="rId30" Type="http://schemas.openxmlformats.org/officeDocument/2006/relationships/customXml" Target="../ink/ink55.xml"/><Relationship Id="rId35" Type="http://schemas.openxmlformats.org/officeDocument/2006/relationships/image" Target="../media/image1874.emf"/><Relationship Id="rId43" Type="http://schemas.openxmlformats.org/officeDocument/2006/relationships/image" Target="../media/image1878.emf"/><Relationship Id="rId48" Type="http://schemas.openxmlformats.org/officeDocument/2006/relationships/customXml" Target="../ink/ink64.xml"/><Relationship Id="rId56" Type="http://schemas.openxmlformats.org/officeDocument/2006/relationships/customXml" Target="../ink/ink68.xml"/><Relationship Id="rId64" Type="http://schemas.openxmlformats.org/officeDocument/2006/relationships/customXml" Target="../ink/ink72.xml"/><Relationship Id="rId69" Type="http://schemas.openxmlformats.org/officeDocument/2006/relationships/image" Target="../media/image1892.emf"/><Relationship Id="rId77" Type="http://schemas.openxmlformats.org/officeDocument/2006/relationships/image" Target="../media/image1896.emf"/><Relationship Id="rId100" Type="http://schemas.openxmlformats.org/officeDocument/2006/relationships/customXml" Target="../ink/ink90.xml"/><Relationship Id="rId105" Type="http://schemas.openxmlformats.org/officeDocument/2006/relationships/image" Target="../media/image1910.emf"/><Relationship Id="rId113" Type="http://schemas.openxmlformats.org/officeDocument/2006/relationships/image" Target="../media/image1914.emf"/><Relationship Id="rId118" Type="http://schemas.openxmlformats.org/officeDocument/2006/relationships/customXml" Target="../ink/ink99.xml"/><Relationship Id="rId8" Type="http://schemas.openxmlformats.org/officeDocument/2006/relationships/customXml" Target="../ink/ink44.xml"/><Relationship Id="rId51" Type="http://schemas.openxmlformats.org/officeDocument/2006/relationships/image" Target="../media/image1882.emf"/><Relationship Id="rId72" Type="http://schemas.openxmlformats.org/officeDocument/2006/relationships/customXml" Target="../ink/ink76.xml"/><Relationship Id="rId80" Type="http://schemas.openxmlformats.org/officeDocument/2006/relationships/customXml" Target="../ink/ink80.xml"/><Relationship Id="rId85" Type="http://schemas.openxmlformats.org/officeDocument/2006/relationships/image" Target="../media/image1900.emf"/><Relationship Id="rId93" Type="http://schemas.openxmlformats.org/officeDocument/2006/relationships/image" Target="../media/image1904.emf"/><Relationship Id="rId98" Type="http://schemas.openxmlformats.org/officeDocument/2006/relationships/customXml" Target="../ink/ink89.xml"/><Relationship Id="rId121" Type="http://schemas.openxmlformats.org/officeDocument/2006/relationships/image" Target="../media/image1918.emf"/><Relationship Id="rId3" Type="http://schemas.openxmlformats.org/officeDocument/2006/relationships/notesSlide" Target="../notesSlides/notesSlide7.xml"/><Relationship Id="rId12" Type="http://schemas.openxmlformats.org/officeDocument/2006/relationships/customXml" Target="../ink/ink46.xml"/><Relationship Id="rId17" Type="http://schemas.openxmlformats.org/officeDocument/2006/relationships/image" Target="../media/image1865.emf"/><Relationship Id="rId25" Type="http://schemas.openxmlformats.org/officeDocument/2006/relationships/image" Target="../media/image1868.emf"/><Relationship Id="rId33" Type="http://schemas.openxmlformats.org/officeDocument/2006/relationships/image" Target="../media/image1873.emf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1886.emf"/><Relationship Id="rId67" Type="http://schemas.openxmlformats.org/officeDocument/2006/relationships/image" Target="../media/image1890.emf"/><Relationship Id="rId103" Type="http://schemas.openxmlformats.org/officeDocument/2006/relationships/image" Target="../media/image1909.emf"/><Relationship Id="rId108" Type="http://schemas.openxmlformats.org/officeDocument/2006/relationships/customXml" Target="../ink/ink94.xml"/><Relationship Id="rId116" Type="http://schemas.openxmlformats.org/officeDocument/2006/relationships/customXml" Target="../ink/ink98.xml"/><Relationship Id="rId20" Type="http://schemas.openxmlformats.org/officeDocument/2006/relationships/customXml" Target="../ink/ink50.xml"/><Relationship Id="rId41" Type="http://schemas.openxmlformats.org/officeDocument/2006/relationships/image" Target="../media/image1877.emf"/><Relationship Id="rId54" Type="http://schemas.openxmlformats.org/officeDocument/2006/relationships/customXml" Target="../ink/ink67.xml"/><Relationship Id="rId62" Type="http://schemas.openxmlformats.org/officeDocument/2006/relationships/customXml" Target="../ink/ink71.xml"/><Relationship Id="rId70" Type="http://schemas.openxmlformats.org/officeDocument/2006/relationships/customXml" Target="../ink/ink75.xml"/><Relationship Id="rId75" Type="http://schemas.openxmlformats.org/officeDocument/2006/relationships/image" Target="../media/image1895.emf"/><Relationship Id="rId83" Type="http://schemas.openxmlformats.org/officeDocument/2006/relationships/image" Target="../media/image1899.emf"/><Relationship Id="rId88" Type="http://schemas.openxmlformats.org/officeDocument/2006/relationships/customXml" Target="../ink/ink84.xml"/><Relationship Id="rId91" Type="http://schemas.openxmlformats.org/officeDocument/2006/relationships/image" Target="../media/image1903.emf"/><Relationship Id="rId96" Type="http://schemas.openxmlformats.org/officeDocument/2006/relationships/customXml" Target="../ink/ink88.xml"/><Relationship Id="rId111" Type="http://schemas.openxmlformats.org/officeDocument/2006/relationships/image" Target="../media/image1913.emf"/><Relationship Id="rId1" Type="http://schemas.openxmlformats.org/officeDocument/2006/relationships/tags" Target="../tags/tag14.xml"/><Relationship Id="rId6" Type="http://schemas.openxmlformats.org/officeDocument/2006/relationships/customXml" Target="../ink/ink43.xml"/><Relationship Id="rId15" Type="http://schemas.openxmlformats.org/officeDocument/2006/relationships/image" Target="../media/image1864.emf"/><Relationship Id="rId23" Type="http://schemas.openxmlformats.org/officeDocument/2006/relationships/image" Target="../media/image1856.emf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1881.emf"/><Relationship Id="rId57" Type="http://schemas.openxmlformats.org/officeDocument/2006/relationships/image" Target="../media/image1885.emf"/><Relationship Id="rId106" Type="http://schemas.openxmlformats.org/officeDocument/2006/relationships/customXml" Target="../ink/ink93.xml"/><Relationship Id="rId114" Type="http://schemas.openxmlformats.org/officeDocument/2006/relationships/customXml" Target="../ink/ink97.xml"/><Relationship Id="rId119" Type="http://schemas.openxmlformats.org/officeDocument/2006/relationships/image" Target="../media/image1917.emf"/><Relationship Id="rId10" Type="http://schemas.openxmlformats.org/officeDocument/2006/relationships/customXml" Target="../ink/ink45.xml"/><Relationship Id="rId31" Type="http://schemas.openxmlformats.org/officeDocument/2006/relationships/image" Target="../media/image1872.emf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65" Type="http://schemas.openxmlformats.org/officeDocument/2006/relationships/image" Target="../media/image1889.emf"/><Relationship Id="rId73" Type="http://schemas.openxmlformats.org/officeDocument/2006/relationships/image" Target="../media/image1894.emf"/><Relationship Id="rId78" Type="http://schemas.openxmlformats.org/officeDocument/2006/relationships/customXml" Target="../ink/ink79.xml"/><Relationship Id="rId81" Type="http://schemas.openxmlformats.org/officeDocument/2006/relationships/image" Target="../media/image1898.emf"/><Relationship Id="rId86" Type="http://schemas.openxmlformats.org/officeDocument/2006/relationships/customXml" Target="../ink/ink83.xml"/><Relationship Id="rId94" Type="http://schemas.openxmlformats.org/officeDocument/2006/relationships/customXml" Target="../ink/ink87.xml"/><Relationship Id="rId99" Type="http://schemas.openxmlformats.org/officeDocument/2006/relationships/image" Target="../media/image1907.emf"/><Relationship Id="rId101" Type="http://schemas.openxmlformats.org/officeDocument/2006/relationships/image" Target="../media/image1908.emf"/><Relationship Id="rId4" Type="http://schemas.openxmlformats.org/officeDocument/2006/relationships/customXml" Target="../ink/ink42.xml"/><Relationship Id="rId9" Type="http://schemas.openxmlformats.org/officeDocument/2006/relationships/image" Target="../media/image1860.emf"/><Relationship Id="rId13" Type="http://schemas.openxmlformats.org/officeDocument/2006/relationships/image" Target="../media/image1862.emf"/><Relationship Id="rId18" Type="http://schemas.openxmlformats.org/officeDocument/2006/relationships/customXml" Target="../ink/ink49.xml"/><Relationship Id="rId39" Type="http://schemas.openxmlformats.org/officeDocument/2006/relationships/image" Target="../media/image1876.emf"/><Relationship Id="rId109" Type="http://schemas.openxmlformats.org/officeDocument/2006/relationships/image" Target="../media/image1912.emf"/><Relationship Id="rId34" Type="http://schemas.openxmlformats.org/officeDocument/2006/relationships/customXml" Target="../ink/ink57.xml"/><Relationship Id="rId50" Type="http://schemas.openxmlformats.org/officeDocument/2006/relationships/customXml" Target="../ink/ink65.xml"/><Relationship Id="rId55" Type="http://schemas.openxmlformats.org/officeDocument/2006/relationships/image" Target="../media/image1884.emf"/><Relationship Id="rId76" Type="http://schemas.openxmlformats.org/officeDocument/2006/relationships/customXml" Target="../ink/ink78.xml"/><Relationship Id="rId97" Type="http://schemas.openxmlformats.org/officeDocument/2006/relationships/image" Target="../media/image1906.emf"/><Relationship Id="rId104" Type="http://schemas.openxmlformats.org/officeDocument/2006/relationships/customXml" Target="../ink/ink92.xml"/><Relationship Id="rId120" Type="http://schemas.openxmlformats.org/officeDocument/2006/relationships/customXml" Target="../ink/ink100.xml"/><Relationship Id="rId7" Type="http://schemas.openxmlformats.org/officeDocument/2006/relationships/image" Target="../media/image1859.emf"/><Relationship Id="rId71" Type="http://schemas.openxmlformats.org/officeDocument/2006/relationships/image" Target="../media/image1893.emf"/><Relationship Id="rId92" Type="http://schemas.openxmlformats.org/officeDocument/2006/relationships/customXml" Target="../ink/ink86.xml"/><Relationship Id="rId2" Type="http://schemas.openxmlformats.org/officeDocument/2006/relationships/slideLayout" Target="../slideLayouts/slideLayout12.xml"/><Relationship Id="rId29" Type="http://schemas.openxmlformats.org/officeDocument/2006/relationships/image" Target="../media/image1871.emf"/><Relationship Id="rId24" Type="http://schemas.openxmlformats.org/officeDocument/2006/relationships/customXml" Target="../ink/ink52.xml"/><Relationship Id="rId40" Type="http://schemas.openxmlformats.org/officeDocument/2006/relationships/customXml" Target="../ink/ink60.xml"/><Relationship Id="rId45" Type="http://schemas.openxmlformats.org/officeDocument/2006/relationships/image" Target="../media/image1879.emf"/><Relationship Id="rId66" Type="http://schemas.openxmlformats.org/officeDocument/2006/relationships/customXml" Target="../ink/ink73.xml"/><Relationship Id="rId87" Type="http://schemas.openxmlformats.org/officeDocument/2006/relationships/image" Target="../media/image1901.emf"/><Relationship Id="rId110" Type="http://schemas.openxmlformats.org/officeDocument/2006/relationships/customXml" Target="../ink/ink95.xml"/><Relationship Id="rId115" Type="http://schemas.openxmlformats.org/officeDocument/2006/relationships/image" Target="../media/image1915.emf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.xml"/><Relationship Id="rId117" Type="http://schemas.openxmlformats.org/officeDocument/2006/relationships/image" Target="../media/image1916.emf"/><Relationship Id="rId21" Type="http://schemas.openxmlformats.org/officeDocument/2006/relationships/image" Target="../media/image1867.emf"/><Relationship Id="rId42" Type="http://schemas.openxmlformats.org/officeDocument/2006/relationships/customXml" Target="../ink/ink120.xml"/><Relationship Id="rId47" Type="http://schemas.openxmlformats.org/officeDocument/2006/relationships/image" Target="../media/image1880.emf"/><Relationship Id="rId63" Type="http://schemas.openxmlformats.org/officeDocument/2006/relationships/image" Target="../media/image1891.emf"/><Relationship Id="rId68" Type="http://schemas.openxmlformats.org/officeDocument/2006/relationships/customXml" Target="../ink/ink133.xml"/><Relationship Id="rId84" Type="http://schemas.openxmlformats.org/officeDocument/2006/relationships/customXml" Target="../ink/ink141.xml"/><Relationship Id="rId89" Type="http://schemas.openxmlformats.org/officeDocument/2006/relationships/image" Target="../media/image1902.emf"/><Relationship Id="rId112" Type="http://schemas.openxmlformats.org/officeDocument/2006/relationships/customXml" Target="../ink/ink155.xml"/><Relationship Id="rId16" Type="http://schemas.openxmlformats.org/officeDocument/2006/relationships/customXml" Target="../ink/ink107.xml"/><Relationship Id="rId107" Type="http://schemas.openxmlformats.org/officeDocument/2006/relationships/image" Target="../media/image1911.emf"/><Relationship Id="rId11" Type="http://schemas.openxmlformats.org/officeDocument/2006/relationships/image" Target="../media/image1861.emf"/><Relationship Id="rId32" Type="http://schemas.openxmlformats.org/officeDocument/2006/relationships/customXml" Target="../ink/ink115.xml"/><Relationship Id="rId37" Type="http://schemas.openxmlformats.org/officeDocument/2006/relationships/image" Target="../media/image1875.emf"/><Relationship Id="rId53" Type="http://schemas.openxmlformats.org/officeDocument/2006/relationships/image" Target="../media/image1883.emf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1897.emf"/><Relationship Id="rId102" Type="http://schemas.openxmlformats.org/officeDocument/2006/relationships/customXml" Target="../ink/ink150.xml"/><Relationship Id="rId5" Type="http://schemas.openxmlformats.org/officeDocument/2006/relationships/image" Target="../media/image1858.emf"/><Relationship Id="rId61" Type="http://schemas.openxmlformats.org/officeDocument/2006/relationships/image" Target="../media/image1887.emf"/><Relationship Id="rId82" Type="http://schemas.openxmlformats.org/officeDocument/2006/relationships/customXml" Target="../ink/ink140.xml"/><Relationship Id="rId90" Type="http://schemas.openxmlformats.org/officeDocument/2006/relationships/customXml" Target="../ink/ink144.xml"/><Relationship Id="rId95" Type="http://schemas.openxmlformats.org/officeDocument/2006/relationships/image" Target="../media/image1905.emf"/><Relationship Id="rId19" Type="http://schemas.openxmlformats.org/officeDocument/2006/relationships/image" Target="../media/image1866.emf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870.emf"/><Relationship Id="rId30" Type="http://schemas.openxmlformats.org/officeDocument/2006/relationships/customXml" Target="../ink/ink114.xml"/><Relationship Id="rId35" Type="http://schemas.openxmlformats.org/officeDocument/2006/relationships/image" Target="../media/image1874.emf"/><Relationship Id="rId43" Type="http://schemas.openxmlformats.org/officeDocument/2006/relationships/image" Target="../media/image1878.emf"/><Relationship Id="rId48" Type="http://schemas.openxmlformats.org/officeDocument/2006/relationships/customXml" Target="../ink/ink123.xml"/><Relationship Id="rId56" Type="http://schemas.openxmlformats.org/officeDocument/2006/relationships/customXml" Target="../ink/ink127.xml"/><Relationship Id="rId64" Type="http://schemas.openxmlformats.org/officeDocument/2006/relationships/customXml" Target="../ink/ink131.xml"/><Relationship Id="rId69" Type="http://schemas.openxmlformats.org/officeDocument/2006/relationships/image" Target="../media/image1892.emf"/><Relationship Id="rId77" Type="http://schemas.openxmlformats.org/officeDocument/2006/relationships/image" Target="../media/image1896.emf"/><Relationship Id="rId100" Type="http://schemas.openxmlformats.org/officeDocument/2006/relationships/customXml" Target="../ink/ink149.xml"/><Relationship Id="rId105" Type="http://schemas.openxmlformats.org/officeDocument/2006/relationships/image" Target="../media/image1910.emf"/><Relationship Id="rId113" Type="http://schemas.openxmlformats.org/officeDocument/2006/relationships/image" Target="../media/image1914.emf"/><Relationship Id="rId118" Type="http://schemas.openxmlformats.org/officeDocument/2006/relationships/customXml" Target="../ink/ink158.xml"/><Relationship Id="rId8" Type="http://schemas.openxmlformats.org/officeDocument/2006/relationships/customXml" Target="../ink/ink103.xml"/><Relationship Id="rId51" Type="http://schemas.openxmlformats.org/officeDocument/2006/relationships/image" Target="../media/image1882.emf"/><Relationship Id="rId72" Type="http://schemas.openxmlformats.org/officeDocument/2006/relationships/customXml" Target="../ink/ink135.xml"/><Relationship Id="rId80" Type="http://schemas.openxmlformats.org/officeDocument/2006/relationships/customXml" Target="../ink/ink139.xml"/><Relationship Id="rId85" Type="http://schemas.openxmlformats.org/officeDocument/2006/relationships/image" Target="../media/image1900.emf"/><Relationship Id="rId93" Type="http://schemas.openxmlformats.org/officeDocument/2006/relationships/image" Target="../media/image1904.emf"/><Relationship Id="rId98" Type="http://schemas.openxmlformats.org/officeDocument/2006/relationships/customXml" Target="../ink/ink148.xml"/><Relationship Id="rId121" Type="http://schemas.openxmlformats.org/officeDocument/2006/relationships/image" Target="../media/image1918.emf"/><Relationship Id="rId3" Type="http://schemas.openxmlformats.org/officeDocument/2006/relationships/notesSlide" Target="../notesSlides/notesSlide8.xml"/><Relationship Id="rId12" Type="http://schemas.openxmlformats.org/officeDocument/2006/relationships/customXml" Target="../ink/ink105.xml"/><Relationship Id="rId17" Type="http://schemas.openxmlformats.org/officeDocument/2006/relationships/image" Target="../media/image1865.emf"/><Relationship Id="rId25" Type="http://schemas.openxmlformats.org/officeDocument/2006/relationships/image" Target="../media/image1868.emf"/><Relationship Id="rId33" Type="http://schemas.openxmlformats.org/officeDocument/2006/relationships/image" Target="../media/image1873.emf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1886.emf"/><Relationship Id="rId67" Type="http://schemas.openxmlformats.org/officeDocument/2006/relationships/image" Target="../media/image1890.emf"/><Relationship Id="rId103" Type="http://schemas.openxmlformats.org/officeDocument/2006/relationships/image" Target="../media/image1909.emf"/><Relationship Id="rId108" Type="http://schemas.openxmlformats.org/officeDocument/2006/relationships/customXml" Target="../ink/ink153.xml"/><Relationship Id="rId116" Type="http://schemas.openxmlformats.org/officeDocument/2006/relationships/customXml" Target="../ink/ink157.xml"/><Relationship Id="rId20" Type="http://schemas.openxmlformats.org/officeDocument/2006/relationships/customXml" Target="../ink/ink109.xml"/><Relationship Id="rId41" Type="http://schemas.openxmlformats.org/officeDocument/2006/relationships/image" Target="../media/image1877.emf"/><Relationship Id="rId54" Type="http://schemas.openxmlformats.org/officeDocument/2006/relationships/customXml" Target="../ink/ink126.xml"/><Relationship Id="rId62" Type="http://schemas.openxmlformats.org/officeDocument/2006/relationships/customXml" Target="../ink/ink130.xml"/><Relationship Id="rId70" Type="http://schemas.openxmlformats.org/officeDocument/2006/relationships/customXml" Target="../ink/ink134.xml"/><Relationship Id="rId75" Type="http://schemas.openxmlformats.org/officeDocument/2006/relationships/image" Target="../media/image1895.emf"/><Relationship Id="rId83" Type="http://schemas.openxmlformats.org/officeDocument/2006/relationships/image" Target="../media/image1899.emf"/><Relationship Id="rId88" Type="http://schemas.openxmlformats.org/officeDocument/2006/relationships/customXml" Target="../ink/ink143.xml"/><Relationship Id="rId91" Type="http://schemas.openxmlformats.org/officeDocument/2006/relationships/image" Target="../media/image1903.emf"/><Relationship Id="rId96" Type="http://schemas.openxmlformats.org/officeDocument/2006/relationships/customXml" Target="../ink/ink147.xml"/><Relationship Id="rId111" Type="http://schemas.openxmlformats.org/officeDocument/2006/relationships/image" Target="../media/image1913.emf"/><Relationship Id="rId1" Type="http://schemas.openxmlformats.org/officeDocument/2006/relationships/tags" Target="../tags/tag15.xml"/><Relationship Id="rId6" Type="http://schemas.openxmlformats.org/officeDocument/2006/relationships/customXml" Target="../ink/ink102.xml"/><Relationship Id="rId15" Type="http://schemas.openxmlformats.org/officeDocument/2006/relationships/image" Target="../media/image1864.emf"/><Relationship Id="rId23" Type="http://schemas.openxmlformats.org/officeDocument/2006/relationships/image" Target="../media/image1856.emf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881.emf"/><Relationship Id="rId57" Type="http://schemas.openxmlformats.org/officeDocument/2006/relationships/image" Target="../media/image1885.emf"/><Relationship Id="rId106" Type="http://schemas.openxmlformats.org/officeDocument/2006/relationships/customXml" Target="../ink/ink152.xml"/><Relationship Id="rId114" Type="http://schemas.openxmlformats.org/officeDocument/2006/relationships/customXml" Target="../ink/ink156.xml"/><Relationship Id="rId119" Type="http://schemas.openxmlformats.org/officeDocument/2006/relationships/image" Target="../media/image1917.emf"/><Relationship Id="rId10" Type="http://schemas.openxmlformats.org/officeDocument/2006/relationships/customXml" Target="../ink/ink104.xml"/><Relationship Id="rId31" Type="http://schemas.openxmlformats.org/officeDocument/2006/relationships/image" Target="../media/image1872.emf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889.emf"/><Relationship Id="rId73" Type="http://schemas.openxmlformats.org/officeDocument/2006/relationships/image" Target="../media/image1894.emf"/><Relationship Id="rId78" Type="http://schemas.openxmlformats.org/officeDocument/2006/relationships/customXml" Target="../ink/ink138.xml"/><Relationship Id="rId81" Type="http://schemas.openxmlformats.org/officeDocument/2006/relationships/image" Target="../media/image1898.emf"/><Relationship Id="rId86" Type="http://schemas.openxmlformats.org/officeDocument/2006/relationships/customXml" Target="../ink/ink142.xml"/><Relationship Id="rId94" Type="http://schemas.openxmlformats.org/officeDocument/2006/relationships/customXml" Target="../ink/ink146.xml"/><Relationship Id="rId99" Type="http://schemas.openxmlformats.org/officeDocument/2006/relationships/image" Target="../media/image1907.emf"/><Relationship Id="rId101" Type="http://schemas.openxmlformats.org/officeDocument/2006/relationships/image" Target="../media/image1908.emf"/><Relationship Id="rId4" Type="http://schemas.openxmlformats.org/officeDocument/2006/relationships/customXml" Target="../ink/ink101.xml"/><Relationship Id="rId9" Type="http://schemas.openxmlformats.org/officeDocument/2006/relationships/image" Target="../media/image1860.emf"/><Relationship Id="rId13" Type="http://schemas.openxmlformats.org/officeDocument/2006/relationships/image" Target="../media/image1862.emf"/><Relationship Id="rId18" Type="http://schemas.openxmlformats.org/officeDocument/2006/relationships/customXml" Target="../ink/ink108.xml"/><Relationship Id="rId39" Type="http://schemas.openxmlformats.org/officeDocument/2006/relationships/image" Target="../media/image1876.emf"/><Relationship Id="rId109" Type="http://schemas.openxmlformats.org/officeDocument/2006/relationships/image" Target="../media/image1912.emf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884.emf"/><Relationship Id="rId76" Type="http://schemas.openxmlformats.org/officeDocument/2006/relationships/customXml" Target="../ink/ink137.xml"/><Relationship Id="rId97" Type="http://schemas.openxmlformats.org/officeDocument/2006/relationships/image" Target="../media/image1906.emf"/><Relationship Id="rId104" Type="http://schemas.openxmlformats.org/officeDocument/2006/relationships/customXml" Target="../ink/ink151.xml"/><Relationship Id="rId120" Type="http://schemas.openxmlformats.org/officeDocument/2006/relationships/customXml" Target="../ink/ink159.xml"/><Relationship Id="rId7" Type="http://schemas.openxmlformats.org/officeDocument/2006/relationships/image" Target="../media/image1859.emf"/><Relationship Id="rId71" Type="http://schemas.openxmlformats.org/officeDocument/2006/relationships/image" Target="../media/image1893.emf"/><Relationship Id="rId92" Type="http://schemas.openxmlformats.org/officeDocument/2006/relationships/customXml" Target="../ink/ink145.xml"/><Relationship Id="rId2" Type="http://schemas.openxmlformats.org/officeDocument/2006/relationships/slideLayout" Target="../slideLayouts/slideLayout12.xml"/><Relationship Id="rId29" Type="http://schemas.openxmlformats.org/officeDocument/2006/relationships/image" Target="../media/image1871.emf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879.emf"/><Relationship Id="rId66" Type="http://schemas.openxmlformats.org/officeDocument/2006/relationships/customXml" Target="../ink/ink132.xml"/><Relationship Id="rId87" Type="http://schemas.openxmlformats.org/officeDocument/2006/relationships/image" Target="../media/image1901.emf"/><Relationship Id="rId110" Type="http://schemas.openxmlformats.org/officeDocument/2006/relationships/customXml" Target="../ink/ink154.xml"/><Relationship Id="rId115" Type="http://schemas.openxmlformats.org/officeDocument/2006/relationships/image" Target="../media/image19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KishoreFont" panose="02000603000000000000" pitchFamily="2" charset="0"/>
              </a:rPr>
              <a:t>Group Activity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32 bit virtual address; 28 bit physical memory address; 4 KB page size; 8 processes currently executing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How many entries in the PT?</a:t>
            </a:r>
          </a:p>
          <a:p>
            <a:r>
              <a:rPr lang="en-US" dirty="0" smtClean="0"/>
              <a:t>How many page frames in memory?</a:t>
            </a:r>
          </a:p>
          <a:p>
            <a:r>
              <a:rPr lang="en-US" dirty="0" smtClean="0"/>
              <a:t>How many page tables in memory?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Ink 87"/>
              <p14:cNvContentPartPr/>
              <p14:nvPr/>
            </p14:nvContentPartPr>
            <p14:xfrm>
              <a:off x="3890754" y="3805994"/>
              <a:ext cx="18360" cy="136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4994" y="3798794"/>
                <a:ext cx="280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9" name="Ink 88"/>
              <p14:cNvContentPartPr/>
              <p14:nvPr/>
            </p14:nvContentPartPr>
            <p14:xfrm>
              <a:off x="599760" y="6201360"/>
              <a:ext cx="191520" cy="892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2560" y="6195600"/>
                <a:ext cx="201600" cy="10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84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PQuestion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32 bit virtual address; 28 bit physical memory address; 4 KB page size; 8 processes currently executing; how many </a:t>
            </a:r>
            <a:r>
              <a:rPr lang="en-US" sz="2800" smtClean="0">
                <a:solidFill>
                  <a:srgbClr val="FF0000"/>
                </a:solidFill>
              </a:rPr>
              <a:t>entries </a:t>
            </a:r>
            <a:r>
              <a:rPr lang="en-US" sz="2800" smtClean="0">
                <a:solidFill>
                  <a:schemeClr val="tx1"/>
                </a:solidFill>
              </a:rPr>
              <a:t>in the </a:t>
            </a:r>
            <a:r>
              <a:rPr lang="en-US" sz="2800" smtClean="0"/>
              <a:t>page table?</a:t>
            </a:r>
          </a:p>
        </p:txBody>
      </p:sp>
      <p:sp>
        <p:nvSpPr>
          <p:cNvPr id="6" name="TPChart" descr="1. got 0.14, 2. got 0.14, 3. got 0.14, 4. got 0.14, 5. got 0.14, 6. got 0.14, 7. got 0.14, "/>
          <p:cNvSpPr/>
          <p:nvPr>
            <p:custDataLst>
              <p:tags r:id="rId2"/>
            </p:custDataLst>
          </p:nvPr>
        </p:nvSpPr>
        <p:spPr>
          <a:xfrm>
            <a:off x="4508500" y="1651000"/>
            <a:ext cx="4572000" cy="51435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24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525713"/>
            <a:ext cx="4114800" cy="409257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/>
              <a:t>4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2</a:t>
            </a:r>
            <a:r>
              <a:rPr lang="en-US" baseline="30000" smtClean="0"/>
              <a:t>20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8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28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12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2</a:t>
            </a:r>
            <a:r>
              <a:rPr lang="en-US" baseline="30000" smtClean="0"/>
              <a:t>16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32</a:t>
            </a:r>
          </a:p>
        </p:txBody>
      </p:sp>
      <p:sp>
        <p:nvSpPr>
          <p:cNvPr id="5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59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PQuestion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32 bit virtual address; 28 bit physical memory address; 4 KB page size; 8 processes currently executing; how many </a:t>
            </a:r>
            <a:r>
              <a:rPr lang="en-US" sz="2800" smtClean="0">
                <a:solidFill>
                  <a:srgbClr val="FF0000"/>
                </a:solidFill>
              </a:rPr>
              <a:t>frames </a:t>
            </a:r>
            <a:r>
              <a:rPr lang="en-US" sz="2800" smtClean="0">
                <a:solidFill>
                  <a:schemeClr val="tx1"/>
                </a:solidFill>
              </a:rPr>
              <a:t>in </a:t>
            </a:r>
            <a:r>
              <a:rPr lang="en-US" sz="2800" smtClean="0"/>
              <a:t>physical memory?</a:t>
            </a:r>
          </a:p>
        </p:txBody>
      </p:sp>
      <p:sp>
        <p:nvSpPr>
          <p:cNvPr id="6" name="TPChart" descr="1. got 0, 2. got 0, 3. got 0, 4. got 0, 5. got 0, 6. got 0, 7. got 0, "/>
          <p:cNvSpPr/>
          <p:nvPr>
            <p:custDataLst>
              <p:tags r:id="rId2"/>
            </p:custDataLst>
          </p:nvPr>
        </p:nvSpPr>
        <p:spPr>
          <a:xfrm>
            <a:off x="4508500" y="1651000"/>
            <a:ext cx="4572000" cy="51435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48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525713"/>
            <a:ext cx="4114800" cy="409257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/>
              <a:t>4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2</a:t>
            </a:r>
            <a:r>
              <a:rPr lang="en-US" baseline="30000" smtClean="0"/>
              <a:t>20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8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28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12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2</a:t>
            </a:r>
            <a:r>
              <a:rPr lang="en-US" baseline="30000" smtClean="0"/>
              <a:t>16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32</a:t>
            </a:r>
          </a:p>
        </p:txBody>
      </p:sp>
      <p:sp>
        <p:nvSpPr>
          <p:cNvPr id="5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0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PQuestion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32 bit virtual address; 28 bit physical memory address; 4 KB page size; 8 processes currently executing; </a:t>
            </a:r>
            <a:r>
              <a:rPr lang="en-US" sz="2800" smtClean="0">
                <a:solidFill>
                  <a:srgbClr val="C00000"/>
                </a:solidFill>
              </a:rPr>
              <a:t>how many page tables</a:t>
            </a:r>
            <a:r>
              <a:rPr lang="en-US" sz="2800" smtClean="0"/>
              <a:t> in memory?</a:t>
            </a:r>
          </a:p>
        </p:txBody>
      </p:sp>
      <p:sp>
        <p:nvSpPr>
          <p:cNvPr id="6" name="TPChart" descr="1. got 0, 2. got 0, 3. got 0, 4. got 0, 5. got 0, 6. got 0, 7. got 0, "/>
          <p:cNvSpPr/>
          <p:nvPr>
            <p:custDataLst>
              <p:tags r:id="rId2"/>
            </p:custDataLst>
          </p:nvPr>
        </p:nvSpPr>
        <p:spPr>
          <a:xfrm>
            <a:off x="4508500" y="1651000"/>
            <a:ext cx="4572000" cy="51435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72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525713"/>
            <a:ext cx="4114800" cy="409257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/>
              <a:t>4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2</a:t>
            </a:r>
            <a:r>
              <a:rPr lang="en-US" baseline="30000" smtClean="0"/>
              <a:t>20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8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28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12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2</a:t>
            </a:r>
            <a:r>
              <a:rPr lang="en-US" baseline="30000" smtClean="0"/>
              <a:t>16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32</a:t>
            </a:r>
          </a:p>
        </p:txBody>
      </p:sp>
      <p:sp>
        <p:nvSpPr>
          <p:cNvPr id="5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1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mtClean="0"/>
              <a:t>32 bit virtual address; 28 bit physical memory address; 4 KB page size; 8 processes currently executing;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93034" y="69914"/>
              <a:ext cx="1564560" cy="58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637" y="57682"/>
                <a:ext cx="1594433" cy="61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21234" y="568154"/>
              <a:ext cx="618120" cy="2457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954" y="555554"/>
                <a:ext cx="639360" cy="24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48394" y="553394"/>
              <a:ext cx="1368000" cy="498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3278" y="539714"/>
                <a:ext cx="1398592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1636794" y="981074"/>
              <a:ext cx="2959920" cy="1895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9514" y="977474"/>
                <a:ext cx="2980800" cy="19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150354" y="3072674"/>
              <a:ext cx="1775160" cy="827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794" y="3057914"/>
                <a:ext cx="180252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9" name="Ink 88"/>
              <p14:cNvContentPartPr/>
              <p14:nvPr/>
            </p14:nvContentPartPr>
            <p14:xfrm>
              <a:off x="418680" y="1635480"/>
              <a:ext cx="4458240" cy="46551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3560" y="1630800"/>
                <a:ext cx="4477320" cy="4665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00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mtClean="0"/>
              <a:t>32 bit virtual address; 28 bit physical memory address; 4 KB page size; 8 processes currently executing;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93034" y="69914"/>
              <a:ext cx="1564560" cy="58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637" y="57682"/>
                <a:ext cx="1594433" cy="61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21234" y="568154"/>
              <a:ext cx="618120" cy="2457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954" y="555554"/>
                <a:ext cx="639360" cy="24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48394" y="553394"/>
              <a:ext cx="1368000" cy="498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3278" y="539714"/>
                <a:ext cx="1398592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1636794" y="981074"/>
              <a:ext cx="2959920" cy="1895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9514" y="977474"/>
                <a:ext cx="2980800" cy="19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150354" y="3072674"/>
              <a:ext cx="1775160" cy="827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794" y="3057914"/>
                <a:ext cx="180252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5167674" y="88634"/>
              <a:ext cx="1287360" cy="5054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1834" y="75314"/>
                <a:ext cx="13208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/>
              <p14:cNvContentPartPr/>
              <p14:nvPr/>
            </p14:nvContentPartPr>
            <p14:xfrm>
              <a:off x="6296274" y="550874"/>
              <a:ext cx="1346400" cy="18277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4034" y="538634"/>
                <a:ext cx="1363320" cy="18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5251554" y="1099514"/>
              <a:ext cx="1581840" cy="9334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5714" y="1083674"/>
                <a:ext cx="160668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/>
              <p14:cNvContentPartPr/>
              <p14:nvPr/>
            </p14:nvContentPartPr>
            <p14:xfrm>
              <a:off x="7355034" y="2027234"/>
              <a:ext cx="331200" cy="2934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38474" y="2008874"/>
                <a:ext cx="3639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/>
              <p14:cNvContentPartPr/>
              <p14:nvPr/>
            </p14:nvContentPartPr>
            <p14:xfrm>
              <a:off x="3890754" y="3805994"/>
              <a:ext cx="18360" cy="136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4994" y="3798794"/>
                <a:ext cx="280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 88"/>
              <p14:cNvContentPartPr/>
              <p14:nvPr/>
            </p14:nvContentPartPr>
            <p14:xfrm>
              <a:off x="440640" y="1635480"/>
              <a:ext cx="2250000" cy="324252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400" y="1630800"/>
                <a:ext cx="2266920" cy="32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" name="Ink 8"/>
              <p14:cNvContentPartPr/>
              <p14:nvPr/>
            </p14:nvContentPartPr>
            <p14:xfrm>
              <a:off x="6543954" y="1878914"/>
              <a:ext cx="516960" cy="850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24874" y="1862714"/>
                <a:ext cx="55404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" name="Ink 9"/>
              <p14:cNvContentPartPr/>
              <p14:nvPr/>
            </p14:nvContentPartPr>
            <p14:xfrm>
              <a:off x="418680" y="4179600"/>
              <a:ext cx="256680" cy="207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3560" y="4170600"/>
                <a:ext cx="2833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Ink 10"/>
              <p14:cNvContentPartPr/>
              <p14:nvPr/>
            </p14:nvContentPartPr>
            <p14:xfrm>
              <a:off x="6579880" y="3357280"/>
              <a:ext cx="1934280" cy="341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67280" y="3340360"/>
                <a:ext cx="19648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" name="Ink 13"/>
              <p14:cNvContentPartPr/>
              <p14:nvPr/>
            </p14:nvContentPartPr>
            <p14:xfrm>
              <a:off x="455040" y="4462560"/>
              <a:ext cx="2075400" cy="4586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3880" y="4455720"/>
                <a:ext cx="21031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69520" y="4349880"/>
              <a:ext cx="132120" cy="1407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64840" y="4336560"/>
                <a:ext cx="151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844200" y="4258080"/>
              <a:ext cx="888480" cy="4946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9440" y="4246560"/>
                <a:ext cx="9151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/>
              <p14:cNvContentPartPr/>
              <p14:nvPr/>
            </p14:nvContentPartPr>
            <p14:xfrm>
              <a:off x="1834200" y="4640400"/>
              <a:ext cx="551520" cy="6584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21600" y="4626720"/>
                <a:ext cx="56700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54280" y="4934160"/>
              <a:ext cx="139320" cy="864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0960" y="4920120"/>
                <a:ext cx="167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/>
              <p14:cNvContentPartPr/>
              <p14:nvPr/>
            </p14:nvContentPartPr>
            <p14:xfrm>
              <a:off x="902880" y="4967280"/>
              <a:ext cx="8280" cy="3466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9560" y="4953600"/>
                <a:ext cx="316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1225080" y="5060880"/>
              <a:ext cx="353880" cy="2311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11400" y="5054040"/>
                <a:ext cx="3718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2379960" y="5112720"/>
              <a:ext cx="702360" cy="255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75640" y="5098680"/>
                <a:ext cx="711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535320" y="5413320"/>
              <a:ext cx="721080" cy="213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0560" y="5400360"/>
                <a:ext cx="750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3991320" y="5209200"/>
              <a:ext cx="353880" cy="3938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78360" y="5202720"/>
                <a:ext cx="3711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/>
              <p14:cNvContentPartPr/>
              <p14:nvPr/>
            </p14:nvContentPartPr>
            <p14:xfrm>
              <a:off x="3017880" y="5336640"/>
              <a:ext cx="660960" cy="6170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01680" y="5330520"/>
                <a:ext cx="6912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/>
              <p14:cNvContentPartPr/>
              <p14:nvPr/>
            </p14:nvContentPartPr>
            <p14:xfrm>
              <a:off x="770040" y="6201360"/>
              <a:ext cx="21240" cy="15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2120" y="6195600"/>
                <a:ext cx="320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/>
              <p14:cNvContentPartPr/>
              <p14:nvPr/>
            </p14:nvContentPartPr>
            <p14:xfrm>
              <a:off x="3917520" y="4789440"/>
              <a:ext cx="558360" cy="12517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02400" y="4776840"/>
                <a:ext cx="58932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/>
              <p14:cNvContentPartPr/>
              <p14:nvPr/>
            </p14:nvContentPartPr>
            <p14:xfrm>
              <a:off x="599760" y="6274440"/>
              <a:ext cx="5760" cy="162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2560" y="6269760"/>
                <a:ext cx="18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/>
              <p14:cNvContentPartPr/>
              <p14:nvPr/>
            </p14:nvContentPartPr>
            <p14:xfrm>
              <a:off x="4480560" y="5895000"/>
              <a:ext cx="396360" cy="207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66880" y="5891040"/>
                <a:ext cx="414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6" name="Ink 75"/>
              <p14:cNvContentPartPr/>
              <p14:nvPr/>
            </p14:nvContentPartPr>
            <p14:xfrm>
              <a:off x="1307160" y="5496840"/>
              <a:ext cx="2358000" cy="3877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93480" y="5490720"/>
                <a:ext cx="23778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9" name="Ink 78"/>
              <p14:cNvContentPartPr/>
              <p14:nvPr/>
            </p14:nvContentPartPr>
            <p14:xfrm>
              <a:off x="5951680" y="2457434"/>
              <a:ext cx="2778194" cy="2083526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33680" y="2439795"/>
                <a:ext cx="2816715" cy="2118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0595" name="Ink 110594"/>
              <p14:cNvContentPartPr/>
              <p14:nvPr/>
            </p14:nvContentPartPr>
            <p14:xfrm>
              <a:off x="7546120" y="3959920"/>
              <a:ext cx="908640" cy="182880"/>
            </p14:xfrm>
          </p:contentPart>
        </mc:Choice>
        <mc:Fallback xmlns="">
          <p:pic>
            <p:nvPicPr>
              <p:cNvPr id="110595" name="Ink 11059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29200" y="3951640"/>
                <a:ext cx="9414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0609" name="Ink 110608"/>
              <p14:cNvContentPartPr/>
              <p14:nvPr/>
            </p14:nvContentPartPr>
            <p14:xfrm>
              <a:off x="6559720" y="4088440"/>
              <a:ext cx="722520" cy="129960"/>
            </p14:xfrm>
          </p:contentPart>
        </mc:Choice>
        <mc:Fallback xmlns="">
          <p:pic>
            <p:nvPicPr>
              <p:cNvPr id="110609" name="Ink 11060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43160" y="4078720"/>
                <a:ext cx="756360" cy="156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71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mtClean="0"/>
              <a:t>32 bit virtual address; 28 bit physical memory address; 4 KB page size; 8 processes currently executing;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93034" y="69914"/>
              <a:ext cx="1564560" cy="58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637" y="57682"/>
                <a:ext cx="1594433" cy="61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21234" y="568154"/>
              <a:ext cx="618120" cy="2457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954" y="555554"/>
                <a:ext cx="639360" cy="24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48394" y="553394"/>
              <a:ext cx="1368000" cy="498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3278" y="539714"/>
                <a:ext cx="1398592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1636794" y="981074"/>
              <a:ext cx="2959920" cy="1895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9514" y="977474"/>
                <a:ext cx="2980800" cy="19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150354" y="3072674"/>
              <a:ext cx="1775160" cy="827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794" y="3057914"/>
                <a:ext cx="180252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5167674" y="88634"/>
              <a:ext cx="1287360" cy="5054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1834" y="75314"/>
                <a:ext cx="13208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/>
              <p14:cNvContentPartPr/>
              <p14:nvPr/>
            </p14:nvContentPartPr>
            <p14:xfrm>
              <a:off x="6296274" y="550874"/>
              <a:ext cx="1346400" cy="18277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4034" y="538634"/>
                <a:ext cx="1363320" cy="18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5251554" y="1099514"/>
              <a:ext cx="1581840" cy="9334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5714" y="1083674"/>
                <a:ext cx="160668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/>
              <p14:cNvContentPartPr/>
              <p14:nvPr/>
            </p14:nvContentPartPr>
            <p14:xfrm>
              <a:off x="7355034" y="2027234"/>
              <a:ext cx="331200" cy="2934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38474" y="2008874"/>
                <a:ext cx="3639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/>
              <p14:cNvContentPartPr/>
              <p14:nvPr/>
            </p14:nvContentPartPr>
            <p14:xfrm>
              <a:off x="3890754" y="3805994"/>
              <a:ext cx="18360" cy="136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4994" y="3798794"/>
                <a:ext cx="280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 88"/>
              <p14:cNvContentPartPr/>
              <p14:nvPr/>
            </p14:nvContentPartPr>
            <p14:xfrm>
              <a:off x="440640" y="1635480"/>
              <a:ext cx="2250000" cy="324252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400" y="1630800"/>
                <a:ext cx="2266920" cy="32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" name="Ink 9"/>
              <p14:cNvContentPartPr/>
              <p14:nvPr/>
            </p14:nvContentPartPr>
            <p14:xfrm>
              <a:off x="418680" y="4179600"/>
              <a:ext cx="256680" cy="207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560" y="4170600"/>
                <a:ext cx="2833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" name="Ink 10"/>
              <p14:cNvContentPartPr/>
              <p14:nvPr/>
            </p14:nvContentPartPr>
            <p14:xfrm>
              <a:off x="6579880" y="3357280"/>
              <a:ext cx="1934280" cy="341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67280" y="3340360"/>
                <a:ext cx="19648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455040" y="4462560"/>
              <a:ext cx="2075400" cy="4586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3880" y="4455720"/>
                <a:ext cx="21031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/>
              <p14:cNvContentPartPr/>
              <p14:nvPr/>
            </p14:nvContentPartPr>
            <p14:xfrm>
              <a:off x="2369520" y="4349880"/>
              <a:ext cx="132120" cy="1407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64840" y="4336560"/>
                <a:ext cx="151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/>
              <p14:cNvContentPartPr/>
              <p14:nvPr/>
            </p14:nvContentPartPr>
            <p14:xfrm>
              <a:off x="844200" y="4258080"/>
              <a:ext cx="888480" cy="4946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9440" y="4246560"/>
                <a:ext cx="9151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/>
              <p14:cNvContentPartPr/>
              <p14:nvPr/>
            </p14:nvContentPartPr>
            <p14:xfrm>
              <a:off x="1834200" y="4640400"/>
              <a:ext cx="551520" cy="6584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1600" y="4626720"/>
                <a:ext cx="56700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/>
              <p14:cNvContentPartPr/>
              <p14:nvPr/>
            </p14:nvContentPartPr>
            <p14:xfrm>
              <a:off x="854280" y="4934160"/>
              <a:ext cx="139320" cy="864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0960" y="4920120"/>
                <a:ext cx="167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/>
              <p14:cNvContentPartPr/>
              <p14:nvPr/>
            </p14:nvContentPartPr>
            <p14:xfrm>
              <a:off x="902880" y="4967280"/>
              <a:ext cx="8280" cy="3466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9560" y="4953600"/>
                <a:ext cx="316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1225080" y="5060880"/>
              <a:ext cx="353880" cy="2311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11400" y="5054040"/>
                <a:ext cx="3718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2379960" y="5112720"/>
              <a:ext cx="702360" cy="255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75640" y="5098680"/>
                <a:ext cx="711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535320" y="5413320"/>
              <a:ext cx="721080" cy="213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0560" y="5400360"/>
                <a:ext cx="750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3991320" y="5209200"/>
              <a:ext cx="353880" cy="3938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78360" y="5202720"/>
                <a:ext cx="3711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/>
              <p14:cNvContentPartPr/>
              <p14:nvPr/>
            </p14:nvContentPartPr>
            <p14:xfrm>
              <a:off x="3017880" y="5336640"/>
              <a:ext cx="660960" cy="6170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1680" y="5330520"/>
                <a:ext cx="6912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/>
              <p14:cNvContentPartPr/>
              <p14:nvPr/>
            </p14:nvContentPartPr>
            <p14:xfrm>
              <a:off x="770040" y="6201360"/>
              <a:ext cx="21240" cy="15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2120" y="6195600"/>
                <a:ext cx="320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/>
              <p14:cNvContentPartPr/>
              <p14:nvPr/>
            </p14:nvContentPartPr>
            <p14:xfrm>
              <a:off x="3917520" y="4789440"/>
              <a:ext cx="558360" cy="12517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02400" y="4776840"/>
                <a:ext cx="58932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/>
              <p14:cNvContentPartPr/>
              <p14:nvPr/>
            </p14:nvContentPartPr>
            <p14:xfrm>
              <a:off x="599760" y="6274440"/>
              <a:ext cx="5760" cy="162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2560" y="6269760"/>
                <a:ext cx="18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/>
              <p14:cNvContentPartPr/>
              <p14:nvPr/>
            </p14:nvContentPartPr>
            <p14:xfrm>
              <a:off x="4480560" y="5895000"/>
              <a:ext cx="396360" cy="207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66880" y="5891040"/>
                <a:ext cx="414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6" name="Ink 75"/>
              <p14:cNvContentPartPr/>
              <p14:nvPr/>
            </p14:nvContentPartPr>
            <p14:xfrm>
              <a:off x="1307160" y="5496840"/>
              <a:ext cx="2358000" cy="3877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93480" y="5490720"/>
                <a:ext cx="23778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Ink 78"/>
              <p14:cNvContentPartPr/>
              <p14:nvPr/>
            </p14:nvContentPartPr>
            <p14:xfrm>
              <a:off x="5951680" y="2521874"/>
              <a:ext cx="2778194" cy="2019086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33680" y="2504235"/>
                <a:ext cx="2816715" cy="205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0595" name="Ink 110594"/>
              <p14:cNvContentPartPr/>
              <p14:nvPr/>
            </p14:nvContentPartPr>
            <p14:xfrm>
              <a:off x="7546120" y="3959920"/>
              <a:ext cx="908640" cy="182880"/>
            </p14:xfrm>
          </p:contentPart>
        </mc:Choice>
        <mc:Fallback xmlns="">
          <p:pic>
            <p:nvPicPr>
              <p:cNvPr id="110595" name="Ink 11059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29200" y="3951640"/>
                <a:ext cx="9414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0609" name="Ink 110608"/>
              <p14:cNvContentPartPr/>
              <p14:nvPr/>
            </p14:nvContentPartPr>
            <p14:xfrm>
              <a:off x="6559720" y="4088440"/>
              <a:ext cx="722520" cy="129960"/>
            </p14:xfrm>
          </p:contentPart>
        </mc:Choice>
        <mc:Fallback xmlns="">
          <p:pic>
            <p:nvPicPr>
              <p:cNvPr id="110609" name="Ink 11060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43160" y="4078720"/>
                <a:ext cx="756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" name="Ink 2"/>
              <p14:cNvContentPartPr/>
              <p14:nvPr/>
            </p14:nvContentPartPr>
            <p14:xfrm>
              <a:off x="7451080" y="627760"/>
              <a:ext cx="593640" cy="52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33440" y="612640"/>
                <a:ext cx="6300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" name="Ink 14"/>
              <p14:cNvContentPartPr/>
              <p14:nvPr/>
            </p14:nvContentPartPr>
            <p14:xfrm>
              <a:off x="6543954" y="1878914"/>
              <a:ext cx="399600" cy="850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24874" y="1862714"/>
                <a:ext cx="43632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" name="Ink 18"/>
              <p14:cNvContentPartPr/>
              <p14:nvPr/>
            </p14:nvContentPartPr>
            <p14:xfrm>
              <a:off x="7795960" y="2940194"/>
              <a:ext cx="95474" cy="133046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77586" y="2921496"/>
                <a:ext cx="119252" cy="162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" name="Ink 20"/>
              <p14:cNvContentPartPr/>
              <p14:nvPr/>
            </p14:nvContentPartPr>
            <p14:xfrm>
              <a:off x="7183600" y="2457434"/>
              <a:ext cx="948674" cy="300446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68839" y="2439803"/>
                <a:ext cx="967755" cy="327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" name="Ink 22"/>
              <p14:cNvContentPartPr/>
              <p14:nvPr/>
            </p14:nvContentPartPr>
            <p14:xfrm>
              <a:off x="6816114" y="2294354"/>
              <a:ext cx="244800" cy="2214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97034" y="2278154"/>
                <a:ext cx="281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" name="Ink 28"/>
              <p14:cNvContentPartPr/>
              <p14:nvPr/>
            </p14:nvContentPartPr>
            <p14:xfrm>
              <a:off x="5033680" y="1035280"/>
              <a:ext cx="2437200" cy="1386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16400" y="1023760"/>
                <a:ext cx="2466000" cy="14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0" name="Ink 29"/>
              <p14:cNvContentPartPr/>
              <p14:nvPr/>
            </p14:nvContentPartPr>
            <p14:xfrm>
              <a:off x="6958600" y="2905274"/>
              <a:ext cx="43634" cy="36206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49945" y="2896671"/>
                <a:ext cx="55174" cy="48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1" name="Ink 30"/>
              <p14:cNvContentPartPr/>
              <p14:nvPr/>
            </p14:nvContentPartPr>
            <p14:xfrm>
              <a:off x="5027920" y="2229400"/>
              <a:ext cx="225360" cy="2106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10640" y="2213920"/>
                <a:ext cx="247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/>
              <p14:cNvContentPartPr/>
              <p14:nvPr/>
            </p14:nvContentPartPr>
            <p14:xfrm>
              <a:off x="3231880" y="2437120"/>
              <a:ext cx="190800" cy="2570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13520" y="2420200"/>
                <a:ext cx="2134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8" name="Ink 37"/>
              <p14:cNvContentPartPr/>
              <p14:nvPr/>
            </p14:nvContentPartPr>
            <p14:xfrm>
              <a:off x="3622120" y="2405440"/>
              <a:ext cx="147600" cy="3355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04120" y="2387440"/>
                <a:ext cx="1828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2" name="Ink 41"/>
              <p14:cNvContentPartPr/>
              <p14:nvPr/>
            </p14:nvContentPartPr>
            <p14:xfrm>
              <a:off x="3784840" y="2434600"/>
              <a:ext cx="342360" cy="3762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67920" y="2418400"/>
                <a:ext cx="3772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3" name="Ink 42"/>
              <p14:cNvContentPartPr/>
              <p14:nvPr/>
            </p14:nvContentPartPr>
            <p14:xfrm>
              <a:off x="4230520" y="2442160"/>
              <a:ext cx="269640" cy="1706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12520" y="2424520"/>
                <a:ext cx="2923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4" name="Ink 43"/>
              <p14:cNvContentPartPr/>
              <p14:nvPr/>
            </p14:nvContentPartPr>
            <p14:xfrm>
              <a:off x="3601240" y="2892520"/>
              <a:ext cx="89280" cy="312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82880" y="2875600"/>
                <a:ext cx="1123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5" name="Ink 44"/>
              <p14:cNvContentPartPr/>
              <p14:nvPr/>
            </p14:nvContentPartPr>
            <p14:xfrm>
              <a:off x="3596200" y="3053080"/>
              <a:ext cx="137160" cy="172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82520" y="3039040"/>
                <a:ext cx="1548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6" name="Ink 45"/>
              <p14:cNvContentPartPr/>
              <p14:nvPr/>
            </p14:nvContentPartPr>
            <p14:xfrm>
              <a:off x="3712840" y="3054160"/>
              <a:ext cx="231840" cy="1130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95560" y="3037240"/>
                <a:ext cx="254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7" name="Ink 46"/>
              <p14:cNvContentPartPr/>
              <p14:nvPr/>
            </p14:nvContentPartPr>
            <p14:xfrm>
              <a:off x="3944320" y="2964880"/>
              <a:ext cx="116280" cy="198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27760" y="2948680"/>
                <a:ext cx="1501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8" name="Ink 47"/>
              <p14:cNvContentPartPr/>
              <p14:nvPr/>
            </p14:nvContentPartPr>
            <p14:xfrm>
              <a:off x="4138720" y="2944720"/>
              <a:ext cx="59760" cy="2761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23240" y="2927440"/>
                <a:ext cx="835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9" name="Ink 48"/>
              <p14:cNvContentPartPr/>
              <p14:nvPr/>
            </p14:nvContentPartPr>
            <p14:xfrm>
              <a:off x="4210360" y="3059560"/>
              <a:ext cx="140040" cy="1148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93440" y="3043000"/>
                <a:ext cx="162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0" name="Ink 49"/>
              <p14:cNvContentPartPr/>
              <p14:nvPr/>
            </p14:nvContentPartPr>
            <p14:xfrm>
              <a:off x="4392880" y="2979280"/>
              <a:ext cx="148320" cy="1771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82800" y="2962000"/>
                <a:ext cx="1713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1" name="Ink 50"/>
              <p14:cNvContentPartPr/>
              <p14:nvPr/>
            </p14:nvContentPartPr>
            <p14:xfrm>
              <a:off x="3666400" y="3489760"/>
              <a:ext cx="29520" cy="792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48400" y="3471760"/>
                <a:ext cx="53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2" name="Ink 51"/>
              <p14:cNvContentPartPr/>
              <p14:nvPr/>
            </p14:nvContentPartPr>
            <p14:xfrm>
              <a:off x="3618160" y="3361240"/>
              <a:ext cx="46800" cy="18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08800" y="3352960"/>
                <a:ext cx="60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3" name="Ink 52"/>
              <p14:cNvContentPartPr/>
              <p14:nvPr/>
            </p14:nvContentPartPr>
            <p14:xfrm>
              <a:off x="3748840" y="3459160"/>
              <a:ext cx="171720" cy="1162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33000" y="3451600"/>
                <a:ext cx="1929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5" name="Ink 54"/>
              <p14:cNvContentPartPr/>
              <p14:nvPr/>
            </p14:nvContentPartPr>
            <p14:xfrm>
              <a:off x="4134760" y="3440800"/>
              <a:ext cx="341280" cy="1389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17120" y="3423520"/>
                <a:ext cx="362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6" name="Ink 55"/>
              <p14:cNvContentPartPr/>
              <p14:nvPr/>
            </p14:nvContentPartPr>
            <p14:xfrm>
              <a:off x="4471720" y="3401560"/>
              <a:ext cx="185760" cy="1785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55160" y="3384640"/>
                <a:ext cx="205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7" name="Ink 56"/>
              <p14:cNvContentPartPr/>
              <p14:nvPr/>
            </p14:nvContentPartPr>
            <p14:xfrm>
              <a:off x="4699960" y="3428200"/>
              <a:ext cx="360720" cy="1170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84120" y="3411640"/>
                <a:ext cx="3798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8" name="Ink 57"/>
              <p14:cNvContentPartPr/>
              <p14:nvPr/>
            </p14:nvContentPartPr>
            <p14:xfrm>
              <a:off x="5093800" y="3388600"/>
              <a:ext cx="88200" cy="1134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84440" y="3372760"/>
                <a:ext cx="1144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9" name="Ink 58"/>
              <p14:cNvContentPartPr/>
              <p14:nvPr/>
            </p14:nvContentPartPr>
            <p14:xfrm>
              <a:off x="5212960" y="3367360"/>
              <a:ext cx="375480" cy="3279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98920" y="3355840"/>
                <a:ext cx="408960" cy="347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427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mtClean="0"/>
              <a:t>32 bit virtual address; 28 bit physical memory address; 4 KB page size; 8 processes currently executing;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93034" y="69914"/>
              <a:ext cx="1564560" cy="58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637" y="57682"/>
                <a:ext cx="1594433" cy="61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21234" y="568154"/>
              <a:ext cx="618120" cy="2457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954" y="555554"/>
                <a:ext cx="639360" cy="24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48394" y="553394"/>
              <a:ext cx="1368000" cy="498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3278" y="539714"/>
                <a:ext cx="1398592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1636794" y="981074"/>
              <a:ext cx="2959920" cy="1895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9514" y="977474"/>
                <a:ext cx="2980800" cy="19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150354" y="3072674"/>
              <a:ext cx="1775160" cy="827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794" y="3057914"/>
                <a:ext cx="180252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5167674" y="88634"/>
              <a:ext cx="1287360" cy="5054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1834" y="75314"/>
                <a:ext cx="13208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/>
              <p14:cNvContentPartPr/>
              <p14:nvPr/>
            </p14:nvContentPartPr>
            <p14:xfrm>
              <a:off x="6296274" y="550874"/>
              <a:ext cx="1346400" cy="18277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4034" y="538634"/>
                <a:ext cx="1363320" cy="18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5251554" y="1099514"/>
              <a:ext cx="1581840" cy="9334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5714" y="1083674"/>
                <a:ext cx="160668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/>
              <p14:cNvContentPartPr/>
              <p14:nvPr/>
            </p14:nvContentPartPr>
            <p14:xfrm>
              <a:off x="7355034" y="2027234"/>
              <a:ext cx="331200" cy="2934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38474" y="2008874"/>
                <a:ext cx="3639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/>
              <p14:cNvContentPartPr/>
              <p14:nvPr/>
            </p14:nvContentPartPr>
            <p14:xfrm>
              <a:off x="3890754" y="3805994"/>
              <a:ext cx="18360" cy="136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4994" y="3798794"/>
                <a:ext cx="280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 88"/>
              <p14:cNvContentPartPr/>
              <p14:nvPr/>
            </p14:nvContentPartPr>
            <p14:xfrm>
              <a:off x="440640" y="1635480"/>
              <a:ext cx="2250000" cy="324252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400" y="1630800"/>
                <a:ext cx="2266920" cy="32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" name="Ink 9"/>
              <p14:cNvContentPartPr/>
              <p14:nvPr/>
            </p14:nvContentPartPr>
            <p14:xfrm>
              <a:off x="418680" y="4179600"/>
              <a:ext cx="256680" cy="207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560" y="4170600"/>
                <a:ext cx="2833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" name="Ink 10"/>
              <p14:cNvContentPartPr/>
              <p14:nvPr/>
            </p14:nvContentPartPr>
            <p14:xfrm>
              <a:off x="6579880" y="3357280"/>
              <a:ext cx="1934280" cy="341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67280" y="3340360"/>
                <a:ext cx="19648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455040" y="4462560"/>
              <a:ext cx="2075400" cy="4586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3880" y="4455720"/>
                <a:ext cx="21031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/>
              <p14:cNvContentPartPr/>
              <p14:nvPr/>
            </p14:nvContentPartPr>
            <p14:xfrm>
              <a:off x="2369520" y="4349880"/>
              <a:ext cx="132120" cy="1407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64840" y="4336560"/>
                <a:ext cx="151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/>
              <p14:cNvContentPartPr/>
              <p14:nvPr/>
            </p14:nvContentPartPr>
            <p14:xfrm>
              <a:off x="844200" y="4258080"/>
              <a:ext cx="888480" cy="4946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9440" y="4246560"/>
                <a:ext cx="9151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/>
              <p14:cNvContentPartPr/>
              <p14:nvPr/>
            </p14:nvContentPartPr>
            <p14:xfrm>
              <a:off x="1834200" y="4640400"/>
              <a:ext cx="551520" cy="6584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1600" y="4626720"/>
                <a:ext cx="56700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/>
              <p14:cNvContentPartPr/>
              <p14:nvPr/>
            </p14:nvContentPartPr>
            <p14:xfrm>
              <a:off x="854280" y="4934160"/>
              <a:ext cx="139320" cy="864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0960" y="4920120"/>
                <a:ext cx="167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/>
              <p14:cNvContentPartPr/>
              <p14:nvPr/>
            </p14:nvContentPartPr>
            <p14:xfrm>
              <a:off x="902880" y="4967280"/>
              <a:ext cx="8280" cy="3466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9560" y="4953600"/>
                <a:ext cx="316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1225080" y="5060880"/>
              <a:ext cx="353880" cy="2311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11400" y="5054040"/>
                <a:ext cx="3718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2379960" y="5112720"/>
              <a:ext cx="702360" cy="255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75640" y="5098680"/>
                <a:ext cx="711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535320" y="5413320"/>
              <a:ext cx="721080" cy="213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0560" y="5400360"/>
                <a:ext cx="750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3991320" y="5209200"/>
              <a:ext cx="353880" cy="3938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78360" y="5202720"/>
                <a:ext cx="3711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/>
              <p14:cNvContentPartPr/>
              <p14:nvPr/>
            </p14:nvContentPartPr>
            <p14:xfrm>
              <a:off x="3017880" y="5336640"/>
              <a:ext cx="660960" cy="6170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1680" y="5330520"/>
                <a:ext cx="6912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/>
              <p14:cNvContentPartPr/>
              <p14:nvPr/>
            </p14:nvContentPartPr>
            <p14:xfrm>
              <a:off x="770040" y="6201360"/>
              <a:ext cx="21240" cy="15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2120" y="6195600"/>
                <a:ext cx="320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/>
              <p14:cNvContentPartPr/>
              <p14:nvPr/>
            </p14:nvContentPartPr>
            <p14:xfrm>
              <a:off x="3917520" y="4789440"/>
              <a:ext cx="558360" cy="12517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02400" y="4776840"/>
                <a:ext cx="58932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/>
              <p14:cNvContentPartPr/>
              <p14:nvPr/>
            </p14:nvContentPartPr>
            <p14:xfrm>
              <a:off x="599760" y="6274440"/>
              <a:ext cx="5760" cy="162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2560" y="6269760"/>
                <a:ext cx="18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/>
              <p14:cNvContentPartPr/>
              <p14:nvPr/>
            </p14:nvContentPartPr>
            <p14:xfrm>
              <a:off x="4480560" y="5895000"/>
              <a:ext cx="396360" cy="207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66880" y="5891040"/>
                <a:ext cx="414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6" name="Ink 75"/>
              <p14:cNvContentPartPr/>
              <p14:nvPr/>
            </p14:nvContentPartPr>
            <p14:xfrm>
              <a:off x="1307160" y="5496840"/>
              <a:ext cx="2358000" cy="3877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93480" y="5490720"/>
                <a:ext cx="23778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Ink 78"/>
              <p14:cNvContentPartPr/>
              <p14:nvPr/>
            </p14:nvContentPartPr>
            <p14:xfrm>
              <a:off x="5951680" y="2521874"/>
              <a:ext cx="2778194" cy="2019086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33680" y="2504235"/>
                <a:ext cx="2816715" cy="205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0595" name="Ink 110594"/>
              <p14:cNvContentPartPr/>
              <p14:nvPr/>
            </p14:nvContentPartPr>
            <p14:xfrm>
              <a:off x="7546120" y="3959920"/>
              <a:ext cx="908640" cy="182880"/>
            </p14:xfrm>
          </p:contentPart>
        </mc:Choice>
        <mc:Fallback xmlns="">
          <p:pic>
            <p:nvPicPr>
              <p:cNvPr id="110595" name="Ink 11059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29200" y="3951640"/>
                <a:ext cx="9414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0609" name="Ink 110608"/>
              <p14:cNvContentPartPr/>
              <p14:nvPr/>
            </p14:nvContentPartPr>
            <p14:xfrm>
              <a:off x="6559720" y="4088440"/>
              <a:ext cx="722520" cy="129960"/>
            </p14:xfrm>
          </p:contentPart>
        </mc:Choice>
        <mc:Fallback xmlns="">
          <p:pic>
            <p:nvPicPr>
              <p:cNvPr id="110609" name="Ink 11060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43160" y="4078720"/>
                <a:ext cx="756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" name="Ink 2"/>
              <p14:cNvContentPartPr/>
              <p14:nvPr/>
            </p14:nvContentPartPr>
            <p14:xfrm>
              <a:off x="7451080" y="627760"/>
              <a:ext cx="593640" cy="52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33440" y="612640"/>
                <a:ext cx="6300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" name="Ink 14"/>
              <p14:cNvContentPartPr/>
              <p14:nvPr/>
            </p14:nvContentPartPr>
            <p14:xfrm>
              <a:off x="6543954" y="1878914"/>
              <a:ext cx="399600" cy="850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24874" y="1862714"/>
                <a:ext cx="43632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" name="Ink 18"/>
              <p14:cNvContentPartPr/>
              <p14:nvPr/>
            </p14:nvContentPartPr>
            <p14:xfrm>
              <a:off x="7795960" y="2940194"/>
              <a:ext cx="95474" cy="133046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77586" y="2921496"/>
                <a:ext cx="119252" cy="162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" name="Ink 20"/>
              <p14:cNvContentPartPr/>
              <p14:nvPr/>
            </p14:nvContentPartPr>
            <p14:xfrm>
              <a:off x="7183600" y="2457434"/>
              <a:ext cx="948674" cy="300446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68839" y="2439803"/>
                <a:ext cx="967755" cy="327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" name="Ink 22"/>
              <p14:cNvContentPartPr/>
              <p14:nvPr/>
            </p14:nvContentPartPr>
            <p14:xfrm>
              <a:off x="6816114" y="2294354"/>
              <a:ext cx="244800" cy="2214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97034" y="2278154"/>
                <a:ext cx="281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" name="Ink 28"/>
              <p14:cNvContentPartPr/>
              <p14:nvPr/>
            </p14:nvContentPartPr>
            <p14:xfrm>
              <a:off x="5033680" y="1035280"/>
              <a:ext cx="2437200" cy="1386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16400" y="1023760"/>
                <a:ext cx="2466000" cy="14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0" name="Ink 29"/>
              <p14:cNvContentPartPr/>
              <p14:nvPr/>
            </p14:nvContentPartPr>
            <p14:xfrm>
              <a:off x="6958600" y="2905274"/>
              <a:ext cx="43634" cy="36206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49945" y="2896671"/>
                <a:ext cx="55174" cy="48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1" name="Ink 30"/>
              <p14:cNvContentPartPr/>
              <p14:nvPr/>
            </p14:nvContentPartPr>
            <p14:xfrm>
              <a:off x="5027920" y="2229400"/>
              <a:ext cx="225360" cy="2106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10640" y="2213920"/>
                <a:ext cx="247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/>
              <p14:cNvContentPartPr/>
              <p14:nvPr/>
            </p14:nvContentPartPr>
            <p14:xfrm>
              <a:off x="3231880" y="2437120"/>
              <a:ext cx="190800" cy="2570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13520" y="2420200"/>
                <a:ext cx="2134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8" name="Ink 37"/>
              <p14:cNvContentPartPr/>
              <p14:nvPr/>
            </p14:nvContentPartPr>
            <p14:xfrm>
              <a:off x="3622120" y="2405440"/>
              <a:ext cx="147600" cy="3355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04120" y="2387440"/>
                <a:ext cx="1828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2" name="Ink 41"/>
              <p14:cNvContentPartPr/>
              <p14:nvPr/>
            </p14:nvContentPartPr>
            <p14:xfrm>
              <a:off x="3784840" y="2434600"/>
              <a:ext cx="342360" cy="3762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67920" y="2418400"/>
                <a:ext cx="3772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3" name="Ink 42"/>
              <p14:cNvContentPartPr/>
              <p14:nvPr/>
            </p14:nvContentPartPr>
            <p14:xfrm>
              <a:off x="4230520" y="2442160"/>
              <a:ext cx="269640" cy="1706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12520" y="2424520"/>
                <a:ext cx="2923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4" name="Ink 43"/>
              <p14:cNvContentPartPr/>
              <p14:nvPr/>
            </p14:nvContentPartPr>
            <p14:xfrm>
              <a:off x="3601240" y="2892520"/>
              <a:ext cx="89280" cy="312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82880" y="2875600"/>
                <a:ext cx="1123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5" name="Ink 44"/>
              <p14:cNvContentPartPr/>
              <p14:nvPr/>
            </p14:nvContentPartPr>
            <p14:xfrm>
              <a:off x="3596200" y="3053080"/>
              <a:ext cx="137160" cy="172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82520" y="3039040"/>
                <a:ext cx="1548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6" name="Ink 45"/>
              <p14:cNvContentPartPr/>
              <p14:nvPr/>
            </p14:nvContentPartPr>
            <p14:xfrm>
              <a:off x="3712840" y="3054160"/>
              <a:ext cx="231840" cy="1130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95560" y="3037240"/>
                <a:ext cx="254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7" name="Ink 46"/>
              <p14:cNvContentPartPr/>
              <p14:nvPr/>
            </p14:nvContentPartPr>
            <p14:xfrm>
              <a:off x="3944320" y="2964880"/>
              <a:ext cx="116280" cy="198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27760" y="2948680"/>
                <a:ext cx="1501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8" name="Ink 47"/>
              <p14:cNvContentPartPr/>
              <p14:nvPr/>
            </p14:nvContentPartPr>
            <p14:xfrm>
              <a:off x="4138720" y="2944720"/>
              <a:ext cx="59760" cy="2761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23240" y="2927440"/>
                <a:ext cx="835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9" name="Ink 48"/>
              <p14:cNvContentPartPr/>
              <p14:nvPr/>
            </p14:nvContentPartPr>
            <p14:xfrm>
              <a:off x="4210360" y="3059560"/>
              <a:ext cx="140040" cy="1148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93440" y="3043000"/>
                <a:ext cx="162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0" name="Ink 49"/>
              <p14:cNvContentPartPr/>
              <p14:nvPr/>
            </p14:nvContentPartPr>
            <p14:xfrm>
              <a:off x="4392880" y="2979280"/>
              <a:ext cx="148320" cy="1771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82800" y="2962000"/>
                <a:ext cx="1713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1" name="Ink 50"/>
              <p14:cNvContentPartPr/>
              <p14:nvPr/>
            </p14:nvContentPartPr>
            <p14:xfrm>
              <a:off x="3666400" y="3489760"/>
              <a:ext cx="29520" cy="792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48400" y="3471760"/>
                <a:ext cx="53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2" name="Ink 51"/>
              <p14:cNvContentPartPr/>
              <p14:nvPr/>
            </p14:nvContentPartPr>
            <p14:xfrm>
              <a:off x="3618160" y="3361240"/>
              <a:ext cx="46800" cy="18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08800" y="3352960"/>
                <a:ext cx="60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3" name="Ink 52"/>
              <p14:cNvContentPartPr/>
              <p14:nvPr/>
            </p14:nvContentPartPr>
            <p14:xfrm>
              <a:off x="3748840" y="3459160"/>
              <a:ext cx="171720" cy="1162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33000" y="3451600"/>
                <a:ext cx="1929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5" name="Ink 54"/>
              <p14:cNvContentPartPr/>
              <p14:nvPr/>
            </p14:nvContentPartPr>
            <p14:xfrm>
              <a:off x="4134760" y="3440800"/>
              <a:ext cx="341280" cy="1389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17120" y="3423520"/>
                <a:ext cx="362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6" name="Ink 55"/>
              <p14:cNvContentPartPr/>
              <p14:nvPr/>
            </p14:nvContentPartPr>
            <p14:xfrm>
              <a:off x="4471720" y="3401560"/>
              <a:ext cx="185760" cy="1785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55160" y="3384640"/>
                <a:ext cx="205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7" name="Ink 56"/>
              <p14:cNvContentPartPr/>
              <p14:nvPr/>
            </p14:nvContentPartPr>
            <p14:xfrm>
              <a:off x="4699960" y="3428200"/>
              <a:ext cx="360720" cy="1170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84120" y="3411640"/>
                <a:ext cx="3798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8" name="Ink 57"/>
              <p14:cNvContentPartPr/>
              <p14:nvPr/>
            </p14:nvContentPartPr>
            <p14:xfrm>
              <a:off x="5093800" y="3388600"/>
              <a:ext cx="88200" cy="1134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84440" y="3372760"/>
                <a:ext cx="1144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9" name="Ink 58"/>
              <p14:cNvContentPartPr/>
              <p14:nvPr/>
            </p14:nvContentPartPr>
            <p14:xfrm>
              <a:off x="5212960" y="3367360"/>
              <a:ext cx="375480" cy="3279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98920" y="3355840"/>
                <a:ext cx="408960" cy="347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937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0227ae06-92a2-40c2-9cc7-0aa63291a710"/>
  <p:tag name="TPVERSION" val="8"/>
  <p:tag name="TPFULLVERSION" val="8.2.6.7"/>
  <p:tag name="PPTVERSION" val="15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  <p:tag name="CHARTFORMAT" val="UEsDBBQABgAIAAAAIQDvhfRvbQUAAK0RAAAPAAAAY2hhcnQvY2hhcnQueG1s3Fhtb9s2EP4+YP/B0HfHliy/ok7h2M02zGmCJm23faMpSuZMkRpJOXaH/fcdXyTLbpAWdQoMy5dQx+Pp7rmHd2e9er3LWWtLpKKCT4Pwohu0CMcioTybBu8frtujoKU04gligpNpsCcqeH354w+v8ASvkdT3BcKkBUa4muBpsNa6mHQ6Cq9JjtSFKAiHvVTIHGl4lFknkegRjOesE3W7g441EngD6BsM5Ijy6rz8mvMiTSkmC4HLnHDtvJCEIQ0IqDUtVHAJwSVIk3DcjVtbxKZBN+gYIUM8cwLC2+/vnVCKkickmQvJAcaGfo4nM6aJ5GBqLriGt/k4869CKkdyUxZtLPICnFtRRvXeugsOgu35WkAcrXfkr5JKoqYBDuMKCFh+BkVOsRRKpPoCLHYcClU2jNlhZ9SJfD4g2DCeKL1nxAUUdiMTbad+r3XhGjG2QnhjsGko16qHfXPwFAxzCjN5g4rbrTyfQqssnAZMh0FL72CVbGC1yiIji4wMVskGVghjyARo+EUlgX0nqXV6laRX6QCqTgeQdot+JelXkkElGQStNaN8A5kw/4JWKtjPTlCtHIPsHTBooFKLB6oZWRBGNEk89k5rS8ljb2HUpNC/NXhmBb8fC2Y8m+2ORAWQsyBY061P6cCSuoMnB8MpE0KaN+g1xRtOVJPOoFnvK5qQj5D8Z3SbKoYjX1BvqhRM6JkkyFhnaC9KbVY54iViy/p5dyMSHwpJMuJA2j8l9ECMLnrHf9Gbds8fc1ANL8JBNx73RtHQLuI3bctlPHn0WF6Mx+Gg8Td059fV9qg7Gg/7URjGPVM9eu4qnDoPUB7iWiHZW8xNLTVRwtOCSmcOC+bMZ1BjCiiaXsxKBWWFJG5zi+R+Lpioak/oxIrYTNLkmAZCJsSb90VN78x7lZbvSGquOGTfSiiHtqB/Sd+SDMpPxRp/KFmumLLnirvz7+7lKzTh4poydm4jgADQhPFzzRwcMogYi0ZC0hQu0FJVZfyb25WDWQF0FsK1eFySjPDkV7L3RPI5hJ0PCPqz6UFVXkE2R/otyj35fUYUyO+JfFJ+R6SpeZ/ZvipXK0bu6afPTS0JAqIsKRSBo2NkZwAwbsOqVUo6Df6evxn0e8NZ2F4MruftOB302+PFOGwPoyiex+O4P7q6+ufQmqBknowJX2hNYbMt9f3VAQxx2J+YsJ/2FYgMLlpCV06DqCYuRjaKJu+9CNA28fEyr2+EFcFpf6lqI+7tX0xdI0XfNXXN+DJUfKSJ9pUp7Nc+oMJnG++hGUGSHdfQ7hffb6IwisM4iv2J042BK2rQreoTVhNeflzKAM6ZrSQHxRPTCiNwITNoC0mBoXYIc3zLKb9BO+Obwf2gmNjWeMRJtLsTnqUrFwzk7jrX0HDN3DmHPjENfiIwniEG06wo4TYAszckqW9Vjv4U8gGa3g0MXc44tB1nDDw53eMwC7tNDWegFtYOcODag3B75oKfPde8TEFrPU6DQQ9I8FRlMwD7WmRGRFVNDi5bdb7tXlUOzKjyB5E+UvPkUPNViq3YjGXcybD2HAPpbZoq4itR2PUU4+KmZJoutwygbKQWHKtJBFfwaTbV/jVI8gyboBdT71dF28bB59nl2/ET7IKfTd+ZVzXj/h+sqsvLM6yyW1dEPxLiM7ZyD+Z6ATc8JWDVnBjN+gNVt5z5ZuopmVBVXMEvuI2a+WKhCsT9TYUusgDuqVuYeaDsnHCwGs5eDPr/1LDztbVB716onK1Esq9NnTNEwWCm9L39leq+QJxnrHiJsdEWUjRJSPoOYlSfoMWMXJ2DOdJvwqh3hyQyCuaTwjSoPycYHcttA7ZdHL6yXP4LAAD//wMAUEsDBBQABgAIAAAAIQC/uqyqxgYAADYbAAAWAAAAY2hhcnQvbWVkaWEvaW1hZ2UxLmJtcOyY2VNTVxzH6T/Q58700bpUpU0IQh+qD636UHcWK0slcQPZusBYBWULYYtEBBsFTSAJssomEAjUhJhAQCABBGVRAqKyCQi4UO1M+733AnNluAxXsdMHfkPOnJz8zu/3+X3POfdy73d7HD63Ic0B7QZ8OLOfT2w+Q48y46c2NsRnzv5ZtVUF/q8KPCetjTS1Wp2dnX3lypX4+Hh0PjYyMvf39yOz0Wikp0Z2MMAwCIMD3DCIzkohzaemUqBYxKcMefEV46Cq1JsL9b2NvW/Hxsaqq6v1en1VVVVfXx8wAAN/gLFCYlIbociK3ymZCj74oKWnOHJQE2etzVl3TGsXPmUX8WKbtyolJaWgoECpVBYVFVEyIgiwl8OD0uYXmko9X7LG0GZq6Z2YmLBYLE2kLQh4SxVr+eNHq5KvSziw7ugtimfrCQV4bty4oVKpoqOjL5NWXl5uMBgWTF/0K3ji4uLgjEImRp4OmHJR79M7+U6hldywKW749Pd+WTKZDPVSuwIyQn8YUshFJ1ukh3oVXvrzTmsFGm7YJDdi+tvjiuTkZIpHp9MtmnTpQZDExsYCaWL0qTbhAOptTDm4/aQC9QJpu3/OPE9ISAhVb1ZWFngKLp0mefi3E53W8ivswqcJnmMZSUlJ4MnMzEQVS6dm+hVVX79+XZqcWCMmeBqSXXf6qUieyR0BOXK5nNIHYtIjVCtjLdJD8Cd4vNTkek1/41MskUjAA2bsH7o/275Bp4HyiF+f7OpwLI+oN4zgmdenp6eHHrNKGWOWEvvHkOj8xeFSav84+hQnJiaCBwWWlJTQ/dn2rfeajRJnq1JgSnJxOF5A8IRPzfNgpRbwQJ9mcj8bEp3WeBYTPJEvHb2LKB7oU1paypaB7t/f2Vwrce5TETyOJ4rsIgh9dgbO6rMYT8wsj8R5jQf4J+0iXzl4z+qDc1pWVkaPz7b/qMtce8G5Tymou+CCsLiYgGeX/zVq/4Cnu7ubHhPr1XTpIPQ0XnDmHcmxC5vkRb7a4l0iFovz8/M/nOdxt6UuyQX61BI8N0me57sDZOApLCxchEdB8fBRBU+QzT03wYsCz01cx8CTk5OTkZFB52fbB0/DRddZfXxKeZEvuWETewIIfRbl0Shimi8R+xl68viZJM9rjq8OV4+8vLzc3FwcebYMdP8nPRZceaA/6nU8WU7wnBsHT3p6OnikUumC9arMmOWpv+jCE2RR+nB8a6APeKAPjhg9Ptt+e50aPFgvnLL1R7UQn3tubAmeinSRmTxfpiRXHv864HnCGfAIhcK0tLTU1FTcMtgy0P3vmWZ5cH3D/ZEX9Zp7dmxvoIxJH3W6iDpf2HU8vsoO+0c4s9H3jlarxRQYOvT4bPud9RXYD9AHPOuP63lRM5zQUfAkJCTgFoDbXFdXFz2mWh5N+eP6wPNSkus1s9Gvke7zIf3uhkpSf0HNeacNJwz2ED901EdSZ7VazWYz2gXBG8rT4U+cR4kzz0tBrdcmf/MCt/f+aiqVkfGP6MQHNviY7IV/gccj5p17Fj14Q7kcynTJD+P6wPGUY7NhyqYAy6PBcbrbe/fvqNNxf0S9uKt+4VWx0c/8pW+ju4jx/xacR01qUEGsJ9ptgWXYbARPYOujoefvzUCf2FSR0XrZDTzahP1Gg7H+/jP80R2W6G/1L+GGjtpHvwHPwNDkEp7L/8msUdxNdbOqBLfi9+PeuvyJ8KTxtA0MrwxPSxV43MFTHbevt6OJFY+HqJZ7dnSL6M2mn+8ODE+xmsvk3FatJHiUAk3svgeseYwUz+ZfOgaGp5lSsBrXZ8d3pHmApzJmb087u8uIe7SBEzK8RfR286/3B0ZWhseYm3Dvmkevkq+O3oP/pVnV4i4yUjy2v3XWtbJ71GJKVJsr7pT99FBB8IyPsOPxIHiGHGL+tg16YLr7mCkFq3FT/vlOmSd4yoW7x0eesJrrLqzhnCF5gsHDbi5TIvB0kfqURu0eG2YX012ow3o5iN5+FfzQ1M5OWyaeystB968R+tyM3MWWxy1KyzkzOMczyJSC1XhVajC1XsURu54NsdsDbpF/fn36Cbl/uus7hljlZXLWXj3VJfPEeS8K/2GULU9EtW3wQ/uoF7ZBPab2ldFHJzulFTvpxE6q0zuYmJnGC24PXCzs/v1qK9rHo6+Y3NiOT48P4Y/trFX//0YBvMb5wETUWzW0eGkDI98MEQ3e3sDwvEwZHnxgeGJaOh0c8OyGFnMRbflhqYmYu8AwThkFMIdTRtIZllM+GOCM6fOR50JKmWJSIpB6EA0l0dKFr/66qsDHUOBfAAAA//8DAFBLAwQUAAAACABSf0pGhI+kftcCAAAhDgAAHgAAAGNoYXJ0L3RoZW1lL3RoZW1lT3ZlcnJpZGUxLnhtbO1X3WoUMRS+VvAdwtzbWWsVKd2W7vZP+0u7LfTy7Gx2J938DEmmde6kvRQEsYo3gndeiFpowZv6NKsVrdBXMLO1NanNUBZBhGVhmZzzfSfnJCf5yMjYQ0bRJpaKCF4Obg2UAoR5JBqEt8rBam3q5r0AKQ28AVRwXA4yrIKx0RvXR2BYx5jhRcOVpIGRicPVMJSDWOtkOAxVZNygBkSCufE1hWSgzVC2woaELROf0XCwVLobMiA8MCGvmZgRlSs5ESMOzEy32GySCJ96Q8v9C94UXPvwuZ/BhpBTBpQbuhYKmnCkswQ3ITKEKlBSlwTNkVasA5QAF8qYS4OlqdJt85//hrpfQ0F4HgWDFcKyR+pP+1meSEWSJLocPDCTBBbu5PDdyeE+Ojnc62wfdLY/dnZ2OtsffOwZ4C2bffzm6Y9Xj9D3/dfHu88LSMomfXn/+POnZwVobaOPXux9Pdg7evnk29tdH2dcQt3m1AjDCi3gLbQsGHDvVLgue6DVYiA2bZy3FHDIiT7KpI4dykIGFHzgCnYXeU0S3vCip9MNp4iVWKaa+NCzMXPQ80LQipD+YmfN1M4apbxVkItMbfAywKY3leqFtphME3OWCHjxMXZSX6KmU6CFOdYo94k2xj7uOiHEKZtEUijR1GidoAoQ/4LVSF1fzpwhzGxiBgVtAg5zDVUE9U40gTddOJiFpt7gmDorPQ2pBuavAhi14XOgY2/iK5mMnI1RWppkMBVosoGV8hIXZeaUMGuut4JumacZc+FSk7YHnucshA2fEO1qDCzx10F4bBPuq7bpdkBLQvtzEvbZOx2bTQNe3CVrBOsebpJVc+9f3ly5J5Xec4aFe+Yz2gR8Ns1IaGnPuRgRfjUxuiBDd/oy1LMMjUsC9Kri0wVfVXKqQjbI/6k4E5DyJczjvuD0BacvOH9LcLq3xz+QGUtVjOGU7z6SmC54U/12G4MZu8+60Z9QSwMEFAAGAAgAAAAhAPzwneC+AAAAMQEAABoAAABjaGFydC9fcmVscy9jaGFydC54bWwucmVsc4SPwQrCMBBE74L/EPZu03oQkSa9iNCTIPoBIdm2wTYJSRT79y6eLAged4d5M1M3r2lkT4zJeiegKkpg6LQ31vUCbtfTZg8sZeWMGr1DATMmaOR6VV9wVJlMabAhMaK4JGDIORw4T3rASaXCB3SkdD5OKtMZex6Uvqse+bYsdzx+M0AumKw1AmJrKmDXOVDyf7bvOqvx6PVjQpd/RPBMvfBMc6M1SGAVe8wCPu+lWBVUHLis+WKofAMAAP//AwBQSwMEFAAGAAgAAAAhAITsoQcTAQAAVAIAABMAAABbQ29udGVudF9UeXBlc10ueG1spJLNTsMwDMfvSLxDlCtq0nFACK3dgY8jcBgPYFK3jciXkmxsb4/brhKbNi5crMT23/7FznK1s4ZtMSbtXcUXouQMnfKNdl3FP9YvxT1nKYNrwHiHFd9j4qv6+mq53gdMjNQuVbzPOTxImVSPFpLwAR1FWh8tZLrGTgZQX9ChvC3LO6m8y+hykYcavF4+YQsbk9nzjtwTyacNnD1OeUOrims76Ae/PKuIaNKJBEIwWkGmt8mta064igOTIOWYk3od0g2BX+gwRI6Zfjc46N5omFE3yN4h5lewRC5VT+fJir+LnKH0basVNl5tLM1MNBG+aTnWiLHqjHu5baadoBztnLT4N8VRuZlBjn+i/gEAAP//AwBQSwMEFAAGAAgAAAAhABmqkvPRAAAAswEAAAsAAABfcmVscy8ucmVsc6yQy4oCMRBF9wP+Q6i9Xd0uRAbTbkRwK/oBNUl1d7DzIImif2+c2UyLMJtZFpc693DXm5sdxZVjMt5JaKoaBDvltXG9hNNxN1+BSJmcptE7lnDnBJt29rE+8Ei5PKXBhCQKxSUJQ87hEzGpgS2lygd2Jel8tJTLGXsMpM7UMy7qeonxNwPaCVPstYS41wsQx3sozX+zfdcZxVuvLpZdflOBxpbuAqTYc5agBooZLWtDP1FTfdkA+N6k+U+Tqeur0rdYVaZ7uuBk6vYBAAD//wMAUEsBAi0AFAAGAAgAAAAhAO+F9G9tBQAArREAAA8AAAAAAAAAAAAAAAAAAAAAAGNoYXJ0L2NoYXJ0LnhtbFBLAQItABQABgAIAAAAIQC/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=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7"/>
  <p:tag name="TEXTLENGTH" val="20"/>
  <p:tag name="FONTSIZE" val="32"/>
  <p:tag name="BULLETTYPE" val="ppBulletArabicPeriod"/>
  <p:tag name="ANSWERTEXT" val="4&#10;220&#10;8&#10;28&#10;12&#10;216&#10;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0F6582092F94EB1B847E0860F4ABD87"/>
  <p:tag name="SLIDETYPE" val="Q"/>
  <p:tag name="DEMOGRAPHIC" val="False"/>
  <p:tag name="TEAMASSIGN" val="False"/>
  <p:tag name="SPEEDSCORING" val="False"/>
  <p:tag name="ZEROBASED" val="False"/>
  <p:tag name="NUMRESPONSES" val="1"/>
  <p:tag name="AUTOADVANCE" val="False"/>
  <p:tag name="DELIMITERS" val="3.1"/>
  <p:tag name="VALUEFORMAT" val="0%"/>
  <p:tag name="CORRECTPOINTVALUE" val="2"/>
  <p:tag name="INCORRECTPOINTVALUE" val="1"/>
  <p:tag name="ANSWERSALIAS" val="4|smicln|220|smicln|8|smicln|28|smicln|12|smicln|216|smicln|32"/>
  <p:tag name="QUESTIONALIAS" val="32 bit virtual address; 28 bit physical memory address; 4 KB page size; 8 processes currently executing; how many entries in the page table?"/>
  <p:tag name="SLIDEORDER" val="3"/>
  <p:tag name="SLIDEGUID" val="0A8638C9181348B9B298538EB2882916"/>
  <p:tag name="RESPONSESGATHERED" val="True"/>
  <p:tag name="TOTALRESPONSES" val="181"/>
  <p:tag name="RESPONSECOUNT" val="181"/>
  <p:tag name="SLICED" val="False"/>
  <p:tag name="RESPONSES" val="1;3;5;2;6;3;2;2;5;2;1;2;2;2;2;2;2;6;2;3;2;2;5;2;6;2;6;3;2;3;7;3;4;2;3;6;2;2;6;2;2;2;2;2;3;2;2;6;2;2;6;2;2;7;7;3;2;6;6;2;6;3;2;3;2;2;5;4;2;-;3;2;1;6;6;3;2;2;2;6;6;2;1;2;2;2;1;3;3;1;5;7;3;1;2;5;2;2;3;3;5;2;2;2;2;2;2;6;6;2;3;2;-;4;1;2;3;4;1;3;2;6;3;3;2;2;1;5;6;2;2;2;2;3;5;6;2;5;6;4;2;4;3;3;2;3;5;2;6;2;6;4;2;7;2;7;2;3;7;2;2;3;3;2;3;5;4;3;4;5;3;3;5;6;5;5;2;1;2;3;6;3;6;"/>
  <p:tag name="CHARTSTRINGSTD" val="11 76 36 9 16 26 7"/>
  <p:tag name="CHARTSTRINGREV" val="7 26 16 9 36 76 11"/>
  <p:tag name="CHARTSTRINGSTDPER" val="0.0607734806629834 0.419889502762431 0.198895027624309 0.0497237569060773 0.0883977900552486 0.143646408839779 0.0386740331491713"/>
  <p:tag name="CHARTSTRINGREVPER" val="0.0386740331491713 0.143646408839779 0.0883977900552486 0.0497237569060773 0.198895027624309 0.419889502762431 0.0607734806629834"/>
  <p:tag name="ANONYMOUSTEMP" val="False"/>
  <p:tag name="VALUES" val="Incorrect|smicln|Correct|smicln|Incorrect|smicln|Incorrect|smicln|Incorrect|smicln|Incorrect|smicln|Incorrect"/>
  <p:tag name="TYPE" val="MultiChoiceSlide"/>
  <p:tag name="HASRESULTS" val="False"/>
  <p:tag name="TPQUESTIONXML" val="﻿&lt;?xml version=&quot;1.0&quot; encoding=&quot;utf-8&quot;?&gt;&#10;&lt;questionlist&gt;&#10;    &lt;properties&gt;&#10;        &lt;guid&gt;15A879849E4C4BC1BE9CE06D2BEA4D15&lt;/guid&gt;&#10;        &lt;description /&gt;&#10;        &lt;date&gt;3/11/2019 7:15:51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40DBEB7A962496884BE30AC053F2849&lt;/guid&gt;&#10;            &lt;repollguid&gt;719FBDF30FC54519A9A5BCB24DB719E2&lt;/repollguid&gt;&#10;            &lt;sourceid&gt;7F52BCEC68794D51AD7D97BAFEFA813F&lt;/sourceid&gt;&#10;            &lt;questiontext&gt;32 bit virtual address; 28 bit physical memory address; 4 KB page size; 8 processes currently executing; how many entries in the page table?&lt;/questiontext&gt;&#10;            &lt;showresults&gt;True&lt;/showresults&gt;&#10;            &lt;responsegrid&gt;0&lt;/responsegrid&gt;&#10;            &lt;countdowntimer&gt;False&lt;/countdowntimer&gt;&#10;            &lt;correctvalue&gt;2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F5EB16DFCD0040759E54ACFC2015222E&lt;/guid&gt;&#10;                    &lt;answertext&gt;4 &lt;/answertext&gt;&#10;                    &lt;valuetype&gt;-1&lt;/valuetype&gt;&#10;                &lt;/answer&gt;&#10;                &lt;answer&gt;&#10;                    &lt;guid&gt;F7FE66C9085D484B9B2B7D02FA355919&lt;/guid&gt;&#10;                    &lt;answertext&gt;220 &lt;/answertext&gt;&#10;                    &lt;valuetype&gt;1&lt;/valuetype&gt;&#10;                &lt;/answer&gt;&#10;                &lt;answer&gt;&#10;                    &lt;guid&gt;199F17754AE74537BD56BB1D60F089DC&lt;/guid&gt;&#10;                    &lt;answertext&gt;8 &lt;/answertext&gt;&#10;                    &lt;valuetype&gt;-1&lt;/valuetype&gt;&#10;                &lt;/answer&gt;&#10;                &lt;answer&gt;&#10;                    &lt;guid&gt;6CB1439BF584485BA195DA59859346BA&lt;/guid&gt;&#10;                    &lt;answertext&gt;28 &lt;/answertext&gt;&#10;                    &lt;valuetype&gt;-1&lt;/valuetype&gt;&#10;                &lt;/answer&gt;&#10;                &lt;answer&gt;&#10;                    &lt;guid&gt;AD0A6A93C1F3445994ADC775912DAABD&lt;/guid&gt;&#10;                    &lt;answertext&gt;12 &lt;/answertext&gt;&#10;                    &lt;valuetype&gt;-1&lt;/valuetype&gt;&#10;                &lt;/answer&gt;&#10;                &lt;answer&gt;&#10;                    &lt;guid&gt;0597FB3FF2984A5DA86A21E2E59291E8&lt;/guid&gt;&#10;                    &lt;answertext&gt;216 &lt;/answertext&gt;&#10;                    &lt;valuetype&gt;-1&lt;/valuetype&gt;&#10;                &lt;/answer&gt;&#10;                &lt;answer&gt;&#10;                    &lt;guid&gt;ECFD24F1A9EB480EAF04C50004E2A4F1&lt;/guid&gt;&#10;                    &lt;answertext&gt;32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  <p:tag name="LIVECHARTING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LABELFORMAT" val="1"/>
  <p:tag name="COLORTYPE" val="SCHEME"/>
  <p:tag name="DEFINEDCOLORS" val="3,6,10,45,32,50,13,4,9,55,1"/>
  <p:tag name="CHARTFORMAT" val="UEsDBBQABgAIAAAAIQDvhfRvbQUAAK0RAAAPAAAAY2hhcnQvY2hhcnQueG1s3Fhtb9s2EP4+YP/B0HfHliy/ok7h2M02zGmCJm23faMpSuZMkRpJOXaH/fcdXyTLbpAWdQoMy5dQx+Pp7rmHd2e9er3LWWtLpKKCT4Pwohu0CMcioTybBu8frtujoKU04gligpNpsCcqeH354w+v8ASvkdT3BcKkBUa4muBpsNa6mHQ6Cq9JjtSFKAiHvVTIHGl4lFknkegRjOesE3W7g441EngD6BsM5Ijy6rz8mvMiTSkmC4HLnHDtvJCEIQ0IqDUtVHAJwSVIk3DcjVtbxKZBN+gYIUM8cwLC2+/vnVCKkickmQvJAcaGfo4nM6aJ5GBqLriGt/k4869CKkdyUxZtLPICnFtRRvXeugsOgu35WkAcrXfkr5JKoqYBDuMKCFh+BkVOsRRKpPoCLHYcClU2jNlhZ9SJfD4g2DCeKL1nxAUUdiMTbad+r3XhGjG2QnhjsGko16qHfXPwFAxzCjN5g4rbrTyfQqssnAZMh0FL72CVbGC1yiIji4wMVskGVghjyARo+EUlgX0nqXV6laRX6QCqTgeQdot+JelXkkElGQStNaN8A5kw/4JWKtjPTlCtHIPsHTBooFKLB6oZWRBGNEk89k5rS8ljb2HUpNC/NXhmBb8fC2Y8m+2ORAWQsyBY061P6cCSuoMnB8MpE0KaN+g1xRtOVJPOoFnvK5qQj5D8Z3SbKoYjX1BvqhRM6JkkyFhnaC9KbVY54iViy/p5dyMSHwpJMuJA2j8l9ECMLnrHf9Gbds8fc1ANL8JBNx73RtHQLuI3bctlPHn0WF6Mx+Gg8Td059fV9qg7Gg/7URjGPVM9eu4qnDoPUB7iWiHZW8xNLTVRwtOCSmcOC+bMZ1BjCiiaXsxKBWWFJG5zi+R+Lpioak/oxIrYTNLkmAZCJsSb90VN78x7lZbvSGquOGTfSiiHtqB/Sd+SDMpPxRp/KFmumLLnirvz7+7lKzTh4poydm4jgADQhPFzzRwcMogYi0ZC0hQu0FJVZfyb25WDWQF0FsK1eFySjPDkV7L3RPI5hJ0PCPqz6UFVXkE2R/otyj35fUYUyO+JfFJ+R6SpeZ/ZvipXK0bu6afPTS0JAqIsKRSBo2NkZwAwbsOqVUo6Df6evxn0e8NZ2F4MruftOB302+PFOGwPoyiex+O4P7q6+ufQmqBknowJX2hNYbMt9f3VAQxx2J+YsJ/2FYgMLlpCV06DqCYuRjaKJu+9CNA28fEyr2+EFcFpf6lqI+7tX0xdI0XfNXXN+DJUfKSJ9pUp7Nc+oMJnG++hGUGSHdfQ7hffb6IwisM4iv2J042BK2rQreoTVhNeflzKAM6ZrSQHxRPTCiNwITNoC0mBoXYIc3zLKb9BO+Obwf2gmNjWeMRJtLsTnqUrFwzk7jrX0HDN3DmHPjENfiIwniEG06wo4TYAszckqW9Vjv4U8gGa3g0MXc44tB1nDDw53eMwC7tNDWegFtYOcODag3B75oKfPde8TEFrPU6DQQ9I8FRlMwD7WmRGRFVNDi5bdb7tXlUOzKjyB5E+UvPkUPNViq3YjGXcybD2HAPpbZoq4itR2PUU4+KmZJoutwygbKQWHKtJBFfwaTbV/jVI8gyboBdT71dF28bB59nl2/ET7IKfTd+ZVzXj/h+sqsvLM6yyW1dEPxLiM7ZyD+Z6ATc8JWDVnBjN+gNVt5z5ZuopmVBVXMEvuI2a+WKhCsT9TYUusgDuqVuYeaDsnHCwGs5eDPr/1LDztbVB716onK1Esq9NnTNEwWCm9L39leq+QJxnrHiJsdEWUjRJSPoOYlSfoMWMXJ2DOdJvwqh3hyQyCuaTwjSoPycYHcttA7ZdHL6yXP4LAAD//wMAUEsDBBQABgAIAAAAIQC/uqyqxgYAADYbAAAWAAAAY2hhcnQvbWVkaWEvaW1hZ2UxLmJtcOyY2VNTVxzH6T/Q58700bpUpU0IQh+qD636UHcWK0slcQPZusBYBWULYYtEBBsFTSAJssomEAjUhJhAQCABBGVRAqKyCQi4UO1M+733AnNluAxXsdMHfkPOnJz8zu/3+X3POfdy73d7HD63Ic0B7QZ8OLOfT2w+Q48y46c2NsRnzv5ZtVUF/q8KPCetjTS1Wp2dnX3lypX4+Hh0PjYyMvf39yOz0Wikp0Z2MMAwCIMD3DCIzkohzaemUqBYxKcMefEV46Cq1JsL9b2NvW/Hxsaqq6v1en1VVVVfXx8wAAN/gLFCYlIbociK3ymZCj74oKWnOHJQE2etzVl3TGsXPmUX8WKbtyolJaWgoECpVBYVFVEyIgiwl8OD0uYXmko9X7LG0GZq6Z2YmLBYLE2kLQh4SxVr+eNHq5KvSziw7ugtimfrCQV4bty4oVKpoqOjL5NWXl5uMBgWTF/0K3ji4uLgjEImRp4OmHJR79M7+U6hldywKW749Pd+WTKZDPVSuwIyQn8YUshFJ1ukh3oVXvrzTmsFGm7YJDdi+tvjiuTkZIpHp9MtmnTpQZDExsYCaWL0qTbhAOptTDm4/aQC9QJpu3/OPE9ISAhVb1ZWFngKLp0mefi3E53W8ivswqcJnmMZSUlJ4MnMzEQVS6dm+hVVX79+XZqcWCMmeBqSXXf6qUieyR0BOXK5nNIHYtIjVCtjLdJD8Cd4vNTkek1/41MskUjAA2bsH7o/275Bp4HyiF+f7OpwLI+oN4zgmdenp6eHHrNKGWOWEvvHkOj8xeFSav84+hQnJiaCBwWWlJTQ/dn2rfeajRJnq1JgSnJxOF5A8IRPzfNgpRbwQJ9mcj8bEp3WeBYTPJEvHb2LKB7oU1paypaB7t/f2Vwrce5TETyOJ4rsIgh9dgbO6rMYT8wsj8R5jQf4J+0iXzl4z+qDc1pWVkaPz7b/qMtce8G5Tymou+CCsLiYgGeX/zVq/4Cnu7ubHhPr1XTpIPQ0XnDmHcmxC5vkRb7a4l0iFovz8/M/nOdxt6UuyQX61BI8N0me57sDZOApLCxchEdB8fBRBU+QzT03wYsCz01cx8CTk5OTkZFB52fbB0/DRddZfXxKeZEvuWETewIIfRbl0Shimi8R+xl68viZJM9rjq8OV4+8vLzc3FwcebYMdP8nPRZceaA/6nU8WU7wnBsHT3p6OnikUumC9arMmOWpv+jCE2RR+nB8a6APeKAPjhg9Ptt+e50aPFgvnLL1R7UQn3tubAmeinSRmTxfpiRXHv864HnCGfAIhcK0tLTU1FTcMtgy0P3vmWZ5cH3D/ZEX9Zp7dmxvoIxJH3W6iDpf2HU8vsoO+0c4s9H3jlarxRQYOvT4bPud9RXYD9AHPOuP63lRM5zQUfAkJCTgFoDbXFdXFz2mWh5N+eP6wPNSkus1s9Gvke7zIf3uhkpSf0HNeacNJwz2ED901EdSZ7VazWYz2gXBG8rT4U+cR4kzz0tBrdcmf/MCt/f+aiqVkfGP6MQHNviY7IV/gccj5p17Fj14Q7kcynTJD+P6wPGUY7NhyqYAy6PBcbrbe/fvqNNxf0S9uKt+4VWx0c/8pW+ju4jx/xacR01qUEGsJ9ptgWXYbARPYOujoefvzUCf2FSR0XrZDTzahP1Gg7H+/jP80R2W6G/1L+GGjtpHvwHPwNDkEp7L/8msUdxNdbOqBLfi9+PeuvyJ8KTxtA0MrwxPSxV43MFTHbevt6OJFY+HqJZ7dnSL6M2mn+8ODE+xmsvk3FatJHiUAk3svgeseYwUz+ZfOgaGp5lSsBrXZ8d3pHmApzJmb087u8uIe7SBEzK8RfR286/3B0ZWhseYm3Dvmkevkq+O3oP/pVnV4i4yUjy2v3XWtbJ71GJKVJsr7pT99FBB8IyPsOPxIHiGHGL+tg16YLr7mCkFq3FT/vlOmSd4yoW7x0eesJrrLqzhnCF5gsHDbi5TIvB0kfqURu0eG2YX012ow3o5iN5+FfzQ1M5OWyaeystB968R+tyM3MWWxy1KyzkzOMczyJSC1XhVajC1XsURu54NsdsDbpF/fn36Cbl/uus7hljlZXLWXj3VJfPEeS8K/2GULU9EtW3wQ/uoF7ZBPab2ldFHJzulFTvpxE6q0zuYmJnGC24PXCzs/v1qK9rHo6+Y3NiOT48P4Y/trFX//0YBvMb5wETUWzW0eGkDI98MEQ3e3sDwvEwZHnxgeGJaOh0c8OyGFnMRbflhqYmYu8AwThkFMIdTRtIZllM+GOCM6fOR50JKmWJSIpB6EA0l0dKFr/66qsDHUOBfAAAA//8DAFBLAwQUAAAACABSf0pGhI+kftcCAAAhDgAAHgAAAGNoYXJ0L3RoZW1lL3RoZW1lT3ZlcnJpZGUxLnhtbO1X3WoUMRS+VvAdwtzbWWsVKd2W7vZP+0u7LfTy7Gx2J938DEmmde6kvRQEsYo3gndeiFpowZv6NKsVrdBXMLO1NanNUBZBhGVhmZzzfSfnJCf5yMjYQ0bRJpaKCF4Obg2UAoR5JBqEt8rBam3q5r0AKQ28AVRwXA4yrIKx0RvXR2BYx5jhRcOVpIGRicPVMJSDWOtkOAxVZNygBkSCufE1hWSgzVC2woaELROf0XCwVLobMiA8MCGvmZgRlSs5ESMOzEy32GySCJ96Q8v9C94UXPvwuZ/BhpBTBpQbuhYKmnCkswQ3ITKEKlBSlwTNkVasA5QAF8qYS4OlqdJt85//hrpfQ0F4HgWDFcKyR+pP+1meSEWSJLocPDCTBBbu5PDdyeE+Ojnc62wfdLY/dnZ2OtsffOwZ4C2bffzm6Y9Xj9D3/dfHu88LSMomfXn/+POnZwVobaOPXux9Pdg7evnk29tdH2dcQt3m1AjDCi3gLbQsGHDvVLgue6DVYiA2bZy3FHDIiT7KpI4dykIGFHzgCnYXeU0S3vCip9MNp4iVWKaa+NCzMXPQ80LQipD+YmfN1M4apbxVkItMbfAywKY3leqFtphME3OWCHjxMXZSX6KmU6CFOdYo94k2xj7uOiHEKZtEUijR1GidoAoQ/4LVSF1fzpwhzGxiBgVtAg5zDVUE9U40gTddOJiFpt7gmDorPQ2pBuavAhi14XOgY2/iK5mMnI1RWppkMBVosoGV8hIXZeaUMGuut4JumacZc+FSk7YHnucshA2fEO1qDCzx10F4bBPuq7bpdkBLQvtzEvbZOx2bTQNe3CVrBOsebpJVc+9f3ly5J5Xec4aFe+Yz2gR8Ns1IaGnPuRgRfjUxuiBDd/oy1LMMjUsC9Kri0wVfVXKqQjbI/6k4E5DyJczjvuD0BacvOH9LcLq3xz+QGUtVjOGU7z6SmC54U/12G4MZu8+60Z9QSwMEFAAGAAgAAAAhAPzwneC+AAAAMQEAABoAAABjaGFydC9fcmVscy9jaGFydC54bWwucmVsc4SPwQrCMBBE74L/EPZu03oQkSa9iNCTIPoBIdm2wTYJSRT79y6eLAged4d5M1M3r2lkT4zJeiegKkpg6LQ31vUCbtfTZg8sZeWMGr1DATMmaOR6VV9wVJlMabAhMaK4JGDIORw4T3rASaXCB3SkdD5OKtMZex6Uvqse+bYsdzx+M0AumKw1AmJrKmDXOVDyf7bvOqvx6PVjQpd/RPBMvfBMc6M1SGAVe8wCPu+lWBVUHLis+WKofAMAAP//AwBQSwMEFAAGAAgAAAAhAITsoQcTAQAAVAIAABMAAABbQ29udGVudF9UeXBlc10ueG1spJLNTsMwDMfvSLxDlCtq0nFACK3dgY8jcBgPYFK3jciXkmxsb4/brhKbNi5crMT23/7FznK1s4ZtMSbtXcUXouQMnfKNdl3FP9YvxT1nKYNrwHiHFd9j4qv6+mq53gdMjNQuVbzPOTxImVSPFpLwAR1FWh8tZLrGTgZQX9ChvC3LO6m8y+hykYcavF4+YQsbk9nzjtwTyacNnD1OeUOrims76Ae/PKuIaNKJBEIwWkGmt8mta064igOTIOWYk3od0g2BX+gwRI6Zfjc46N5omFE3yN4h5lewRC5VT+fJir+LnKH0basVNl5tLM1MNBG+aTnWiLHqjHu5baadoBztnLT4N8VRuZlBjn+i/gEAAP//AwBQSwMEFAAGAAgAAAAhABmqkvPRAAAAswEAAAsAAABfcmVscy8ucmVsc6yQy4oCMRBF9wP+Q6i9Xd0uRAbTbkRwK/oBNUl1d7DzIImif2+c2UyLMJtZFpc693DXm5sdxZVjMt5JaKoaBDvltXG9hNNxN1+BSJmcptE7lnDnBJt29rE+8Ei5PKXBhCQKxSUJQ87hEzGpgS2lygd2Jel8tJTLGXsMpM7UMy7qeonxNwPaCVPstYS41wsQx3sozX+zfdcZxVuvLpZdflOBxpbuAqTYc5agBooZLWtDP1FTfdkA+N6k+U+Tqeur0rdYVaZ7uuBk6vYBAAD//wMAUEsBAi0AFAAGAAgAAAAhAO+F9G9tBQAArREAAA8AAAAAAAAAAAAAAAAAAAAAAGNoYXJ0L2NoYXJ0LnhtbFBLAQItABQABgAIAAAAIQC/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==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7"/>
  <p:tag name="TEXTLENGTH" val="20"/>
  <p:tag name="FONTSIZE" val="32"/>
  <p:tag name="BULLETTYPE" val="ppBulletArabicPeriod"/>
  <p:tag name="ANSWERTEXT" val="4&#10;220&#10;8&#10;28&#10;12&#10;216&#10;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0F6582092F94EB1B847E0860F4ABD87"/>
  <p:tag name="SLIDETYPE" val="Q"/>
  <p:tag name="DEMOGRAPHIC" val="False"/>
  <p:tag name="TEAMASSIGN" val="False"/>
  <p:tag name="SPEEDSCORING" val="False"/>
  <p:tag name="ZEROBASED" val="False"/>
  <p:tag name="NUMRESPONSES" val="1"/>
  <p:tag name="AUTOADVANCE" val="False"/>
  <p:tag name="DELIMITERS" val="3.1"/>
  <p:tag name="VALUEFORMAT" val="0%"/>
  <p:tag name="CORRECTPOINTVALUE" val="2"/>
  <p:tag name="INCORRECTPOINTVALUE" val="1"/>
  <p:tag name="ANSWERSALIAS" val="4|smicln|220|smicln|8|smicln|28|smicln|12|smicln|216|smicln|32"/>
  <p:tag name="QUESTIONALIAS" val="32 bit virtual address; 28 bit physical memory address; 4 KB page size; 8 processes currently executing; how many frames in physical memory?"/>
  <p:tag name="SLIDEORDER" val="4"/>
  <p:tag name="SLIDEGUID" val="DEF2F1C446724560A50B38F6598D4532"/>
  <p:tag name="RESPONSESGATHERED" val="True"/>
  <p:tag name="TOTALRESPONSES" val="176"/>
  <p:tag name="RESPONSECOUNT" val="176"/>
  <p:tag name="SLICED" val="False"/>
  <p:tag name="RESPONSES" val="6;6;6;6;6;4;3;6;2;6;6;3;6;2;6;4;6;-;6;2;1;6;6;4;6;6;3;3;6;2;7;6;5;6;4;6;6;6;4;6;6;6;2;3;3;6;6;3;4;2;6;6;3;6;4;6;3;3;3;4;2;3;6;3;6;4;5;2;6;-;2;6;3;3;3;6;3;-;6;3;6;1;4;2;3;6;2;6;7;2;6;4;4;1;6;-;6;6;2;6;6;3;4;3;6;6;2;3;6;6;6;2;-;-;6;6;3;4;3;3;6;4;2;7;3;6;2;3;6;6;3;2;6;6;6;6;6;6;6;6;6;3;3;2;3;3;2;3;6;6;6;2;-;3;6;3;3;3;3;6;6;6;6;6;3;6;4;4;3;6;2;2;6;-;5;5;6;4;6;6;6;3;6;-;4;"/>
  <p:tag name="CHARTSTRINGSTD" val="3 23 41 19 4 83 3"/>
  <p:tag name="CHARTSTRINGREV" val="3 83 4 19 41 23 3"/>
  <p:tag name="CHARTSTRINGSTDPER" val="0.0170454545454545 0.130681818181818 0.232954545454545 0.107954545454545 0.0227272727272727 0.471590909090909 0.0170454545454545"/>
  <p:tag name="CHARTSTRINGREVPER" val="0.0170454545454545 0.471590909090909 0.0227272727272727 0.107954545454545 0.232954545454545 0.130681818181818 0.0170454545454545"/>
  <p:tag name="ANONYMOUSTEMP" val="False"/>
  <p:tag name="VALUES" val="Incorrect|smicln|Incorrect|smicln|Incorrect|smicln|Incorrect|smicln|Incorrect|smicln|Correct|smicln|Incorrect"/>
  <p:tag name="TYPE" val="MultiChoiceSlide"/>
  <p:tag name="HASRESULTS" val="False"/>
  <p:tag name="TPQUESTIONXML" val="﻿&lt;?xml version=&quot;1.0&quot; encoding=&quot;utf-8&quot;?&gt;&#10;&lt;questionlist&gt;&#10;    &lt;properties&gt;&#10;        &lt;guid&gt;6E21DBB748A6453FBCCFA292504421E9&lt;/guid&gt;&#10;        &lt;description /&gt;&#10;        &lt;date&gt;3/11/2019 7:15:51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9A8472533AA45C1A3B152036C8FD78D&lt;/guid&gt;&#10;            &lt;repollguid&gt;E0F06885DA7840BA8C985D6E704AAB3E&lt;/repollguid&gt;&#10;            &lt;sourceid&gt;FA2C4CDE2B0A461A902C43E5631024C8&lt;/sourceid&gt;&#10;            &lt;questiontext&gt;32 bit virtual address; 28 bit physical memory address; 4 KB page size; 8 processes currently executing; how many frames in physical memory?&lt;/questiontext&gt;&#10;            &lt;showresults&gt;True&lt;/showresults&gt;&#10;            &lt;responsegrid&gt;0&lt;/responsegrid&gt;&#10;            &lt;countdowntimer&gt;False&lt;/countdowntimer&gt;&#10;            &lt;correctvalue&gt;2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11C176A758CF4143950CD0C8BA30C167&lt;/guid&gt;&#10;                    &lt;answertext&gt;4 &lt;/answertext&gt;&#10;                    &lt;valuetype&gt;-1&lt;/valuetype&gt;&#10;                &lt;/answer&gt;&#10;                &lt;answer&gt;&#10;                    &lt;guid&gt;B6763F1E21674450BF2A406AC3008017&lt;/guid&gt;&#10;                    &lt;answertext&gt;220 &lt;/answertext&gt;&#10;                    &lt;valuetype&gt;-1&lt;/valuetype&gt;&#10;                &lt;/answer&gt;&#10;                &lt;answer&gt;&#10;                    &lt;guid&gt;BBA48313587441DEB0879A063A753FD5&lt;/guid&gt;&#10;                    &lt;answertext&gt;8 &lt;/answertext&gt;&#10;                    &lt;valuetype&gt;-1&lt;/valuetype&gt;&#10;                &lt;/answer&gt;&#10;                &lt;answer&gt;&#10;                    &lt;guid&gt;52419AB910E44CEBB9BBEB615ADAFCC9&lt;/guid&gt;&#10;                    &lt;answertext&gt;28 &lt;/answertext&gt;&#10;                    &lt;valuetype&gt;-1&lt;/valuetype&gt;&#10;                &lt;/answer&gt;&#10;                &lt;answer&gt;&#10;                    &lt;guid&gt;0180F195272749F2B2884A561B47E5FA&lt;/guid&gt;&#10;                    &lt;answertext&gt;12 &lt;/answertext&gt;&#10;                    &lt;valuetype&gt;-1&lt;/valuetype&gt;&#10;                &lt;/answer&gt;&#10;                &lt;answer&gt;&#10;                    &lt;guid&gt;234587FEF74D4AFA82F5B8D9D6BE67B4&lt;/guid&gt;&#10;                    &lt;answertext&gt;216 &lt;/answertext&gt;&#10;                    &lt;valuetype&gt;1&lt;/valuetype&gt;&#10;                &lt;/answer&gt;&#10;                &lt;answer&gt;&#10;                    &lt;guid&gt;0E79492702834F9090168873F88CA454&lt;/guid&gt;&#10;                    &lt;answertext&gt;32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  <p:tag name="CHARTFORMAT" val="UEsDBBQABgAIAAAAIQDvhfRvbQUAAK0RAAAPAAAAY2hhcnQvY2hhcnQueG1s3Fhtb9s2EP4+YP/B0HfHliy/ok7h2M02zGmCJm23faMpSuZMkRpJOXaH/fcdXyTLbpAWdQoMy5dQx+Pp7rmHd2e9er3LWWtLpKKCT4Pwohu0CMcioTybBu8frtujoKU04gligpNpsCcqeH354w+v8ASvkdT3BcKkBUa4muBpsNa6mHQ6Cq9JjtSFKAiHvVTIHGl4lFknkegRjOesE3W7g441EngD6BsM5Ijy6rz8mvMiTSkmC4HLnHDtvJCEIQ0IqDUtVHAJwSVIk3DcjVtbxKZBN+gYIUM8cwLC2+/vnVCKkickmQvJAcaGfo4nM6aJ5GBqLriGt/k4869CKkdyUxZtLPICnFtRRvXeugsOgu35WkAcrXfkr5JKoqYBDuMKCFh+BkVOsRRKpPoCLHYcClU2jNlhZ9SJfD4g2DCeKL1nxAUUdiMTbad+r3XhGjG2QnhjsGko16qHfXPwFAxzCjN5g4rbrTyfQqssnAZMh0FL72CVbGC1yiIji4wMVskGVghjyARo+EUlgX0nqXV6laRX6QCqTgeQdot+JelXkkElGQStNaN8A5kw/4JWKtjPTlCtHIPsHTBooFKLB6oZWRBGNEk89k5rS8ljb2HUpNC/NXhmBb8fC2Y8m+2ORAWQsyBY061P6cCSuoMnB8MpE0KaN+g1xRtOVJPOoFnvK5qQj5D8Z3SbKoYjX1BvqhRM6JkkyFhnaC9KbVY54iViy/p5dyMSHwpJMuJA2j8l9ECMLnrHf9Gbds8fc1ANL8JBNx73RtHQLuI3bctlPHn0WF6Mx+Gg8Td059fV9qg7Gg/7URjGPVM9eu4qnDoPUB7iWiHZW8xNLTVRwtOCSmcOC+bMZ1BjCiiaXsxKBWWFJG5zi+R+Lpioak/oxIrYTNLkmAZCJsSb90VN78x7lZbvSGquOGTfSiiHtqB/Sd+SDMpPxRp/KFmumLLnirvz7+7lKzTh4poydm4jgADQhPFzzRwcMogYi0ZC0hQu0FJVZfyb25WDWQF0FsK1eFySjPDkV7L3RPI5hJ0PCPqz6UFVXkE2R/otyj35fUYUyO+JfFJ+R6SpeZ/ZvipXK0bu6afPTS0JAqIsKRSBo2NkZwAwbsOqVUo6Df6evxn0e8NZ2F4MruftOB302+PFOGwPoyiex+O4P7q6+ufQmqBknowJX2hNYbMt9f3VAQxx2J+YsJ/2FYgMLlpCV06DqCYuRjaKJu+9CNA28fEyr2+EFcFpf6lqI+7tX0xdI0XfNXXN+DJUfKSJ9pUp7Nc+oMJnG++hGUGSHdfQ7hffb6IwisM4iv2J042BK2rQreoTVhNeflzKAM6ZrSQHxRPTCiNwITNoC0mBoXYIc3zLKb9BO+Obwf2gmNjWeMRJtLsTnqUrFwzk7jrX0HDN3DmHPjENfiIwniEG06wo4TYAszckqW9Vjv4U8gGa3g0MXc44tB1nDDw53eMwC7tNDWegFtYOcODag3B75oKfPde8TEFrPU6DQQ9I8FRlMwD7WmRGRFVNDi5bdb7tXlUOzKjyB5E+UvPkUPNViq3YjGXcybD2HAPpbZoq4itR2PUU4+KmZJoutwygbKQWHKtJBFfwaTbV/jVI8gyboBdT71dF28bB59nl2/ET7IKfTd+ZVzXj/h+sqsvLM6yyW1dEPxLiM7ZyD+Z6ATc8JWDVnBjN+gNVt5z5ZuopmVBVXMEvuI2a+WKhCsT9TYUusgDuqVuYeaDsnHCwGs5eDPr/1LDztbVB716onK1Esq9NnTNEwWCm9L39leq+QJxnrHiJsdEWUjRJSPoOYlSfoMWMXJ2DOdJvwqh3hyQyCuaTwjSoPycYHcttA7ZdHL6yXP4LAAD//wMAUEsDBBQABgAIAAAAIQC/uqyqxgYAADYbAAAWAAAAY2hhcnQvbWVkaWEvaW1hZ2UxLmJtcOyY2VNTVxzH6T/Q58700bpUpU0IQh+qD636UHcWK0slcQPZusBYBWULYYtEBBsFTSAJssomEAjUhJhAQCABBGVRAqKyCQi4UO1M+733AnNluAxXsdMHfkPOnJz8zu/3+X3POfdy73d7HD63Ic0B7QZ8OLOfT2w+Q48y46c2NsRnzv5ZtVUF/q8KPCetjTS1Wp2dnX3lypX4+Hh0PjYyMvf39yOz0Wikp0Z2MMAwCIMD3DCIzkohzaemUqBYxKcMefEV46Cq1JsL9b2NvW/Hxsaqq6v1en1VVVVfXx8wAAN/gLFCYlIbociK3ymZCj74oKWnOHJQE2etzVl3TGsXPmUX8WKbtyolJaWgoECpVBYVFVEyIgiwl8OD0uYXmko9X7LG0GZq6Z2YmLBYLE2kLQh4SxVr+eNHq5KvSziw7ugtimfrCQV4bty4oVKpoqOjL5NWXl5uMBgWTF/0K3ji4uLgjEImRp4OmHJR79M7+U6hldywKW749Pd+WTKZDPVSuwIyQn8YUshFJ1ukh3oVXvrzTmsFGm7YJDdi+tvjiuTkZIpHp9MtmnTpQZDExsYCaWL0qTbhAOptTDm4/aQC9QJpu3/OPE9ISAhVb1ZWFngKLp0mefi3E53W8ivswqcJnmMZSUlJ4MnMzEQVS6dm+hVVX79+XZqcWCMmeBqSXXf6qUieyR0BOXK5nNIHYtIjVCtjLdJD8Cd4vNTkek1/41MskUjAA2bsH7o/275Bp4HyiF+f7OpwLI+oN4zgmdenp6eHHrNKGWOWEvvHkOj8xeFSav84+hQnJiaCBwWWlJTQ/dn2rfeajRJnq1JgSnJxOF5A8IRPzfNgpRbwQJ9mcj8bEp3WeBYTPJEvHb2LKB7oU1paypaB7t/f2Vwrce5TETyOJ4rsIgh9dgbO6rMYT8wsj8R5jQf4J+0iXzl4z+qDc1pWVkaPz7b/qMtce8G5Tymou+CCsLiYgGeX/zVq/4Cnu7ubHhPr1XTpIPQ0XnDmHcmxC5vkRb7a4l0iFovz8/M/nOdxt6UuyQX61BI8N0me57sDZOApLCxchEdB8fBRBU+QzT03wYsCz01cx8CTk5OTkZFB52fbB0/DRddZfXxKeZEvuWETewIIfRbl0Shimi8R+xl68viZJM9rjq8OV4+8vLzc3FwcebYMdP8nPRZceaA/6nU8WU7wnBsHT3p6OnikUumC9arMmOWpv+jCE2RR+nB8a6APeKAPjhg9Ptt+e50aPFgvnLL1R7UQn3tubAmeinSRmTxfpiRXHv864HnCGfAIhcK0tLTU1FTcMtgy0P3vmWZ5cH3D/ZEX9Zp7dmxvoIxJH3W6iDpf2HU8vsoO+0c4s9H3jlarxRQYOvT4bPud9RXYD9AHPOuP63lRM5zQUfAkJCTgFoDbXFdXFz2mWh5N+eP6wPNSkus1s9Gvke7zIf3uhkpSf0HNeacNJwz2ED901EdSZ7VazWYz2gXBG8rT4U+cR4kzz0tBrdcmf/MCt/f+aiqVkfGP6MQHNviY7IV/gccj5p17Fj14Q7kcynTJD+P6wPGUY7NhyqYAy6PBcbrbe/fvqNNxf0S9uKt+4VWx0c/8pW+ju4jx/xacR01qUEGsJ9ptgWXYbARPYOujoefvzUCf2FSR0XrZDTzahP1Gg7H+/jP80R2W6G/1L+GGjtpHvwHPwNDkEp7L/8msUdxNdbOqBLfi9+PeuvyJ8KTxtA0MrwxPSxV43MFTHbevt6OJFY+HqJZ7dnSL6M2mn+8ODE+xmsvk3FatJHiUAk3svgeseYwUz+ZfOgaGp5lSsBrXZ8d3pHmApzJmb087u8uIe7SBEzK8RfR286/3B0ZWhseYm3Dvmkevkq+O3oP/pVnV4i4yUjy2v3XWtbJ71GJKVJsr7pT99FBB8IyPsOPxIHiGHGL+tg16YLr7mCkFq3FT/vlOmSd4yoW7x0eesJrrLqzhnCF5gsHDbi5TIvB0kfqURu0eG2YX012ow3o5iN5+FfzQ1M5OWyaeystB968R+tyM3MWWxy1KyzkzOMczyJSC1XhVajC1XsURu54NsdsDbpF/fn36Cbl/uus7hljlZXLWXj3VJfPEeS8K/2GULU9EtW3wQ/uoF7ZBPab2ldFHJzulFTvpxE6q0zuYmJnGC24PXCzs/v1qK9rHo6+Y3NiOT48P4Y/trFX//0YBvMb5wETUWzW0eGkDI98MEQ3e3sDwvEwZHnxgeGJaOh0c8OyGFnMRbflhqYmYu8AwThkFMIdTRtIZllM+GOCM6fOR50JKmWJSIpB6EA0l0dKFr/66qsDHUOBfAAAA//8DAFBLAwQUAAAACABSf0pGhI+kftcCAAAhDgAAHgAAAGNoYXJ0L3RoZW1lL3RoZW1lT3ZlcnJpZGUxLnhtbO1X3WoUMRS+VvAdwtzbWWsVKd2W7vZP+0u7LfTy7Gx2J938DEmmde6kvRQEsYo3gndeiFpowZv6NKsVrdBXMLO1NanNUBZBhGVhmZzzfSfnJCf5yMjYQ0bRJpaKCF4Obg2UAoR5JBqEt8rBam3q5r0AKQ28AVRwXA4yrIKx0RvXR2BYx5jhRcOVpIGRicPVMJSDWOtkOAxVZNygBkSCufE1hWSgzVC2woaELROf0XCwVLobMiA8MCGvmZgRlSs5ESMOzEy32GySCJ96Q8v9C94UXPvwuZ/BhpBTBpQbuhYKmnCkswQ3ITKEKlBSlwTNkVasA5QAF8qYS4OlqdJt85//hrpfQ0F4HgWDFcKyR+pP+1meSEWSJLocPDCTBBbu5PDdyeE+Ojnc62wfdLY/dnZ2OtsffOwZ4C2bffzm6Y9Xj9D3/dfHu88LSMomfXn/+POnZwVobaOPXux9Pdg7evnk29tdH2dcQt3m1AjDCi3gLbQsGHDvVLgue6DVYiA2bZy3FHDIiT7KpI4dykIGFHzgCnYXeU0S3vCip9MNp4iVWKaa+NCzMXPQ80LQipD+YmfN1M4apbxVkItMbfAywKY3leqFtphME3OWCHjxMXZSX6KmU6CFOdYo94k2xj7uOiHEKZtEUijR1GidoAoQ/4LVSF1fzpwhzGxiBgVtAg5zDVUE9U40gTddOJiFpt7gmDorPQ2pBuavAhi14XOgY2/iK5mMnI1RWppkMBVosoGV8hIXZeaUMGuut4JumacZc+FSk7YHnucshA2fEO1qDCzx10F4bBPuq7bpdkBLQvtzEvbZOx2bTQNe3CVrBOsebpJVc+9f3ly5J5Xec4aFe+Yz2gR8Ns1IaGnPuRgRfjUxuiBDd/oy1LMMjUsC9Kri0wVfVXKqQjbI/6k4E5DyJczjvuD0BacvOH9LcLq3xz+QGUtVjOGU7z6SmC54U/12G4MZu8+60Z9QSwMEFAAGAAgAAAAhAPzwneC+AAAAMQEAABoAAABjaGFydC9fcmVscy9jaGFydC54bWwucmVsc4SPwQrCMBBE74L/EPZu03oQkSa9iNCTIPoBIdm2wTYJSRT79y6eLAged4d5M1M3r2lkT4zJeiegKkpg6LQ31vUCbtfTZg8sZeWMGr1DATMmaOR6VV9wVJlMabAhMaK4JGDIORw4T3rASaXCB3SkdD5OKtMZex6Uvqse+bYsdzx+M0AumKw1AmJrKmDXOVDyf7bvOqvx6PVjQpd/RPBMvfBMc6M1SGAVe8wCPu+lWBVUHLis+WKofAMAAP//AwBQSwMEFAAGAAgAAAAhAITsoQcTAQAAVAIAABMAAABbQ29udGVudF9UeXBlc10ueG1spJLNTsMwDMfvSLxDlCtq0nFACK3dgY8jcBgPYFK3jciXkmxsb4/brhKbNi5crMT23/7FznK1s4ZtMSbtXcUXouQMnfKNdl3FP9YvxT1nKYNrwHiHFd9j4qv6+mq53gdMjNQuVbzPOTxImVSPFpLwAR1FWh8tZLrGTgZQX9ChvC3LO6m8y+hykYcavF4+YQsbk9nzjtwTyacNnD1OeUOrims76Ae/PKuIaNKJBEIwWkGmt8mta064igOTIOWYk3od0g2BX+gwRI6Zfjc46N5omFE3yN4h5lewRC5VT+fJir+LnKH0basVNl5tLM1MNBG+aTnWiLHqjHu5baadoBztnLT4N8VRuZlBjn+i/gEAAP//AwBQSwMEFAAGAAgAAAAhABmqkvPRAAAAswEAAAsAAABfcmVscy8ucmVsc6yQy4oCMRBF9wP+Q6i9Xd0uRAbTbkRwK/oBNUl1d7DzIImif2+c2UyLMJtZFpc693DXm5sdxZVjMt5JaKoaBDvltXG9hNNxN1+BSJmcptE7lnDnBJt29rE+8Ei5PKXBhCQKxSUJQ87hEzGpgS2lygd2Jel8tJTLGXsMpM7UMy7qeonxNwPaCVPstYS41wsQx3sozX+zfdcZxVuvLpZdflOBxpbuAqTYc5agBooZLWtDP1FTfdkA+N6k+U+Tqeur0rdYVaZ7uuBk6vYBAAD//wMAUEsBAi0AFAAGAAgAAAAhAO+F9G9tBQAArREAAA8AAAAAAAAAAAAAAAAAAAAAAGNoYXJ0L2NoYXJ0LnhtbFBLAQItABQABgAIAAAAIQC/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7"/>
  <p:tag name="TEXTLENGTH" val="20"/>
  <p:tag name="FONTSIZE" val="32"/>
  <p:tag name="BULLETTYPE" val="ppBulletArabicPeriod"/>
  <p:tag name="ANSWERTEXT" val="4&#10;220&#10;8&#10;28&#10;12&#10;216&#10;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0F6582092F94EB1B847E0860F4ABD87"/>
  <p:tag name="SLIDETYPE" val="Q"/>
  <p:tag name="DEMOGRAPHIC" val="False"/>
  <p:tag name="TEAMASSIGN" val="False"/>
  <p:tag name="SPEEDSCORING" val="False"/>
  <p:tag name="ZEROBASED" val="False"/>
  <p:tag name="NUMRESPONSES" val="1"/>
  <p:tag name="AUTOADVANCE" val="False"/>
  <p:tag name="DELIMITERS" val="3.1"/>
  <p:tag name="VALUEFORMAT" val="0%"/>
  <p:tag name="QUESTIONALIAS" val="32 bit virtual address; 28 bit physical memory address; 4 KB page size; 8 processes currently executing; how many page tables in memory?"/>
  <p:tag name="CORRECTPOINTVALUE" val="2"/>
  <p:tag name="INCORRECTPOINTVALUE" val="1"/>
  <p:tag name="ANSWERSALIAS" val="4|smicln|220|smicln|8|smicln|28|smicln|12|smicln|216|smicln|32"/>
  <p:tag name="SLIDEORDER" val="2"/>
  <p:tag name="SLIDEGUID" val="6AC1DAF3A13241848730269DEDB24829"/>
  <p:tag name="RESPONSESGATHERED" val="True"/>
  <p:tag name="TOTALRESPONSES" val="171"/>
  <p:tag name="RESPONSECOUNT" val="171"/>
  <p:tag name="SLICED" val="False"/>
  <p:tag name="RESPONSES" val="2;3;3;3;3;3;3;3;3;7;2;3;3;2;3;-;3;3;-;3;3;3;3;1;3;3;1;3;3;3;3;3;3;3;3;3;3;3;1;2;1;3;3;3;3;5;7;7;3;3;3;3;3;7;7;3;1;7;7;3;3;3;6;3;3;3;5;3;3;-;3;3;6;1;3;3;3;-;3;6;3;3;4;1;3;3;3;3;3;6;1;7;3;2;3;6;3;3;3;3;3;3;3;3;3;3;2;2;-;3;3;-;-;-;-;3;3;3;3;3;3;3;3;3;4;1;3;4;1;3;4;3;3;3;3;6;3;7;7;3;2;2;3;4;2;3;3;1;3;3;3;-;-;-;3;3;2;3;3;3;-;3;3;3;3;1;1;3;5;3;5;5;3;3;5;3;3;3;3;3;3;3;3;-;3;"/>
  <p:tag name="CHARTSTRINGSTD" val="13 11 120 5 6 6 10"/>
  <p:tag name="CHARTSTRINGREV" val="10 6 6 5 120 11 13"/>
  <p:tag name="CHARTSTRINGSTDPER" val="0.0760233918128655 0.064327485380117 0.701754385964912 0.0292397660818713 0.0350877192982456 0.0350877192982456 0.0584795321637427"/>
  <p:tag name="CHARTSTRINGREVPER" val="0.0584795321637427 0.0350877192982456 0.0350877192982456 0.0292397660818713 0.701754385964912 0.064327485380117 0.0760233918128655"/>
  <p:tag name="ANONYMOUSTEMP" val="False"/>
  <p:tag name="VALUES" val="Incorrect|smicln|Incorrect|smicln|Correct|smicln|Incorrect|smicln|Incorrect|smicln|Incorrect|smicln|Incorrect"/>
  <p:tag name="TYPE" val="MultiChoiceSlide"/>
  <p:tag name="HASRESULTS" val="False"/>
  <p:tag name="TPQUESTIONXML" val="﻿&lt;?xml version=&quot;1.0&quot; encoding=&quot;utf-8&quot;?&gt;&#10;&lt;questionlist&gt;&#10;    &lt;properties&gt;&#10;        &lt;guid&gt;A455BFFF9902446F86B2F1B552F0B7DB&lt;/guid&gt;&#10;        &lt;description /&gt;&#10;        &lt;date&gt;3/11/2019 7:15:51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360D94A7C504771AF12AB46D00C9C3D&lt;/guid&gt;&#10;            &lt;repollguid&gt;89D006FE272E4A5682986391689C61A7&lt;/repollguid&gt;&#10;            &lt;sourceid&gt;AEB7D9729C71419F8517EFADD097A140&lt;/sourceid&gt;&#10;            &lt;questiontext&gt;32 bit virtual address; 28 bit physical memory address; 4 KB page size; 8 processes currently executing; how many page tables in memory?&lt;/questiontext&gt;&#10;            &lt;showresults&gt;True&lt;/showresults&gt;&#10;            &lt;responsegrid&gt;0&lt;/responsegrid&gt;&#10;            &lt;countdowntimer&gt;False&lt;/countdowntimer&gt;&#10;            &lt;correctvalue&gt;2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05EF60BFB6284D64B5552655E6700D87&lt;/guid&gt;&#10;                    &lt;answertext&gt;4 &lt;/answertext&gt;&#10;                    &lt;valuetype&gt;-1&lt;/valuetype&gt;&#10;                &lt;/answer&gt;&#10;                &lt;answer&gt;&#10;                    &lt;guid&gt;E419CC61CB8443E9A54D4A03728C68D3&lt;/guid&gt;&#10;                    &lt;answertext&gt;220 &lt;/answertext&gt;&#10;                    &lt;valuetype&gt;-1&lt;/valuetype&gt;&#10;                &lt;/answer&gt;&#10;                &lt;answer&gt;&#10;                    &lt;guid&gt;897882358C1346EAAD30430A970A9D43&lt;/guid&gt;&#10;                    &lt;answertext&gt;8 &lt;/answertext&gt;&#10;                    &lt;valuetype&gt;1&lt;/valuetype&gt;&#10;                &lt;/answer&gt;&#10;                &lt;answer&gt;&#10;                    &lt;guid&gt;972FE828E3F045ACB219F6DD47EAEAC6&lt;/guid&gt;&#10;                    &lt;answertext&gt;28 &lt;/answertext&gt;&#10;                    &lt;valuetype&gt;-1&lt;/valuetype&gt;&#10;                &lt;/answer&gt;&#10;                &lt;answer&gt;&#10;                    &lt;guid&gt;AC13DB825C43456B9D6E7A1CFA6FFD5A&lt;/guid&gt;&#10;                    &lt;answertext&gt;12 &lt;/answertext&gt;&#10;                    &lt;valuetype&gt;-1&lt;/valuetype&gt;&#10;                &lt;/answer&gt;&#10;                &lt;answer&gt;&#10;                    &lt;guid&gt;BC0616F2DD2E4A86AEBB2A579C71051C&lt;/guid&gt;&#10;                    &lt;answertext&gt;216 &lt;/answertext&gt;&#10;                    &lt;valuetype&gt;-1&lt;/valuetype&gt;&#10;                &lt;/answer&gt;&#10;                &lt;answer&gt;&#10;                    &lt;guid&gt;DA4DD3F5CA2349E2A9B332EE3F291CF1&lt;/guid&gt;&#10;                    &lt;answertext&gt;32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240</Words>
  <Application>Microsoft Office PowerPoint</Application>
  <PresentationFormat>On-screen Show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KishoreFont</vt:lpstr>
      <vt:lpstr>Office Theme</vt:lpstr>
      <vt:lpstr> Group Activity </vt:lpstr>
      <vt:lpstr>32 bit virtual address; 28 bit physical memory address; 4 KB page size; 8 processes currently executing; how many entries in the page table?</vt:lpstr>
      <vt:lpstr>32 bit virtual address; 28 bit physical memory address; 4 KB page size; 8 processes currently executing; how many frames in physical memory?</vt:lpstr>
      <vt:lpstr>32 bit virtual address; 28 bit physical memory address; 4 KB page size; 8 processes currently executing; how many page tables in memory?</vt:lpstr>
      <vt:lpstr>32 bit virtual address; 28 bit physical memory address; 4 KB page size; 8 processes currently executing;</vt:lpstr>
      <vt:lpstr>32 bit virtual address; 28 bit physical memory address; 4 KB page size; 8 processes currently executing;</vt:lpstr>
      <vt:lpstr>32 bit virtual address; 28 bit physical memory address; 4 KB page size; 8 processes currently executing;</vt:lpstr>
      <vt:lpstr>32 bit virtual address; 28 bit physical memory address; 4 KB page size; 8 processes currently executing;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Group Activity </dc:title>
  <dc:creator>kishore Ramachandran</dc:creator>
  <cp:lastModifiedBy>kishore Ramachandran</cp:lastModifiedBy>
  <cp:revision>1</cp:revision>
  <dcterms:created xsi:type="dcterms:W3CDTF">2019-03-13T21:41:05Z</dcterms:created>
  <dcterms:modified xsi:type="dcterms:W3CDTF">2019-03-13T21:41:56Z</dcterms:modified>
</cp:coreProperties>
</file>