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sldIdLst>
    <p:sldId id="256" r:id="rId3"/>
    <p:sldId id="257" r:id="rId4"/>
    <p:sldId id="258" r:id="rId5"/>
    <p:sldId id="259" r:id="rId6"/>
    <p:sldId id="265" r:id="rId7"/>
    <p:sldId id="266" r:id="rId8"/>
    <p:sldId id="267" r:id="rId9"/>
    <p:sldId id="260" r:id="rId10"/>
    <p:sldId id="261" r:id="rId11"/>
    <p:sldId id="262" r:id="rId12"/>
    <p:sldId id="268" r:id="rId13"/>
    <p:sldId id="269" r:id="rId14"/>
    <p:sldId id="270" r:id="rId15"/>
    <p:sldId id="271" r:id="rId16"/>
    <p:sldId id="263" r:id="rId17"/>
    <p:sldId id="264" r:id="rId18"/>
    <p:sldId id="272" r:id="rId19"/>
  </p:sldIdLst>
  <p:sldSz cx="9144000" cy="5143500" type="screen16x9"/>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snapToGrid="0" snapToObjects="1">
      <p:cViewPr varScale="1">
        <p:scale>
          <a:sx n="161" d="100"/>
          <a:sy n="161" d="100"/>
        </p:scale>
        <p:origin x="784"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311760" y="444960"/>
            <a:ext cx="8520120" cy="572400"/>
          </a:xfrm>
          <a:prstGeom prst="rect">
            <a:avLst/>
          </a:prstGeom>
        </p:spPr>
        <p:txBody>
          <a:bodyPr lIns="0" tIns="0" rIns="0" bIns="0" anchor="ctr"/>
          <a:lstStyle/>
          <a:p>
            <a:endParaRPr lang="en-IN" sz="1400" b="0" strike="noStrike" spc="-1">
              <a:solidFill>
                <a:srgbClr val="000000"/>
              </a:solidFill>
              <a:latin typeface="Arial"/>
            </a:endParaRPr>
          </a:p>
        </p:txBody>
      </p:sp>
      <p:sp>
        <p:nvSpPr>
          <p:cNvPr id="25" name="PlaceHolder 2"/>
          <p:cNvSpPr>
            <a:spLocks noGrp="1"/>
          </p:cNvSpPr>
          <p:nvPr>
            <p:ph type="body"/>
          </p:nvPr>
        </p:nvSpPr>
        <p:spPr>
          <a:xfrm>
            <a:off x="311760" y="1152360"/>
            <a:ext cx="8520120" cy="1629360"/>
          </a:xfrm>
          <a:prstGeom prst="rect">
            <a:avLst/>
          </a:prstGeom>
        </p:spPr>
        <p:txBody>
          <a:bodyPr lIns="0" tIns="0" rIns="0" bIns="0">
            <a:normAutofit/>
          </a:bodyPr>
          <a:lstStyle/>
          <a:p>
            <a:endParaRPr lang="en-IN" sz="1800" b="0" strike="noStrike" spc="-1">
              <a:solidFill>
                <a:srgbClr val="585858"/>
              </a:solidFill>
              <a:latin typeface="Arial"/>
            </a:endParaRPr>
          </a:p>
        </p:txBody>
      </p:sp>
      <p:sp>
        <p:nvSpPr>
          <p:cNvPr id="26" name="PlaceHolder 3"/>
          <p:cNvSpPr>
            <a:spLocks noGrp="1"/>
          </p:cNvSpPr>
          <p:nvPr>
            <p:ph type="body"/>
          </p:nvPr>
        </p:nvSpPr>
        <p:spPr>
          <a:xfrm>
            <a:off x="311760" y="2936880"/>
            <a:ext cx="8520120" cy="1629360"/>
          </a:xfrm>
          <a:prstGeom prst="rect">
            <a:avLst/>
          </a:prstGeom>
        </p:spPr>
        <p:txBody>
          <a:bodyPr lIns="0" tIns="0" rIns="0" bIns="0">
            <a:normAutofit/>
          </a:bodyPr>
          <a:lstStyle/>
          <a:p>
            <a:endParaRPr lang="en-IN" sz="1800" b="0" strike="noStrike" spc="-1">
              <a:solidFill>
                <a:srgbClr val="585858"/>
              </a:solid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311760" y="444960"/>
            <a:ext cx="8520120" cy="572400"/>
          </a:xfrm>
          <a:prstGeom prst="rect">
            <a:avLst/>
          </a:prstGeom>
        </p:spPr>
        <p:txBody>
          <a:bodyPr lIns="0" tIns="0" rIns="0" bIns="0" anchor="ctr"/>
          <a:lstStyle/>
          <a:p>
            <a:endParaRPr lang="en-IN" sz="1400" b="0" strike="noStrike" spc="-1">
              <a:solidFill>
                <a:srgbClr val="000000"/>
              </a:solidFill>
              <a:latin typeface="Arial"/>
            </a:endParaRPr>
          </a:p>
        </p:txBody>
      </p:sp>
      <p:sp>
        <p:nvSpPr>
          <p:cNvPr id="28" name="PlaceHolder 2"/>
          <p:cNvSpPr>
            <a:spLocks noGrp="1"/>
          </p:cNvSpPr>
          <p:nvPr>
            <p:ph type="body"/>
          </p:nvPr>
        </p:nvSpPr>
        <p:spPr>
          <a:xfrm>
            <a:off x="311760" y="1152360"/>
            <a:ext cx="4157640" cy="1629360"/>
          </a:xfrm>
          <a:prstGeom prst="rect">
            <a:avLst/>
          </a:prstGeom>
        </p:spPr>
        <p:txBody>
          <a:bodyPr lIns="0" tIns="0" rIns="0" bIns="0">
            <a:normAutofit/>
          </a:bodyPr>
          <a:lstStyle/>
          <a:p>
            <a:endParaRPr lang="en-IN" sz="1800" b="0" strike="noStrike" spc="-1">
              <a:solidFill>
                <a:srgbClr val="585858"/>
              </a:solidFill>
              <a:latin typeface="Arial"/>
            </a:endParaRPr>
          </a:p>
        </p:txBody>
      </p:sp>
      <p:sp>
        <p:nvSpPr>
          <p:cNvPr id="29" name="PlaceHolder 3"/>
          <p:cNvSpPr>
            <a:spLocks noGrp="1"/>
          </p:cNvSpPr>
          <p:nvPr>
            <p:ph type="body"/>
          </p:nvPr>
        </p:nvSpPr>
        <p:spPr>
          <a:xfrm>
            <a:off x="4677840" y="1152360"/>
            <a:ext cx="4157640" cy="1629360"/>
          </a:xfrm>
          <a:prstGeom prst="rect">
            <a:avLst/>
          </a:prstGeom>
        </p:spPr>
        <p:txBody>
          <a:bodyPr lIns="0" tIns="0" rIns="0" bIns="0">
            <a:normAutofit/>
          </a:bodyPr>
          <a:lstStyle/>
          <a:p>
            <a:endParaRPr lang="en-IN" sz="1800" b="0" strike="noStrike" spc="-1">
              <a:solidFill>
                <a:srgbClr val="585858"/>
              </a:solidFill>
              <a:latin typeface="Arial"/>
            </a:endParaRPr>
          </a:p>
        </p:txBody>
      </p:sp>
      <p:sp>
        <p:nvSpPr>
          <p:cNvPr id="30" name="PlaceHolder 4"/>
          <p:cNvSpPr>
            <a:spLocks noGrp="1"/>
          </p:cNvSpPr>
          <p:nvPr>
            <p:ph type="body"/>
          </p:nvPr>
        </p:nvSpPr>
        <p:spPr>
          <a:xfrm>
            <a:off x="311760" y="2936880"/>
            <a:ext cx="4157640" cy="1629360"/>
          </a:xfrm>
          <a:prstGeom prst="rect">
            <a:avLst/>
          </a:prstGeom>
        </p:spPr>
        <p:txBody>
          <a:bodyPr lIns="0" tIns="0" rIns="0" bIns="0">
            <a:normAutofit/>
          </a:bodyPr>
          <a:lstStyle/>
          <a:p>
            <a:endParaRPr lang="en-IN" sz="1800" b="0" strike="noStrike" spc="-1">
              <a:solidFill>
                <a:srgbClr val="585858"/>
              </a:solidFill>
              <a:latin typeface="Arial"/>
            </a:endParaRPr>
          </a:p>
        </p:txBody>
      </p:sp>
      <p:sp>
        <p:nvSpPr>
          <p:cNvPr id="31" name="PlaceHolder 5"/>
          <p:cNvSpPr>
            <a:spLocks noGrp="1"/>
          </p:cNvSpPr>
          <p:nvPr>
            <p:ph type="body"/>
          </p:nvPr>
        </p:nvSpPr>
        <p:spPr>
          <a:xfrm>
            <a:off x="4677840" y="2936880"/>
            <a:ext cx="4157640" cy="1629360"/>
          </a:xfrm>
          <a:prstGeom prst="rect">
            <a:avLst/>
          </a:prstGeom>
        </p:spPr>
        <p:txBody>
          <a:bodyPr lIns="0" tIns="0" rIns="0" bIns="0">
            <a:normAutofit/>
          </a:bodyPr>
          <a:lstStyle/>
          <a:p>
            <a:endParaRPr lang="en-IN" sz="1800" b="0" strike="noStrike" spc="-1">
              <a:solidFill>
                <a:srgbClr val="585858"/>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311760" y="444960"/>
            <a:ext cx="8520120" cy="572400"/>
          </a:xfrm>
          <a:prstGeom prst="rect">
            <a:avLst/>
          </a:prstGeom>
        </p:spPr>
        <p:txBody>
          <a:bodyPr lIns="0" tIns="0" rIns="0" bIns="0" anchor="ctr"/>
          <a:lstStyle/>
          <a:p>
            <a:endParaRPr lang="en-IN" sz="1400" b="0" strike="noStrike" spc="-1">
              <a:solidFill>
                <a:srgbClr val="000000"/>
              </a:solidFill>
              <a:latin typeface="Arial"/>
            </a:endParaRPr>
          </a:p>
        </p:txBody>
      </p:sp>
      <p:sp>
        <p:nvSpPr>
          <p:cNvPr id="33" name="PlaceHolder 2"/>
          <p:cNvSpPr>
            <a:spLocks noGrp="1"/>
          </p:cNvSpPr>
          <p:nvPr>
            <p:ph type="body"/>
          </p:nvPr>
        </p:nvSpPr>
        <p:spPr>
          <a:xfrm>
            <a:off x="311760" y="1152360"/>
            <a:ext cx="2743200" cy="1629360"/>
          </a:xfrm>
          <a:prstGeom prst="rect">
            <a:avLst/>
          </a:prstGeom>
        </p:spPr>
        <p:txBody>
          <a:bodyPr lIns="0" tIns="0" rIns="0" bIns="0">
            <a:normAutofit/>
          </a:bodyPr>
          <a:lstStyle/>
          <a:p>
            <a:endParaRPr lang="en-IN" sz="1800" b="0" strike="noStrike" spc="-1">
              <a:solidFill>
                <a:srgbClr val="585858"/>
              </a:solidFill>
              <a:latin typeface="Arial"/>
            </a:endParaRPr>
          </a:p>
        </p:txBody>
      </p:sp>
      <p:sp>
        <p:nvSpPr>
          <p:cNvPr id="34" name="PlaceHolder 3"/>
          <p:cNvSpPr>
            <a:spLocks noGrp="1"/>
          </p:cNvSpPr>
          <p:nvPr>
            <p:ph type="body"/>
          </p:nvPr>
        </p:nvSpPr>
        <p:spPr>
          <a:xfrm>
            <a:off x="3192480" y="1152360"/>
            <a:ext cx="2743200" cy="1629360"/>
          </a:xfrm>
          <a:prstGeom prst="rect">
            <a:avLst/>
          </a:prstGeom>
        </p:spPr>
        <p:txBody>
          <a:bodyPr lIns="0" tIns="0" rIns="0" bIns="0">
            <a:normAutofit/>
          </a:bodyPr>
          <a:lstStyle/>
          <a:p>
            <a:endParaRPr lang="en-IN" sz="1800" b="0" strike="noStrike" spc="-1">
              <a:solidFill>
                <a:srgbClr val="585858"/>
              </a:solidFill>
              <a:latin typeface="Arial"/>
            </a:endParaRPr>
          </a:p>
        </p:txBody>
      </p:sp>
      <p:sp>
        <p:nvSpPr>
          <p:cNvPr id="35" name="PlaceHolder 4"/>
          <p:cNvSpPr>
            <a:spLocks noGrp="1"/>
          </p:cNvSpPr>
          <p:nvPr>
            <p:ph type="body"/>
          </p:nvPr>
        </p:nvSpPr>
        <p:spPr>
          <a:xfrm>
            <a:off x="6073200" y="1152360"/>
            <a:ext cx="2743200" cy="1629360"/>
          </a:xfrm>
          <a:prstGeom prst="rect">
            <a:avLst/>
          </a:prstGeom>
        </p:spPr>
        <p:txBody>
          <a:bodyPr lIns="0" tIns="0" rIns="0" bIns="0">
            <a:normAutofit/>
          </a:bodyPr>
          <a:lstStyle/>
          <a:p>
            <a:endParaRPr lang="en-IN" sz="1800" b="0" strike="noStrike" spc="-1">
              <a:solidFill>
                <a:srgbClr val="585858"/>
              </a:solidFill>
              <a:latin typeface="Arial"/>
            </a:endParaRPr>
          </a:p>
        </p:txBody>
      </p:sp>
      <p:sp>
        <p:nvSpPr>
          <p:cNvPr id="36" name="PlaceHolder 5"/>
          <p:cNvSpPr>
            <a:spLocks noGrp="1"/>
          </p:cNvSpPr>
          <p:nvPr>
            <p:ph type="body"/>
          </p:nvPr>
        </p:nvSpPr>
        <p:spPr>
          <a:xfrm>
            <a:off x="311760" y="2936880"/>
            <a:ext cx="2743200" cy="1629360"/>
          </a:xfrm>
          <a:prstGeom prst="rect">
            <a:avLst/>
          </a:prstGeom>
        </p:spPr>
        <p:txBody>
          <a:bodyPr lIns="0" tIns="0" rIns="0" bIns="0">
            <a:normAutofit/>
          </a:bodyPr>
          <a:lstStyle/>
          <a:p>
            <a:endParaRPr lang="en-IN" sz="1800" b="0" strike="noStrike" spc="-1">
              <a:solidFill>
                <a:srgbClr val="585858"/>
              </a:solidFill>
              <a:latin typeface="Arial"/>
            </a:endParaRPr>
          </a:p>
        </p:txBody>
      </p:sp>
      <p:sp>
        <p:nvSpPr>
          <p:cNvPr id="37" name="PlaceHolder 6"/>
          <p:cNvSpPr>
            <a:spLocks noGrp="1"/>
          </p:cNvSpPr>
          <p:nvPr>
            <p:ph type="body"/>
          </p:nvPr>
        </p:nvSpPr>
        <p:spPr>
          <a:xfrm>
            <a:off x="3192480" y="2936880"/>
            <a:ext cx="2743200" cy="1629360"/>
          </a:xfrm>
          <a:prstGeom prst="rect">
            <a:avLst/>
          </a:prstGeom>
        </p:spPr>
        <p:txBody>
          <a:bodyPr lIns="0" tIns="0" rIns="0" bIns="0">
            <a:normAutofit/>
          </a:bodyPr>
          <a:lstStyle/>
          <a:p>
            <a:endParaRPr lang="en-IN" sz="1800" b="0" strike="noStrike" spc="-1">
              <a:solidFill>
                <a:srgbClr val="585858"/>
              </a:solidFill>
              <a:latin typeface="Arial"/>
            </a:endParaRPr>
          </a:p>
        </p:txBody>
      </p:sp>
      <p:sp>
        <p:nvSpPr>
          <p:cNvPr id="38" name="PlaceHolder 7"/>
          <p:cNvSpPr>
            <a:spLocks noGrp="1"/>
          </p:cNvSpPr>
          <p:nvPr>
            <p:ph type="body"/>
          </p:nvPr>
        </p:nvSpPr>
        <p:spPr>
          <a:xfrm>
            <a:off x="6073200" y="2936880"/>
            <a:ext cx="2743200" cy="1629360"/>
          </a:xfrm>
          <a:prstGeom prst="rect">
            <a:avLst/>
          </a:prstGeom>
        </p:spPr>
        <p:txBody>
          <a:bodyPr lIns="0" tIns="0" rIns="0" bIns="0">
            <a:normAutofit/>
          </a:bodyPr>
          <a:lstStyle/>
          <a:p>
            <a:endParaRPr lang="en-IN" sz="1800" b="0" strike="noStrike" spc="-1">
              <a:solidFill>
                <a:srgbClr val="585858"/>
              </a:solidFill>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2" name="PlaceHolder 1"/>
          <p:cNvSpPr>
            <a:spLocks noGrp="1"/>
          </p:cNvSpPr>
          <p:nvPr>
            <p:ph type="title"/>
          </p:nvPr>
        </p:nvSpPr>
        <p:spPr>
          <a:xfrm>
            <a:off x="311760" y="444960"/>
            <a:ext cx="8520120" cy="572400"/>
          </a:xfrm>
          <a:prstGeom prst="rect">
            <a:avLst/>
          </a:prstGeom>
        </p:spPr>
        <p:txBody>
          <a:bodyPr lIns="0" tIns="0" rIns="0" bIns="0" anchor="ctr"/>
          <a:lstStyle/>
          <a:p>
            <a:endParaRPr lang="en-IN" sz="1400" b="0" strike="noStrike" spc="-1">
              <a:solidFill>
                <a:srgbClr val="000000"/>
              </a:solidFill>
              <a:latin typeface="Arial"/>
            </a:endParaRPr>
          </a:p>
        </p:txBody>
      </p:sp>
      <p:sp>
        <p:nvSpPr>
          <p:cNvPr id="43" name="PlaceHolder 2"/>
          <p:cNvSpPr>
            <a:spLocks noGrp="1"/>
          </p:cNvSpPr>
          <p:nvPr>
            <p:ph type="subTitle"/>
          </p:nvPr>
        </p:nvSpPr>
        <p:spPr>
          <a:xfrm>
            <a:off x="311760" y="1152360"/>
            <a:ext cx="8520120" cy="3416040"/>
          </a:xfrm>
          <a:prstGeom prst="rect">
            <a:avLst/>
          </a:prstGeom>
        </p:spPr>
        <p:txBody>
          <a:bodyPr lIns="0" tIns="0" rIns="0" bIns="0" anchor="ctr"/>
          <a:lstStyle/>
          <a:p>
            <a:pPr algn="ctr"/>
            <a:endParaRPr lang="en-IN"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311760" y="444960"/>
            <a:ext cx="8520120" cy="572400"/>
          </a:xfrm>
          <a:prstGeom prst="rect">
            <a:avLst/>
          </a:prstGeom>
        </p:spPr>
        <p:txBody>
          <a:bodyPr lIns="0" tIns="0" rIns="0" bIns="0" anchor="ctr"/>
          <a:lstStyle/>
          <a:p>
            <a:endParaRPr lang="en-IN" sz="1400" b="0" strike="noStrike" spc="-1">
              <a:solidFill>
                <a:srgbClr val="000000"/>
              </a:solidFill>
              <a:latin typeface="Arial"/>
            </a:endParaRPr>
          </a:p>
        </p:txBody>
      </p:sp>
      <p:sp>
        <p:nvSpPr>
          <p:cNvPr id="45" name="PlaceHolder 2"/>
          <p:cNvSpPr>
            <a:spLocks noGrp="1"/>
          </p:cNvSpPr>
          <p:nvPr>
            <p:ph type="body"/>
          </p:nvPr>
        </p:nvSpPr>
        <p:spPr>
          <a:xfrm>
            <a:off x="311760" y="1152360"/>
            <a:ext cx="8520120" cy="3416040"/>
          </a:xfrm>
          <a:prstGeom prst="rect">
            <a:avLst/>
          </a:prstGeom>
        </p:spPr>
        <p:txBody>
          <a:bodyPr lIns="0" tIns="0" rIns="0" bIns="0">
            <a:normAutofit/>
          </a:bodyPr>
          <a:lstStyle/>
          <a:p>
            <a:endParaRPr lang="en-IN" sz="1800" b="0" strike="noStrike" spc="-1">
              <a:solidFill>
                <a:srgbClr val="585858"/>
              </a:solid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311760" y="444960"/>
            <a:ext cx="8520120" cy="572400"/>
          </a:xfrm>
          <a:prstGeom prst="rect">
            <a:avLst/>
          </a:prstGeom>
        </p:spPr>
        <p:txBody>
          <a:bodyPr lIns="0" tIns="0" rIns="0" bIns="0" anchor="ctr"/>
          <a:lstStyle/>
          <a:p>
            <a:endParaRPr lang="en-IN" sz="1400" b="0" strike="noStrike" spc="-1">
              <a:solidFill>
                <a:srgbClr val="000000"/>
              </a:solidFill>
              <a:latin typeface="Arial"/>
            </a:endParaRPr>
          </a:p>
        </p:txBody>
      </p:sp>
      <p:sp>
        <p:nvSpPr>
          <p:cNvPr id="47" name="PlaceHolder 2"/>
          <p:cNvSpPr>
            <a:spLocks noGrp="1"/>
          </p:cNvSpPr>
          <p:nvPr>
            <p:ph type="body"/>
          </p:nvPr>
        </p:nvSpPr>
        <p:spPr>
          <a:xfrm>
            <a:off x="311760" y="1152360"/>
            <a:ext cx="4157640" cy="3416040"/>
          </a:xfrm>
          <a:prstGeom prst="rect">
            <a:avLst/>
          </a:prstGeom>
        </p:spPr>
        <p:txBody>
          <a:bodyPr lIns="0" tIns="0" rIns="0" bIns="0">
            <a:normAutofit/>
          </a:bodyPr>
          <a:lstStyle/>
          <a:p>
            <a:endParaRPr lang="en-IN" sz="1800" b="0" strike="noStrike" spc="-1">
              <a:solidFill>
                <a:srgbClr val="585858"/>
              </a:solidFill>
              <a:latin typeface="Arial"/>
            </a:endParaRPr>
          </a:p>
        </p:txBody>
      </p:sp>
      <p:sp>
        <p:nvSpPr>
          <p:cNvPr id="48" name="PlaceHolder 3"/>
          <p:cNvSpPr>
            <a:spLocks noGrp="1"/>
          </p:cNvSpPr>
          <p:nvPr>
            <p:ph type="body"/>
          </p:nvPr>
        </p:nvSpPr>
        <p:spPr>
          <a:xfrm>
            <a:off x="4677840" y="1152360"/>
            <a:ext cx="4157640" cy="3416040"/>
          </a:xfrm>
          <a:prstGeom prst="rect">
            <a:avLst/>
          </a:prstGeom>
        </p:spPr>
        <p:txBody>
          <a:bodyPr lIns="0" tIns="0" rIns="0" bIns="0">
            <a:normAutofit/>
          </a:bodyPr>
          <a:lstStyle/>
          <a:p>
            <a:endParaRPr lang="en-IN" sz="1800" b="0" strike="noStrike" spc="-1">
              <a:solidFill>
                <a:srgbClr val="585858"/>
              </a:solid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9" name="PlaceHolder 1"/>
          <p:cNvSpPr>
            <a:spLocks noGrp="1"/>
          </p:cNvSpPr>
          <p:nvPr>
            <p:ph type="title"/>
          </p:nvPr>
        </p:nvSpPr>
        <p:spPr>
          <a:xfrm>
            <a:off x="311760" y="444960"/>
            <a:ext cx="8520120" cy="572400"/>
          </a:xfrm>
          <a:prstGeom prst="rect">
            <a:avLst/>
          </a:prstGeom>
        </p:spPr>
        <p:txBody>
          <a:bodyPr lIns="0" tIns="0" rIns="0" bIns="0" anchor="ctr"/>
          <a:lstStyle/>
          <a:p>
            <a:endParaRPr lang="en-IN" sz="1400" b="0" strike="noStrike" spc="-1">
              <a:solidFill>
                <a:srgbClr val="000000"/>
              </a:solid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0" name="PlaceHolder 1"/>
          <p:cNvSpPr>
            <a:spLocks noGrp="1"/>
          </p:cNvSpPr>
          <p:nvPr>
            <p:ph type="subTitle"/>
          </p:nvPr>
        </p:nvSpPr>
        <p:spPr>
          <a:xfrm>
            <a:off x="311760" y="444960"/>
            <a:ext cx="8520120" cy="2654640"/>
          </a:xfrm>
          <a:prstGeom prst="rect">
            <a:avLst/>
          </a:prstGeom>
        </p:spPr>
        <p:txBody>
          <a:bodyPr lIns="0" tIns="0" rIns="0" bIns="0" anchor="ctr"/>
          <a:lstStyle/>
          <a:p>
            <a:pPr algn="ctr"/>
            <a:endParaRPr lang="en-IN"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311760" y="444960"/>
            <a:ext cx="8520120" cy="572400"/>
          </a:xfrm>
          <a:prstGeom prst="rect">
            <a:avLst/>
          </a:prstGeom>
        </p:spPr>
        <p:txBody>
          <a:bodyPr lIns="0" tIns="0" rIns="0" bIns="0" anchor="ctr"/>
          <a:lstStyle/>
          <a:p>
            <a:endParaRPr lang="en-IN" sz="1400" b="0" strike="noStrike" spc="-1">
              <a:solidFill>
                <a:srgbClr val="000000"/>
              </a:solidFill>
              <a:latin typeface="Arial"/>
            </a:endParaRPr>
          </a:p>
        </p:txBody>
      </p:sp>
      <p:sp>
        <p:nvSpPr>
          <p:cNvPr id="52" name="PlaceHolder 2"/>
          <p:cNvSpPr>
            <a:spLocks noGrp="1"/>
          </p:cNvSpPr>
          <p:nvPr>
            <p:ph type="body"/>
          </p:nvPr>
        </p:nvSpPr>
        <p:spPr>
          <a:xfrm>
            <a:off x="311760" y="1152360"/>
            <a:ext cx="4157640" cy="1629360"/>
          </a:xfrm>
          <a:prstGeom prst="rect">
            <a:avLst/>
          </a:prstGeom>
        </p:spPr>
        <p:txBody>
          <a:bodyPr lIns="0" tIns="0" rIns="0" bIns="0">
            <a:normAutofit/>
          </a:bodyPr>
          <a:lstStyle/>
          <a:p>
            <a:endParaRPr lang="en-IN" sz="1800" b="0" strike="noStrike" spc="-1">
              <a:solidFill>
                <a:srgbClr val="585858"/>
              </a:solidFill>
              <a:latin typeface="Arial"/>
            </a:endParaRPr>
          </a:p>
        </p:txBody>
      </p:sp>
      <p:sp>
        <p:nvSpPr>
          <p:cNvPr id="53" name="PlaceHolder 3"/>
          <p:cNvSpPr>
            <a:spLocks noGrp="1"/>
          </p:cNvSpPr>
          <p:nvPr>
            <p:ph type="body"/>
          </p:nvPr>
        </p:nvSpPr>
        <p:spPr>
          <a:xfrm>
            <a:off x="4677840" y="1152360"/>
            <a:ext cx="4157640" cy="3416040"/>
          </a:xfrm>
          <a:prstGeom prst="rect">
            <a:avLst/>
          </a:prstGeom>
        </p:spPr>
        <p:txBody>
          <a:bodyPr lIns="0" tIns="0" rIns="0" bIns="0">
            <a:normAutofit/>
          </a:bodyPr>
          <a:lstStyle/>
          <a:p>
            <a:endParaRPr lang="en-IN" sz="1800" b="0" strike="noStrike" spc="-1">
              <a:solidFill>
                <a:srgbClr val="585858"/>
              </a:solidFill>
              <a:latin typeface="Arial"/>
            </a:endParaRPr>
          </a:p>
        </p:txBody>
      </p:sp>
      <p:sp>
        <p:nvSpPr>
          <p:cNvPr id="54" name="PlaceHolder 4"/>
          <p:cNvSpPr>
            <a:spLocks noGrp="1"/>
          </p:cNvSpPr>
          <p:nvPr>
            <p:ph type="body"/>
          </p:nvPr>
        </p:nvSpPr>
        <p:spPr>
          <a:xfrm>
            <a:off x="311760" y="2936880"/>
            <a:ext cx="4157640" cy="1629360"/>
          </a:xfrm>
          <a:prstGeom prst="rect">
            <a:avLst/>
          </a:prstGeom>
        </p:spPr>
        <p:txBody>
          <a:bodyPr lIns="0" tIns="0" rIns="0" bIns="0">
            <a:normAutofit/>
          </a:bodyPr>
          <a:lstStyle/>
          <a:p>
            <a:endParaRPr lang="en-IN" sz="1800" b="0" strike="noStrike" spc="-1">
              <a:solidFill>
                <a:srgbClr val="585858"/>
              </a:solid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311760" y="444960"/>
            <a:ext cx="8520120" cy="572400"/>
          </a:xfrm>
          <a:prstGeom prst="rect">
            <a:avLst/>
          </a:prstGeom>
        </p:spPr>
        <p:txBody>
          <a:bodyPr lIns="0" tIns="0" rIns="0" bIns="0" anchor="ctr"/>
          <a:lstStyle/>
          <a:p>
            <a:endParaRPr lang="en-IN" sz="1400" b="0" strike="noStrike" spc="-1">
              <a:solidFill>
                <a:srgbClr val="000000"/>
              </a:solidFill>
              <a:latin typeface="Arial"/>
            </a:endParaRPr>
          </a:p>
        </p:txBody>
      </p:sp>
      <p:sp>
        <p:nvSpPr>
          <p:cNvPr id="4" name="PlaceHolder 2"/>
          <p:cNvSpPr>
            <a:spLocks noGrp="1"/>
          </p:cNvSpPr>
          <p:nvPr>
            <p:ph type="subTitle"/>
          </p:nvPr>
        </p:nvSpPr>
        <p:spPr>
          <a:xfrm>
            <a:off x="311760" y="1152360"/>
            <a:ext cx="8520120" cy="3416040"/>
          </a:xfrm>
          <a:prstGeom prst="rect">
            <a:avLst/>
          </a:prstGeom>
        </p:spPr>
        <p:txBody>
          <a:bodyPr lIns="0" tIns="0" rIns="0" bIns="0" anchor="ctr"/>
          <a:lstStyle/>
          <a:p>
            <a:pPr algn="ctr"/>
            <a:endParaRPr lang="en-IN"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311760" y="444960"/>
            <a:ext cx="8520120" cy="572400"/>
          </a:xfrm>
          <a:prstGeom prst="rect">
            <a:avLst/>
          </a:prstGeom>
        </p:spPr>
        <p:txBody>
          <a:bodyPr lIns="0" tIns="0" rIns="0" bIns="0" anchor="ctr"/>
          <a:lstStyle/>
          <a:p>
            <a:endParaRPr lang="en-IN" sz="1400" b="0" strike="noStrike" spc="-1">
              <a:solidFill>
                <a:srgbClr val="000000"/>
              </a:solidFill>
              <a:latin typeface="Arial"/>
            </a:endParaRPr>
          </a:p>
        </p:txBody>
      </p:sp>
      <p:sp>
        <p:nvSpPr>
          <p:cNvPr id="56" name="PlaceHolder 2"/>
          <p:cNvSpPr>
            <a:spLocks noGrp="1"/>
          </p:cNvSpPr>
          <p:nvPr>
            <p:ph type="body"/>
          </p:nvPr>
        </p:nvSpPr>
        <p:spPr>
          <a:xfrm>
            <a:off x="311760" y="1152360"/>
            <a:ext cx="4157640" cy="3416040"/>
          </a:xfrm>
          <a:prstGeom prst="rect">
            <a:avLst/>
          </a:prstGeom>
        </p:spPr>
        <p:txBody>
          <a:bodyPr lIns="0" tIns="0" rIns="0" bIns="0">
            <a:normAutofit/>
          </a:bodyPr>
          <a:lstStyle/>
          <a:p>
            <a:endParaRPr lang="en-IN" sz="1800" b="0" strike="noStrike" spc="-1">
              <a:solidFill>
                <a:srgbClr val="585858"/>
              </a:solidFill>
              <a:latin typeface="Arial"/>
            </a:endParaRPr>
          </a:p>
        </p:txBody>
      </p:sp>
      <p:sp>
        <p:nvSpPr>
          <p:cNvPr id="57" name="PlaceHolder 3"/>
          <p:cNvSpPr>
            <a:spLocks noGrp="1"/>
          </p:cNvSpPr>
          <p:nvPr>
            <p:ph type="body"/>
          </p:nvPr>
        </p:nvSpPr>
        <p:spPr>
          <a:xfrm>
            <a:off x="4677840" y="1152360"/>
            <a:ext cx="4157640" cy="1629360"/>
          </a:xfrm>
          <a:prstGeom prst="rect">
            <a:avLst/>
          </a:prstGeom>
        </p:spPr>
        <p:txBody>
          <a:bodyPr lIns="0" tIns="0" rIns="0" bIns="0">
            <a:normAutofit/>
          </a:bodyPr>
          <a:lstStyle/>
          <a:p>
            <a:endParaRPr lang="en-IN" sz="1800" b="0" strike="noStrike" spc="-1">
              <a:solidFill>
                <a:srgbClr val="585858"/>
              </a:solidFill>
              <a:latin typeface="Arial"/>
            </a:endParaRPr>
          </a:p>
        </p:txBody>
      </p:sp>
      <p:sp>
        <p:nvSpPr>
          <p:cNvPr id="58" name="PlaceHolder 4"/>
          <p:cNvSpPr>
            <a:spLocks noGrp="1"/>
          </p:cNvSpPr>
          <p:nvPr>
            <p:ph type="body"/>
          </p:nvPr>
        </p:nvSpPr>
        <p:spPr>
          <a:xfrm>
            <a:off x="4677840" y="2936880"/>
            <a:ext cx="4157640" cy="1629360"/>
          </a:xfrm>
          <a:prstGeom prst="rect">
            <a:avLst/>
          </a:prstGeom>
        </p:spPr>
        <p:txBody>
          <a:bodyPr lIns="0" tIns="0" rIns="0" bIns="0">
            <a:normAutofit/>
          </a:bodyPr>
          <a:lstStyle/>
          <a:p>
            <a:endParaRPr lang="en-IN" sz="1800" b="0" strike="noStrike" spc="-1">
              <a:solidFill>
                <a:srgbClr val="585858"/>
              </a:solid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311760" y="444960"/>
            <a:ext cx="8520120" cy="572400"/>
          </a:xfrm>
          <a:prstGeom prst="rect">
            <a:avLst/>
          </a:prstGeom>
        </p:spPr>
        <p:txBody>
          <a:bodyPr lIns="0" tIns="0" rIns="0" bIns="0" anchor="ctr"/>
          <a:lstStyle/>
          <a:p>
            <a:endParaRPr lang="en-IN" sz="1400" b="0" strike="noStrike" spc="-1">
              <a:solidFill>
                <a:srgbClr val="000000"/>
              </a:solidFill>
              <a:latin typeface="Arial"/>
            </a:endParaRPr>
          </a:p>
        </p:txBody>
      </p:sp>
      <p:sp>
        <p:nvSpPr>
          <p:cNvPr id="60" name="PlaceHolder 2"/>
          <p:cNvSpPr>
            <a:spLocks noGrp="1"/>
          </p:cNvSpPr>
          <p:nvPr>
            <p:ph type="body"/>
          </p:nvPr>
        </p:nvSpPr>
        <p:spPr>
          <a:xfrm>
            <a:off x="311760" y="1152360"/>
            <a:ext cx="4157640" cy="1629360"/>
          </a:xfrm>
          <a:prstGeom prst="rect">
            <a:avLst/>
          </a:prstGeom>
        </p:spPr>
        <p:txBody>
          <a:bodyPr lIns="0" tIns="0" rIns="0" bIns="0">
            <a:normAutofit/>
          </a:bodyPr>
          <a:lstStyle/>
          <a:p>
            <a:endParaRPr lang="en-IN" sz="1800" b="0" strike="noStrike" spc="-1">
              <a:solidFill>
                <a:srgbClr val="585858"/>
              </a:solidFill>
              <a:latin typeface="Arial"/>
            </a:endParaRPr>
          </a:p>
        </p:txBody>
      </p:sp>
      <p:sp>
        <p:nvSpPr>
          <p:cNvPr id="61" name="PlaceHolder 3"/>
          <p:cNvSpPr>
            <a:spLocks noGrp="1"/>
          </p:cNvSpPr>
          <p:nvPr>
            <p:ph type="body"/>
          </p:nvPr>
        </p:nvSpPr>
        <p:spPr>
          <a:xfrm>
            <a:off x="4677840" y="1152360"/>
            <a:ext cx="4157640" cy="1629360"/>
          </a:xfrm>
          <a:prstGeom prst="rect">
            <a:avLst/>
          </a:prstGeom>
        </p:spPr>
        <p:txBody>
          <a:bodyPr lIns="0" tIns="0" rIns="0" bIns="0">
            <a:normAutofit/>
          </a:bodyPr>
          <a:lstStyle/>
          <a:p>
            <a:endParaRPr lang="en-IN" sz="1800" b="0" strike="noStrike" spc="-1">
              <a:solidFill>
                <a:srgbClr val="585858"/>
              </a:solidFill>
              <a:latin typeface="Arial"/>
            </a:endParaRPr>
          </a:p>
        </p:txBody>
      </p:sp>
      <p:sp>
        <p:nvSpPr>
          <p:cNvPr id="62" name="PlaceHolder 4"/>
          <p:cNvSpPr>
            <a:spLocks noGrp="1"/>
          </p:cNvSpPr>
          <p:nvPr>
            <p:ph type="body"/>
          </p:nvPr>
        </p:nvSpPr>
        <p:spPr>
          <a:xfrm>
            <a:off x="311760" y="2936880"/>
            <a:ext cx="8520120" cy="1629360"/>
          </a:xfrm>
          <a:prstGeom prst="rect">
            <a:avLst/>
          </a:prstGeom>
        </p:spPr>
        <p:txBody>
          <a:bodyPr lIns="0" tIns="0" rIns="0" bIns="0">
            <a:normAutofit/>
          </a:bodyPr>
          <a:lstStyle/>
          <a:p>
            <a:endParaRPr lang="en-IN" sz="1800" b="0" strike="noStrike" spc="-1">
              <a:solidFill>
                <a:srgbClr val="585858"/>
              </a:solid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311760" y="444960"/>
            <a:ext cx="8520120" cy="572400"/>
          </a:xfrm>
          <a:prstGeom prst="rect">
            <a:avLst/>
          </a:prstGeom>
        </p:spPr>
        <p:txBody>
          <a:bodyPr lIns="0" tIns="0" rIns="0" bIns="0" anchor="ctr"/>
          <a:lstStyle/>
          <a:p>
            <a:endParaRPr lang="en-IN" sz="1400" b="0" strike="noStrike" spc="-1">
              <a:solidFill>
                <a:srgbClr val="000000"/>
              </a:solidFill>
              <a:latin typeface="Arial"/>
            </a:endParaRPr>
          </a:p>
        </p:txBody>
      </p:sp>
      <p:sp>
        <p:nvSpPr>
          <p:cNvPr id="64" name="PlaceHolder 2"/>
          <p:cNvSpPr>
            <a:spLocks noGrp="1"/>
          </p:cNvSpPr>
          <p:nvPr>
            <p:ph type="body"/>
          </p:nvPr>
        </p:nvSpPr>
        <p:spPr>
          <a:xfrm>
            <a:off x="311760" y="1152360"/>
            <a:ext cx="8520120" cy="1629360"/>
          </a:xfrm>
          <a:prstGeom prst="rect">
            <a:avLst/>
          </a:prstGeom>
        </p:spPr>
        <p:txBody>
          <a:bodyPr lIns="0" tIns="0" rIns="0" bIns="0">
            <a:normAutofit/>
          </a:bodyPr>
          <a:lstStyle/>
          <a:p>
            <a:endParaRPr lang="en-IN" sz="1800" b="0" strike="noStrike" spc="-1">
              <a:solidFill>
                <a:srgbClr val="585858"/>
              </a:solidFill>
              <a:latin typeface="Arial"/>
            </a:endParaRPr>
          </a:p>
        </p:txBody>
      </p:sp>
      <p:sp>
        <p:nvSpPr>
          <p:cNvPr id="65" name="PlaceHolder 3"/>
          <p:cNvSpPr>
            <a:spLocks noGrp="1"/>
          </p:cNvSpPr>
          <p:nvPr>
            <p:ph type="body"/>
          </p:nvPr>
        </p:nvSpPr>
        <p:spPr>
          <a:xfrm>
            <a:off x="311760" y="2936880"/>
            <a:ext cx="8520120" cy="1629360"/>
          </a:xfrm>
          <a:prstGeom prst="rect">
            <a:avLst/>
          </a:prstGeom>
        </p:spPr>
        <p:txBody>
          <a:bodyPr lIns="0" tIns="0" rIns="0" bIns="0">
            <a:normAutofit/>
          </a:bodyPr>
          <a:lstStyle/>
          <a:p>
            <a:endParaRPr lang="en-IN" sz="1800" b="0" strike="noStrike" spc="-1">
              <a:solidFill>
                <a:srgbClr val="585858"/>
              </a:solid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311760" y="444960"/>
            <a:ext cx="8520120" cy="572400"/>
          </a:xfrm>
          <a:prstGeom prst="rect">
            <a:avLst/>
          </a:prstGeom>
        </p:spPr>
        <p:txBody>
          <a:bodyPr lIns="0" tIns="0" rIns="0" bIns="0" anchor="ctr"/>
          <a:lstStyle/>
          <a:p>
            <a:endParaRPr lang="en-IN" sz="1400" b="0" strike="noStrike" spc="-1">
              <a:solidFill>
                <a:srgbClr val="000000"/>
              </a:solidFill>
              <a:latin typeface="Arial"/>
            </a:endParaRPr>
          </a:p>
        </p:txBody>
      </p:sp>
      <p:sp>
        <p:nvSpPr>
          <p:cNvPr id="67" name="PlaceHolder 2"/>
          <p:cNvSpPr>
            <a:spLocks noGrp="1"/>
          </p:cNvSpPr>
          <p:nvPr>
            <p:ph type="body"/>
          </p:nvPr>
        </p:nvSpPr>
        <p:spPr>
          <a:xfrm>
            <a:off x="311760" y="1152360"/>
            <a:ext cx="4157640" cy="1629360"/>
          </a:xfrm>
          <a:prstGeom prst="rect">
            <a:avLst/>
          </a:prstGeom>
        </p:spPr>
        <p:txBody>
          <a:bodyPr lIns="0" tIns="0" rIns="0" bIns="0">
            <a:normAutofit/>
          </a:bodyPr>
          <a:lstStyle/>
          <a:p>
            <a:endParaRPr lang="en-IN" sz="1800" b="0" strike="noStrike" spc="-1">
              <a:solidFill>
                <a:srgbClr val="585858"/>
              </a:solidFill>
              <a:latin typeface="Arial"/>
            </a:endParaRPr>
          </a:p>
        </p:txBody>
      </p:sp>
      <p:sp>
        <p:nvSpPr>
          <p:cNvPr id="68" name="PlaceHolder 3"/>
          <p:cNvSpPr>
            <a:spLocks noGrp="1"/>
          </p:cNvSpPr>
          <p:nvPr>
            <p:ph type="body"/>
          </p:nvPr>
        </p:nvSpPr>
        <p:spPr>
          <a:xfrm>
            <a:off x="4677840" y="1152360"/>
            <a:ext cx="4157640" cy="1629360"/>
          </a:xfrm>
          <a:prstGeom prst="rect">
            <a:avLst/>
          </a:prstGeom>
        </p:spPr>
        <p:txBody>
          <a:bodyPr lIns="0" tIns="0" rIns="0" bIns="0">
            <a:normAutofit/>
          </a:bodyPr>
          <a:lstStyle/>
          <a:p>
            <a:endParaRPr lang="en-IN" sz="1800" b="0" strike="noStrike" spc="-1">
              <a:solidFill>
                <a:srgbClr val="585858"/>
              </a:solidFill>
              <a:latin typeface="Arial"/>
            </a:endParaRPr>
          </a:p>
        </p:txBody>
      </p:sp>
      <p:sp>
        <p:nvSpPr>
          <p:cNvPr id="69" name="PlaceHolder 4"/>
          <p:cNvSpPr>
            <a:spLocks noGrp="1"/>
          </p:cNvSpPr>
          <p:nvPr>
            <p:ph type="body"/>
          </p:nvPr>
        </p:nvSpPr>
        <p:spPr>
          <a:xfrm>
            <a:off x="311760" y="2936880"/>
            <a:ext cx="4157640" cy="1629360"/>
          </a:xfrm>
          <a:prstGeom prst="rect">
            <a:avLst/>
          </a:prstGeom>
        </p:spPr>
        <p:txBody>
          <a:bodyPr lIns="0" tIns="0" rIns="0" bIns="0">
            <a:normAutofit/>
          </a:bodyPr>
          <a:lstStyle/>
          <a:p>
            <a:endParaRPr lang="en-IN" sz="1800" b="0" strike="noStrike" spc="-1">
              <a:solidFill>
                <a:srgbClr val="585858"/>
              </a:solidFill>
              <a:latin typeface="Arial"/>
            </a:endParaRPr>
          </a:p>
        </p:txBody>
      </p:sp>
      <p:sp>
        <p:nvSpPr>
          <p:cNvPr id="70" name="PlaceHolder 5"/>
          <p:cNvSpPr>
            <a:spLocks noGrp="1"/>
          </p:cNvSpPr>
          <p:nvPr>
            <p:ph type="body"/>
          </p:nvPr>
        </p:nvSpPr>
        <p:spPr>
          <a:xfrm>
            <a:off x="4677840" y="2936880"/>
            <a:ext cx="4157640" cy="1629360"/>
          </a:xfrm>
          <a:prstGeom prst="rect">
            <a:avLst/>
          </a:prstGeom>
        </p:spPr>
        <p:txBody>
          <a:bodyPr lIns="0" tIns="0" rIns="0" bIns="0">
            <a:normAutofit/>
          </a:bodyPr>
          <a:lstStyle/>
          <a:p>
            <a:endParaRPr lang="en-IN" sz="1800" b="0" strike="noStrike" spc="-1">
              <a:solidFill>
                <a:srgbClr val="585858"/>
              </a:solid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311760" y="444960"/>
            <a:ext cx="8520120" cy="572400"/>
          </a:xfrm>
          <a:prstGeom prst="rect">
            <a:avLst/>
          </a:prstGeom>
        </p:spPr>
        <p:txBody>
          <a:bodyPr lIns="0" tIns="0" rIns="0" bIns="0" anchor="ctr"/>
          <a:lstStyle/>
          <a:p>
            <a:endParaRPr lang="en-IN" sz="1400" b="0" strike="noStrike" spc="-1">
              <a:solidFill>
                <a:srgbClr val="000000"/>
              </a:solidFill>
              <a:latin typeface="Arial"/>
            </a:endParaRPr>
          </a:p>
        </p:txBody>
      </p:sp>
      <p:sp>
        <p:nvSpPr>
          <p:cNvPr id="72" name="PlaceHolder 2"/>
          <p:cNvSpPr>
            <a:spLocks noGrp="1"/>
          </p:cNvSpPr>
          <p:nvPr>
            <p:ph type="body"/>
          </p:nvPr>
        </p:nvSpPr>
        <p:spPr>
          <a:xfrm>
            <a:off x="311760" y="1152360"/>
            <a:ext cx="2743200" cy="1629360"/>
          </a:xfrm>
          <a:prstGeom prst="rect">
            <a:avLst/>
          </a:prstGeom>
        </p:spPr>
        <p:txBody>
          <a:bodyPr lIns="0" tIns="0" rIns="0" bIns="0">
            <a:normAutofit/>
          </a:bodyPr>
          <a:lstStyle/>
          <a:p>
            <a:endParaRPr lang="en-IN" sz="1800" b="0" strike="noStrike" spc="-1">
              <a:solidFill>
                <a:srgbClr val="585858"/>
              </a:solidFill>
              <a:latin typeface="Arial"/>
            </a:endParaRPr>
          </a:p>
        </p:txBody>
      </p:sp>
      <p:sp>
        <p:nvSpPr>
          <p:cNvPr id="73" name="PlaceHolder 3"/>
          <p:cNvSpPr>
            <a:spLocks noGrp="1"/>
          </p:cNvSpPr>
          <p:nvPr>
            <p:ph type="body"/>
          </p:nvPr>
        </p:nvSpPr>
        <p:spPr>
          <a:xfrm>
            <a:off x="3192480" y="1152360"/>
            <a:ext cx="2743200" cy="1629360"/>
          </a:xfrm>
          <a:prstGeom prst="rect">
            <a:avLst/>
          </a:prstGeom>
        </p:spPr>
        <p:txBody>
          <a:bodyPr lIns="0" tIns="0" rIns="0" bIns="0">
            <a:normAutofit/>
          </a:bodyPr>
          <a:lstStyle/>
          <a:p>
            <a:endParaRPr lang="en-IN" sz="1800" b="0" strike="noStrike" spc="-1">
              <a:solidFill>
                <a:srgbClr val="585858"/>
              </a:solidFill>
              <a:latin typeface="Arial"/>
            </a:endParaRPr>
          </a:p>
        </p:txBody>
      </p:sp>
      <p:sp>
        <p:nvSpPr>
          <p:cNvPr id="74" name="PlaceHolder 4"/>
          <p:cNvSpPr>
            <a:spLocks noGrp="1"/>
          </p:cNvSpPr>
          <p:nvPr>
            <p:ph type="body"/>
          </p:nvPr>
        </p:nvSpPr>
        <p:spPr>
          <a:xfrm>
            <a:off x="6073200" y="1152360"/>
            <a:ext cx="2743200" cy="1629360"/>
          </a:xfrm>
          <a:prstGeom prst="rect">
            <a:avLst/>
          </a:prstGeom>
        </p:spPr>
        <p:txBody>
          <a:bodyPr lIns="0" tIns="0" rIns="0" bIns="0">
            <a:normAutofit/>
          </a:bodyPr>
          <a:lstStyle/>
          <a:p>
            <a:endParaRPr lang="en-IN" sz="1800" b="0" strike="noStrike" spc="-1">
              <a:solidFill>
                <a:srgbClr val="585858"/>
              </a:solidFill>
              <a:latin typeface="Arial"/>
            </a:endParaRPr>
          </a:p>
        </p:txBody>
      </p:sp>
      <p:sp>
        <p:nvSpPr>
          <p:cNvPr id="75" name="PlaceHolder 5"/>
          <p:cNvSpPr>
            <a:spLocks noGrp="1"/>
          </p:cNvSpPr>
          <p:nvPr>
            <p:ph type="body"/>
          </p:nvPr>
        </p:nvSpPr>
        <p:spPr>
          <a:xfrm>
            <a:off x="311760" y="2936880"/>
            <a:ext cx="2743200" cy="1629360"/>
          </a:xfrm>
          <a:prstGeom prst="rect">
            <a:avLst/>
          </a:prstGeom>
        </p:spPr>
        <p:txBody>
          <a:bodyPr lIns="0" tIns="0" rIns="0" bIns="0">
            <a:normAutofit/>
          </a:bodyPr>
          <a:lstStyle/>
          <a:p>
            <a:endParaRPr lang="en-IN" sz="1800" b="0" strike="noStrike" spc="-1">
              <a:solidFill>
                <a:srgbClr val="585858"/>
              </a:solidFill>
              <a:latin typeface="Arial"/>
            </a:endParaRPr>
          </a:p>
        </p:txBody>
      </p:sp>
      <p:sp>
        <p:nvSpPr>
          <p:cNvPr id="76" name="PlaceHolder 6"/>
          <p:cNvSpPr>
            <a:spLocks noGrp="1"/>
          </p:cNvSpPr>
          <p:nvPr>
            <p:ph type="body"/>
          </p:nvPr>
        </p:nvSpPr>
        <p:spPr>
          <a:xfrm>
            <a:off x="3192480" y="2936880"/>
            <a:ext cx="2743200" cy="1629360"/>
          </a:xfrm>
          <a:prstGeom prst="rect">
            <a:avLst/>
          </a:prstGeom>
        </p:spPr>
        <p:txBody>
          <a:bodyPr lIns="0" tIns="0" rIns="0" bIns="0">
            <a:normAutofit/>
          </a:bodyPr>
          <a:lstStyle/>
          <a:p>
            <a:endParaRPr lang="en-IN" sz="1800" b="0" strike="noStrike" spc="-1">
              <a:solidFill>
                <a:srgbClr val="585858"/>
              </a:solidFill>
              <a:latin typeface="Arial"/>
            </a:endParaRPr>
          </a:p>
        </p:txBody>
      </p:sp>
      <p:sp>
        <p:nvSpPr>
          <p:cNvPr id="77" name="PlaceHolder 7"/>
          <p:cNvSpPr>
            <a:spLocks noGrp="1"/>
          </p:cNvSpPr>
          <p:nvPr>
            <p:ph type="body"/>
          </p:nvPr>
        </p:nvSpPr>
        <p:spPr>
          <a:xfrm>
            <a:off x="6073200" y="2936880"/>
            <a:ext cx="2743200" cy="1629360"/>
          </a:xfrm>
          <a:prstGeom prst="rect">
            <a:avLst/>
          </a:prstGeom>
        </p:spPr>
        <p:txBody>
          <a:bodyPr lIns="0" tIns="0" rIns="0" bIns="0">
            <a:normAutofit/>
          </a:bodyPr>
          <a:lstStyle/>
          <a:p>
            <a:endParaRPr lang="en-IN" sz="1800" b="0" strike="noStrike" spc="-1">
              <a:solidFill>
                <a:srgbClr val="585858"/>
              </a:solid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311760" y="444960"/>
            <a:ext cx="8520120" cy="572400"/>
          </a:xfrm>
          <a:prstGeom prst="rect">
            <a:avLst/>
          </a:prstGeom>
        </p:spPr>
        <p:txBody>
          <a:bodyPr lIns="0" tIns="0" rIns="0" bIns="0" anchor="ctr"/>
          <a:lstStyle/>
          <a:p>
            <a:endParaRPr lang="en-IN" sz="1400" b="0" strike="noStrike" spc="-1">
              <a:solidFill>
                <a:srgbClr val="000000"/>
              </a:solidFill>
              <a:latin typeface="Arial"/>
            </a:endParaRPr>
          </a:p>
        </p:txBody>
      </p:sp>
      <p:sp>
        <p:nvSpPr>
          <p:cNvPr id="6" name="PlaceHolder 2"/>
          <p:cNvSpPr>
            <a:spLocks noGrp="1"/>
          </p:cNvSpPr>
          <p:nvPr>
            <p:ph type="body"/>
          </p:nvPr>
        </p:nvSpPr>
        <p:spPr>
          <a:xfrm>
            <a:off x="311760" y="1152360"/>
            <a:ext cx="8520120" cy="3416040"/>
          </a:xfrm>
          <a:prstGeom prst="rect">
            <a:avLst/>
          </a:prstGeom>
        </p:spPr>
        <p:txBody>
          <a:bodyPr lIns="0" tIns="0" rIns="0" bIns="0">
            <a:normAutofit/>
          </a:bodyPr>
          <a:lstStyle/>
          <a:p>
            <a:endParaRPr lang="en-IN" sz="1800" b="0" strike="noStrike" spc="-1">
              <a:solidFill>
                <a:srgbClr val="585858"/>
              </a:solid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311760" y="444960"/>
            <a:ext cx="8520120" cy="572400"/>
          </a:xfrm>
          <a:prstGeom prst="rect">
            <a:avLst/>
          </a:prstGeom>
        </p:spPr>
        <p:txBody>
          <a:bodyPr lIns="0" tIns="0" rIns="0" bIns="0" anchor="ctr"/>
          <a:lstStyle/>
          <a:p>
            <a:endParaRPr lang="en-IN" sz="1400" b="0" strike="noStrike" spc="-1">
              <a:solidFill>
                <a:srgbClr val="000000"/>
              </a:solidFill>
              <a:latin typeface="Arial"/>
            </a:endParaRPr>
          </a:p>
        </p:txBody>
      </p:sp>
      <p:sp>
        <p:nvSpPr>
          <p:cNvPr id="8" name="PlaceHolder 2"/>
          <p:cNvSpPr>
            <a:spLocks noGrp="1"/>
          </p:cNvSpPr>
          <p:nvPr>
            <p:ph type="body"/>
          </p:nvPr>
        </p:nvSpPr>
        <p:spPr>
          <a:xfrm>
            <a:off x="311760" y="1152360"/>
            <a:ext cx="4157640" cy="3416040"/>
          </a:xfrm>
          <a:prstGeom prst="rect">
            <a:avLst/>
          </a:prstGeom>
        </p:spPr>
        <p:txBody>
          <a:bodyPr lIns="0" tIns="0" rIns="0" bIns="0">
            <a:normAutofit/>
          </a:bodyPr>
          <a:lstStyle/>
          <a:p>
            <a:endParaRPr lang="en-IN" sz="1800" b="0" strike="noStrike" spc="-1">
              <a:solidFill>
                <a:srgbClr val="585858"/>
              </a:solidFill>
              <a:latin typeface="Arial"/>
            </a:endParaRPr>
          </a:p>
        </p:txBody>
      </p:sp>
      <p:sp>
        <p:nvSpPr>
          <p:cNvPr id="9" name="PlaceHolder 3"/>
          <p:cNvSpPr>
            <a:spLocks noGrp="1"/>
          </p:cNvSpPr>
          <p:nvPr>
            <p:ph type="body"/>
          </p:nvPr>
        </p:nvSpPr>
        <p:spPr>
          <a:xfrm>
            <a:off x="4677840" y="1152360"/>
            <a:ext cx="4157640" cy="3416040"/>
          </a:xfrm>
          <a:prstGeom prst="rect">
            <a:avLst/>
          </a:prstGeom>
        </p:spPr>
        <p:txBody>
          <a:bodyPr lIns="0" tIns="0" rIns="0" bIns="0">
            <a:normAutofit/>
          </a:bodyPr>
          <a:lstStyle/>
          <a:p>
            <a:endParaRPr lang="en-IN" sz="1800" b="0" strike="noStrike" spc="-1">
              <a:solidFill>
                <a:srgbClr val="585858"/>
              </a:solidFill>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311760" y="444960"/>
            <a:ext cx="8520120" cy="572400"/>
          </a:xfrm>
          <a:prstGeom prst="rect">
            <a:avLst/>
          </a:prstGeom>
        </p:spPr>
        <p:txBody>
          <a:bodyPr lIns="0" tIns="0" rIns="0" bIns="0" anchor="ctr"/>
          <a:lstStyle/>
          <a:p>
            <a:endParaRPr lang="en-IN" sz="1400" b="0" strike="noStrike" spc="-1">
              <a:solidFill>
                <a:srgbClr val="000000"/>
              </a:solid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311760" y="444960"/>
            <a:ext cx="8520120" cy="2654640"/>
          </a:xfrm>
          <a:prstGeom prst="rect">
            <a:avLst/>
          </a:prstGeom>
        </p:spPr>
        <p:txBody>
          <a:bodyPr lIns="0" tIns="0" rIns="0" bIns="0" anchor="ctr"/>
          <a:lstStyle/>
          <a:p>
            <a:pPr algn="ctr"/>
            <a:endParaRPr lang="en-IN"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311760" y="444960"/>
            <a:ext cx="8520120" cy="572400"/>
          </a:xfrm>
          <a:prstGeom prst="rect">
            <a:avLst/>
          </a:prstGeom>
        </p:spPr>
        <p:txBody>
          <a:bodyPr lIns="0" tIns="0" rIns="0" bIns="0" anchor="ctr"/>
          <a:lstStyle/>
          <a:p>
            <a:endParaRPr lang="en-IN" sz="1400" b="0" strike="noStrike" spc="-1">
              <a:solidFill>
                <a:srgbClr val="000000"/>
              </a:solidFill>
              <a:latin typeface="Arial"/>
            </a:endParaRPr>
          </a:p>
        </p:txBody>
      </p:sp>
      <p:sp>
        <p:nvSpPr>
          <p:cNvPr id="13" name="PlaceHolder 2"/>
          <p:cNvSpPr>
            <a:spLocks noGrp="1"/>
          </p:cNvSpPr>
          <p:nvPr>
            <p:ph type="body"/>
          </p:nvPr>
        </p:nvSpPr>
        <p:spPr>
          <a:xfrm>
            <a:off x="311760" y="1152360"/>
            <a:ext cx="4157640" cy="1629360"/>
          </a:xfrm>
          <a:prstGeom prst="rect">
            <a:avLst/>
          </a:prstGeom>
        </p:spPr>
        <p:txBody>
          <a:bodyPr lIns="0" tIns="0" rIns="0" bIns="0">
            <a:normAutofit/>
          </a:bodyPr>
          <a:lstStyle/>
          <a:p>
            <a:endParaRPr lang="en-IN" sz="1800" b="0" strike="noStrike" spc="-1">
              <a:solidFill>
                <a:srgbClr val="585858"/>
              </a:solidFill>
              <a:latin typeface="Arial"/>
            </a:endParaRPr>
          </a:p>
        </p:txBody>
      </p:sp>
      <p:sp>
        <p:nvSpPr>
          <p:cNvPr id="14" name="PlaceHolder 3"/>
          <p:cNvSpPr>
            <a:spLocks noGrp="1"/>
          </p:cNvSpPr>
          <p:nvPr>
            <p:ph type="body"/>
          </p:nvPr>
        </p:nvSpPr>
        <p:spPr>
          <a:xfrm>
            <a:off x="4677840" y="1152360"/>
            <a:ext cx="4157640" cy="3416040"/>
          </a:xfrm>
          <a:prstGeom prst="rect">
            <a:avLst/>
          </a:prstGeom>
        </p:spPr>
        <p:txBody>
          <a:bodyPr lIns="0" tIns="0" rIns="0" bIns="0">
            <a:normAutofit/>
          </a:bodyPr>
          <a:lstStyle/>
          <a:p>
            <a:endParaRPr lang="en-IN" sz="1800" b="0" strike="noStrike" spc="-1">
              <a:solidFill>
                <a:srgbClr val="585858"/>
              </a:solidFill>
              <a:latin typeface="Arial"/>
            </a:endParaRPr>
          </a:p>
        </p:txBody>
      </p:sp>
      <p:sp>
        <p:nvSpPr>
          <p:cNvPr id="15" name="PlaceHolder 4"/>
          <p:cNvSpPr>
            <a:spLocks noGrp="1"/>
          </p:cNvSpPr>
          <p:nvPr>
            <p:ph type="body"/>
          </p:nvPr>
        </p:nvSpPr>
        <p:spPr>
          <a:xfrm>
            <a:off x="311760" y="2936880"/>
            <a:ext cx="4157640" cy="1629360"/>
          </a:xfrm>
          <a:prstGeom prst="rect">
            <a:avLst/>
          </a:prstGeom>
        </p:spPr>
        <p:txBody>
          <a:bodyPr lIns="0" tIns="0" rIns="0" bIns="0">
            <a:normAutofit/>
          </a:bodyPr>
          <a:lstStyle/>
          <a:p>
            <a:endParaRPr lang="en-IN" sz="1800" b="0" strike="noStrike" spc="-1">
              <a:solidFill>
                <a:srgbClr val="585858"/>
              </a:solid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311760" y="444960"/>
            <a:ext cx="8520120" cy="572400"/>
          </a:xfrm>
          <a:prstGeom prst="rect">
            <a:avLst/>
          </a:prstGeom>
        </p:spPr>
        <p:txBody>
          <a:bodyPr lIns="0" tIns="0" rIns="0" bIns="0" anchor="ctr"/>
          <a:lstStyle/>
          <a:p>
            <a:endParaRPr lang="en-IN" sz="1400" b="0" strike="noStrike" spc="-1">
              <a:solidFill>
                <a:srgbClr val="000000"/>
              </a:solidFill>
              <a:latin typeface="Arial"/>
            </a:endParaRPr>
          </a:p>
        </p:txBody>
      </p:sp>
      <p:sp>
        <p:nvSpPr>
          <p:cNvPr id="17" name="PlaceHolder 2"/>
          <p:cNvSpPr>
            <a:spLocks noGrp="1"/>
          </p:cNvSpPr>
          <p:nvPr>
            <p:ph type="body"/>
          </p:nvPr>
        </p:nvSpPr>
        <p:spPr>
          <a:xfrm>
            <a:off x="311760" y="1152360"/>
            <a:ext cx="4157640" cy="3416040"/>
          </a:xfrm>
          <a:prstGeom prst="rect">
            <a:avLst/>
          </a:prstGeom>
        </p:spPr>
        <p:txBody>
          <a:bodyPr lIns="0" tIns="0" rIns="0" bIns="0">
            <a:normAutofit/>
          </a:bodyPr>
          <a:lstStyle/>
          <a:p>
            <a:endParaRPr lang="en-IN" sz="1800" b="0" strike="noStrike" spc="-1">
              <a:solidFill>
                <a:srgbClr val="585858"/>
              </a:solidFill>
              <a:latin typeface="Arial"/>
            </a:endParaRPr>
          </a:p>
        </p:txBody>
      </p:sp>
      <p:sp>
        <p:nvSpPr>
          <p:cNvPr id="18" name="PlaceHolder 3"/>
          <p:cNvSpPr>
            <a:spLocks noGrp="1"/>
          </p:cNvSpPr>
          <p:nvPr>
            <p:ph type="body"/>
          </p:nvPr>
        </p:nvSpPr>
        <p:spPr>
          <a:xfrm>
            <a:off x="4677840" y="1152360"/>
            <a:ext cx="4157640" cy="1629360"/>
          </a:xfrm>
          <a:prstGeom prst="rect">
            <a:avLst/>
          </a:prstGeom>
        </p:spPr>
        <p:txBody>
          <a:bodyPr lIns="0" tIns="0" rIns="0" bIns="0">
            <a:normAutofit/>
          </a:bodyPr>
          <a:lstStyle/>
          <a:p>
            <a:endParaRPr lang="en-IN" sz="1800" b="0" strike="noStrike" spc="-1">
              <a:solidFill>
                <a:srgbClr val="585858"/>
              </a:solidFill>
              <a:latin typeface="Arial"/>
            </a:endParaRPr>
          </a:p>
        </p:txBody>
      </p:sp>
      <p:sp>
        <p:nvSpPr>
          <p:cNvPr id="19" name="PlaceHolder 4"/>
          <p:cNvSpPr>
            <a:spLocks noGrp="1"/>
          </p:cNvSpPr>
          <p:nvPr>
            <p:ph type="body"/>
          </p:nvPr>
        </p:nvSpPr>
        <p:spPr>
          <a:xfrm>
            <a:off x="4677840" y="2936880"/>
            <a:ext cx="4157640" cy="1629360"/>
          </a:xfrm>
          <a:prstGeom prst="rect">
            <a:avLst/>
          </a:prstGeom>
        </p:spPr>
        <p:txBody>
          <a:bodyPr lIns="0" tIns="0" rIns="0" bIns="0">
            <a:normAutofit/>
          </a:bodyPr>
          <a:lstStyle/>
          <a:p>
            <a:endParaRPr lang="en-IN" sz="1800" b="0" strike="noStrike" spc="-1">
              <a:solidFill>
                <a:srgbClr val="585858"/>
              </a:solid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311760" y="444960"/>
            <a:ext cx="8520120" cy="572400"/>
          </a:xfrm>
          <a:prstGeom prst="rect">
            <a:avLst/>
          </a:prstGeom>
        </p:spPr>
        <p:txBody>
          <a:bodyPr lIns="0" tIns="0" rIns="0" bIns="0" anchor="ctr"/>
          <a:lstStyle/>
          <a:p>
            <a:endParaRPr lang="en-IN" sz="1400" b="0" strike="noStrike" spc="-1">
              <a:solidFill>
                <a:srgbClr val="000000"/>
              </a:solidFill>
              <a:latin typeface="Arial"/>
            </a:endParaRPr>
          </a:p>
        </p:txBody>
      </p:sp>
      <p:sp>
        <p:nvSpPr>
          <p:cNvPr id="21" name="PlaceHolder 2"/>
          <p:cNvSpPr>
            <a:spLocks noGrp="1"/>
          </p:cNvSpPr>
          <p:nvPr>
            <p:ph type="body"/>
          </p:nvPr>
        </p:nvSpPr>
        <p:spPr>
          <a:xfrm>
            <a:off x="311760" y="1152360"/>
            <a:ext cx="4157640" cy="1629360"/>
          </a:xfrm>
          <a:prstGeom prst="rect">
            <a:avLst/>
          </a:prstGeom>
        </p:spPr>
        <p:txBody>
          <a:bodyPr lIns="0" tIns="0" rIns="0" bIns="0">
            <a:normAutofit/>
          </a:bodyPr>
          <a:lstStyle/>
          <a:p>
            <a:endParaRPr lang="en-IN" sz="1800" b="0" strike="noStrike" spc="-1">
              <a:solidFill>
                <a:srgbClr val="585858"/>
              </a:solidFill>
              <a:latin typeface="Arial"/>
            </a:endParaRPr>
          </a:p>
        </p:txBody>
      </p:sp>
      <p:sp>
        <p:nvSpPr>
          <p:cNvPr id="22" name="PlaceHolder 3"/>
          <p:cNvSpPr>
            <a:spLocks noGrp="1"/>
          </p:cNvSpPr>
          <p:nvPr>
            <p:ph type="body"/>
          </p:nvPr>
        </p:nvSpPr>
        <p:spPr>
          <a:xfrm>
            <a:off x="4677840" y="1152360"/>
            <a:ext cx="4157640" cy="1629360"/>
          </a:xfrm>
          <a:prstGeom prst="rect">
            <a:avLst/>
          </a:prstGeom>
        </p:spPr>
        <p:txBody>
          <a:bodyPr lIns="0" tIns="0" rIns="0" bIns="0">
            <a:normAutofit/>
          </a:bodyPr>
          <a:lstStyle/>
          <a:p>
            <a:endParaRPr lang="en-IN" sz="1800" b="0" strike="noStrike" spc="-1">
              <a:solidFill>
                <a:srgbClr val="585858"/>
              </a:solidFill>
              <a:latin typeface="Arial"/>
            </a:endParaRPr>
          </a:p>
        </p:txBody>
      </p:sp>
      <p:sp>
        <p:nvSpPr>
          <p:cNvPr id="23" name="PlaceHolder 4"/>
          <p:cNvSpPr>
            <a:spLocks noGrp="1"/>
          </p:cNvSpPr>
          <p:nvPr>
            <p:ph type="body"/>
          </p:nvPr>
        </p:nvSpPr>
        <p:spPr>
          <a:xfrm>
            <a:off x="311760" y="2936880"/>
            <a:ext cx="8520120" cy="1629360"/>
          </a:xfrm>
          <a:prstGeom prst="rect">
            <a:avLst/>
          </a:prstGeom>
        </p:spPr>
        <p:txBody>
          <a:bodyPr lIns="0" tIns="0" rIns="0" bIns="0">
            <a:normAutofit/>
          </a:bodyPr>
          <a:lstStyle/>
          <a:p>
            <a:endParaRPr lang="en-IN" sz="1800" b="0" strike="noStrike" spc="-1">
              <a:solidFill>
                <a:srgbClr val="585858"/>
              </a:solid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 name="PlaceHolder 1"/>
          <p:cNvSpPr>
            <a:spLocks noGrp="1"/>
          </p:cNvSpPr>
          <p:nvPr>
            <p:ph type="title"/>
          </p:nvPr>
        </p:nvSpPr>
        <p:spPr>
          <a:xfrm>
            <a:off x="311760" y="744480"/>
            <a:ext cx="8520120" cy="2052360"/>
          </a:xfrm>
          <a:prstGeom prst="rect">
            <a:avLst/>
          </a:prstGeom>
        </p:spPr>
        <p:txBody>
          <a:bodyPr tIns="91440" bIns="91440" anchor="b"/>
          <a:lstStyle/>
          <a:p>
            <a:pPr algn="ctr">
              <a:lnSpc>
                <a:spcPct val="100000"/>
              </a:lnSpc>
            </a:pPr>
            <a:r>
              <a:rPr lang="en-IN" sz="5200" b="0" strike="noStrike" spc="-1">
                <a:solidFill>
                  <a:srgbClr val="000000"/>
                </a:solidFill>
                <a:latin typeface="Arial"/>
                <a:ea typeface="Arial"/>
              </a:rPr>
              <a:t>Title Text</a:t>
            </a:r>
            <a:endParaRPr lang="en-IN" sz="5200" b="0" strike="noStrike" spc="-1">
              <a:solidFill>
                <a:srgbClr val="000000"/>
              </a:solidFill>
              <a:latin typeface="Arial"/>
            </a:endParaRPr>
          </a:p>
        </p:txBody>
      </p:sp>
      <p:sp>
        <p:nvSpPr>
          <p:cNvPr id="4" name="PlaceHolder 2"/>
          <p:cNvSpPr>
            <a:spLocks noGrp="1"/>
          </p:cNvSpPr>
          <p:nvPr>
            <p:ph type="body"/>
          </p:nvPr>
        </p:nvSpPr>
        <p:spPr>
          <a:xfrm>
            <a:off x="311760" y="2834280"/>
            <a:ext cx="8520120" cy="792360"/>
          </a:xfrm>
          <a:prstGeom prst="rect">
            <a:avLst/>
          </a:prstGeom>
        </p:spPr>
        <p:txBody>
          <a:bodyPr tIns="91440" bIns="91440"/>
          <a:lstStyle/>
          <a:p>
            <a:pPr marL="343080" indent="-228240" algn="ctr">
              <a:lnSpc>
                <a:spcPct val="100000"/>
              </a:lnSpc>
            </a:pPr>
            <a:r>
              <a:rPr lang="en-IN" sz="2800" b="0" strike="noStrike" spc="-1">
                <a:solidFill>
                  <a:srgbClr val="585858"/>
                </a:solidFill>
                <a:latin typeface="Arial"/>
                <a:ea typeface="Arial"/>
              </a:rPr>
              <a:t>Body Level One</a:t>
            </a:r>
            <a:endParaRPr lang="en-IN" sz="2800" b="0" strike="noStrike" spc="-1">
              <a:solidFill>
                <a:srgbClr val="585858"/>
              </a:solidFill>
              <a:latin typeface="Arial"/>
            </a:endParaRPr>
          </a:p>
          <a:p>
            <a:pPr marL="343080" indent="254160" algn="ctr">
              <a:lnSpc>
                <a:spcPct val="100000"/>
              </a:lnSpc>
            </a:pPr>
            <a:r>
              <a:rPr lang="en-IN" sz="2800" b="0" strike="noStrike" spc="-1">
                <a:solidFill>
                  <a:srgbClr val="585858"/>
                </a:solidFill>
                <a:latin typeface="Arial"/>
                <a:ea typeface="Arial"/>
              </a:rPr>
              <a:t>Body Level Two</a:t>
            </a:r>
            <a:endParaRPr lang="en-IN" sz="2800" b="0" strike="noStrike" spc="-1">
              <a:solidFill>
                <a:srgbClr val="585858"/>
              </a:solidFill>
              <a:latin typeface="Arial"/>
            </a:endParaRPr>
          </a:p>
          <a:p>
            <a:pPr marL="343080" indent="711360" algn="ctr">
              <a:lnSpc>
                <a:spcPct val="100000"/>
              </a:lnSpc>
            </a:pPr>
            <a:r>
              <a:rPr lang="en-IN" sz="2800" b="0" strike="noStrike" spc="-1">
                <a:solidFill>
                  <a:srgbClr val="585858"/>
                </a:solidFill>
                <a:latin typeface="Arial"/>
                <a:ea typeface="Arial"/>
              </a:rPr>
              <a:t>Body Level Three</a:t>
            </a:r>
            <a:endParaRPr lang="en-IN" sz="2800" b="0" strike="noStrike" spc="-1">
              <a:solidFill>
                <a:srgbClr val="585858"/>
              </a:solidFill>
              <a:latin typeface="Arial"/>
            </a:endParaRPr>
          </a:p>
          <a:p>
            <a:pPr marL="343080" indent="1168560" algn="ctr">
              <a:lnSpc>
                <a:spcPct val="100000"/>
              </a:lnSpc>
            </a:pPr>
            <a:r>
              <a:rPr lang="en-IN" sz="2800" b="0" strike="noStrike" spc="-1">
                <a:solidFill>
                  <a:srgbClr val="585858"/>
                </a:solidFill>
                <a:latin typeface="Arial"/>
                <a:ea typeface="Arial"/>
              </a:rPr>
              <a:t>Body Level Four</a:t>
            </a:r>
            <a:endParaRPr lang="en-IN" sz="2800" b="0" strike="noStrike" spc="-1">
              <a:solidFill>
                <a:srgbClr val="585858"/>
              </a:solidFill>
              <a:latin typeface="Arial"/>
            </a:endParaRPr>
          </a:p>
          <a:p>
            <a:pPr marL="343080" indent="1625760" algn="ctr">
              <a:lnSpc>
                <a:spcPct val="100000"/>
              </a:lnSpc>
            </a:pPr>
            <a:r>
              <a:rPr lang="en-IN" sz="2800" b="0" strike="noStrike" spc="-1">
                <a:solidFill>
                  <a:srgbClr val="585858"/>
                </a:solidFill>
                <a:latin typeface="Arial"/>
                <a:ea typeface="Arial"/>
              </a:rPr>
              <a:t>Body Level Five</a:t>
            </a:r>
            <a:endParaRPr lang="en-IN" sz="2800" b="0" strike="noStrike" spc="-1">
              <a:solidFill>
                <a:srgbClr val="585858"/>
              </a:solidFill>
              <a:latin typeface="Arial"/>
            </a:endParaRPr>
          </a:p>
        </p:txBody>
      </p:sp>
      <p:sp>
        <p:nvSpPr>
          <p:cNvPr id="2" name="PlaceHolder 3"/>
          <p:cNvSpPr>
            <a:spLocks noGrp="1"/>
          </p:cNvSpPr>
          <p:nvPr>
            <p:ph type="sldNum"/>
          </p:nvPr>
        </p:nvSpPr>
        <p:spPr>
          <a:xfrm>
            <a:off x="8684280" y="4700880"/>
            <a:ext cx="336600" cy="317880"/>
          </a:xfrm>
          <a:prstGeom prst="rect">
            <a:avLst/>
          </a:prstGeom>
        </p:spPr>
        <p:txBody>
          <a:bodyPr tIns="91440" bIns="91440" anchor="ctr"/>
          <a:lstStyle/>
          <a:p>
            <a:endParaRPr lang="en-IN" sz="24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9" name="PlaceHolder 1"/>
          <p:cNvSpPr>
            <a:spLocks noGrp="1"/>
          </p:cNvSpPr>
          <p:nvPr>
            <p:ph type="title"/>
          </p:nvPr>
        </p:nvSpPr>
        <p:spPr>
          <a:xfrm>
            <a:off x="311760" y="444960"/>
            <a:ext cx="8520120" cy="572400"/>
          </a:xfrm>
          <a:prstGeom prst="rect">
            <a:avLst/>
          </a:prstGeom>
        </p:spPr>
        <p:txBody>
          <a:bodyPr tIns="91440" bIns="91440"/>
          <a:lstStyle/>
          <a:p>
            <a:pPr>
              <a:lnSpc>
                <a:spcPct val="100000"/>
              </a:lnSpc>
            </a:pPr>
            <a:r>
              <a:rPr lang="en-IN" sz="2800" b="0" strike="noStrike" spc="-1">
                <a:solidFill>
                  <a:srgbClr val="000000"/>
                </a:solidFill>
                <a:latin typeface="Arial"/>
                <a:ea typeface="Arial"/>
              </a:rPr>
              <a:t>Title Text</a:t>
            </a:r>
            <a:endParaRPr lang="en-IN" sz="2800" b="0" strike="noStrike" spc="-1">
              <a:solidFill>
                <a:srgbClr val="000000"/>
              </a:solidFill>
              <a:latin typeface="Arial"/>
            </a:endParaRPr>
          </a:p>
        </p:txBody>
      </p:sp>
      <p:sp>
        <p:nvSpPr>
          <p:cNvPr id="40" name="PlaceHolder 2"/>
          <p:cNvSpPr>
            <a:spLocks noGrp="1"/>
          </p:cNvSpPr>
          <p:nvPr>
            <p:ph type="body"/>
          </p:nvPr>
        </p:nvSpPr>
        <p:spPr>
          <a:xfrm>
            <a:off x="311760" y="1152360"/>
            <a:ext cx="8520120" cy="3416040"/>
          </a:xfrm>
          <a:prstGeom prst="rect">
            <a:avLst/>
          </a:prstGeom>
        </p:spPr>
        <p:txBody>
          <a:bodyPr tIns="91440" bIns="91440"/>
          <a:lstStyle/>
          <a:p>
            <a:pPr marL="457200" indent="-342720">
              <a:lnSpc>
                <a:spcPct val="115000"/>
              </a:lnSpc>
              <a:buClr>
                <a:srgbClr val="585858"/>
              </a:buClr>
              <a:buFont typeface="Arial"/>
              <a:buChar char="●"/>
            </a:pPr>
            <a:r>
              <a:rPr lang="en-IN" sz="1800" b="0" strike="noStrike" spc="-1">
                <a:solidFill>
                  <a:srgbClr val="585858"/>
                </a:solidFill>
                <a:latin typeface="Arial"/>
                <a:ea typeface="Arial"/>
              </a:rPr>
              <a:t>Body Level One</a:t>
            </a:r>
            <a:endParaRPr lang="en-IN" sz="1800" b="0" strike="noStrike" spc="-1">
              <a:solidFill>
                <a:srgbClr val="585858"/>
              </a:solidFill>
              <a:latin typeface="Arial"/>
            </a:endParaRPr>
          </a:p>
          <a:p>
            <a:pPr marL="1005120" lvl="1" indent="-407880">
              <a:lnSpc>
                <a:spcPct val="115000"/>
              </a:lnSpc>
              <a:buClr>
                <a:srgbClr val="585858"/>
              </a:buClr>
              <a:buFont typeface="Arial"/>
              <a:buChar char="○"/>
            </a:pPr>
            <a:r>
              <a:rPr lang="en-IN" sz="1800" b="0" strike="noStrike" spc="-1">
                <a:solidFill>
                  <a:srgbClr val="585858"/>
                </a:solidFill>
                <a:latin typeface="Arial"/>
                <a:ea typeface="Arial"/>
              </a:rPr>
              <a:t>Body Level Two</a:t>
            </a:r>
            <a:endParaRPr lang="en-IN" sz="1800" b="0" strike="noStrike" spc="-1">
              <a:solidFill>
                <a:srgbClr val="585858"/>
              </a:solidFill>
              <a:latin typeface="Arial"/>
            </a:endParaRPr>
          </a:p>
          <a:p>
            <a:pPr marL="1462320" lvl="2" indent="-407880">
              <a:lnSpc>
                <a:spcPct val="115000"/>
              </a:lnSpc>
              <a:buClr>
                <a:srgbClr val="585858"/>
              </a:buClr>
              <a:buFont typeface="Arial"/>
              <a:buChar char="■"/>
            </a:pPr>
            <a:r>
              <a:rPr lang="en-IN" sz="1800" b="0" strike="noStrike" spc="-1">
                <a:solidFill>
                  <a:srgbClr val="585858"/>
                </a:solidFill>
                <a:latin typeface="Arial"/>
                <a:ea typeface="Arial"/>
              </a:rPr>
              <a:t>Body Level Three</a:t>
            </a:r>
            <a:endParaRPr lang="en-IN" sz="1800" b="0" strike="noStrike" spc="-1">
              <a:solidFill>
                <a:srgbClr val="585858"/>
              </a:solidFill>
              <a:latin typeface="Arial"/>
            </a:endParaRPr>
          </a:p>
          <a:p>
            <a:pPr marL="1919520" lvl="3" indent="-407880">
              <a:lnSpc>
                <a:spcPct val="115000"/>
              </a:lnSpc>
              <a:buClr>
                <a:srgbClr val="585858"/>
              </a:buClr>
              <a:buFont typeface="Arial"/>
              <a:buChar char="●"/>
            </a:pPr>
            <a:r>
              <a:rPr lang="en-IN" sz="1800" b="0" strike="noStrike" spc="-1">
                <a:solidFill>
                  <a:srgbClr val="585858"/>
                </a:solidFill>
                <a:latin typeface="Arial"/>
                <a:ea typeface="Arial"/>
              </a:rPr>
              <a:t>Body Level Four</a:t>
            </a:r>
            <a:endParaRPr lang="en-IN" sz="1800" b="0" strike="noStrike" spc="-1">
              <a:solidFill>
                <a:srgbClr val="585858"/>
              </a:solidFill>
              <a:latin typeface="Arial"/>
            </a:endParaRPr>
          </a:p>
          <a:p>
            <a:pPr marL="2376720" lvl="4" indent="-407880">
              <a:lnSpc>
                <a:spcPct val="115000"/>
              </a:lnSpc>
              <a:buClr>
                <a:srgbClr val="585858"/>
              </a:buClr>
              <a:buFont typeface="Arial"/>
              <a:buChar char="○"/>
            </a:pPr>
            <a:r>
              <a:rPr lang="en-IN" sz="1800" b="0" strike="noStrike" spc="-1">
                <a:solidFill>
                  <a:srgbClr val="585858"/>
                </a:solidFill>
                <a:latin typeface="Arial"/>
                <a:ea typeface="Arial"/>
              </a:rPr>
              <a:t>Body Level Five</a:t>
            </a:r>
            <a:endParaRPr lang="en-IN" sz="1800" b="0" strike="noStrike" spc="-1">
              <a:solidFill>
                <a:srgbClr val="585858"/>
              </a:solidFill>
              <a:latin typeface="Arial"/>
            </a:endParaRPr>
          </a:p>
        </p:txBody>
      </p:sp>
      <p:sp>
        <p:nvSpPr>
          <p:cNvPr id="41" name="PlaceHolder 3"/>
          <p:cNvSpPr>
            <a:spLocks noGrp="1"/>
          </p:cNvSpPr>
          <p:nvPr>
            <p:ph type="sldNum"/>
          </p:nvPr>
        </p:nvSpPr>
        <p:spPr>
          <a:xfrm>
            <a:off x="8684280" y="4700880"/>
            <a:ext cx="336600" cy="317880"/>
          </a:xfrm>
          <a:prstGeom prst="rect">
            <a:avLst/>
          </a:prstGeom>
        </p:spPr>
        <p:txBody>
          <a:bodyPr tIns="91440" bIns="91440" anchor="ctr"/>
          <a:lstStyle/>
          <a:p>
            <a:endParaRPr lang="en-IN" sz="24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TextShape 1"/>
          <p:cNvSpPr txBox="1"/>
          <p:nvPr/>
        </p:nvSpPr>
        <p:spPr>
          <a:xfrm>
            <a:off x="311760" y="744480"/>
            <a:ext cx="8520120" cy="2052360"/>
          </a:xfrm>
          <a:prstGeom prst="rect">
            <a:avLst/>
          </a:prstGeom>
          <a:noFill/>
          <a:ln w="12600">
            <a:noFill/>
          </a:ln>
        </p:spPr>
        <p:txBody>
          <a:bodyPr tIns="91440" bIns="91440"/>
          <a:lstStyle/>
          <a:p>
            <a:pPr>
              <a:lnSpc>
                <a:spcPct val="100000"/>
              </a:lnSpc>
            </a:pPr>
            <a:r>
              <a:rPr lang="en-IN" sz="2800" b="0" strike="noStrike" spc="-1">
                <a:solidFill>
                  <a:srgbClr val="000000"/>
                </a:solidFill>
                <a:latin typeface="Arial"/>
                <a:ea typeface="Arial"/>
              </a:rPr>
              <a:t>Assignment 1 Writeup</a:t>
            </a:r>
            <a:endParaRPr lang="en-IN" sz="2800" b="0" strike="noStrike" spc="-1">
              <a:solidFill>
                <a:srgbClr val="000000"/>
              </a:solidFill>
              <a:latin typeface="Arial"/>
            </a:endParaRPr>
          </a:p>
        </p:txBody>
      </p:sp>
      <p:sp>
        <p:nvSpPr>
          <p:cNvPr id="79" name="TextShape 2"/>
          <p:cNvSpPr txBox="1"/>
          <p:nvPr/>
        </p:nvSpPr>
        <p:spPr>
          <a:xfrm>
            <a:off x="311760" y="2834280"/>
            <a:ext cx="8520120" cy="792360"/>
          </a:xfrm>
          <a:prstGeom prst="rect">
            <a:avLst/>
          </a:prstGeom>
          <a:noFill/>
          <a:ln w="12600">
            <a:noFill/>
          </a:ln>
        </p:spPr>
        <p:txBody>
          <a:bodyPr tIns="91440" bIns="91440"/>
          <a:lstStyle/>
          <a:p>
            <a:pPr>
              <a:lnSpc>
                <a:spcPct val="115000"/>
              </a:lnSpc>
              <a:buClr>
                <a:srgbClr val="585858"/>
              </a:buClr>
              <a:buFont typeface="Arial"/>
              <a:buChar char="●"/>
            </a:pPr>
            <a:r>
              <a:rPr lang="en-IN" sz="1490" b="0" strike="noStrike" spc="-1" dirty="0">
                <a:solidFill>
                  <a:srgbClr val="585858"/>
                </a:solidFill>
                <a:latin typeface="Arial"/>
                <a:ea typeface="Arial"/>
              </a:rPr>
              <a:t>Name: </a:t>
            </a:r>
            <a:r>
              <a:rPr lang="en-IN" sz="1490" b="0" strike="noStrike" spc="-1" dirty="0" err="1">
                <a:solidFill>
                  <a:srgbClr val="585858"/>
                </a:solidFill>
                <a:latin typeface="Arial"/>
                <a:ea typeface="Arial"/>
              </a:rPr>
              <a:t>Bojun</a:t>
            </a:r>
            <a:r>
              <a:rPr lang="en-IN" sz="1490" b="0" strike="noStrike" spc="-1" dirty="0">
                <a:solidFill>
                  <a:srgbClr val="585858"/>
                </a:solidFill>
                <a:latin typeface="Arial"/>
                <a:ea typeface="Arial"/>
              </a:rPr>
              <a:t> Yang</a:t>
            </a:r>
            <a:endParaRPr lang="en-IN" sz="1490" b="0" strike="noStrike" spc="-1" dirty="0">
              <a:latin typeface="Arial"/>
            </a:endParaRPr>
          </a:p>
          <a:p>
            <a:pPr>
              <a:lnSpc>
                <a:spcPct val="115000"/>
              </a:lnSpc>
              <a:buClr>
                <a:srgbClr val="585858"/>
              </a:buClr>
              <a:buFont typeface="Arial"/>
              <a:buChar char="●"/>
            </a:pPr>
            <a:r>
              <a:rPr lang="en-IN" sz="1490" b="0" strike="noStrike" spc="-1" dirty="0">
                <a:solidFill>
                  <a:srgbClr val="585858"/>
                </a:solidFill>
                <a:latin typeface="Arial"/>
                <a:ea typeface="Arial"/>
              </a:rPr>
              <a:t>GT Email: byang301@gatech.edu</a:t>
            </a:r>
            <a:endParaRPr lang="en-IN" sz="1490" b="0" strike="noStrike" spc="-1" dirty="0">
              <a:latin typeface="Arial"/>
            </a:endParaRPr>
          </a:p>
          <a:p>
            <a:pPr>
              <a:lnSpc>
                <a:spcPct val="115000"/>
              </a:lnSpc>
              <a:buClr>
                <a:srgbClr val="585858"/>
              </a:buClr>
              <a:buFont typeface="Arial"/>
              <a:buChar char="●"/>
            </a:pPr>
            <a:r>
              <a:rPr lang="en-IN" sz="1490" b="0" strike="noStrike" spc="-1" dirty="0">
                <a:solidFill>
                  <a:srgbClr val="585858"/>
                </a:solidFill>
                <a:latin typeface="Arial"/>
                <a:ea typeface="Arial"/>
              </a:rPr>
              <a:t>GT ID: 903254309</a:t>
            </a:r>
            <a:endParaRPr lang="en-IN" sz="149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TextShape 1"/>
          <p:cNvSpPr txBox="1"/>
          <p:nvPr/>
        </p:nvSpPr>
        <p:spPr>
          <a:xfrm>
            <a:off x="311760" y="444960"/>
            <a:ext cx="8520120" cy="572400"/>
          </a:xfrm>
          <a:prstGeom prst="rect">
            <a:avLst/>
          </a:prstGeom>
          <a:noFill/>
          <a:ln w="12600">
            <a:noFill/>
          </a:ln>
        </p:spPr>
        <p:txBody>
          <a:bodyPr tIns="91440" bIns="91440"/>
          <a:lstStyle/>
          <a:p>
            <a:pPr>
              <a:lnSpc>
                <a:spcPct val="100000"/>
              </a:lnSpc>
            </a:pPr>
            <a:r>
              <a:rPr lang="en-IN" sz="2690" b="0" strike="noStrike" spc="-1">
                <a:solidFill>
                  <a:srgbClr val="000000"/>
                </a:solidFill>
                <a:latin typeface="Arial"/>
                <a:ea typeface="Arial"/>
              </a:rPr>
              <a:t>2. Regularization</a:t>
            </a:r>
            <a:endParaRPr lang="en-IN" sz="2690" b="0" strike="noStrike" spc="-1">
              <a:solidFill>
                <a:srgbClr val="000000"/>
              </a:solidFill>
              <a:latin typeface="Arial"/>
            </a:endParaRPr>
          </a:p>
        </p:txBody>
      </p:sp>
      <p:sp>
        <p:nvSpPr>
          <p:cNvPr id="92" name="TextShape 2"/>
          <p:cNvSpPr txBox="1"/>
          <p:nvPr/>
        </p:nvSpPr>
        <p:spPr>
          <a:xfrm>
            <a:off x="311760" y="1152360"/>
            <a:ext cx="8520120" cy="3416040"/>
          </a:xfrm>
          <a:prstGeom prst="rect">
            <a:avLst/>
          </a:prstGeom>
          <a:noFill/>
          <a:ln w="12600">
            <a:noFill/>
          </a:ln>
        </p:spPr>
        <p:txBody>
          <a:bodyPr tIns="91440" bIns="91440"/>
          <a:lstStyle/>
          <a:p>
            <a:pPr>
              <a:lnSpc>
                <a:spcPct val="115000"/>
              </a:lnSpc>
            </a:pPr>
            <a:r>
              <a:rPr lang="en-IN" spc="-1" dirty="0">
                <a:solidFill>
                  <a:srgbClr val="585858"/>
                </a:solidFill>
                <a:latin typeface="Arial"/>
                <a:ea typeface="Arial"/>
              </a:rPr>
              <a:t>alpha</a:t>
            </a:r>
            <a:r>
              <a:rPr lang="en-IN" sz="1800" b="0" strike="noStrike" spc="-1" dirty="0">
                <a:solidFill>
                  <a:srgbClr val="585858"/>
                </a:solidFill>
                <a:latin typeface="Arial"/>
                <a:ea typeface="Arial"/>
              </a:rPr>
              <a:t>=e-1</a:t>
            </a:r>
            <a:endParaRPr lang="en-IN" sz="1800" b="0" strike="noStrike" spc="-1" dirty="0">
              <a:solidFill>
                <a:srgbClr val="585858"/>
              </a:solidFill>
              <a:latin typeface="Arial"/>
            </a:endParaRPr>
          </a:p>
        </p:txBody>
      </p:sp>
      <p:pic>
        <p:nvPicPr>
          <p:cNvPr id="3" name="Picture 2" descr="Chart, line chart&#10;&#10;Description automatically generated">
            <a:extLst>
              <a:ext uri="{FF2B5EF4-FFF2-40B4-BE49-F238E27FC236}">
                <a16:creationId xmlns:a16="http://schemas.microsoft.com/office/drawing/2014/main" id="{0BE53535-AA9C-4341-AC72-BA100E5955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3913" y="1540132"/>
            <a:ext cx="6854024" cy="3158408"/>
          </a:xfrm>
          <a:prstGeom prst="rect">
            <a:avLst/>
          </a:prstGeom>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TextShape 1"/>
          <p:cNvSpPr txBox="1"/>
          <p:nvPr/>
        </p:nvSpPr>
        <p:spPr>
          <a:xfrm>
            <a:off x="311760" y="444960"/>
            <a:ext cx="8520120" cy="572400"/>
          </a:xfrm>
          <a:prstGeom prst="rect">
            <a:avLst/>
          </a:prstGeom>
          <a:noFill/>
          <a:ln w="12600">
            <a:noFill/>
          </a:ln>
        </p:spPr>
        <p:txBody>
          <a:bodyPr tIns="91440" bIns="91440"/>
          <a:lstStyle/>
          <a:p>
            <a:pPr>
              <a:lnSpc>
                <a:spcPct val="100000"/>
              </a:lnSpc>
            </a:pPr>
            <a:r>
              <a:rPr lang="en-IN" sz="2690" b="0" strike="noStrike" spc="-1">
                <a:solidFill>
                  <a:srgbClr val="000000"/>
                </a:solidFill>
                <a:latin typeface="Arial"/>
                <a:ea typeface="Arial"/>
              </a:rPr>
              <a:t>2. Regularization</a:t>
            </a:r>
            <a:endParaRPr lang="en-IN" sz="2690" b="0" strike="noStrike" spc="-1">
              <a:solidFill>
                <a:srgbClr val="000000"/>
              </a:solidFill>
              <a:latin typeface="Arial"/>
            </a:endParaRPr>
          </a:p>
        </p:txBody>
      </p:sp>
      <p:sp>
        <p:nvSpPr>
          <p:cNvPr id="92" name="TextShape 2"/>
          <p:cNvSpPr txBox="1"/>
          <p:nvPr/>
        </p:nvSpPr>
        <p:spPr>
          <a:xfrm>
            <a:off x="311760" y="1152360"/>
            <a:ext cx="8520120" cy="3416040"/>
          </a:xfrm>
          <a:prstGeom prst="rect">
            <a:avLst/>
          </a:prstGeom>
          <a:noFill/>
          <a:ln w="12600">
            <a:noFill/>
          </a:ln>
        </p:spPr>
        <p:txBody>
          <a:bodyPr tIns="91440" bIns="91440"/>
          <a:lstStyle/>
          <a:p>
            <a:pPr>
              <a:lnSpc>
                <a:spcPct val="115000"/>
              </a:lnSpc>
            </a:pPr>
            <a:r>
              <a:rPr lang="en-IN" spc="-1" dirty="0">
                <a:solidFill>
                  <a:srgbClr val="585858"/>
                </a:solidFill>
                <a:latin typeface="Arial"/>
                <a:ea typeface="Arial"/>
              </a:rPr>
              <a:t>alpha</a:t>
            </a:r>
            <a:r>
              <a:rPr lang="en-IN" sz="1800" b="0" strike="noStrike" spc="-1" dirty="0">
                <a:solidFill>
                  <a:srgbClr val="585858"/>
                </a:solidFill>
                <a:latin typeface="Arial"/>
                <a:ea typeface="Arial"/>
              </a:rPr>
              <a:t>=e-2</a:t>
            </a:r>
            <a:endParaRPr lang="en-IN" sz="1800" b="0" strike="noStrike" spc="-1" dirty="0">
              <a:solidFill>
                <a:srgbClr val="585858"/>
              </a:solidFill>
              <a:latin typeface="Arial"/>
            </a:endParaRPr>
          </a:p>
        </p:txBody>
      </p:sp>
      <p:pic>
        <p:nvPicPr>
          <p:cNvPr id="3" name="Picture 2" descr="Chart&#10;&#10;Description automatically generated">
            <a:extLst>
              <a:ext uri="{FF2B5EF4-FFF2-40B4-BE49-F238E27FC236}">
                <a16:creationId xmlns:a16="http://schemas.microsoft.com/office/drawing/2014/main" id="{89DAE05F-5B25-4A41-AF7D-745C6DEF35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5719" y="1533161"/>
            <a:ext cx="6861976" cy="3106800"/>
          </a:xfrm>
          <a:prstGeom prst="rect">
            <a:avLst/>
          </a:prstGeom>
        </p:spPr>
      </p:pic>
    </p:spTree>
    <p:extLst>
      <p:ext uri="{BB962C8B-B14F-4D97-AF65-F5344CB8AC3E}">
        <p14:creationId xmlns:p14="http://schemas.microsoft.com/office/powerpoint/2010/main" val="3061124908"/>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TextShape 1"/>
          <p:cNvSpPr txBox="1"/>
          <p:nvPr/>
        </p:nvSpPr>
        <p:spPr>
          <a:xfrm>
            <a:off x="311760" y="444960"/>
            <a:ext cx="8520120" cy="572400"/>
          </a:xfrm>
          <a:prstGeom prst="rect">
            <a:avLst/>
          </a:prstGeom>
          <a:noFill/>
          <a:ln w="12600">
            <a:noFill/>
          </a:ln>
        </p:spPr>
        <p:txBody>
          <a:bodyPr tIns="91440" bIns="91440"/>
          <a:lstStyle/>
          <a:p>
            <a:pPr>
              <a:lnSpc>
                <a:spcPct val="100000"/>
              </a:lnSpc>
            </a:pPr>
            <a:r>
              <a:rPr lang="en-IN" sz="2690" b="0" strike="noStrike" spc="-1">
                <a:solidFill>
                  <a:srgbClr val="000000"/>
                </a:solidFill>
                <a:latin typeface="Arial"/>
                <a:ea typeface="Arial"/>
              </a:rPr>
              <a:t>2. Regularization</a:t>
            </a:r>
            <a:endParaRPr lang="en-IN" sz="2690" b="0" strike="noStrike" spc="-1">
              <a:solidFill>
                <a:srgbClr val="000000"/>
              </a:solidFill>
              <a:latin typeface="Arial"/>
            </a:endParaRPr>
          </a:p>
        </p:txBody>
      </p:sp>
      <p:sp>
        <p:nvSpPr>
          <p:cNvPr id="92" name="TextShape 2"/>
          <p:cNvSpPr txBox="1"/>
          <p:nvPr/>
        </p:nvSpPr>
        <p:spPr>
          <a:xfrm>
            <a:off x="311760" y="1152360"/>
            <a:ext cx="8520120" cy="3416040"/>
          </a:xfrm>
          <a:prstGeom prst="rect">
            <a:avLst/>
          </a:prstGeom>
          <a:noFill/>
          <a:ln w="12600">
            <a:noFill/>
          </a:ln>
        </p:spPr>
        <p:txBody>
          <a:bodyPr tIns="91440" bIns="91440"/>
          <a:lstStyle/>
          <a:p>
            <a:pPr>
              <a:lnSpc>
                <a:spcPct val="115000"/>
              </a:lnSpc>
            </a:pPr>
            <a:r>
              <a:rPr lang="en-IN" spc="-1" dirty="0">
                <a:solidFill>
                  <a:srgbClr val="585858"/>
                </a:solidFill>
                <a:latin typeface="Arial"/>
                <a:ea typeface="Arial"/>
              </a:rPr>
              <a:t>alpha</a:t>
            </a:r>
            <a:r>
              <a:rPr lang="en-IN" sz="1800" b="0" strike="noStrike" spc="-1" dirty="0">
                <a:solidFill>
                  <a:srgbClr val="585858"/>
                </a:solidFill>
                <a:latin typeface="Arial"/>
                <a:ea typeface="Arial"/>
              </a:rPr>
              <a:t>=e-3</a:t>
            </a:r>
            <a:endParaRPr lang="en-IN" sz="1800" b="0" strike="noStrike" spc="-1" dirty="0">
              <a:solidFill>
                <a:srgbClr val="585858"/>
              </a:solidFill>
              <a:latin typeface="Arial"/>
            </a:endParaRPr>
          </a:p>
        </p:txBody>
      </p:sp>
      <p:pic>
        <p:nvPicPr>
          <p:cNvPr id="3" name="Picture 2" descr="Chart, line chart&#10;&#10;Description automatically generated">
            <a:extLst>
              <a:ext uri="{FF2B5EF4-FFF2-40B4-BE49-F238E27FC236}">
                <a16:creationId xmlns:a16="http://schemas.microsoft.com/office/drawing/2014/main" id="{A781FAC2-86A7-E443-A884-ADEA3C7E9F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5538" y="1505629"/>
            <a:ext cx="6933537" cy="2990088"/>
          </a:xfrm>
          <a:prstGeom prst="rect">
            <a:avLst/>
          </a:prstGeom>
        </p:spPr>
      </p:pic>
    </p:spTree>
    <p:extLst>
      <p:ext uri="{BB962C8B-B14F-4D97-AF65-F5344CB8AC3E}">
        <p14:creationId xmlns:p14="http://schemas.microsoft.com/office/powerpoint/2010/main" val="1789638180"/>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TextShape 1"/>
          <p:cNvSpPr txBox="1"/>
          <p:nvPr/>
        </p:nvSpPr>
        <p:spPr>
          <a:xfrm>
            <a:off x="311760" y="444960"/>
            <a:ext cx="8520120" cy="572400"/>
          </a:xfrm>
          <a:prstGeom prst="rect">
            <a:avLst/>
          </a:prstGeom>
          <a:noFill/>
          <a:ln w="12600">
            <a:noFill/>
          </a:ln>
        </p:spPr>
        <p:txBody>
          <a:bodyPr tIns="91440" bIns="91440"/>
          <a:lstStyle/>
          <a:p>
            <a:pPr>
              <a:lnSpc>
                <a:spcPct val="100000"/>
              </a:lnSpc>
            </a:pPr>
            <a:r>
              <a:rPr lang="en-IN" sz="2690" b="0" strike="noStrike" spc="-1">
                <a:solidFill>
                  <a:srgbClr val="000000"/>
                </a:solidFill>
                <a:latin typeface="Arial"/>
                <a:ea typeface="Arial"/>
              </a:rPr>
              <a:t>2. Regularization</a:t>
            </a:r>
            <a:endParaRPr lang="en-IN" sz="2690" b="0" strike="noStrike" spc="-1">
              <a:solidFill>
                <a:srgbClr val="000000"/>
              </a:solidFill>
              <a:latin typeface="Arial"/>
            </a:endParaRPr>
          </a:p>
        </p:txBody>
      </p:sp>
      <p:sp>
        <p:nvSpPr>
          <p:cNvPr id="92" name="TextShape 2"/>
          <p:cNvSpPr txBox="1"/>
          <p:nvPr/>
        </p:nvSpPr>
        <p:spPr>
          <a:xfrm>
            <a:off x="311760" y="1152360"/>
            <a:ext cx="8520120" cy="3416040"/>
          </a:xfrm>
          <a:prstGeom prst="rect">
            <a:avLst/>
          </a:prstGeom>
          <a:noFill/>
          <a:ln w="12600">
            <a:noFill/>
          </a:ln>
        </p:spPr>
        <p:txBody>
          <a:bodyPr tIns="91440" bIns="91440"/>
          <a:lstStyle/>
          <a:p>
            <a:pPr>
              <a:lnSpc>
                <a:spcPct val="115000"/>
              </a:lnSpc>
            </a:pPr>
            <a:r>
              <a:rPr lang="en-IN" spc="-1" dirty="0">
                <a:solidFill>
                  <a:srgbClr val="585858"/>
                </a:solidFill>
                <a:latin typeface="Arial"/>
                <a:ea typeface="Arial"/>
              </a:rPr>
              <a:t>alpha</a:t>
            </a:r>
            <a:r>
              <a:rPr lang="en-IN" sz="1800" b="0" strike="noStrike" spc="-1" dirty="0">
                <a:solidFill>
                  <a:srgbClr val="585858"/>
                </a:solidFill>
                <a:latin typeface="Arial"/>
                <a:ea typeface="Arial"/>
              </a:rPr>
              <a:t>=e-4</a:t>
            </a:r>
            <a:endParaRPr lang="en-IN" sz="1800" b="0" strike="noStrike" spc="-1" dirty="0">
              <a:solidFill>
                <a:srgbClr val="585858"/>
              </a:solidFill>
              <a:latin typeface="Arial"/>
            </a:endParaRPr>
          </a:p>
        </p:txBody>
      </p:sp>
      <p:pic>
        <p:nvPicPr>
          <p:cNvPr id="3" name="Picture 2" descr="Chart, line chart&#10;&#10;Description automatically generated">
            <a:extLst>
              <a:ext uri="{FF2B5EF4-FFF2-40B4-BE49-F238E27FC236}">
                <a16:creationId xmlns:a16="http://schemas.microsoft.com/office/drawing/2014/main" id="{9A50CCB1-7440-D548-85F1-7849B5C4A8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3002" y="1651819"/>
            <a:ext cx="6917635" cy="2806811"/>
          </a:xfrm>
          <a:prstGeom prst="rect">
            <a:avLst/>
          </a:prstGeom>
        </p:spPr>
      </p:pic>
    </p:spTree>
    <p:extLst>
      <p:ext uri="{BB962C8B-B14F-4D97-AF65-F5344CB8AC3E}">
        <p14:creationId xmlns:p14="http://schemas.microsoft.com/office/powerpoint/2010/main" val="2472963395"/>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TextShape 1"/>
          <p:cNvSpPr txBox="1"/>
          <p:nvPr/>
        </p:nvSpPr>
        <p:spPr>
          <a:xfrm>
            <a:off x="311760" y="444960"/>
            <a:ext cx="8520120" cy="572400"/>
          </a:xfrm>
          <a:prstGeom prst="rect">
            <a:avLst/>
          </a:prstGeom>
          <a:noFill/>
          <a:ln w="12600">
            <a:noFill/>
          </a:ln>
        </p:spPr>
        <p:txBody>
          <a:bodyPr tIns="91440" bIns="91440"/>
          <a:lstStyle/>
          <a:p>
            <a:pPr>
              <a:lnSpc>
                <a:spcPct val="100000"/>
              </a:lnSpc>
            </a:pPr>
            <a:r>
              <a:rPr lang="en-IN" sz="2690" b="0" strike="noStrike" spc="-1">
                <a:solidFill>
                  <a:srgbClr val="000000"/>
                </a:solidFill>
                <a:latin typeface="Arial"/>
                <a:ea typeface="Arial"/>
              </a:rPr>
              <a:t>2. Regularization</a:t>
            </a:r>
            <a:endParaRPr lang="en-IN" sz="2690" b="0" strike="noStrike" spc="-1">
              <a:solidFill>
                <a:srgbClr val="000000"/>
              </a:solidFill>
              <a:latin typeface="Arial"/>
            </a:endParaRPr>
          </a:p>
        </p:txBody>
      </p:sp>
      <p:sp>
        <p:nvSpPr>
          <p:cNvPr id="92" name="TextShape 2"/>
          <p:cNvSpPr txBox="1"/>
          <p:nvPr/>
        </p:nvSpPr>
        <p:spPr>
          <a:xfrm>
            <a:off x="311760" y="1152360"/>
            <a:ext cx="8520120" cy="3416040"/>
          </a:xfrm>
          <a:prstGeom prst="rect">
            <a:avLst/>
          </a:prstGeom>
          <a:noFill/>
          <a:ln w="12600">
            <a:noFill/>
          </a:ln>
        </p:spPr>
        <p:txBody>
          <a:bodyPr tIns="91440" bIns="91440"/>
          <a:lstStyle/>
          <a:p>
            <a:pPr>
              <a:lnSpc>
                <a:spcPct val="115000"/>
              </a:lnSpc>
            </a:pPr>
            <a:r>
              <a:rPr lang="en-IN" spc="-1" dirty="0">
                <a:solidFill>
                  <a:srgbClr val="585858"/>
                </a:solidFill>
                <a:latin typeface="Arial"/>
                <a:ea typeface="Arial"/>
              </a:rPr>
              <a:t>alpha</a:t>
            </a:r>
            <a:r>
              <a:rPr lang="en-IN" sz="1800" b="0" strike="noStrike" spc="-1" dirty="0">
                <a:solidFill>
                  <a:srgbClr val="585858"/>
                </a:solidFill>
                <a:latin typeface="Arial"/>
                <a:ea typeface="Arial"/>
              </a:rPr>
              <a:t>=e-0</a:t>
            </a:r>
            <a:endParaRPr lang="en-IN" sz="1800" b="0" strike="noStrike" spc="-1" dirty="0">
              <a:solidFill>
                <a:srgbClr val="585858"/>
              </a:solidFill>
              <a:latin typeface="Arial"/>
            </a:endParaRPr>
          </a:p>
        </p:txBody>
      </p:sp>
      <p:pic>
        <p:nvPicPr>
          <p:cNvPr id="3" name="Picture 2" descr="Chart, line chart&#10;&#10;Description automatically generated">
            <a:extLst>
              <a:ext uri="{FF2B5EF4-FFF2-40B4-BE49-F238E27FC236}">
                <a16:creationId xmlns:a16="http://schemas.microsoft.com/office/drawing/2014/main" id="{6BB2861A-298E-6E40-884D-CA84AFB628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7100" y="1643649"/>
            <a:ext cx="6949440" cy="2829121"/>
          </a:xfrm>
          <a:prstGeom prst="rect">
            <a:avLst/>
          </a:prstGeom>
        </p:spPr>
      </p:pic>
    </p:spTree>
    <p:extLst>
      <p:ext uri="{BB962C8B-B14F-4D97-AF65-F5344CB8AC3E}">
        <p14:creationId xmlns:p14="http://schemas.microsoft.com/office/powerpoint/2010/main" val="3731109070"/>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TextShape 1"/>
          <p:cNvSpPr txBox="1"/>
          <p:nvPr/>
        </p:nvSpPr>
        <p:spPr>
          <a:xfrm>
            <a:off x="311760" y="444960"/>
            <a:ext cx="8520120" cy="572400"/>
          </a:xfrm>
          <a:prstGeom prst="rect">
            <a:avLst/>
          </a:prstGeom>
          <a:noFill/>
          <a:ln w="12600">
            <a:noFill/>
          </a:ln>
        </p:spPr>
        <p:txBody>
          <a:bodyPr tIns="91440" bIns="91440"/>
          <a:lstStyle/>
          <a:p>
            <a:pPr>
              <a:lnSpc>
                <a:spcPct val="100000"/>
              </a:lnSpc>
            </a:pPr>
            <a:r>
              <a:rPr lang="en-IN" sz="2690" b="0" strike="noStrike" spc="-1">
                <a:solidFill>
                  <a:srgbClr val="000000"/>
                </a:solidFill>
                <a:latin typeface="Arial"/>
                <a:ea typeface="Arial"/>
              </a:rPr>
              <a:t>2. Regularization</a:t>
            </a:r>
            <a:endParaRPr lang="en-IN" sz="2690" b="0" strike="noStrike" spc="-1">
              <a:solidFill>
                <a:srgbClr val="000000"/>
              </a:solidFill>
              <a:latin typeface="Arial"/>
            </a:endParaRPr>
          </a:p>
        </p:txBody>
      </p:sp>
      <p:sp>
        <p:nvSpPr>
          <p:cNvPr id="94" name="TextShape 2"/>
          <p:cNvSpPr txBox="1"/>
          <p:nvPr/>
        </p:nvSpPr>
        <p:spPr>
          <a:xfrm>
            <a:off x="311760" y="1152360"/>
            <a:ext cx="8520120" cy="3416040"/>
          </a:xfrm>
          <a:prstGeom prst="rect">
            <a:avLst/>
          </a:prstGeom>
          <a:noFill/>
          <a:ln w="12600">
            <a:noFill/>
          </a:ln>
        </p:spPr>
        <p:txBody>
          <a:bodyPr tIns="91440" bIns="91440"/>
          <a:lstStyle/>
          <a:p>
            <a:pPr>
              <a:lnSpc>
                <a:spcPct val="115000"/>
              </a:lnSpc>
              <a:spcBef>
                <a:spcPts val="1599"/>
              </a:spcBef>
            </a:pPr>
            <a:r>
              <a:rPr lang="en-IN" sz="1800" b="0" strike="noStrike" spc="-1" dirty="0">
                <a:solidFill>
                  <a:srgbClr val="585858"/>
                </a:solidFill>
                <a:latin typeface="Arial"/>
              </a:rPr>
              <a:t>Regularization penalizes higher terms in the model to avoid overfitting. </a:t>
            </a:r>
            <a:r>
              <a:rPr lang="en-IN" spc="-1" dirty="0">
                <a:solidFill>
                  <a:srgbClr val="585858"/>
                </a:solidFill>
                <a:latin typeface="Arial"/>
              </a:rPr>
              <a:t>The L2 regularization we implemented basically tries to push the weights towards 0. The higher the regularization </a:t>
            </a:r>
            <a:r>
              <a:rPr lang="en-IN" spc="-1" dirty="0" err="1">
                <a:solidFill>
                  <a:srgbClr val="585858"/>
                </a:solidFill>
                <a:latin typeface="Arial"/>
              </a:rPr>
              <a:t>coeff</a:t>
            </a:r>
            <a:r>
              <a:rPr lang="en-IN" spc="-1" dirty="0">
                <a:solidFill>
                  <a:srgbClr val="585858"/>
                </a:solidFill>
                <a:latin typeface="Arial"/>
              </a:rPr>
              <a:t>, the more likely the model is to underfit, so if the </a:t>
            </a:r>
            <a:r>
              <a:rPr lang="en-IN" spc="-1" dirty="0" err="1">
                <a:solidFill>
                  <a:srgbClr val="585858"/>
                </a:solidFill>
                <a:latin typeface="Arial"/>
              </a:rPr>
              <a:t>coeff</a:t>
            </a:r>
            <a:r>
              <a:rPr lang="en-IN" spc="-1" dirty="0">
                <a:solidFill>
                  <a:srgbClr val="585858"/>
                </a:solidFill>
                <a:latin typeface="Arial"/>
              </a:rPr>
              <a:t> is too small, the model will tend to overfit. We can see this in our graphs where a </a:t>
            </a:r>
            <a:r>
              <a:rPr lang="en-IN" spc="-1" dirty="0" err="1">
                <a:solidFill>
                  <a:srgbClr val="585858"/>
                </a:solidFill>
                <a:latin typeface="Arial"/>
              </a:rPr>
              <a:t>coeff</a:t>
            </a:r>
            <a:r>
              <a:rPr lang="en-IN" spc="-1" dirty="0">
                <a:solidFill>
                  <a:srgbClr val="585858"/>
                </a:solidFill>
                <a:latin typeface="Arial"/>
              </a:rPr>
              <a:t> of 1 is way too big and the model doesn’t learn anything, with learning curves of no trend. Based on our graphs, it seems an optimal regularization </a:t>
            </a:r>
            <a:r>
              <a:rPr lang="en-IN" spc="-1" dirty="0" err="1">
                <a:solidFill>
                  <a:srgbClr val="585858"/>
                </a:solidFill>
                <a:latin typeface="Arial"/>
              </a:rPr>
              <a:t>coeff</a:t>
            </a:r>
            <a:r>
              <a:rPr lang="en-IN" spc="-1" dirty="0">
                <a:solidFill>
                  <a:srgbClr val="585858"/>
                </a:solidFill>
                <a:latin typeface="Arial"/>
              </a:rPr>
              <a:t> is around 1e-3 to 1e-4. We still saw some random up and downs with a </a:t>
            </a:r>
            <a:r>
              <a:rPr lang="en-IN" spc="-1" dirty="0" err="1">
                <a:solidFill>
                  <a:srgbClr val="585858"/>
                </a:solidFill>
                <a:latin typeface="Arial"/>
              </a:rPr>
              <a:t>coeff</a:t>
            </a:r>
            <a:r>
              <a:rPr lang="en-IN" spc="-1" dirty="0">
                <a:solidFill>
                  <a:srgbClr val="585858"/>
                </a:solidFill>
                <a:latin typeface="Arial"/>
              </a:rPr>
              <a:t> of 1e-1. </a:t>
            </a:r>
          </a:p>
          <a:p>
            <a:pPr>
              <a:lnSpc>
                <a:spcPct val="115000"/>
              </a:lnSpc>
              <a:spcBef>
                <a:spcPts val="1599"/>
              </a:spcBef>
            </a:pPr>
            <a:r>
              <a:rPr lang="en-IN" spc="-1" dirty="0">
                <a:solidFill>
                  <a:srgbClr val="585858"/>
                </a:solidFill>
                <a:latin typeface="Arial"/>
              </a:rPr>
              <a:t>To pair with learning rate, if the learning rate is higher, there is a higher chance of overfitting. To counteract this, we should up the regularization </a:t>
            </a:r>
            <a:r>
              <a:rPr lang="en-IN" spc="-1" dirty="0" err="1">
                <a:solidFill>
                  <a:srgbClr val="585858"/>
                </a:solidFill>
                <a:latin typeface="Arial"/>
              </a:rPr>
              <a:t>coeff</a:t>
            </a:r>
            <a:r>
              <a:rPr lang="en-IN" spc="-1" dirty="0">
                <a:solidFill>
                  <a:srgbClr val="585858"/>
                </a:solidFill>
                <a:latin typeface="Arial"/>
              </a:rPr>
              <a:t> to counteract overfitting. </a:t>
            </a:r>
            <a:endParaRPr lang="en-IN" sz="1800" b="0" strike="noStrike" spc="-1" dirty="0">
              <a:solidFill>
                <a:srgbClr val="585858"/>
              </a:solidFill>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TextShape 1"/>
          <p:cNvSpPr txBox="1"/>
          <p:nvPr/>
        </p:nvSpPr>
        <p:spPr>
          <a:xfrm>
            <a:off x="311760" y="444960"/>
            <a:ext cx="8520120" cy="572400"/>
          </a:xfrm>
          <a:prstGeom prst="rect">
            <a:avLst/>
          </a:prstGeom>
          <a:noFill/>
          <a:ln w="12600">
            <a:noFill/>
          </a:ln>
        </p:spPr>
        <p:txBody>
          <a:bodyPr tIns="91440" bIns="91440"/>
          <a:lstStyle/>
          <a:p>
            <a:pPr>
              <a:lnSpc>
                <a:spcPct val="100000"/>
              </a:lnSpc>
            </a:pPr>
            <a:r>
              <a:rPr lang="en-IN" sz="2690" b="0" strike="noStrike" spc="-1">
                <a:solidFill>
                  <a:srgbClr val="000000"/>
                </a:solidFill>
                <a:latin typeface="Arial"/>
                <a:ea typeface="Arial"/>
              </a:rPr>
              <a:t>3. Hyper-parameter Tuning</a:t>
            </a:r>
            <a:endParaRPr lang="en-IN" sz="2690" b="0" strike="noStrike" spc="-1">
              <a:solidFill>
                <a:srgbClr val="000000"/>
              </a:solidFill>
              <a:latin typeface="Arial"/>
            </a:endParaRPr>
          </a:p>
        </p:txBody>
      </p:sp>
      <p:sp>
        <p:nvSpPr>
          <p:cNvPr id="96" name="TextShape 2"/>
          <p:cNvSpPr txBox="1"/>
          <p:nvPr/>
        </p:nvSpPr>
        <p:spPr>
          <a:xfrm>
            <a:off x="311760" y="1152360"/>
            <a:ext cx="8520120" cy="3416040"/>
          </a:xfrm>
          <a:prstGeom prst="rect">
            <a:avLst/>
          </a:prstGeom>
          <a:noFill/>
          <a:ln w="12600">
            <a:noFill/>
          </a:ln>
        </p:spPr>
        <p:txBody>
          <a:bodyPr tIns="91440" bIns="91440"/>
          <a:lstStyle/>
          <a:p>
            <a:pPr>
              <a:lnSpc>
                <a:spcPct val="115000"/>
              </a:lnSpc>
              <a:spcBef>
                <a:spcPts val="1599"/>
              </a:spcBef>
            </a:pPr>
            <a:endParaRPr lang="en-IN" sz="1800" b="0" strike="noStrike" spc="-1" dirty="0">
              <a:solidFill>
                <a:srgbClr val="585858"/>
              </a:solidFill>
              <a:latin typeface="Arial"/>
            </a:endParaRPr>
          </a:p>
          <a:p>
            <a:pPr>
              <a:lnSpc>
                <a:spcPct val="115000"/>
              </a:lnSpc>
              <a:spcBef>
                <a:spcPts val="1599"/>
              </a:spcBef>
            </a:pPr>
            <a:endParaRPr lang="en-IN" spc="-1" dirty="0">
              <a:solidFill>
                <a:srgbClr val="585858"/>
              </a:solidFill>
              <a:latin typeface="Arial"/>
            </a:endParaRPr>
          </a:p>
          <a:p>
            <a:pPr>
              <a:lnSpc>
                <a:spcPct val="115000"/>
              </a:lnSpc>
              <a:spcBef>
                <a:spcPts val="1599"/>
              </a:spcBef>
            </a:pPr>
            <a:endParaRPr lang="en-IN" sz="1800" b="0" strike="noStrike" spc="-1" dirty="0">
              <a:solidFill>
                <a:srgbClr val="585858"/>
              </a:solidFill>
              <a:latin typeface="Arial"/>
            </a:endParaRPr>
          </a:p>
          <a:p>
            <a:pPr>
              <a:lnSpc>
                <a:spcPct val="115000"/>
              </a:lnSpc>
              <a:spcBef>
                <a:spcPts val="1599"/>
              </a:spcBef>
            </a:pPr>
            <a:r>
              <a:rPr lang="en-IN" sz="1800" b="0" strike="noStrike" spc="-1" dirty="0">
                <a:solidFill>
                  <a:srgbClr val="585858"/>
                </a:solidFill>
                <a:latin typeface="Arial"/>
                <a:ea typeface="Arial"/>
              </a:rPr>
              <a:t>Briefly explain why your choice works:</a:t>
            </a:r>
            <a:endParaRPr lang="en-IN" spc="-1" dirty="0">
              <a:solidFill>
                <a:srgbClr val="585858"/>
              </a:solidFill>
              <a:latin typeface="Arial"/>
              <a:ea typeface="Arial"/>
            </a:endParaRPr>
          </a:p>
          <a:p>
            <a:pPr>
              <a:lnSpc>
                <a:spcPct val="115000"/>
              </a:lnSpc>
              <a:spcBef>
                <a:spcPts val="1599"/>
              </a:spcBef>
            </a:pPr>
            <a:r>
              <a:rPr lang="en-IN" sz="1600" spc="-1" dirty="0">
                <a:solidFill>
                  <a:srgbClr val="585858"/>
                </a:solidFill>
                <a:latin typeface="Arial"/>
                <a:ea typeface="Arial"/>
              </a:rPr>
              <a:t>I experimented with many values at 10 and 20 epochs. I couldn’t get the accuracy to go above 95-95% so I increased the number of batches with the best combination of learning rate and regularization coefficient. It didn’t seem my model was overfitting too much so I set the regularization coefficient to 1e-4 and bumped the </a:t>
            </a:r>
            <a:r>
              <a:rPr lang="en-IN" sz="1600" spc="-1" dirty="0" err="1">
                <a:solidFill>
                  <a:srgbClr val="585858"/>
                </a:solidFill>
                <a:latin typeface="Arial"/>
                <a:ea typeface="Arial"/>
              </a:rPr>
              <a:t>lr</a:t>
            </a:r>
            <a:r>
              <a:rPr lang="en-IN" sz="1600" spc="-1" dirty="0">
                <a:solidFill>
                  <a:srgbClr val="585858"/>
                </a:solidFill>
                <a:latin typeface="Arial"/>
                <a:ea typeface="Arial"/>
              </a:rPr>
              <a:t> up a bit so I </a:t>
            </a:r>
            <a:r>
              <a:rPr lang="en-IN" sz="1600" spc="-1">
                <a:solidFill>
                  <a:srgbClr val="585858"/>
                </a:solidFill>
                <a:latin typeface="Arial"/>
                <a:ea typeface="Arial"/>
              </a:rPr>
              <a:t>didn’t have to run too many epochs. </a:t>
            </a:r>
            <a:endParaRPr lang="en-IN" sz="1600" b="0" strike="noStrike" spc="-1" dirty="0">
              <a:solidFill>
                <a:srgbClr val="585858"/>
              </a:solidFill>
              <a:latin typeface="Arial"/>
              <a:ea typeface="Arial"/>
            </a:endParaRPr>
          </a:p>
        </p:txBody>
      </p:sp>
      <p:graphicFrame>
        <p:nvGraphicFramePr>
          <p:cNvPr id="2" name="Table 2">
            <a:extLst>
              <a:ext uri="{FF2B5EF4-FFF2-40B4-BE49-F238E27FC236}">
                <a16:creationId xmlns:a16="http://schemas.microsoft.com/office/drawing/2014/main" id="{3A0ECDC1-7F47-1D44-A084-91708431AE19}"/>
              </a:ext>
            </a:extLst>
          </p:cNvPr>
          <p:cNvGraphicFramePr>
            <a:graphicFrameLocks noGrp="1"/>
          </p:cNvGraphicFramePr>
          <p:nvPr>
            <p:extLst>
              <p:ext uri="{D42A27DB-BD31-4B8C-83A1-F6EECF244321}">
                <p14:modId xmlns:p14="http://schemas.microsoft.com/office/powerpoint/2010/main" val="2128551150"/>
              </p:ext>
            </p:extLst>
          </p:nvPr>
        </p:nvGraphicFramePr>
        <p:xfrm>
          <a:off x="824284" y="1017360"/>
          <a:ext cx="6967995" cy="741680"/>
        </p:xfrm>
        <a:graphic>
          <a:graphicData uri="http://schemas.openxmlformats.org/drawingml/2006/table">
            <a:tbl>
              <a:tblPr firstRow="1" bandRow="1">
                <a:tableStyleId>{8799B23B-EC83-4686-B30A-512413B5E67A}</a:tableStyleId>
              </a:tblPr>
              <a:tblGrid>
                <a:gridCol w="1393599">
                  <a:extLst>
                    <a:ext uri="{9D8B030D-6E8A-4147-A177-3AD203B41FA5}">
                      <a16:colId xmlns:a16="http://schemas.microsoft.com/office/drawing/2014/main" val="3947597963"/>
                    </a:ext>
                  </a:extLst>
                </a:gridCol>
                <a:gridCol w="1393599">
                  <a:extLst>
                    <a:ext uri="{9D8B030D-6E8A-4147-A177-3AD203B41FA5}">
                      <a16:colId xmlns:a16="http://schemas.microsoft.com/office/drawing/2014/main" val="1754432286"/>
                    </a:ext>
                  </a:extLst>
                </a:gridCol>
                <a:gridCol w="1393599">
                  <a:extLst>
                    <a:ext uri="{9D8B030D-6E8A-4147-A177-3AD203B41FA5}">
                      <a16:colId xmlns:a16="http://schemas.microsoft.com/office/drawing/2014/main" val="1364801406"/>
                    </a:ext>
                  </a:extLst>
                </a:gridCol>
                <a:gridCol w="1393599">
                  <a:extLst>
                    <a:ext uri="{9D8B030D-6E8A-4147-A177-3AD203B41FA5}">
                      <a16:colId xmlns:a16="http://schemas.microsoft.com/office/drawing/2014/main" val="3573089084"/>
                    </a:ext>
                  </a:extLst>
                </a:gridCol>
                <a:gridCol w="1393599">
                  <a:extLst>
                    <a:ext uri="{9D8B030D-6E8A-4147-A177-3AD203B41FA5}">
                      <a16:colId xmlns:a16="http://schemas.microsoft.com/office/drawing/2014/main" val="77686362"/>
                    </a:ext>
                  </a:extLst>
                </a:gridCol>
              </a:tblGrid>
              <a:tr h="370840">
                <a:tc>
                  <a:txBody>
                    <a:bodyPr/>
                    <a:lstStyle/>
                    <a:p>
                      <a:r>
                        <a:rPr lang="en-US" sz="1600" b="0" dirty="0"/>
                        <a:t>Bach-size</a:t>
                      </a:r>
                    </a:p>
                  </a:txBody>
                  <a:tcPr/>
                </a:tc>
                <a:tc>
                  <a:txBody>
                    <a:bodyPr/>
                    <a:lstStyle/>
                    <a:p>
                      <a:r>
                        <a:rPr lang="en-US" sz="1600" b="0" dirty="0"/>
                        <a:t>Lr</a:t>
                      </a:r>
                    </a:p>
                  </a:txBody>
                  <a:tcPr/>
                </a:tc>
                <a:tc>
                  <a:txBody>
                    <a:bodyPr/>
                    <a:lstStyle/>
                    <a:p>
                      <a:r>
                        <a:rPr lang="en-US" sz="1600" b="0" dirty="0"/>
                        <a:t>Reg</a:t>
                      </a:r>
                    </a:p>
                  </a:txBody>
                  <a:tcPr/>
                </a:tc>
                <a:tc>
                  <a:txBody>
                    <a:bodyPr/>
                    <a:lstStyle/>
                    <a:p>
                      <a:r>
                        <a:rPr lang="en-US" sz="1600" b="0" dirty="0"/>
                        <a:t>Epochs</a:t>
                      </a:r>
                    </a:p>
                  </a:txBody>
                  <a:tcPr/>
                </a:tc>
                <a:tc>
                  <a:txBody>
                    <a:bodyPr/>
                    <a:lstStyle/>
                    <a:p>
                      <a:r>
                        <a:rPr lang="en-US" sz="1600" b="0" dirty="0"/>
                        <a:t>Momentum</a:t>
                      </a:r>
                    </a:p>
                  </a:txBody>
                  <a:tcPr/>
                </a:tc>
                <a:extLst>
                  <a:ext uri="{0D108BD9-81ED-4DB2-BD59-A6C34878D82A}">
                    <a16:rowId xmlns:a16="http://schemas.microsoft.com/office/drawing/2014/main" val="2608488034"/>
                  </a:ext>
                </a:extLst>
              </a:tr>
              <a:tr h="370840">
                <a:tc>
                  <a:txBody>
                    <a:bodyPr/>
                    <a:lstStyle/>
                    <a:p>
                      <a:r>
                        <a:rPr lang="en-US" dirty="0"/>
                        <a:t>64</a:t>
                      </a:r>
                    </a:p>
                  </a:txBody>
                  <a:tcPr/>
                </a:tc>
                <a:tc>
                  <a:txBody>
                    <a:bodyPr/>
                    <a:lstStyle/>
                    <a:p>
                      <a:r>
                        <a:rPr lang="en-US" dirty="0"/>
                        <a:t>0.15</a:t>
                      </a:r>
                    </a:p>
                  </a:txBody>
                  <a:tcPr/>
                </a:tc>
                <a:tc>
                  <a:txBody>
                    <a:bodyPr/>
                    <a:lstStyle/>
                    <a:p>
                      <a:r>
                        <a:rPr lang="en-US" dirty="0"/>
                        <a:t>0.0001</a:t>
                      </a:r>
                    </a:p>
                  </a:txBody>
                  <a:tcPr/>
                </a:tc>
                <a:tc>
                  <a:txBody>
                    <a:bodyPr/>
                    <a:lstStyle/>
                    <a:p>
                      <a:r>
                        <a:rPr lang="en-US" dirty="0"/>
                        <a:t>50</a:t>
                      </a:r>
                    </a:p>
                  </a:txBody>
                  <a:tcPr/>
                </a:tc>
                <a:tc>
                  <a:txBody>
                    <a:bodyPr/>
                    <a:lstStyle/>
                    <a:p>
                      <a:r>
                        <a:rPr lang="en-US" dirty="0"/>
                        <a:t>0.9</a:t>
                      </a:r>
                    </a:p>
                  </a:txBody>
                  <a:tcPr/>
                </a:tc>
                <a:extLst>
                  <a:ext uri="{0D108BD9-81ED-4DB2-BD59-A6C34878D82A}">
                    <a16:rowId xmlns:a16="http://schemas.microsoft.com/office/drawing/2014/main" val="1918192195"/>
                  </a:ext>
                </a:extLst>
              </a:tr>
            </a:tbl>
          </a:graphicData>
        </a:graphic>
      </p:graphicFrame>
      <p:graphicFrame>
        <p:nvGraphicFramePr>
          <p:cNvPr id="3" name="Table 3">
            <a:extLst>
              <a:ext uri="{FF2B5EF4-FFF2-40B4-BE49-F238E27FC236}">
                <a16:creationId xmlns:a16="http://schemas.microsoft.com/office/drawing/2014/main" id="{883EDC58-DD47-0D45-A44F-E907A04ED8D8}"/>
              </a:ext>
            </a:extLst>
          </p:cNvPr>
          <p:cNvGraphicFramePr>
            <a:graphicFrameLocks noGrp="1"/>
          </p:cNvGraphicFramePr>
          <p:nvPr>
            <p:extLst>
              <p:ext uri="{D42A27DB-BD31-4B8C-83A1-F6EECF244321}">
                <p14:modId xmlns:p14="http://schemas.microsoft.com/office/powerpoint/2010/main" val="944061901"/>
              </p:ext>
            </p:extLst>
          </p:nvPr>
        </p:nvGraphicFramePr>
        <p:xfrm>
          <a:off x="1364974" y="1894040"/>
          <a:ext cx="6096000" cy="741680"/>
        </p:xfrm>
        <a:graphic>
          <a:graphicData uri="http://schemas.openxmlformats.org/drawingml/2006/table">
            <a:tbl>
              <a:tblPr firstRow="1" bandRow="1">
                <a:tableStyleId>{8799B23B-EC83-4686-B30A-512413B5E67A}</a:tableStyleId>
              </a:tblPr>
              <a:tblGrid>
                <a:gridCol w="2032000">
                  <a:extLst>
                    <a:ext uri="{9D8B030D-6E8A-4147-A177-3AD203B41FA5}">
                      <a16:colId xmlns:a16="http://schemas.microsoft.com/office/drawing/2014/main" val="2916509557"/>
                    </a:ext>
                  </a:extLst>
                </a:gridCol>
                <a:gridCol w="2032000">
                  <a:extLst>
                    <a:ext uri="{9D8B030D-6E8A-4147-A177-3AD203B41FA5}">
                      <a16:colId xmlns:a16="http://schemas.microsoft.com/office/drawing/2014/main" val="369940508"/>
                    </a:ext>
                  </a:extLst>
                </a:gridCol>
                <a:gridCol w="2032000">
                  <a:extLst>
                    <a:ext uri="{9D8B030D-6E8A-4147-A177-3AD203B41FA5}">
                      <a16:colId xmlns:a16="http://schemas.microsoft.com/office/drawing/2014/main" val="3469105503"/>
                    </a:ext>
                  </a:extLst>
                </a:gridCol>
              </a:tblGrid>
              <a:tr h="370840">
                <a:tc>
                  <a:txBody>
                    <a:bodyPr/>
                    <a:lstStyle/>
                    <a:p>
                      <a:r>
                        <a:rPr lang="en-US" b="0" dirty="0"/>
                        <a:t>Training acc</a:t>
                      </a:r>
                    </a:p>
                  </a:txBody>
                  <a:tcPr/>
                </a:tc>
                <a:tc>
                  <a:txBody>
                    <a:bodyPr/>
                    <a:lstStyle/>
                    <a:p>
                      <a:r>
                        <a:rPr lang="en-US" b="0" dirty="0"/>
                        <a:t>Validation acc</a:t>
                      </a:r>
                    </a:p>
                  </a:txBody>
                  <a:tcPr/>
                </a:tc>
                <a:tc>
                  <a:txBody>
                    <a:bodyPr/>
                    <a:lstStyle/>
                    <a:p>
                      <a:r>
                        <a:rPr lang="en-US" b="0" dirty="0"/>
                        <a:t>Test acc</a:t>
                      </a:r>
                    </a:p>
                  </a:txBody>
                  <a:tcPr/>
                </a:tc>
                <a:extLst>
                  <a:ext uri="{0D108BD9-81ED-4DB2-BD59-A6C34878D82A}">
                    <a16:rowId xmlns:a16="http://schemas.microsoft.com/office/drawing/2014/main" val="1337789413"/>
                  </a:ext>
                </a:extLst>
              </a:tr>
              <a:tr h="370840">
                <a:tc>
                  <a:txBody>
                    <a:bodyPr/>
                    <a:lstStyle/>
                    <a:p>
                      <a:r>
                        <a:rPr lang="en-US" b="0" dirty="0"/>
                        <a:t>0.9833</a:t>
                      </a:r>
                    </a:p>
                  </a:txBody>
                  <a:tcPr/>
                </a:tc>
                <a:tc>
                  <a:txBody>
                    <a:bodyPr/>
                    <a:lstStyle/>
                    <a:p>
                      <a:r>
                        <a:rPr lang="en-US" b="0" dirty="0"/>
                        <a:t>0.9729</a:t>
                      </a:r>
                    </a:p>
                  </a:txBody>
                  <a:tcPr/>
                </a:tc>
                <a:tc>
                  <a:txBody>
                    <a:bodyPr/>
                    <a:lstStyle/>
                    <a:p>
                      <a:r>
                        <a:rPr lang="en-US" b="0" dirty="0"/>
                        <a:t>0.9735</a:t>
                      </a:r>
                    </a:p>
                  </a:txBody>
                  <a:tcPr/>
                </a:tc>
                <a:extLst>
                  <a:ext uri="{0D108BD9-81ED-4DB2-BD59-A6C34878D82A}">
                    <a16:rowId xmlns:a16="http://schemas.microsoft.com/office/drawing/2014/main" val="2014527674"/>
                  </a:ext>
                </a:extLst>
              </a:tr>
            </a:tbl>
          </a:graphicData>
        </a:graphic>
      </p:graphicFrame>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7B244-E074-9F42-AF99-992032839B7E}"/>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4A38FC58-471A-7345-8583-0F2D85310057}"/>
              </a:ext>
            </a:extLst>
          </p:cNvPr>
          <p:cNvSpPr>
            <a:spLocks noGrp="1"/>
          </p:cNvSpPr>
          <p:nvPr>
            <p:ph type="body"/>
          </p:nvPr>
        </p:nvSpPr>
        <p:spPr/>
        <p:txBody>
          <a:bodyPr/>
          <a:lstStyle/>
          <a:p>
            <a:endParaRPr lang="en-US"/>
          </a:p>
        </p:txBody>
      </p:sp>
      <p:pic>
        <p:nvPicPr>
          <p:cNvPr id="5" name="Picture 4" descr="Chart&#10;&#10;Description automatically generated">
            <a:extLst>
              <a:ext uri="{FF2B5EF4-FFF2-40B4-BE49-F238E27FC236}">
                <a16:creationId xmlns:a16="http://schemas.microsoft.com/office/drawing/2014/main" id="{86E9A698-6D6C-E142-B4E1-B625D82332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2049" y="1220788"/>
            <a:ext cx="7259541" cy="3069291"/>
          </a:xfrm>
          <a:prstGeom prst="rect">
            <a:avLst/>
          </a:prstGeom>
        </p:spPr>
      </p:pic>
    </p:spTree>
    <p:extLst>
      <p:ext uri="{BB962C8B-B14F-4D97-AF65-F5344CB8AC3E}">
        <p14:creationId xmlns:p14="http://schemas.microsoft.com/office/powerpoint/2010/main" val="22556207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CustomShape 1"/>
          <p:cNvSpPr/>
          <p:nvPr/>
        </p:nvSpPr>
        <p:spPr>
          <a:xfrm>
            <a:off x="636480" y="1909440"/>
            <a:ext cx="7870680" cy="913680"/>
          </a:xfrm>
          <a:prstGeom prst="rect">
            <a:avLst/>
          </a:prstGeom>
          <a:noFill/>
          <a:ln w="12600">
            <a:noFill/>
          </a:ln>
        </p:spPr>
        <p:style>
          <a:lnRef idx="0">
            <a:scrgbClr r="0" g="0" b="0"/>
          </a:lnRef>
          <a:fillRef idx="0">
            <a:scrgbClr r="0" g="0" b="0"/>
          </a:fillRef>
          <a:effectRef idx="0">
            <a:scrgbClr r="0" g="0" b="0"/>
          </a:effectRef>
          <a:fontRef idx="minor"/>
        </p:style>
        <p:txBody>
          <a:bodyPr tIns="91440" bIns="91440"/>
          <a:lstStyle/>
          <a:p>
            <a:pPr>
              <a:lnSpc>
                <a:spcPct val="100000"/>
              </a:lnSpc>
            </a:pPr>
            <a:r>
              <a:rPr lang="en-IN" sz="4800" b="0" strike="noStrike" spc="-1">
                <a:solidFill>
                  <a:srgbClr val="000000"/>
                </a:solidFill>
                <a:latin typeface="Arial"/>
                <a:ea typeface="Arial"/>
              </a:rPr>
              <a:t>Two-Layer Neural Network</a:t>
            </a:r>
            <a:endParaRPr lang="en-IN" sz="4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TextShape 1"/>
          <p:cNvSpPr txBox="1"/>
          <p:nvPr/>
        </p:nvSpPr>
        <p:spPr>
          <a:xfrm>
            <a:off x="311760" y="444960"/>
            <a:ext cx="8520120" cy="572400"/>
          </a:xfrm>
          <a:prstGeom prst="rect">
            <a:avLst/>
          </a:prstGeom>
          <a:noFill/>
          <a:ln w="12600">
            <a:noFill/>
          </a:ln>
        </p:spPr>
        <p:txBody>
          <a:bodyPr tIns="91440" bIns="91440"/>
          <a:lstStyle/>
          <a:p>
            <a:pPr marL="438840" indent="-389880">
              <a:lnSpc>
                <a:spcPct val="100000"/>
              </a:lnSpc>
              <a:buClr>
                <a:srgbClr val="000000"/>
              </a:buClr>
              <a:buFont typeface="StarSymbol"/>
              <a:buAutoNum type="arabicPeriod"/>
            </a:pPr>
            <a:r>
              <a:rPr lang="en-IN" sz="2690" b="0" strike="noStrike" spc="-1">
                <a:solidFill>
                  <a:srgbClr val="000000"/>
                </a:solidFill>
                <a:latin typeface="Arial"/>
                <a:ea typeface="Arial"/>
              </a:rPr>
              <a:t>Learning Rates</a:t>
            </a:r>
            <a:endParaRPr lang="en-IN" sz="2690" b="0" strike="noStrike" spc="-1">
              <a:solidFill>
                <a:srgbClr val="000000"/>
              </a:solidFill>
              <a:latin typeface="Arial"/>
            </a:endParaRPr>
          </a:p>
        </p:txBody>
      </p:sp>
      <p:sp>
        <p:nvSpPr>
          <p:cNvPr id="82" name="TextShape 2"/>
          <p:cNvSpPr txBox="1"/>
          <p:nvPr/>
        </p:nvSpPr>
        <p:spPr>
          <a:xfrm>
            <a:off x="311760" y="1152360"/>
            <a:ext cx="8520120" cy="3416040"/>
          </a:xfrm>
          <a:prstGeom prst="rect">
            <a:avLst/>
          </a:prstGeom>
          <a:noFill/>
          <a:ln w="12600">
            <a:noFill/>
          </a:ln>
        </p:spPr>
        <p:txBody>
          <a:bodyPr tIns="91440" bIns="91440"/>
          <a:lstStyle/>
          <a:p>
            <a:pPr>
              <a:lnSpc>
                <a:spcPct val="115000"/>
              </a:lnSpc>
            </a:pPr>
            <a:r>
              <a:rPr lang="en-IN" sz="1800" b="0" strike="noStrike" spc="-1">
                <a:solidFill>
                  <a:srgbClr val="585858"/>
                </a:solidFill>
                <a:latin typeface="Arial"/>
                <a:ea typeface="Arial"/>
              </a:rPr>
              <a:t>Tune the learning rate of the model with all other default hyper-parameters fixed. Fill in the table below:</a:t>
            </a:r>
            <a:endParaRPr lang="en-IN" sz="1800" b="0" strike="noStrike" spc="-1">
              <a:solidFill>
                <a:srgbClr val="585858"/>
              </a:solidFill>
              <a:latin typeface="Arial"/>
            </a:endParaRPr>
          </a:p>
        </p:txBody>
      </p:sp>
      <p:graphicFrame>
        <p:nvGraphicFramePr>
          <p:cNvPr id="83" name="Table 3"/>
          <p:cNvGraphicFramePr/>
          <p:nvPr>
            <p:extLst>
              <p:ext uri="{D42A27DB-BD31-4B8C-83A1-F6EECF244321}">
                <p14:modId xmlns:p14="http://schemas.microsoft.com/office/powerpoint/2010/main" val="4084306880"/>
              </p:ext>
            </p:extLst>
          </p:nvPr>
        </p:nvGraphicFramePr>
        <p:xfrm>
          <a:off x="1216080" y="2367720"/>
          <a:ext cx="5170320" cy="1546560"/>
        </p:xfrm>
        <a:graphic>
          <a:graphicData uri="http://schemas.openxmlformats.org/drawingml/2006/table">
            <a:tbl>
              <a:tblPr/>
              <a:tblGrid>
                <a:gridCol w="1033920">
                  <a:extLst>
                    <a:ext uri="{9D8B030D-6E8A-4147-A177-3AD203B41FA5}">
                      <a16:colId xmlns:a16="http://schemas.microsoft.com/office/drawing/2014/main" val="20000"/>
                    </a:ext>
                  </a:extLst>
                </a:gridCol>
                <a:gridCol w="1033920">
                  <a:extLst>
                    <a:ext uri="{9D8B030D-6E8A-4147-A177-3AD203B41FA5}">
                      <a16:colId xmlns:a16="http://schemas.microsoft.com/office/drawing/2014/main" val="20001"/>
                    </a:ext>
                  </a:extLst>
                </a:gridCol>
                <a:gridCol w="1033920">
                  <a:extLst>
                    <a:ext uri="{9D8B030D-6E8A-4147-A177-3AD203B41FA5}">
                      <a16:colId xmlns:a16="http://schemas.microsoft.com/office/drawing/2014/main" val="20002"/>
                    </a:ext>
                  </a:extLst>
                </a:gridCol>
                <a:gridCol w="1033920">
                  <a:extLst>
                    <a:ext uri="{9D8B030D-6E8A-4147-A177-3AD203B41FA5}">
                      <a16:colId xmlns:a16="http://schemas.microsoft.com/office/drawing/2014/main" val="20003"/>
                    </a:ext>
                  </a:extLst>
                </a:gridCol>
                <a:gridCol w="1034640">
                  <a:extLst>
                    <a:ext uri="{9D8B030D-6E8A-4147-A177-3AD203B41FA5}">
                      <a16:colId xmlns:a16="http://schemas.microsoft.com/office/drawing/2014/main" val="20004"/>
                    </a:ext>
                  </a:extLst>
                </a:gridCol>
              </a:tblGrid>
              <a:tr h="382320">
                <a:tc>
                  <a:txBody>
                    <a:bodyPr/>
                    <a:lstStyle/>
                    <a:p>
                      <a:endParaRPr lang="en-US"/>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a:lstStyle/>
                    <a:p>
                      <a:pPr>
                        <a:lnSpc>
                          <a:spcPct val="100000"/>
                        </a:lnSpc>
                      </a:pPr>
                      <a:r>
                        <a:rPr lang="en-IN" sz="1400" b="0" strike="noStrike" spc="-1">
                          <a:solidFill>
                            <a:srgbClr val="000000"/>
                          </a:solidFill>
                          <a:latin typeface="Arial"/>
                          <a:ea typeface="Arial"/>
                        </a:rPr>
                        <a:t>lr=1</a:t>
                      </a:r>
                      <a:endParaRPr lang="en-IN" sz="1400" b="0" strike="noStrike" spc="-1">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a:lstStyle/>
                    <a:p>
                      <a:pPr>
                        <a:lnSpc>
                          <a:spcPct val="100000"/>
                        </a:lnSpc>
                      </a:pPr>
                      <a:r>
                        <a:rPr lang="en-IN" sz="1400" b="0" strike="noStrike" spc="-1">
                          <a:solidFill>
                            <a:srgbClr val="000000"/>
                          </a:solidFill>
                          <a:latin typeface="Arial"/>
                          <a:ea typeface="Arial"/>
                        </a:rPr>
                        <a:t>lr=1e-1</a:t>
                      </a:r>
                      <a:endParaRPr lang="en-IN" sz="1400" b="0" strike="noStrike" spc="-1">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a:lstStyle/>
                    <a:p>
                      <a:pPr>
                        <a:lnSpc>
                          <a:spcPct val="100000"/>
                        </a:lnSpc>
                      </a:pPr>
                      <a:r>
                        <a:rPr lang="en-IN" sz="1400" b="0" strike="noStrike" spc="-1">
                          <a:solidFill>
                            <a:srgbClr val="000000"/>
                          </a:solidFill>
                          <a:latin typeface="Arial"/>
                          <a:ea typeface="Arial"/>
                        </a:rPr>
                        <a:t>lr=1e-2</a:t>
                      </a:r>
                      <a:endParaRPr lang="en-IN" sz="1400" b="0" strike="noStrike" spc="-1">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a:lstStyle/>
                    <a:p>
                      <a:pPr>
                        <a:lnSpc>
                          <a:spcPct val="100000"/>
                        </a:lnSpc>
                      </a:pPr>
                      <a:r>
                        <a:rPr lang="en-IN" sz="1400" b="0" strike="noStrike" spc="-1">
                          <a:solidFill>
                            <a:srgbClr val="000000"/>
                          </a:solidFill>
                          <a:latin typeface="Arial"/>
                          <a:ea typeface="Arial"/>
                        </a:rPr>
                        <a:t>lr=5e-2</a:t>
                      </a:r>
                      <a:endParaRPr lang="en-IN" sz="1400" b="0" strike="noStrike" spc="-1">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extLst>
                  <a:ext uri="{0D108BD9-81ED-4DB2-BD59-A6C34878D82A}">
                    <a16:rowId xmlns:a16="http://schemas.microsoft.com/office/drawing/2014/main" val="10000"/>
                  </a:ext>
                </a:extLst>
              </a:tr>
              <a:tr h="582120">
                <a:tc>
                  <a:txBody>
                    <a:bodyPr/>
                    <a:lstStyle/>
                    <a:p>
                      <a:pPr>
                        <a:lnSpc>
                          <a:spcPct val="100000"/>
                        </a:lnSpc>
                      </a:pPr>
                      <a:r>
                        <a:rPr lang="en-IN" sz="1400" b="0" strike="noStrike" spc="-1">
                          <a:solidFill>
                            <a:srgbClr val="000000"/>
                          </a:solidFill>
                          <a:latin typeface="Arial"/>
                          <a:ea typeface="Arial"/>
                        </a:rPr>
                        <a:t>Training Accuracy</a:t>
                      </a:r>
                      <a:endParaRPr lang="en-IN" sz="1400" b="0" strike="noStrike" spc="-1">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a:lstStyle/>
                    <a:p>
                      <a:r>
                        <a:rPr lang="en-US" dirty="0"/>
                        <a:t>0.9424</a:t>
                      </a: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a:lstStyle/>
                    <a:p>
                      <a:r>
                        <a:rPr lang="en-US" dirty="0"/>
                        <a:t>0.9223</a:t>
                      </a: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a:lstStyle/>
                    <a:p>
                      <a:r>
                        <a:rPr lang="en-US" dirty="0"/>
                        <a:t>0.7295</a:t>
                      </a: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a:lstStyle/>
                    <a:p>
                      <a:r>
                        <a:rPr lang="en-US" dirty="0"/>
                        <a:t>0.9087</a:t>
                      </a: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extLst>
                  <a:ext uri="{0D108BD9-81ED-4DB2-BD59-A6C34878D82A}">
                    <a16:rowId xmlns:a16="http://schemas.microsoft.com/office/drawing/2014/main" val="10001"/>
                  </a:ext>
                </a:extLst>
              </a:tr>
              <a:tr h="582120">
                <a:tc>
                  <a:txBody>
                    <a:bodyPr/>
                    <a:lstStyle/>
                    <a:p>
                      <a:pPr>
                        <a:lnSpc>
                          <a:spcPct val="100000"/>
                        </a:lnSpc>
                      </a:pPr>
                      <a:r>
                        <a:rPr lang="en-IN" sz="1400" b="0" strike="noStrike" spc="-1">
                          <a:solidFill>
                            <a:srgbClr val="000000"/>
                          </a:solidFill>
                          <a:latin typeface="Arial"/>
                          <a:ea typeface="Arial"/>
                        </a:rPr>
                        <a:t>Test Accuracy</a:t>
                      </a:r>
                      <a:endParaRPr lang="en-IN" sz="1400" b="0" strike="noStrike" spc="-1">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a:lstStyle/>
                    <a:p>
                      <a:r>
                        <a:rPr lang="en-US" dirty="0"/>
                        <a:t>0.9495</a:t>
                      </a: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a:lstStyle/>
                    <a:p>
                      <a:r>
                        <a:rPr lang="en-US" dirty="0"/>
                        <a:t>0.9248</a:t>
                      </a: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a:lstStyle/>
                    <a:p>
                      <a:r>
                        <a:rPr lang="en-US" dirty="0"/>
                        <a:t>0.7623</a:t>
                      </a: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a:lstStyle/>
                    <a:p>
                      <a:r>
                        <a:rPr lang="en-US" dirty="0"/>
                        <a:t>0.9127</a:t>
                      </a: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extLst>
                  <a:ext uri="{0D108BD9-81ED-4DB2-BD59-A6C34878D82A}">
                    <a16:rowId xmlns:a16="http://schemas.microsoft.com/office/drawing/2014/main" val="10002"/>
                  </a:ext>
                </a:extLst>
              </a:tr>
            </a:tbl>
          </a:graphicData>
        </a:graphic>
      </p:graphicFrame>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TextShape 1"/>
          <p:cNvSpPr txBox="1"/>
          <p:nvPr/>
        </p:nvSpPr>
        <p:spPr>
          <a:xfrm>
            <a:off x="311760" y="444960"/>
            <a:ext cx="8520120" cy="572400"/>
          </a:xfrm>
          <a:prstGeom prst="rect">
            <a:avLst/>
          </a:prstGeom>
          <a:noFill/>
          <a:ln w="12600">
            <a:noFill/>
          </a:ln>
        </p:spPr>
        <p:txBody>
          <a:bodyPr tIns="91440" bIns="91440"/>
          <a:lstStyle/>
          <a:p>
            <a:pPr marL="438840" indent="-389880">
              <a:lnSpc>
                <a:spcPct val="100000"/>
              </a:lnSpc>
              <a:buClr>
                <a:srgbClr val="000000"/>
              </a:buClr>
              <a:buFont typeface="StarSymbol"/>
              <a:buAutoNum type="arabicPeriod"/>
            </a:pPr>
            <a:r>
              <a:rPr lang="en-IN" sz="2690" b="0" strike="noStrike" spc="-1">
                <a:solidFill>
                  <a:srgbClr val="000000"/>
                </a:solidFill>
                <a:latin typeface="Arial"/>
                <a:ea typeface="Arial"/>
              </a:rPr>
              <a:t>Learning Curve</a:t>
            </a:r>
            <a:endParaRPr lang="en-IN" sz="2690" b="0" strike="noStrike" spc="-1">
              <a:solidFill>
                <a:srgbClr val="000000"/>
              </a:solidFill>
              <a:latin typeface="Arial"/>
            </a:endParaRPr>
          </a:p>
        </p:txBody>
      </p:sp>
      <p:sp>
        <p:nvSpPr>
          <p:cNvPr id="85" name="TextShape 2"/>
          <p:cNvSpPr txBox="1"/>
          <p:nvPr/>
        </p:nvSpPr>
        <p:spPr>
          <a:xfrm>
            <a:off x="311760" y="1152360"/>
            <a:ext cx="8520120" cy="3416040"/>
          </a:xfrm>
          <a:prstGeom prst="rect">
            <a:avLst/>
          </a:prstGeom>
          <a:noFill/>
          <a:ln w="12600">
            <a:noFill/>
          </a:ln>
        </p:spPr>
        <p:txBody>
          <a:bodyPr tIns="91440" bIns="91440"/>
          <a:lstStyle/>
          <a:p>
            <a:pPr>
              <a:lnSpc>
                <a:spcPct val="115000"/>
              </a:lnSpc>
            </a:pPr>
            <a:r>
              <a:rPr lang="en-IN" sz="1800" b="0" strike="noStrike" spc="-1" dirty="0">
                <a:solidFill>
                  <a:srgbClr val="585858"/>
                </a:solidFill>
                <a:latin typeface="Arial"/>
                <a:ea typeface="Arial"/>
              </a:rPr>
              <a:t>Lr = 1</a:t>
            </a:r>
            <a:endParaRPr lang="en-IN" sz="1800" b="0" strike="noStrike" spc="-1" dirty="0">
              <a:solidFill>
                <a:srgbClr val="585858"/>
              </a:solidFill>
              <a:latin typeface="Arial"/>
            </a:endParaRPr>
          </a:p>
        </p:txBody>
      </p:sp>
      <p:pic>
        <p:nvPicPr>
          <p:cNvPr id="5" name="Picture 4" descr="Chart, line chart&#10;&#10;Description automatically generated">
            <a:extLst>
              <a:ext uri="{FF2B5EF4-FFF2-40B4-BE49-F238E27FC236}">
                <a16:creationId xmlns:a16="http://schemas.microsoft.com/office/drawing/2014/main" id="{8A8CBF25-3A88-CA44-84A0-2F3525A09C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1792" y="1564248"/>
            <a:ext cx="7104888" cy="2877395"/>
          </a:xfrm>
          <a:prstGeom prst="rect">
            <a:avLst/>
          </a:prstGeom>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TextShape 1"/>
          <p:cNvSpPr txBox="1"/>
          <p:nvPr/>
        </p:nvSpPr>
        <p:spPr>
          <a:xfrm>
            <a:off x="311760" y="444960"/>
            <a:ext cx="8520120" cy="572400"/>
          </a:xfrm>
          <a:prstGeom prst="rect">
            <a:avLst/>
          </a:prstGeom>
          <a:noFill/>
          <a:ln w="12600">
            <a:noFill/>
          </a:ln>
        </p:spPr>
        <p:txBody>
          <a:bodyPr tIns="91440" bIns="91440"/>
          <a:lstStyle/>
          <a:p>
            <a:pPr marL="438840" indent="-389880">
              <a:lnSpc>
                <a:spcPct val="100000"/>
              </a:lnSpc>
              <a:buClr>
                <a:srgbClr val="000000"/>
              </a:buClr>
              <a:buFont typeface="StarSymbol"/>
              <a:buAutoNum type="arabicPeriod"/>
            </a:pPr>
            <a:r>
              <a:rPr lang="en-IN" sz="2690" b="0" strike="noStrike" spc="-1">
                <a:solidFill>
                  <a:srgbClr val="000000"/>
                </a:solidFill>
                <a:latin typeface="Arial"/>
                <a:ea typeface="Arial"/>
              </a:rPr>
              <a:t>Learning Curve</a:t>
            </a:r>
            <a:endParaRPr lang="en-IN" sz="2690" b="0" strike="noStrike" spc="-1">
              <a:solidFill>
                <a:srgbClr val="000000"/>
              </a:solidFill>
              <a:latin typeface="Arial"/>
            </a:endParaRPr>
          </a:p>
        </p:txBody>
      </p:sp>
      <p:sp>
        <p:nvSpPr>
          <p:cNvPr id="85" name="TextShape 2"/>
          <p:cNvSpPr txBox="1"/>
          <p:nvPr/>
        </p:nvSpPr>
        <p:spPr>
          <a:xfrm>
            <a:off x="311760" y="1152360"/>
            <a:ext cx="8520120" cy="3416040"/>
          </a:xfrm>
          <a:prstGeom prst="rect">
            <a:avLst/>
          </a:prstGeom>
          <a:noFill/>
          <a:ln w="12600">
            <a:noFill/>
          </a:ln>
        </p:spPr>
        <p:txBody>
          <a:bodyPr tIns="91440" bIns="91440"/>
          <a:lstStyle/>
          <a:p>
            <a:pPr>
              <a:lnSpc>
                <a:spcPct val="115000"/>
              </a:lnSpc>
            </a:pPr>
            <a:r>
              <a:rPr lang="en-IN" sz="1800" b="0" strike="noStrike" spc="-1" dirty="0">
                <a:solidFill>
                  <a:srgbClr val="585858"/>
                </a:solidFill>
                <a:latin typeface="Arial"/>
                <a:ea typeface="Arial"/>
              </a:rPr>
              <a:t>Lr = 1e-1</a:t>
            </a:r>
            <a:endParaRPr lang="en-IN" sz="1800" b="0" strike="noStrike" spc="-1" dirty="0">
              <a:solidFill>
                <a:srgbClr val="585858"/>
              </a:solidFill>
              <a:latin typeface="Arial"/>
            </a:endParaRPr>
          </a:p>
        </p:txBody>
      </p:sp>
      <p:pic>
        <p:nvPicPr>
          <p:cNvPr id="6" name="Picture 5" descr="Chart, line chart&#10;&#10;Description automatically generated">
            <a:extLst>
              <a:ext uri="{FF2B5EF4-FFF2-40B4-BE49-F238E27FC236}">
                <a16:creationId xmlns:a16="http://schemas.microsoft.com/office/drawing/2014/main" id="{399C4D9E-AB56-744E-9DAF-EB1D0AF25C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2071" y="1572689"/>
            <a:ext cx="7108466" cy="2995711"/>
          </a:xfrm>
          <a:prstGeom prst="rect">
            <a:avLst/>
          </a:prstGeom>
        </p:spPr>
      </p:pic>
    </p:spTree>
    <p:extLst>
      <p:ext uri="{BB962C8B-B14F-4D97-AF65-F5344CB8AC3E}">
        <p14:creationId xmlns:p14="http://schemas.microsoft.com/office/powerpoint/2010/main" val="2003920584"/>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TextShape 1"/>
          <p:cNvSpPr txBox="1"/>
          <p:nvPr/>
        </p:nvSpPr>
        <p:spPr>
          <a:xfrm>
            <a:off x="311760" y="444960"/>
            <a:ext cx="8520120" cy="572400"/>
          </a:xfrm>
          <a:prstGeom prst="rect">
            <a:avLst/>
          </a:prstGeom>
          <a:noFill/>
          <a:ln w="12600">
            <a:noFill/>
          </a:ln>
        </p:spPr>
        <p:txBody>
          <a:bodyPr tIns="91440" bIns="91440"/>
          <a:lstStyle/>
          <a:p>
            <a:pPr marL="438840" indent="-389880">
              <a:lnSpc>
                <a:spcPct val="100000"/>
              </a:lnSpc>
              <a:buClr>
                <a:srgbClr val="000000"/>
              </a:buClr>
              <a:buFont typeface="StarSymbol"/>
              <a:buAutoNum type="arabicPeriod"/>
            </a:pPr>
            <a:r>
              <a:rPr lang="en-IN" sz="2690" b="0" strike="noStrike" spc="-1">
                <a:solidFill>
                  <a:srgbClr val="000000"/>
                </a:solidFill>
                <a:latin typeface="Arial"/>
                <a:ea typeface="Arial"/>
              </a:rPr>
              <a:t>Learning Curve</a:t>
            </a:r>
            <a:endParaRPr lang="en-IN" sz="2690" b="0" strike="noStrike" spc="-1">
              <a:solidFill>
                <a:srgbClr val="000000"/>
              </a:solidFill>
              <a:latin typeface="Arial"/>
            </a:endParaRPr>
          </a:p>
        </p:txBody>
      </p:sp>
      <p:sp>
        <p:nvSpPr>
          <p:cNvPr id="85" name="TextShape 2"/>
          <p:cNvSpPr txBox="1"/>
          <p:nvPr/>
        </p:nvSpPr>
        <p:spPr>
          <a:xfrm>
            <a:off x="311760" y="1152360"/>
            <a:ext cx="8520120" cy="3416040"/>
          </a:xfrm>
          <a:prstGeom prst="rect">
            <a:avLst/>
          </a:prstGeom>
          <a:noFill/>
          <a:ln w="12600">
            <a:noFill/>
          </a:ln>
        </p:spPr>
        <p:txBody>
          <a:bodyPr tIns="91440" bIns="91440"/>
          <a:lstStyle/>
          <a:p>
            <a:pPr>
              <a:lnSpc>
                <a:spcPct val="115000"/>
              </a:lnSpc>
            </a:pPr>
            <a:r>
              <a:rPr lang="en-IN" sz="1800" b="0" strike="noStrike" spc="-1" dirty="0">
                <a:solidFill>
                  <a:srgbClr val="585858"/>
                </a:solidFill>
                <a:latin typeface="Arial"/>
                <a:ea typeface="Arial"/>
              </a:rPr>
              <a:t>Lr = 1e-2</a:t>
            </a:r>
            <a:endParaRPr lang="en-IN" sz="1800" b="0" strike="noStrike" spc="-1" dirty="0">
              <a:solidFill>
                <a:srgbClr val="585858"/>
              </a:solidFill>
              <a:latin typeface="Arial"/>
            </a:endParaRPr>
          </a:p>
        </p:txBody>
      </p:sp>
      <p:pic>
        <p:nvPicPr>
          <p:cNvPr id="6" name="Picture 5" descr="Chart, line chart&#10;&#10;Description automatically generated">
            <a:extLst>
              <a:ext uri="{FF2B5EF4-FFF2-40B4-BE49-F238E27FC236}">
                <a16:creationId xmlns:a16="http://schemas.microsoft.com/office/drawing/2014/main" id="{42C25FC7-3930-9147-84AB-8724344D28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2493" y="1622653"/>
            <a:ext cx="7084612" cy="2877869"/>
          </a:xfrm>
          <a:prstGeom prst="rect">
            <a:avLst/>
          </a:prstGeom>
        </p:spPr>
      </p:pic>
    </p:spTree>
    <p:extLst>
      <p:ext uri="{BB962C8B-B14F-4D97-AF65-F5344CB8AC3E}">
        <p14:creationId xmlns:p14="http://schemas.microsoft.com/office/powerpoint/2010/main" val="1871526045"/>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TextShape 1"/>
          <p:cNvSpPr txBox="1"/>
          <p:nvPr/>
        </p:nvSpPr>
        <p:spPr>
          <a:xfrm>
            <a:off x="311760" y="444960"/>
            <a:ext cx="8520120" cy="572400"/>
          </a:xfrm>
          <a:prstGeom prst="rect">
            <a:avLst/>
          </a:prstGeom>
          <a:noFill/>
          <a:ln w="12600">
            <a:noFill/>
          </a:ln>
        </p:spPr>
        <p:txBody>
          <a:bodyPr tIns="91440" bIns="91440"/>
          <a:lstStyle/>
          <a:p>
            <a:pPr marL="438840" indent="-389880">
              <a:lnSpc>
                <a:spcPct val="100000"/>
              </a:lnSpc>
              <a:buClr>
                <a:srgbClr val="000000"/>
              </a:buClr>
              <a:buFont typeface="StarSymbol"/>
              <a:buAutoNum type="arabicPeriod"/>
            </a:pPr>
            <a:r>
              <a:rPr lang="en-IN" sz="2690" b="0" strike="noStrike" spc="-1">
                <a:solidFill>
                  <a:srgbClr val="000000"/>
                </a:solidFill>
                <a:latin typeface="Arial"/>
                <a:ea typeface="Arial"/>
              </a:rPr>
              <a:t>Learning Curve</a:t>
            </a:r>
            <a:endParaRPr lang="en-IN" sz="2690" b="0" strike="noStrike" spc="-1">
              <a:solidFill>
                <a:srgbClr val="000000"/>
              </a:solidFill>
              <a:latin typeface="Arial"/>
            </a:endParaRPr>
          </a:p>
        </p:txBody>
      </p:sp>
      <p:sp>
        <p:nvSpPr>
          <p:cNvPr id="85" name="TextShape 2"/>
          <p:cNvSpPr txBox="1"/>
          <p:nvPr/>
        </p:nvSpPr>
        <p:spPr>
          <a:xfrm>
            <a:off x="311760" y="1152360"/>
            <a:ext cx="8520120" cy="3416040"/>
          </a:xfrm>
          <a:prstGeom prst="rect">
            <a:avLst/>
          </a:prstGeom>
          <a:noFill/>
          <a:ln w="12600">
            <a:noFill/>
          </a:ln>
        </p:spPr>
        <p:txBody>
          <a:bodyPr tIns="91440" bIns="91440"/>
          <a:lstStyle/>
          <a:p>
            <a:pPr>
              <a:lnSpc>
                <a:spcPct val="115000"/>
              </a:lnSpc>
            </a:pPr>
            <a:r>
              <a:rPr lang="en-IN" sz="1800" b="0" strike="noStrike" spc="-1" dirty="0">
                <a:solidFill>
                  <a:srgbClr val="585858"/>
                </a:solidFill>
                <a:latin typeface="Arial"/>
                <a:ea typeface="Arial"/>
              </a:rPr>
              <a:t>Lr = 5e-2</a:t>
            </a:r>
            <a:endParaRPr lang="en-IN" sz="1800" b="0" strike="noStrike" spc="-1" dirty="0">
              <a:solidFill>
                <a:srgbClr val="585858"/>
              </a:solidFill>
              <a:latin typeface="Arial"/>
            </a:endParaRPr>
          </a:p>
        </p:txBody>
      </p:sp>
      <p:pic>
        <p:nvPicPr>
          <p:cNvPr id="6" name="Picture 5" descr="Chart&#10;&#10;Description automatically generated">
            <a:extLst>
              <a:ext uri="{FF2B5EF4-FFF2-40B4-BE49-F238E27FC236}">
                <a16:creationId xmlns:a16="http://schemas.microsoft.com/office/drawing/2014/main" id="{8103724E-8456-0D41-82FE-A33537399C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0790" y="1687439"/>
            <a:ext cx="6194066" cy="2880961"/>
          </a:xfrm>
          <a:prstGeom prst="rect">
            <a:avLst/>
          </a:prstGeom>
        </p:spPr>
      </p:pic>
    </p:spTree>
    <p:extLst>
      <p:ext uri="{BB962C8B-B14F-4D97-AF65-F5344CB8AC3E}">
        <p14:creationId xmlns:p14="http://schemas.microsoft.com/office/powerpoint/2010/main" val="2968359661"/>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Shape 1"/>
          <p:cNvSpPr txBox="1"/>
          <p:nvPr/>
        </p:nvSpPr>
        <p:spPr>
          <a:xfrm>
            <a:off x="311760" y="444960"/>
            <a:ext cx="8520120" cy="572400"/>
          </a:xfrm>
          <a:prstGeom prst="rect">
            <a:avLst/>
          </a:prstGeom>
          <a:noFill/>
          <a:ln w="12600">
            <a:noFill/>
          </a:ln>
        </p:spPr>
        <p:txBody>
          <a:bodyPr tIns="91440" bIns="91440"/>
          <a:lstStyle/>
          <a:p>
            <a:pPr marL="438840" indent="-389880">
              <a:lnSpc>
                <a:spcPct val="100000"/>
              </a:lnSpc>
              <a:buClr>
                <a:srgbClr val="000000"/>
              </a:buClr>
              <a:buFont typeface="StarSymbol"/>
              <a:buAutoNum type="arabicPeriod"/>
            </a:pPr>
            <a:r>
              <a:rPr lang="en-IN" sz="2690" b="0" strike="noStrike" spc="-1">
                <a:solidFill>
                  <a:srgbClr val="000000"/>
                </a:solidFill>
                <a:latin typeface="Arial"/>
                <a:ea typeface="Arial"/>
              </a:rPr>
              <a:t>Learning Rates</a:t>
            </a:r>
            <a:endParaRPr lang="en-IN" sz="2690" b="0" strike="noStrike" spc="-1">
              <a:solidFill>
                <a:srgbClr val="000000"/>
              </a:solidFill>
              <a:latin typeface="Arial"/>
            </a:endParaRPr>
          </a:p>
        </p:txBody>
      </p:sp>
      <p:sp>
        <p:nvSpPr>
          <p:cNvPr id="87" name="TextShape 2"/>
          <p:cNvSpPr txBox="1"/>
          <p:nvPr/>
        </p:nvSpPr>
        <p:spPr>
          <a:xfrm>
            <a:off x="311760" y="1152360"/>
            <a:ext cx="8520120" cy="3416040"/>
          </a:xfrm>
          <a:prstGeom prst="rect">
            <a:avLst/>
          </a:prstGeom>
          <a:noFill/>
          <a:ln w="12600">
            <a:noFill/>
          </a:ln>
        </p:spPr>
        <p:txBody>
          <a:bodyPr tIns="91440" bIns="91440"/>
          <a:lstStyle/>
          <a:p>
            <a:pPr>
              <a:lnSpc>
                <a:spcPct val="115000"/>
              </a:lnSpc>
              <a:spcBef>
                <a:spcPts val="1599"/>
              </a:spcBef>
            </a:pPr>
            <a:r>
              <a:rPr lang="en-IN" sz="1600" b="0" strike="noStrike" spc="-1" dirty="0">
                <a:solidFill>
                  <a:srgbClr val="585858"/>
                </a:solidFill>
                <a:latin typeface="Arial"/>
              </a:rPr>
              <a:t>The accuracy for </a:t>
            </a:r>
            <a:r>
              <a:rPr lang="en-IN" sz="1600" b="0" strike="noStrike" spc="-1" dirty="0" err="1">
                <a:solidFill>
                  <a:srgbClr val="585858"/>
                </a:solidFill>
                <a:latin typeface="Arial"/>
              </a:rPr>
              <a:t>lr</a:t>
            </a:r>
            <a:r>
              <a:rPr lang="en-IN" sz="1600" b="0" strike="noStrike" spc="-1" dirty="0">
                <a:solidFill>
                  <a:srgbClr val="585858"/>
                </a:solidFill>
                <a:latin typeface="Arial"/>
              </a:rPr>
              <a:t>=1 was the highest out of all the models. </a:t>
            </a:r>
            <a:r>
              <a:rPr lang="en-IN" sz="1600" spc="-1" dirty="0">
                <a:solidFill>
                  <a:srgbClr val="585858"/>
                </a:solidFill>
                <a:latin typeface="Arial"/>
              </a:rPr>
              <a:t>However, its loss and accuracy curve are unstable. The validation accuracy rises very fast in the beginning and then goes up and down for the rest. For large learning rates, overfitting is more likely and the model can overshoot the optima if the steps are too large. This is what can cause the up and down learning curves. Since our models only had 10 epochs, a large learning rate meant that it could get its accuracy up fast, but it potentially overshot the optima.</a:t>
            </a:r>
          </a:p>
          <a:p>
            <a:pPr>
              <a:lnSpc>
                <a:spcPct val="115000"/>
              </a:lnSpc>
              <a:spcBef>
                <a:spcPts val="1599"/>
              </a:spcBef>
            </a:pPr>
            <a:r>
              <a:rPr lang="en-IN" sz="1600" b="0" strike="noStrike" spc="-1" dirty="0">
                <a:solidFill>
                  <a:srgbClr val="585858"/>
                </a:solidFill>
                <a:latin typeface="Arial"/>
              </a:rPr>
              <a:t>The smaller the learning rate, the slower the accuracy will increase. With smaller learning rates, the model is less likely to overfit but it will take the model longer to reach the optima. For </a:t>
            </a:r>
            <a:r>
              <a:rPr lang="en-IN" sz="1600" b="0" strike="noStrike" spc="-1" dirty="0" err="1">
                <a:solidFill>
                  <a:srgbClr val="585858"/>
                </a:solidFill>
                <a:latin typeface="Arial"/>
              </a:rPr>
              <a:t>lr</a:t>
            </a:r>
            <a:r>
              <a:rPr lang="en-IN" sz="1600" b="0" strike="noStrike" spc="-1" dirty="0">
                <a:solidFill>
                  <a:srgbClr val="585858"/>
                </a:solidFill>
                <a:latin typeface="Arial"/>
              </a:rPr>
              <a:t>=1e-2, the accuracy was the lowest because </a:t>
            </a:r>
            <a:r>
              <a:rPr lang="en-IN" sz="1600" spc="-1" dirty="0">
                <a:solidFill>
                  <a:srgbClr val="585858"/>
                </a:solidFill>
                <a:latin typeface="Arial"/>
              </a:rPr>
              <a:t>10 epochs was not enough for it to reach the optima. However, this model did not overfit as the testing accuracy was generally higher than the training accuracy.</a:t>
            </a:r>
            <a:endParaRPr lang="en-IN" sz="1600" b="0" strike="noStrike" spc="-1" dirty="0">
              <a:solidFill>
                <a:srgbClr val="585858"/>
              </a:solidFill>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TextShape 1"/>
          <p:cNvSpPr txBox="1"/>
          <p:nvPr/>
        </p:nvSpPr>
        <p:spPr>
          <a:xfrm>
            <a:off x="311760" y="444960"/>
            <a:ext cx="8520120" cy="572400"/>
          </a:xfrm>
          <a:prstGeom prst="rect">
            <a:avLst/>
          </a:prstGeom>
          <a:noFill/>
          <a:ln w="12600">
            <a:noFill/>
          </a:ln>
        </p:spPr>
        <p:txBody>
          <a:bodyPr tIns="91440" bIns="91440"/>
          <a:lstStyle/>
          <a:p>
            <a:pPr>
              <a:lnSpc>
                <a:spcPct val="100000"/>
              </a:lnSpc>
            </a:pPr>
            <a:r>
              <a:rPr lang="en-IN" sz="2690" b="0" strike="noStrike" spc="-1">
                <a:solidFill>
                  <a:srgbClr val="000000"/>
                </a:solidFill>
                <a:latin typeface="Arial"/>
                <a:ea typeface="Arial"/>
              </a:rPr>
              <a:t>2. Regularization</a:t>
            </a:r>
            <a:endParaRPr lang="en-IN" sz="2690" b="0" strike="noStrike" spc="-1">
              <a:solidFill>
                <a:srgbClr val="000000"/>
              </a:solidFill>
              <a:latin typeface="Arial"/>
            </a:endParaRPr>
          </a:p>
        </p:txBody>
      </p:sp>
      <p:sp>
        <p:nvSpPr>
          <p:cNvPr id="89" name="TextShape 2"/>
          <p:cNvSpPr txBox="1"/>
          <p:nvPr/>
        </p:nvSpPr>
        <p:spPr>
          <a:xfrm>
            <a:off x="311760" y="1152360"/>
            <a:ext cx="8520120" cy="3416040"/>
          </a:xfrm>
          <a:prstGeom prst="rect">
            <a:avLst/>
          </a:prstGeom>
          <a:noFill/>
          <a:ln w="12600">
            <a:noFill/>
          </a:ln>
        </p:spPr>
        <p:txBody>
          <a:bodyPr tIns="91440" bIns="91440"/>
          <a:lstStyle/>
          <a:p>
            <a:pPr>
              <a:lnSpc>
                <a:spcPct val="115000"/>
              </a:lnSpc>
              <a:spcBef>
                <a:spcPts val="1599"/>
              </a:spcBef>
            </a:pPr>
            <a:r>
              <a:rPr lang="en-IN" sz="1800" b="0" strike="noStrike" spc="-1">
                <a:solidFill>
                  <a:srgbClr val="585858"/>
                </a:solidFill>
                <a:latin typeface="Arial"/>
                <a:ea typeface="Arial"/>
              </a:rPr>
              <a:t>Tune the regularization coefficient of the model with all other default hyper-parameters fixed. Fill in the table below:</a:t>
            </a:r>
            <a:endParaRPr lang="en-IN" sz="1800" b="0" strike="noStrike" spc="-1">
              <a:solidFill>
                <a:srgbClr val="585858"/>
              </a:solidFill>
              <a:latin typeface="Arial"/>
            </a:endParaRPr>
          </a:p>
        </p:txBody>
      </p:sp>
      <p:graphicFrame>
        <p:nvGraphicFramePr>
          <p:cNvPr id="90" name="Table 3"/>
          <p:cNvGraphicFramePr/>
          <p:nvPr>
            <p:extLst>
              <p:ext uri="{D42A27DB-BD31-4B8C-83A1-F6EECF244321}">
                <p14:modId xmlns:p14="http://schemas.microsoft.com/office/powerpoint/2010/main" val="993583200"/>
              </p:ext>
            </p:extLst>
          </p:nvPr>
        </p:nvGraphicFramePr>
        <p:xfrm>
          <a:off x="428760" y="2019600"/>
          <a:ext cx="6780240" cy="2502360"/>
        </p:xfrm>
        <a:graphic>
          <a:graphicData uri="http://schemas.openxmlformats.org/drawingml/2006/table">
            <a:tbl>
              <a:tblPr/>
              <a:tblGrid>
                <a:gridCol w="1130040">
                  <a:extLst>
                    <a:ext uri="{9D8B030D-6E8A-4147-A177-3AD203B41FA5}">
                      <a16:colId xmlns:a16="http://schemas.microsoft.com/office/drawing/2014/main" val="20000"/>
                    </a:ext>
                  </a:extLst>
                </a:gridCol>
                <a:gridCol w="1215000">
                  <a:extLst>
                    <a:ext uri="{9D8B030D-6E8A-4147-A177-3AD203B41FA5}">
                      <a16:colId xmlns:a16="http://schemas.microsoft.com/office/drawing/2014/main" val="20001"/>
                    </a:ext>
                  </a:extLst>
                </a:gridCol>
                <a:gridCol w="1357200">
                  <a:extLst>
                    <a:ext uri="{9D8B030D-6E8A-4147-A177-3AD203B41FA5}">
                      <a16:colId xmlns:a16="http://schemas.microsoft.com/office/drawing/2014/main" val="20002"/>
                    </a:ext>
                  </a:extLst>
                </a:gridCol>
                <a:gridCol w="817560">
                  <a:extLst>
                    <a:ext uri="{9D8B030D-6E8A-4147-A177-3AD203B41FA5}">
                      <a16:colId xmlns:a16="http://schemas.microsoft.com/office/drawing/2014/main" val="20003"/>
                    </a:ext>
                  </a:extLst>
                </a:gridCol>
                <a:gridCol w="1130040">
                  <a:extLst>
                    <a:ext uri="{9D8B030D-6E8A-4147-A177-3AD203B41FA5}">
                      <a16:colId xmlns:a16="http://schemas.microsoft.com/office/drawing/2014/main" val="20004"/>
                    </a:ext>
                  </a:extLst>
                </a:gridCol>
                <a:gridCol w="1130400">
                  <a:extLst>
                    <a:ext uri="{9D8B030D-6E8A-4147-A177-3AD203B41FA5}">
                      <a16:colId xmlns:a16="http://schemas.microsoft.com/office/drawing/2014/main" val="20005"/>
                    </a:ext>
                  </a:extLst>
                </a:gridCol>
              </a:tblGrid>
              <a:tr h="582120">
                <a:tc>
                  <a:txBody>
                    <a:bodyPr/>
                    <a:lstStyle/>
                    <a:p>
                      <a:endParaRPr lang="en-US" dirty="0"/>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a:lstStyle/>
                    <a:p>
                      <a:pPr>
                        <a:lnSpc>
                          <a:spcPct val="100000"/>
                        </a:lnSpc>
                      </a:pPr>
                      <a:r>
                        <a:rPr lang="en-IN" sz="1400" b="0" strike="noStrike" spc="-1">
                          <a:solidFill>
                            <a:srgbClr val="000000"/>
                          </a:solidFill>
                          <a:latin typeface="Arial"/>
                          <a:ea typeface="Arial"/>
                        </a:rPr>
                        <a:t>alpha=1e-1</a:t>
                      </a:r>
                      <a:endParaRPr lang="en-IN" sz="1400" b="0" strike="noStrike" spc="-1">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a:lstStyle/>
                    <a:p>
                      <a:pPr>
                        <a:lnSpc>
                          <a:spcPct val="100000"/>
                        </a:lnSpc>
                      </a:pPr>
                      <a:r>
                        <a:rPr lang="en-IN" sz="1400" b="0" strike="noStrike" spc="-1">
                          <a:solidFill>
                            <a:srgbClr val="000000"/>
                          </a:solidFill>
                          <a:latin typeface="Arial"/>
                          <a:ea typeface="Arial"/>
                        </a:rPr>
                        <a:t>alpha=1e-2</a:t>
                      </a:r>
                      <a:endParaRPr lang="en-IN" sz="1400" b="0" strike="noStrike" spc="-1">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a:lstStyle/>
                    <a:p>
                      <a:pPr>
                        <a:lnSpc>
                          <a:spcPct val="100000"/>
                        </a:lnSpc>
                      </a:pPr>
                      <a:r>
                        <a:rPr lang="en-IN" sz="1400" b="0" strike="noStrike" spc="-1">
                          <a:solidFill>
                            <a:srgbClr val="000000"/>
                          </a:solidFill>
                          <a:latin typeface="Arial"/>
                          <a:ea typeface="Arial"/>
                        </a:rPr>
                        <a:t>alpha=1e-3</a:t>
                      </a:r>
                      <a:endParaRPr lang="en-IN" sz="1400" b="0" strike="noStrike" spc="-1">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a:lstStyle/>
                    <a:p>
                      <a:pPr>
                        <a:lnSpc>
                          <a:spcPct val="100000"/>
                        </a:lnSpc>
                      </a:pPr>
                      <a:r>
                        <a:rPr lang="en-IN" sz="1400" b="0" strike="noStrike" spc="-1">
                          <a:solidFill>
                            <a:srgbClr val="000000"/>
                          </a:solidFill>
                          <a:latin typeface="Arial"/>
                          <a:ea typeface="Arial"/>
                        </a:rPr>
                        <a:t>alpha=1e-4</a:t>
                      </a:r>
                      <a:endParaRPr lang="en-IN" sz="1400" b="0" strike="noStrike" spc="-1">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a:lstStyle/>
                    <a:p>
                      <a:pPr>
                        <a:lnSpc>
                          <a:spcPct val="100000"/>
                        </a:lnSpc>
                      </a:pPr>
                      <a:r>
                        <a:rPr lang="en-IN" sz="1400" b="0" strike="noStrike" spc="-1">
                          <a:solidFill>
                            <a:srgbClr val="000000"/>
                          </a:solidFill>
                          <a:latin typeface="Arial"/>
                          <a:ea typeface="Arial"/>
                        </a:rPr>
                        <a:t>alpha=1e-0</a:t>
                      </a:r>
                      <a:endParaRPr lang="en-IN" sz="1400" b="0" strike="noStrike" spc="-1">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extLst>
                  <a:ext uri="{0D108BD9-81ED-4DB2-BD59-A6C34878D82A}">
                    <a16:rowId xmlns:a16="http://schemas.microsoft.com/office/drawing/2014/main" val="10000"/>
                  </a:ext>
                </a:extLst>
              </a:tr>
              <a:tr h="582120">
                <a:tc>
                  <a:txBody>
                    <a:bodyPr/>
                    <a:lstStyle/>
                    <a:p>
                      <a:pPr>
                        <a:lnSpc>
                          <a:spcPct val="100000"/>
                        </a:lnSpc>
                      </a:pPr>
                      <a:r>
                        <a:rPr lang="en-IN" sz="1400" b="0" strike="noStrike" spc="-1">
                          <a:solidFill>
                            <a:srgbClr val="000000"/>
                          </a:solidFill>
                          <a:latin typeface="Arial"/>
                          <a:ea typeface="Arial"/>
                        </a:rPr>
                        <a:t>Training Accuracy</a:t>
                      </a:r>
                      <a:endParaRPr lang="en-IN" sz="1400" b="0" strike="noStrike" spc="-1">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a:lstStyle/>
                    <a:p>
                      <a:r>
                        <a:rPr lang="en-US" dirty="0"/>
                        <a:t>0.3319</a:t>
                      </a: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a:lstStyle/>
                    <a:p>
                      <a:r>
                        <a:rPr lang="en-US" dirty="0"/>
                        <a:t>0.8844</a:t>
                      </a: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a:lstStyle/>
                    <a:p>
                      <a:r>
                        <a:rPr lang="en-US" dirty="0"/>
                        <a:t>0.9212</a:t>
                      </a: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a:lstStyle/>
                    <a:p>
                      <a:r>
                        <a:rPr lang="en-US" dirty="0"/>
                        <a:t>0.9299</a:t>
                      </a: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a:lstStyle/>
                    <a:p>
                      <a:r>
                        <a:rPr lang="en-US" dirty="0"/>
                        <a:t>0.0989</a:t>
                      </a: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extLst>
                  <a:ext uri="{0D108BD9-81ED-4DB2-BD59-A6C34878D82A}">
                    <a16:rowId xmlns:a16="http://schemas.microsoft.com/office/drawing/2014/main" val="10001"/>
                  </a:ext>
                </a:extLst>
              </a:tr>
              <a:tr h="582120">
                <a:tc>
                  <a:txBody>
                    <a:bodyPr/>
                    <a:lstStyle/>
                    <a:p>
                      <a:pPr>
                        <a:lnSpc>
                          <a:spcPct val="100000"/>
                        </a:lnSpc>
                      </a:pPr>
                      <a:r>
                        <a:rPr lang="en-IN" sz="1400" b="0" strike="noStrike" spc="-1">
                          <a:solidFill>
                            <a:srgbClr val="000000"/>
                          </a:solidFill>
                          <a:latin typeface="Arial"/>
                          <a:ea typeface="Arial"/>
                        </a:rPr>
                        <a:t>Validation Accuracy</a:t>
                      </a:r>
                      <a:endParaRPr lang="en-IN" sz="1400" b="0" strike="noStrike" spc="-1">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a:lstStyle/>
                    <a:p>
                      <a:r>
                        <a:rPr lang="en-US" dirty="0"/>
                        <a:t>0.3685</a:t>
                      </a: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a:lstStyle/>
                    <a:p>
                      <a:r>
                        <a:rPr lang="en-US" dirty="0"/>
                        <a:t>0.8945</a:t>
                      </a: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a:lstStyle/>
                    <a:p>
                      <a:r>
                        <a:rPr lang="en-US" dirty="0"/>
                        <a:t>0.9282</a:t>
                      </a: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a:lstStyle/>
                    <a:p>
                      <a:r>
                        <a:rPr lang="en-US" dirty="0"/>
                        <a:t>0.9358</a:t>
                      </a: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a:lstStyle/>
                    <a:p>
                      <a:r>
                        <a:rPr lang="en-US" dirty="0"/>
                        <a:t>0.106</a:t>
                      </a: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extLst>
                  <a:ext uri="{0D108BD9-81ED-4DB2-BD59-A6C34878D82A}">
                    <a16:rowId xmlns:a16="http://schemas.microsoft.com/office/drawing/2014/main" val="10002"/>
                  </a:ext>
                </a:extLst>
              </a:tr>
              <a:tr h="582120">
                <a:tc>
                  <a:txBody>
                    <a:bodyPr/>
                    <a:lstStyle/>
                    <a:p>
                      <a:pPr>
                        <a:lnSpc>
                          <a:spcPct val="100000"/>
                        </a:lnSpc>
                      </a:pPr>
                      <a:r>
                        <a:rPr lang="en-IN" sz="1400" b="0" strike="noStrike" spc="-1">
                          <a:solidFill>
                            <a:srgbClr val="000000"/>
                          </a:solidFill>
                          <a:latin typeface="Arial"/>
                          <a:ea typeface="Arial"/>
                        </a:rPr>
                        <a:t>Test Accuracy</a:t>
                      </a:r>
                      <a:endParaRPr lang="en-IN" sz="1400" b="0" strike="noStrike" spc="-1">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a:lstStyle/>
                    <a:p>
                      <a:r>
                        <a:rPr lang="en-US" dirty="0"/>
                        <a:t>0.3776</a:t>
                      </a: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a:lstStyle/>
                    <a:p>
                      <a:r>
                        <a:rPr lang="en-US" dirty="0"/>
                        <a:t>0.8932</a:t>
                      </a: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a:lstStyle/>
                    <a:p>
                      <a:r>
                        <a:rPr lang="en-US" dirty="0"/>
                        <a:t>0.9256</a:t>
                      </a: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a:lstStyle/>
                    <a:p>
                      <a:r>
                        <a:rPr lang="en-US" dirty="0"/>
                        <a:t>0.9316</a:t>
                      </a: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a:lstStyle/>
                    <a:p>
                      <a:r>
                        <a:rPr lang="en-US" dirty="0"/>
                        <a:t>0.1135</a:t>
                      </a: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extLst>
                  <a:ext uri="{0D108BD9-81ED-4DB2-BD59-A6C34878D82A}">
                    <a16:rowId xmlns:a16="http://schemas.microsoft.com/office/drawing/2014/main" val="10003"/>
                  </a:ext>
                </a:extLst>
              </a:tr>
            </a:tbl>
          </a:graphicData>
        </a:graphic>
      </p:graphicFrame>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312</TotalTime>
  <Words>623</Words>
  <Application>Microsoft Macintosh PowerPoint</Application>
  <PresentationFormat>On-screen Show (16:9)</PresentationFormat>
  <Paragraphs>92</Paragraphs>
  <Slides>17</Slides>
  <Notes>0</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17</vt:i4>
      </vt:variant>
    </vt:vector>
  </HeadingPairs>
  <TitlesOfParts>
    <vt:vector size="22" baseType="lpstr">
      <vt:lpstr>StarSymbol</vt:lpstr>
      <vt:lpstr>Arial</vt:lpstr>
      <vt:lpstr>Times New Roman</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
  <dc:description/>
  <cp:lastModifiedBy>Yang, Bojun</cp:lastModifiedBy>
  <cp:revision>11</cp:revision>
  <dcterms:modified xsi:type="dcterms:W3CDTF">2022-02-05T22:22:47Z</dcterms:modified>
  <dc:language>en-IN</dc:language>
</cp:coreProperties>
</file>