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f0fd7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f0fd7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4839ca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4839c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f0fd78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f0fd78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f0fd78e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f0fd78e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f0fd78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f0fd78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bf0fd78e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bf0fd78e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f5a6bc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f5a6bc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df167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df167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471b9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f471b9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5053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50533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new spatial dims.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f50533b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f50533b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4839ca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4839ca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4839ca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4839ca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471b99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471b99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4839ca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4839ca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7643: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Vectorization: Unravel Index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retrieve the location of a point given the argmax?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= np.array([[ 3,  5],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[17,  2],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[16,  3]])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A.argmax() =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np.unravel_index(i, A.shape) = (1, 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Complete the training loop of PyTorch (notice the difference between training and validation)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 two specified models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fully connected layers with a sigmoid activation function in between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Vanilla CNN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 your own model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training loop of PyTorch 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training and validation step </a:t>
            </a:r>
            <a:r>
              <a:rPr lang="en"/>
              <a:t>utilizing</a:t>
            </a:r>
            <a:r>
              <a:rPr lang="en"/>
              <a:t> PyTorch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 is that in validation you </a:t>
            </a:r>
            <a:r>
              <a:rPr lang="en"/>
              <a:t>won't</a:t>
            </a:r>
            <a:r>
              <a:rPr lang="en"/>
              <a:t> be updating the gradients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Layer Model - PyTorch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fully connected layers with a sigmoid activation function in between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75" y="1733550"/>
            <a:ext cx="4648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PyTorch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basic CNN </a:t>
            </a:r>
            <a:r>
              <a:rPr lang="en"/>
              <a:t>utilizing</a:t>
            </a:r>
            <a:r>
              <a:rPr lang="en"/>
              <a:t> PyTorch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63" y="1677163"/>
            <a:ext cx="5762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 Implementation </a:t>
            </a:r>
            <a:r>
              <a:rPr lang="en"/>
              <a:t>Requirements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accuracy on test data needs to be above 0.5 to receive partial credits. For full credit you need above 0.8.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upload the checkpoint because gradescope </a:t>
            </a:r>
            <a:r>
              <a:rPr lang="en"/>
              <a:t>won't</a:t>
            </a:r>
            <a:r>
              <a:rPr lang="en"/>
              <a:t> be able to train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script will create and save the checkpoints for you.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make your model too deep then gradescope might timeout as there is a limit for runtime + size (10 min for all tests, 100 mb filesize)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</a:t>
            </a:r>
            <a:r>
              <a:rPr lang="en"/>
              <a:t>utilize your own model selection. Take inspiration from architecture design discussed in lecture.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</a:t>
            </a:r>
            <a:r>
              <a:rPr lang="en"/>
              <a:t>imbalanced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vanilla CE loss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 with methods accounting for class imbalance.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Implement/Experiment with two methods provided: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resnet implementation we provide.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Focal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Class-balanced Loss (use with Focal Loss)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local/gradescope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you to understand/implement concepts from the papers.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CB-loss paper highlights Multi-label classification. Do not be fooled by this!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different than Multiclass classification. Make sure you read it carefully.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1: Convolutional neural networks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2: CNNs with PyTorch +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3 &amp; 4: Class imbalance and focal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(Gradescope Autograder): 72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(Gradescope): 28 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1: CNN from scratch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 modules / layers: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Convolution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 optimizer: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SGD with momentum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 (or convolution)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0" y="1091775"/>
            <a:ext cx="7620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144000" y="4430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https://www.sciencedirect.com/topics/mathematics/convolutional-layer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Ok to use loops for A2.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Vectorizing is not necessary for A2 </a:t>
            </a:r>
            <a:r>
              <a:rPr lang="en"/>
              <a:t>but in practice its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Convolutional layers are just linear transform of kernel (weights) with different “views” of the image. Ie. toeplitz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notion to vectorize.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Vectorization: Stride tricks (1 of 2)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create views of an image the same size as the filters we’re applying: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(c, h, w) → (h_new, w_new, c, k, k)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an image A as a numpy array: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A.shape = (c, h, w) = (3, 45, 40)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Assuming A is of type float64, its strides from numpy are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A.strides = (s_c, s_h, s_w) = (14400, 320, 8)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Strides represent how many bytes of offset to get to the next value in that dimension. </a:t>
            </a:r>
            <a:endParaRPr sz="1600"/>
          </a:p>
        </p:txBody>
      </p:sp>
      <p:sp>
        <p:nvSpPr>
          <p:cNvPr id="93" name="Google Shape;93;p18"/>
          <p:cNvSpPr txBox="1"/>
          <p:nvPr/>
        </p:nvSpPr>
        <p:spPr>
          <a:xfrm>
            <a:off x="6939000" y="4072303"/>
            <a:ext cx="1792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 bytes per stride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rot="10800000">
            <a:off x="6901050" y="3857203"/>
            <a:ext cx="9342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4923800" y="4072303"/>
            <a:ext cx="19683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×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 bytes per stride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589325" y="4072303"/>
            <a:ext cx="2287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45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×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×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 bytes per stride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8"/>
          <p:cNvCxnSpPr>
            <a:stCxn id="95" idx="0"/>
          </p:cNvCxnSpPr>
          <p:nvPr/>
        </p:nvCxnSpPr>
        <p:spPr>
          <a:xfrm flipH="1" rot="10800000">
            <a:off x="5907950" y="3865303"/>
            <a:ext cx="325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6" idx="0"/>
          </p:cNvCxnSpPr>
          <p:nvPr/>
        </p:nvCxnSpPr>
        <p:spPr>
          <a:xfrm flipH="1" rot="10800000">
            <a:off x="3733075" y="3849103"/>
            <a:ext cx="16566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Vectorization: Stride tricks (2 of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preparation for a </a:t>
            </a:r>
            <a:r>
              <a:rPr lang="en"/>
              <a:t>convolution</a:t>
            </a:r>
            <a:r>
              <a:rPr lang="en"/>
              <a:t> layer, we want to create “views” of the image with the same size as the filter. Assuming filter size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k=3</a:t>
            </a:r>
            <a:r>
              <a:rPr lang="en"/>
              <a:t> and stride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stride=2</a:t>
            </a:r>
            <a:r>
              <a:rPr lang="en"/>
              <a:t>, we have: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h_new = (45 - 3) // 2 + 1 = 22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_new = (40 - 3) // 2 + 1 = 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np.lib.stride_tricks.as_strided(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A,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shape=(22, 19, 3, k, k),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strides=(s_h*2, s_w*2, s_c, s_h,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s_w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),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writeable=False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</a:t>
            </a:r>
            <a:r>
              <a:rPr lang="en"/>
              <a:t>ation</a:t>
            </a:r>
            <a:r>
              <a:rPr lang="en"/>
              <a:t>: Multiplying tensors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example, given matrices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of shape (n, c, h, w)		→ containing n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 of shape (c, h, w, k) 	</a:t>
            </a:r>
            <a:r>
              <a:rPr lang="en"/>
              <a:t>	→ containing filters the same size as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apply the filters to all the images at once?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2155300" y="2009800"/>
            <a:ext cx="2115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/>
          <p:nvPr/>
        </p:nvCxnSpPr>
        <p:spPr>
          <a:xfrm flipH="1">
            <a:off x="2366800" y="2009800"/>
            <a:ext cx="2115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 flipH="1">
            <a:off x="2568200" y="2009800"/>
            <a:ext cx="2115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311700" y="3559875"/>
            <a:ext cx="39327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np.tensordot(A, B, axes=3)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3559875"/>
            <a:ext cx="43662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np.einsum(‘nchw,chwk-&gt;nk’, A, B)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Vectorization: Broadcasting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matrices, add them together along a specific dimension: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is of size (a, b, c)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is of size (b,)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done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 + B[:, np.newaxis]		</a:t>
            </a:r>
            <a:r>
              <a:rPr lang="en" sz="1600"/>
              <a:t>Or			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 + B[:, None]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tells numpy to broadcast across the 1st and 3rd dimensions before performing addition.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