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72" r:id="rId2"/>
    <p:sldId id="256" r:id="rId3"/>
    <p:sldId id="270" r:id="rId4"/>
    <p:sldId id="27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 varScale="1">
        <p:scale>
          <a:sx n="161" d="100"/>
          <a:sy n="161" d="100"/>
        </p:scale>
        <p:origin x="78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 Sahni" userId="9a1d717d617d77e7" providerId="LiveId" clId="{30C6CACA-E306-4AA7-95C5-02EAD981E597}"/>
    <pc:docChg chg="modSld">
      <pc:chgData name="Manas Sahni" userId="9a1d717d617d77e7" providerId="LiveId" clId="{30C6CACA-E306-4AA7-95C5-02EAD981E597}" dt="2021-03-14T17:20:53.836" v="71"/>
      <pc:docMkLst>
        <pc:docMk/>
      </pc:docMkLst>
      <pc:sldChg chg="modSp mod">
        <pc:chgData name="Manas Sahni" userId="9a1d717d617d77e7" providerId="LiveId" clId="{30C6CACA-E306-4AA7-95C5-02EAD981E597}" dt="2021-03-14T17:20:32.127" v="70" actId="20577"/>
        <pc:sldMkLst>
          <pc:docMk/>
          <pc:sldMk cId="0" sldId="270"/>
        </pc:sldMkLst>
        <pc:spChg chg="mod">
          <ac:chgData name="Manas Sahni" userId="9a1d717d617d77e7" providerId="LiveId" clId="{30C6CACA-E306-4AA7-95C5-02EAD981E597}" dt="2021-03-14T17:11:52.924" v="12" actId="20577"/>
          <ac:spMkLst>
            <pc:docMk/>
            <pc:sldMk cId="0" sldId="270"/>
            <ac:spMk id="136" creationId="{00000000-0000-0000-0000-000000000000}"/>
          </ac:spMkLst>
        </pc:spChg>
        <pc:spChg chg="mod">
          <ac:chgData name="Manas Sahni" userId="9a1d717d617d77e7" providerId="LiveId" clId="{30C6CACA-E306-4AA7-95C5-02EAD981E597}" dt="2021-03-14T17:20:32.127" v="70" actId="20577"/>
          <ac:spMkLst>
            <pc:docMk/>
            <pc:sldMk cId="0" sldId="270"/>
            <ac:spMk id="137" creationId="{00000000-0000-0000-0000-000000000000}"/>
          </ac:spMkLst>
        </pc:spChg>
      </pc:sldChg>
      <pc:sldChg chg="modSp mod">
        <pc:chgData name="Manas Sahni" userId="9a1d717d617d77e7" providerId="LiveId" clId="{30C6CACA-E306-4AA7-95C5-02EAD981E597}" dt="2021-03-14T17:20:53.836" v="71"/>
        <pc:sldMkLst>
          <pc:docMk/>
          <pc:sldMk cId="0" sldId="271"/>
        </pc:sldMkLst>
        <pc:spChg chg="mod">
          <ac:chgData name="Manas Sahni" userId="9a1d717d617d77e7" providerId="LiveId" clId="{30C6CACA-E306-4AA7-95C5-02EAD981E597}" dt="2021-03-14T17:11:58.700" v="25" actId="20577"/>
          <ac:spMkLst>
            <pc:docMk/>
            <pc:sldMk cId="0" sldId="271"/>
            <ac:spMk id="142" creationId="{00000000-0000-0000-0000-000000000000}"/>
          </ac:spMkLst>
        </pc:spChg>
        <pc:spChg chg="mod">
          <ac:chgData name="Manas Sahni" userId="9a1d717d617d77e7" providerId="LiveId" clId="{30C6CACA-E306-4AA7-95C5-02EAD981E597}" dt="2021-03-14T17:20:53.836" v="71"/>
          <ac:spMkLst>
            <pc:docMk/>
            <pc:sldMk cId="0" sldId="271"/>
            <ac:spMk id="1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a33ea84e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a33ea84e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a33ea84e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a33ea84e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C45C9359-98FB-C748-A1ED-0C78D3659799}"/>
              </a:ext>
            </a:extLst>
          </p:cNvPr>
          <p:cNvSpPr txBox="1">
            <a:spLocks/>
          </p:cNvSpPr>
          <p:nvPr/>
        </p:nvSpPr>
        <p:spPr>
          <a:xfrm>
            <a:off x="311700" y="99737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dirty="0"/>
              <a:t>Collaborators:</a:t>
            </a:r>
          </a:p>
          <a:p>
            <a:pPr lvl="0" algn="ctr"/>
            <a:r>
              <a:rPr lang="en-US" dirty="0"/>
              <a:t>ML Textbook</a:t>
            </a:r>
          </a:p>
        </p:txBody>
      </p:sp>
    </p:spTree>
    <p:extLst>
      <p:ext uri="{BB962C8B-B14F-4D97-AF65-F5344CB8AC3E}">
        <p14:creationId xmlns:p14="http://schemas.microsoft.com/office/powerpoint/2010/main" val="348320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4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name: </a:t>
            </a:r>
            <a:r>
              <a:rPr lang="en" dirty="0" err="1"/>
              <a:t>Bojun</a:t>
            </a:r>
            <a:r>
              <a:rPr lang="en" dirty="0"/>
              <a:t> Yang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GTID: 903254309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Seq2Seq Results [4 points] 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P</a:t>
            </a:r>
            <a:r>
              <a:rPr lang="en" sz="1600" dirty="0"/>
              <a:t>re tuning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encoder_emb_size</a:t>
            </a:r>
            <a:r>
              <a:rPr lang="en-US" dirty="0"/>
              <a:t> = 32, </a:t>
            </a:r>
            <a:r>
              <a:rPr lang="en-US" dirty="0" err="1"/>
              <a:t>encoder_hidden_size</a:t>
            </a:r>
            <a:r>
              <a:rPr lang="en-US" dirty="0"/>
              <a:t> = 64, </a:t>
            </a:r>
            <a:r>
              <a:rPr lang="en-US" dirty="0" err="1"/>
              <a:t>encoder_dropout</a:t>
            </a:r>
            <a:r>
              <a:rPr lang="en-US" dirty="0"/>
              <a:t> = 0.2, </a:t>
            </a:r>
            <a:r>
              <a:rPr lang="en-US" dirty="0" err="1"/>
              <a:t>decoder_emb_size</a:t>
            </a:r>
            <a:r>
              <a:rPr lang="en-US" dirty="0"/>
              <a:t> = 32, </a:t>
            </a:r>
            <a:r>
              <a:rPr lang="en-US" dirty="0" err="1"/>
              <a:t>decoder_hidden_size</a:t>
            </a:r>
            <a:r>
              <a:rPr lang="en-US" dirty="0"/>
              <a:t> = 64, </a:t>
            </a:r>
            <a:r>
              <a:rPr lang="en-US" dirty="0" err="1"/>
              <a:t>decoder_dropout</a:t>
            </a:r>
            <a:r>
              <a:rPr lang="en-US" dirty="0"/>
              <a:t> = 0.2, </a:t>
            </a:r>
            <a:r>
              <a:rPr lang="en-US" dirty="0" err="1"/>
              <a:t>learning_rate</a:t>
            </a:r>
            <a:r>
              <a:rPr lang="en-US" dirty="0"/>
              <a:t> = 1e-3, </a:t>
            </a:r>
            <a:r>
              <a:rPr lang="en-US" dirty="0" err="1"/>
              <a:t>model_type</a:t>
            </a:r>
            <a:r>
              <a:rPr lang="en-US" dirty="0"/>
              <a:t> = "RNN”, EPOCHS = 10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Training Perplexity: 178.3326. Validation Perplexity: 169.0414. </a:t>
            </a:r>
          </a:p>
          <a:p>
            <a:pPr lvl="0"/>
            <a:r>
              <a:rPr lang="en-US" sz="1600" dirty="0"/>
              <a:t>Post tuning</a:t>
            </a:r>
            <a:endParaRPr lang="en" sz="1600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encoder_emb_size</a:t>
            </a:r>
            <a:r>
              <a:rPr lang="en-US" dirty="0"/>
              <a:t> = 32, </a:t>
            </a:r>
            <a:r>
              <a:rPr lang="en-US" dirty="0" err="1"/>
              <a:t>encoder_hidden_size</a:t>
            </a:r>
            <a:r>
              <a:rPr lang="en-US" dirty="0"/>
              <a:t> = 64, </a:t>
            </a:r>
            <a:r>
              <a:rPr lang="en-US" dirty="0" err="1"/>
              <a:t>encoder_dropout</a:t>
            </a:r>
            <a:r>
              <a:rPr lang="en-US" dirty="0"/>
              <a:t> = 0.2, </a:t>
            </a:r>
            <a:r>
              <a:rPr lang="en-US" dirty="0" err="1"/>
              <a:t>decoder_emb_size</a:t>
            </a:r>
            <a:r>
              <a:rPr lang="en-US" dirty="0"/>
              <a:t> = 32, </a:t>
            </a:r>
            <a:r>
              <a:rPr lang="en-US" dirty="0" err="1"/>
              <a:t>decoder_hidden_size</a:t>
            </a:r>
            <a:r>
              <a:rPr lang="en-US" dirty="0"/>
              <a:t> = 64, </a:t>
            </a:r>
            <a:r>
              <a:rPr lang="en-US" dirty="0" err="1"/>
              <a:t>decoder_dropout</a:t>
            </a:r>
            <a:r>
              <a:rPr lang="en-US" dirty="0"/>
              <a:t> = 0.2, </a:t>
            </a:r>
            <a:r>
              <a:rPr lang="en-US" dirty="0" err="1"/>
              <a:t>learning_rate</a:t>
            </a:r>
            <a:r>
              <a:rPr lang="en-US" dirty="0"/>
              <a:t> = 1e-3, </a:t>
            </a:r>
            <a:r>
              <a:rPr lang="en-US" dirty="0" err="1"/>
              <a:t>model_type</a:t>
            </a:r>
            <a:r>
              <a:rPr lang="en-US" dirty="0"/>
              <a:t> = ”LSTM”, EPOCHS = 10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Training Perplexity: 118.4486. Validation Perplexity: </a:t>
            </a:r>
            <a:r>
              <a:rPr lang="en-US"/>
              <a:t>103.4128.</a:t>
            </a:r>
            <a:endParaRPr lang="en-US" dirty="0"/>
          </a:p>
          <a:p>
            <a:r>
              <a:rPr lang="en-US" sz="1600" dirty="0"/>
              <a:t>I only changed the model type to LSTM since LSTMs are better at learning </a:t>
            </a:r>
            <a:r>
              <a:rPr lang="en-US" sz="1600" dirty="0" err="1"/>
              <a:t>longterm</a:t>
            </a:r>
            <a:r>
              <a:rPr lang="en-US" sz="1600" dirty="0"/>
              <a:t> dependencies, thus they should perform better at tasks like translation. LSTM’s perplexity is significantly lower than RNN’s with the same hyperparameters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7;p27">
            <a:extLst>
              <a:ext uri="{FF2B5EF4-FFF2-40B4-BE49-F238E27FC236}">
                <a16:creationId xmlns:a16="http://schemas.microsoft.com/office/drawing/2014/main" id="{CBFEF280-FEAF-DE4E-B08E-987D3B83F217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P</a:t>
            </a:r>
            <a:r>
              <a:rPr lang="en" sz="1600" dirty="0"/>
              <a:t>re tuning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 err="1"/>
              <a:t>lr</a:t>
            </a:r>
            <a:r>
              <a:rPr lang="en-US" dirty="0"/>
              <a:t> = 1e-1, epochs = 10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Training Perplexity: 127. Validation Perplexity: 115. </a:t>
            </a:r>
          </a:p>
          <a:p>
            <a:r>
              <a:rPr lang="en-US" sz="1600" dirty="0"/>
              <a:t>Post tuning</a:t>
            </a:r>
            <a:endParaRPr lang="en" sz="1600" dirty="0"/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 err="1"/>
              <a:t>lr</a:t>
            </a:r>
            <a:r>
              <a:rPr lang="en-US" dirty="0"/>
              <a:t> = 1e-2, epochs = 10 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Training Perplexity: 22.6895. Validation Perplexity: 31.1914. </a:t>
            </a:r>
          </a:p>
          <a:p>
            <a:r>
              <a:rPr lang="en-US" dirty="0"/>
              <a:t>During pre tuning, I noticed that training perplexity decreased a lot from epoch 1 (252) to epoch 2 (164). Then the training perplexity and loss decreased by little amounts each epoch. I thought this might be due to overfitting so I decreased the learning rate by a factor of 10 and obtained &lt;50 perplexity for both training and validation at epoch 10.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Transformer Results [5 points]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5646F-774F-104C-B590-8FF24914A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319</Words>
  <Application>Microsoft Macintosh PowerPoint</Application>
  <PresentationFormat>On-screen Show (16:9)</PresentationFormat>
  <Paragraphs>21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Assignment 4</vt:lpstr>
      <vt:lpstr>Seq2Seq Results [4 points] </vt:lpstr>
      <vt:lpstr>Transformer Results [5 points]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cp:lastModifiedBy>Yang, Bojun</cp:lastModifiedBy>
  <cp:revision>6</cp:revision>
  <dcterms:modified xsi:type="dcterms:W3CDTF">2022-04-09T00:24:22Z</dcterms:modified>
</cp:coreProperties>
</file>