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26"/>
  </p:normalViewPr>
  <p:slideViewPr>
    <p:cSldViewPr snapToGrid="0" snapToObjects="1">
      <p:cViewPr varScale="1">
        <p:scale>
          <a:sx n="161" d="100"/>
          <a:sy n="161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CA83-0052-C64D-A9AF-4822BCEF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Collaborators:</a:t>
            </a:r>
            <a:br>
              <a:rPr lang="en-US" dirty="0"/>
            </a:br>
            <a:r>
              <a:rPr lang="en-US" dirty="0"/>
              <a:t>Machine learning theory book, </a:t>
            </a:r>
            <a:r>
              <a:rPr lang="en-US" dirty="0" err="1"/>
              <a:t>pytoch</a:t>
            </a:r>
            <a:r>
              <a:rPr lang="en-US" dirty="0"/>
              <a:t> docs, research papers given</a:t>
            </a:r>
          </a:p>
        </p:txBody>
      </p:sp>
    </p:spTree>
    <p:extLst>
      <p:ext uri="{BB962C8B-B14F-4D97-AF65-F5344CB8AC3E}">
        <p14:creationId xmlns:p14="http://schemas.microsoft.com/office/powerpoint/2010/main" val="40603108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Put your results of CE loss and CB-Focal Loss(best) together:</a:t>
            </a:r>
          </a:p>
        </p:txBody>
      </p:sp>
      <p:graphicFrame>
        <p:nvGraphicFramePr>
          <p:cNvPr id="131" name="Google Shape;90;p19"/>
          <p:cNvGraphicFramePr/>
          <p:nvPr>
            <p:extLst>
              <p:ext uri="{D42A27DB-BD31-4B8C-83A1-F6EECF244321}">
                <p14:modId xmlns:p14="http://schemas.microsoft.com/office/powerpoint/2010/main" val="1888111179"/>
              </p:ext>
            </p:extLst>
          </p:nvPr>
        </p:nvGraphicFramePr>
        <p:xfrm>
          <a:off x="378649" y="2387774"/>
          <a:ext cx="8588000" cy="1822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.833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.8060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.2900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.1770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.0110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.0020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CB-Focal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.5720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.1500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.1700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.3430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lang="en-US" dirty="0"/>
              <a:t>I observed that CB focal loss was able to achieve higher accuracies on classes with less labels in the data.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Assignment 2 Writeup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850391">
              <a:defRPr sz="1488"/>
            </a:pPr>
            <a:r>
              <a:rPr dirty="0"/>
              <a:t>Name:</a:t>
            </a:r>
            <a:r>
              <a:rPr lang="en-US" dirty="0"/>
              <a:t> </a:t>
            </a:r>
            <a:r>
              <a:rPr lang="en-US" dirty="0" err="1"/>
              <a:t>Bojun</a:t>
            </a:r>
            <a:r>
              <a:rPr lang="en-US" dirty="0"/>
              <a:t> Yang</a:t>
            </a:r>
            <a:endParaRPr dirty="0"/>
          </a:p>
          <a:p>
            <a:pPr marL="0" indent="0" defTabSz="850391">
              <a:defRPr sz="1488"/>
            </a:pPr>
            <a:r>
              <a:rPr dirty="0"/>
              <a:t>GT Email:</a:t>
            </a:r>
            <a:r>
              <a:rPr lang="en-US" dirty="0"/>
              <a:t> byang301@gatech.edu</a:t>
            </a:r>
            <a:endParaRPr dirty="0"/>
          </a:p>
          <a:p>
            <a:pPr marL="0" indent="0" defTabSz="850391">
              <a:defRPr sz="1488"/>
            </a:pPr>
            <a:r>
              <a:rPr dirty="0"/>
              <a:t>GT ID:</a:t>
            </a:r>
            <a:r>
              <a:rPr lang="en-US" dirty="0"/>
              <a:t> byang301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r>
              <a:t>Part-1 ConvNet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8520602" cy="84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Put your learning curve here: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F3E9D67-7FB9-9F4F-9817-06A31B888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7" y="245828"/>
            <a:ext cx="5842000" cy="4381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0;p14"/>
          <p:cNvSpPr txBox="1"/>
          <p:nvPr/>
        </p:nvSpPr>
        <p:spPr>
          <a:xfrm>
            <a:off x="1798949" y="2130150"/>
            <a:ext cx="5546102" cy="95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r>
              <a:rPr dirty="0"/>
              <a:t>My </a:t>
            </a:r>
            <a:r>
              <a:rPr lang="en-US" dirty="0" err="1"/>
              <a:t>EvalAI</a:t>
            </a:r>
            <a:r>
              <a:rPr dirty="0"/>
              <a:t> Model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5;p15"/>
          <p:cNvSpPr txBox="1">
            <a:spLocks noGrp="1"/>
          </p:cNvSpPr>
          <p:nvPr>
            <p:ph type="body" sz="quarter" idx="1"/>
          </p:nvPr>
        </p:nvSpPr>
        <p:spPr>
          <a:xfrm>
            <a:off x="311699" y="328050"/>
            <a:ext cx="8520602" cy="199373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lang="en-US" dirty="0"/>
              <a:t>Model description: My model was inspired by architectures for cifar10 I found in papers. All of my layers are followed by a GELU activation. It is a sequential neural net that begins with 4 sets of 2 conv layers (6 total conv) with increasing hidden layers from 128 to 512. I found that the depth of the model was more effective in increasing accuracy than width so I increased the depth instead of the width of the conv blocks. I apply max pooling, </a:t>
            </a:r>
            <a:r>
              <a:rPr lang="en-US" dirty="0" err="1"/>
              <a:t>bach</a:t>
            </a:r>
            <a:r>
              <a:rPr lang="en-US" dirty="0"/>
              <a:t> norm, and dropout(0.1) to each set. Then I simply have 3 fully connected layers that classify the flattened output from the conv layers. The kernel size for my conv layers was 3, stride = 1, and padding = 1.</a:t>
            </a:r>
            <a:endParaRPr dirty="0"/>
          </a:p>
        </p:txBody>
      </p:sp>
      <p:sp>
        <p:nvSpPr>
          <p:cNvPr id="119" name="Google Shape;66;p15"/>
          <p:cNvSpPr txBox="1"/>
          <p:nvPr/>
        </p:nvSpPr>
        <p:spPr>
          <a:xfrm>
            <a:off x="311699" y="2321781"/>
            <a:ext cx="8520602" cy="1852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fontScale="85000" lnSpcReduction="10000"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r>
              <a:rPr lang="en-US" dirty="0"/>
              <a:t>Hyperparameter choice: I kept the hyperparameters the same as the vanilla </a:t>
            </a:r>
            <a:r>
              <a:rPr lang="en-US" dirty="0" err="1"/>
              <a:t>cnn</a:t>
            </a:r>
            <a:r>
              <a:rPr lang="en-US" dirty="0"/>
              <a:t> except I increased learning from 0.0001 </a:t>
            </a:r>
            <a:r>
              <a:rPr lang="en-US"/>
              <a:t>to 0.01. </a:t>
            </a:r>
            <a:r>
              <a:rPr lang="en-US" dirty="0"/>
              <a:t>I did this because I saw my accuracy was generally increasing, but never reached equilibrium. I decreased the size of the kernel from 7 to 3 because the images were already 32x32 and so a smaller kernel would be able to better filter out details from an already small image. After figuring out more optimal hyperparameters, I increased the number of epochs to get more training in and gradually increased the number of hidden nodes of each layer.</a:t>
            </a:r>
            <a:endParaRPr dirty="0"/>
          </a:p>
        </p:txBody>
      </p:sp>
      <p:sp>
        <p:nvSpPr>
          <p:cNvPr id="120" name="Google Shape;67;p15"/>
          <p:cNvSpPr txBox="1"/>
          <p:nvPr/>
        </p:nvSpPr>
        <p:spPr>
          <a:xfrm>
            <a:off x="311699" y="4174435"/>
            <a:ext cx="8520602" cy="641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r>
              <a:rPr lang="en-US" dirty="0" err="1"/>
              <a:t>EvalAI</a:t>
            </a:r>
            <a:r>
              <a:rPr lang="en-US" dirty="0"/>
              <a:t> acc: My final accuracy on </a:t>
            </a:r>
            <a:r>
              <a:rPr lang="en-US" dirty="0" err="1"/>
              <a:t>EvalAi</a:t>
            </a:r>
            <a:r>
              <a:rPr lang="en-US" dirty="0"/>
              <a:t> was 0.91, under the username byang301. 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2;p16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r>
              <a:t>Data Wrangling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What’s your result of training with regular CE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Fill in your per-class accuracy in the table</a:t>
            </a:r>
          </a:p>
        </p:txBody>
      </p:sp>
      <p:graphicFrame>
        <p:nvGraphicFramePr>
          <p:cNvPr id="125" name="Google Shape;78;p17"/>
          <p:cNvGraphicFramePr/>
          <p:nvPr>
            <p:extLst>
              <p:ext uri="{D42A27DB-BD31-4B8C-83A1-F6EECF244321}">
                <p14:modId xmlns:p14="http://schemas.microsoft.com/office/powerpoint/2010/main" val="1144634964"/>
              </p:ext>
            </p:extLst>
          </p:nvPr>
        </p:nvGraphicFramePr>
        <p:xfrm>
          <a:off x="430775" y="2400749"/>
          <a:ext cx="8068500" cy="12160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.833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.8060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.2900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.1770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.0110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.0020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What’s your result of training with CB-Focal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Tune the hyper-parameter beta and fill in your per-class accuracy in the table</a:t>
            </a:r>
          </a:p>
        </p:txBody>
      </p:sp>
      <p:graphicFrame>
        <p:nvGraphicFramePr>
          <p:cNvPr id="128" name="Google Shape;84;p18"/>
          <p:cNvGraphicFramePr/>
          <p:nvPr>
            <p:extLst>
              <p:ext uri="{D42A27DB-BD31-4B8C-83A1-F6EECF244321}">
                <p14:modId xmlns:p14="http://schemas.microsoft.com/office/powerpoint/2010/main" val="1556422868"/>
              </p:ext>
            </p:extLst>
          </p:nvPr>
        </p:nvGraphicFramePr>
        <p:xfrm>
          <a:off x="125525" y="2400749"/>
          <a:ext cx="8373750" cy="1825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0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beta=</a:t>
                      </a:r>
                      <a:r>
                        <a:rPr lang="en-US" sz="1400" dirty="0"/>
                        <a:t>0.9999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.5720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.1500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.1700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.3430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beta=</a:t>
                      </a:r>
                      <a:r>
                        <a:rPr lang="en-US" sz="1400" dirty="0"/>
                        <a:t>0.1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535</Words>
  <Application>Microsoft Macintosh PowerPoint</Application>
  <PresentationFormat>On-screen Show (16:9)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Collaborators: Machine learning theory book, pytoch docs, research papers given</vt:lpstr>
      <vt:lpstr>Assignment 2 Writeup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Writeup</dc:title>
  <cp:lastModifiedBy>Yang, Bojun</cp:lastModifiedBy>
  <cp:revision>14</cp:revision>
  <dcterms:modified xsi:type="dcterms:W3CDTF">2022-02-25T20:47:41Z</dcterms:modified>
</cp:coreProperties>
</file>