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14" d="100"/>
          <a:sy n="114" d="100"/>
        </p:scale>
        <p:origin x="47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3564-9DC7-4039-B9CC-4CCD9CEB6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E1089-37F9-4801-92FB-D8A8884A9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9114B-D4A8-4A10-B0D7-C9D9CD25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117E-286E-4EE7-8036-C2B5EC502B4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4B3A1-1134-42EB-9D63-967080C8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6ACFF-5D5D-4E6D-8685-4E3B3AAC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00E-DCC5-4B6D-B64C-9C206DC73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0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D6B9C-E96F-403D-81FB-6EF11429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C4606-BD34-4107-B2F9-B5BFDAD9B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5C192-64B7-4712-9119-E07CD924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117E-286E-4EE7-8036-C2B5EC502B4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01CA6-C36D-4050-9BBA-F8B7D8C7C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703A9-37D4-4AED-97F9-56577302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00E-DCC5-4B6D-B64C-9C206DC73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6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F7A8C3-8695-4ADC-8E13-B7D5377DC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49984-69BA-4D1A-8439-74EE1A08C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27306-0172-4570-8A70-97A776C1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117E-286E-4EE7-8036-C2B5EC502B4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06FE3-50B7-4123-8415-77CD1A1E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83E61-D5BE-4D98-B262-FB54B204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00E-DCC5-4B6D-B64C-9C206DC73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4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34B94-645D-432D-9771-597F77F1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522BA-71F8-4F6E-B077-BD84ACE55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1C2C9-A860-41D0-97EE-17D3842B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117E-286E-4EE7-8036-C2B5EC502B4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75247-13E9-47C5-9926-90B8AA6F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6BCF4-AD83-449A-AAE1-00DF4DEC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00E-DCC5-4B6D-B64C-9C206DC73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0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FBCE-83CF-45CC-B8EE-8027CE35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E4309-36EF-4BEB-BF79-F9A95C2F6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72927-5085-4AA0-9AC9-A35E20CD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117E-286E-4EE7-8036-C2B5EC502B4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3613-109A-4ADA-8D0D-9AC80975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09B40-9568-4A98-B8BC-3A949058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00E-DCC5-4B6D-B64C-9C206DC73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5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F154-27E5-4CF6-8393-1EEF2A64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A54D6-538B-4B98-83DE-44DD512B9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5FA93-FFAA-4577-9E66-51AA216A7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BFC48-036E-462D-8147-9B6B7102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117E-286E-4EE7-8036-C2B5EC502B4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0DBB3-13E9-4CB9-9F4B-8ABE0B7A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150DC-E363-412F-BA60-F4E01E01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00E-DCC5-4B6D-B64C-9C206DC73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1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3844-1A8D-49A4-9014-DADD6C063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8B950-CB4C-45B1-885C-22A643AB0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74302-7CB0-4C6A-88F6-A6524CBCF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00439-139B-4E9E-A86B-939EE3C75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2178E-C644-4CC8-9F40-23F6A940E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629908-65DB-41AF-B4B6-0799C987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117E-286E-4EE7-8036-C2B5EC502B4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98F26E-F57F-4C9D-A2C1-F396556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6575B-F1DC-48F3-B0E5-D997CEA5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00E-DCC5-4B6D-B64C-9C206DC73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87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1B44-ABF0-4186-A9F3-42427CC8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DA5C5-9879-418F-88D8-C94277C8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117E-286E-4EE7-8036-C2B5EC502B4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13514-9C28-4A01-84F3-A7DF5C9E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6A58D-C1BF-4D96-AC01-F117F77F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00E-DCC5-4B6D-B64C-9C206DC73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2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E65FD-037B-4267-ABB5-27A7D174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117E-286E-4EE7-8036-C2B5EC502B4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E1A4E-7F6C-4CF3-8689-087D6920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C039B-CD48-418D-9ECC-C89D73C0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00E-DCC5-4B6D-B64C-9C206DC73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4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29FEC-42B6-4514-827E-AAB06FA3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1D12-DC64-4ADA-A6BD-A6DF6EC09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2249B-B879-49F9-84ED-6E01749AD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BF982-DE0F-4F7C-86CB-6370CFA8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117E-286E-4EE7-8036-C2B5EC502B4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45108-8D96-41A4-8A6F-EE9CD97F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AC9D1-FE14-4158-A285-C9041AA3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00E-DCC5-4B6D-B64C-9C206DC73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9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FC89-350F-40C2-B562-A73676571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5A50A-FC8A-4254-B4BA-E869F3AA1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53F7B-EF60-47BE-8C50-BD84317CA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E044B-7BB8-44F8-85C8-FB318736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117E-286E-4EE7-8036-C2B5EC502B4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01BCD-E0AC-48F7-B6CD-442EAA14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C9177-2658-4F8B-8998-6EA92471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400E-DCC5-4B6D-B64C-9C206DC73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9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ED65C-2CB9-42D9-A987-F4EA42D71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66263-2A3B-4617-9938-FE3627F98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32E58-D569-4A9A-972B-12C50B0EF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C117E-286E-4EE7-8036-C2B5EC502B4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7F703-380C-407D-8E3D-016E8A5A3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0153A-503E-4E16-B135-F09677C58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6400E-DCC5-4B6D-B64C-9C206DC73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3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yang301@gatech.edu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DB96-45E0-423C-836F-279784C1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Sound Mask</a:t>
            </a:r>
            <a:br>
              <a:rPr lang="en-US" dirty="0"/>
            </a:br>
            <a:r>
              <a:rPr lang="en-US" sz="1600" dirty="0"/>
              <a:t>Bojun Yang | </a:t>
            </a:r>
            <a:r>
              <a:rPr lang="en-US" sz="1600" dirty="0">
                <a:hlinkClick r:id="rId2"/>
              </a:rPr>
              <a:t>byang301@gatech.edu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C5B75-72E3-4097-A959-EB13A0AB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90312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/>
              <a:t>Problem</a:t>
            </a:r>
            <a:r>
              <a:rPr lang="en-US" sz="2200" dirty="0"/>
              <a:t>: Our brains try to change focus 4 times/second</a:t>
            </a:r>
          </a:p>
          <a:p>
            <a:r>
              <a:rPr lang="en-US" sz="2200" dirty="0"/>
              <a:t>We are easily distracted by sudden noise, conversations, and music</a:t>
            </a:r>
          </a:p>
          <a:p>
            <a:pPr marL="0" indent="0">
              <a:buNone/>
            </a:pPr>
            <a:r>
              <a:rPr lang="en-US" sz="2200" b="1" dirty="0"/>
              <a:t>Project Idea</a:t>
            </a:r>
            <a:r>
              <a:rPr lang="en-US" sz="2200" dirty="0"/>
              <a:t>: wearable earpiece that produces a soft inconspicuous background sound to create a more uniform ambient sound level</a:t>
            </a:r>
          </a:p>
          <a:p>
            <a:pPr marL="0" indent="0">
              <a:buNone/>
            </a:pPr>
            <a:r>
              <a:rPr lang="en-US" sz="2200" b="1" dirty="0"/>
              <a:t>Users</a:t>
            </a:r>
            <a:r>
              <a:rPr lang="en-US" sz="2200" dirty="0"/>
              <a:t>: students or employees working in open-spaced environments</a:t>
            </a:r>
          </a:p>
          <a:p>
            <a:pPr marL="0" indent="0">
              <a:buNone/>
            </a:pPr>
            <a:r>
              <a:rPr lang="en-US" sz="2200" b="1" dirty="0"/>
              <a:t>Design</a:t>
            </a:r>
            <a:r>
              <a:rPr lang="en-US" sz="2200" dirty="0"/>
              <a:t>: design the physical earpiece (in-ear vs bone-conducting)</a:t>
            </a:r>
          </a:p>
          <a:p>
            <a:pPr marL="0" indent="0">
              <a:buNone/>
            </a:pPr>
            <a:r>
              <a:rPr lang="en-US" sz="2200" b="1" dirty="0"/>
              <a:t>Implementation</a:t>
            </a:r>
            <a:r>
              <a:rPr lang="en-US" sz="2200" dirty="0"/>
              <a:t>: Synthesize different sound masks to test (white noise, ambient, and nature based)</a:t>
            </a:r>
          </a:p>
          <a:p>
            <a:pPr marL="0" indent="0">
              <a:buNone/>
            </a:pPr>
            <a:r>
              <a:rPr lang="en-US" sz="2200" b="1" dirty="0"/>
              <a:t>Experimentation</a:t>
            </a:r>
            <a:r>
              <a:rPr lang="en-US" sz="2200" dirty="0"/>
              <a:t>: ask volunteers to use the device for an hour of studying and analyze results</a:t>
            </a:r>
          </a:p>
        </p:txBody>
      </p:sp>
    </p:spTree>
    <p:extLst>
      <p:ext uri="{BB962C8B-B14F-4D97-AF65-F5344CB8AC3E}">
        <p14:creationId xmlns:p14="http://schemas.microsoft.com/office/powerpoint/2010/main" val="646864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Personal Sound Mask Bojun Yang | byang301@gatech.edu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Sound Mask Bojun Yang | byang301@gatech.edu</dc:title>
  <dc:creator>Bojun Yang</dc:creator>
  <cp:lastModifiedBy>Bojun Yang</cp:lastModifiedBy>
  <cp:revision>3</cp:revision>
  <dcterms:created xsi:type="dcterms:W3CDTF">2018-10-02T03:55:14Z</dcterms:created>
  <dcterms:modified xsi:type="dcterms:W3CDTF">2018-10-02T04:22:29Z</dcterms:modified>
</cp:coreProperties>
</file>