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0"/>
  </p:notesMasterIdLst>
  <p:sldIdLst>
    <p:sldId id="256" r:id="rId3"/>
    <p:sldId id="278" r:id="rId4"/>
    <p:sldId id="289" r:id="rId5"/>
    <p:sldId id="290" r:id="rId6"/>
    <p:sldId id="279" r:id="rId7"/>
    <p:sldId id="258" r:id="rId8"/>
    <p:sldId id="259" r:id="rId9"/>
    <p:sldId id="276" r:id="rId10"/>
    <p:sldId id="269" r:id="rId11"/>
    <p:sldId id="293" r:id="rId12"/>
    <p:sldId id="271" r:id="rId13"/>
    <p:sldId id="282" r:id="rId14"/>
    <p:sldId id="291" r:id="rId15"/>
    <p:sldId id="292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80" r:id="rId26"/>
    <p:sldId id="270" r:id="rId27"/>
    <p:sldId id="272" r:id="rId28"/>
    <p:sldId id="273" r:id="rId29"/>
    <p:sldId id="274" r:id="rId30"/>
    <p:sldId id="275" r:id="rId31"/>
    <p:sldId id="277" r:id="rId32"/>
    <p:sldId id="281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1"/>
      <p:bold r:id="rId42"/>
      <p:italic r:id="rId43"/>
      <p:boldItalic r:id="rId44"/>
    </p:embeddedFont>
    <p:embeddedFont>
      <p:font typeface="Fira Sans Black" panose="020F0502020204030204" pitchFamily="34" charset="0"/>
      <p:bold r:id="rId45"/>
      <p:italic r:id="rId46"/>
      <p:boldItalic r:id="rId47"/>
    </p:embeddedFont>
    <p:embeddedFont>
      <p:font typeface="Fira Sans Medium" panose="020F0502020204030204" pitchFamily="34" charset="0"/>
      <p:regular r:id="rId48"/>
      <p:bold r:id="rId49"/>
      <p:italic r:id="rId50"/>
      <p:boldItalic r:id="rId49"/>
    </p:embeddedFont>
    <p:embeddedFont>
      <p:font typeface="Proxima Nova" panose="02000506030000020004" pitchFamily="2" charset="0"/>
      <p:regular r:id="rId51"/>
      <p:bold r:id="rId51"/>
      <p:italic r:id="rId51"/>
      <p:boldItalic r:id="rId51"/>
    </p:embeddedFont>
    <p:embeddedFont>
      <p:font typeface="Proxima Nova Semibold" panose="02000506030000020004" pitchFamily="2" charset="0"/>
      <p:regular r:id="rId52"/>
      <p:bold r:id="rId52"/>
      <p:italic r:id="rId53"/>
      <p:boldItalic r:id="rId52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5737F0-86BA-48ED-889F-68F124DA206E}">
  <a:tblStyle styleId="{285737F0-86BA-48ED-889F-68F124DA2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76"/>
  </p:normalViewPr>
  <p:slideViewPr>
    <p:cSldViewPr snapToGrid="0">
      <p:cViewPr varScale="1">
        <p:scale>
          <a:sx n="155" d="100"/>
          <a:sy n="155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font" Target="fonts/font1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9646c4d463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9646c4d463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9646c4d46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9646c4d46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46c4d46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46c4d46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62ef91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62ef911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9646c4d463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9646c4d463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9646c4d4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9646c4d4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9646c4d463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9646c4d463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9646c4d463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9646c4d463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g9646c4d463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2" name="Google Shape;3532;g9646c4d463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9646c4d463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9646c4d463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9646c4d463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9646c4d463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9646c4d463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9646c4d463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9646c4d463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9646c4d463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9646c4d463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9646c4d463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g9646c4d463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5" name="Google Shape;3165;g9646c4d463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9646c4d46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9646c4d46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9646c4d463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9646c4d463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59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9646c4d463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9646c4d463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g9646c4d463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8" name="Google Shape;4108;g9646c4d463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6" name="Google Shape;4496;SLIDES_API15547573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7" name="Google Shape;4497;SLIDES_API15547573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SLIDES_API1554757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4" name="Google Shape;4504;SLIDES_API1554757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95306685f3_0_3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1" name="Google Shape;4511;g95306685f3_0_3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9646c4d463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9646c4d463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8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9646c4d463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9646c4d463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62ef9112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62ef9112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9646c4d463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9646c4d463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9646c4d463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9646c4d463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5085912" y="1440114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Mobile Phone Security: </a:t>
            </a:r>
            <a:r>
              <a:rPr lang="en-US" altLang="zh-CN" sz="2000" dirty="0"/>
              <a:t>Protect your device and data in the digital age</a:t>
            </a:r>
            <a:endParaRPr sz="2400" dirty="0"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6472009" y="3876801"/>
            <a:ext cx="257277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BoJun Zhang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Date: 2023 May 3</a:t>
            </a:r>
            <a:endParaRPr dirty="0"/>
          </a:p>
        </p:txBody>
      </p:sp>
      <p:grpSp>
        <p:nvGrpSpPr>
          <p:cNvPr id="56" name="Google Shape;56;p15"/>
          <p:cNvGrpSpPr/>
          <p:nvPr/>
        </p:nvGrpSpPr>
        <p:grpSpPr>
          <a:xfrm>
            <a:off x="67456" y="1086966"/>
            <a:ext cx="5314016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1DA5324E-823C-B985-5B15-76796619F604}"/>
              </a:ext>
            </a:extLst>
          </p:cNvPr>
          <p:cNvGrpSpPr/>
          <p:nvPr/>
        </p:nvGrpSpPr>
        <p:grpSpPr>
          <a:xfrm>
            <a:off x="3753041" y="3377848"/>
            <a:ext cx="1383957" cy="1398540"/>
            <a:chOff x="2958212" y="1346537"/>
            <a:chExt cx="3230254" cy="3377860"/>
          </a:xfrm>
        </p:grpSpPr>
        <p:sp>
          <p:nvSpPr>
            <p:cNvPr id="60" name="Google Shape;1248;p25">
              <a:extLst>
                <a:ext uri="{FF2B5EF4-FFF2-40B4-BE49-F238E27FC236}">
                  <a16:creationId xmlns:a16="http://schemas.microsoft.com/office/drawing/2014/main" id="{3B929204-033E-4D9F-BECD-462477E088F9}"/>
                </a:ext>
              </a:extLst>
            </p:cNvPr>
            <p:cNvSpPr/>
            <p:nvPr/>
          </p:nvSpPr>
          <p:spPr>
            <a:xfrm>
              <a:off x="2958212" y="1494143"/>
              <a:ext cx="3230254" cy="3230254"/>
            </a:xfrm>
            <a:custGeom>
              <a:avLst/>
              <a:gdLst/>
              <a:ahLst/>
              <a:cxnLst/>
              <a:rect l="l" t="t" r="r" b="b"/>
              <a:pathLst>
                <a:path w="83642" h="83642" fill="none" extrusionOk="0">
                  <a:moveTo>
                    <a:pt x="83642" y="41815"/>
                  </a:moveTo>
                  <a:cubicBezTo>
                    <a:pt x="83642" y="64913"/>
                    <a:pt x="64913" y="83642"/>
                    <a:pt x="41815" y="83642"/>
                  </a:cubicBezTo>
                  <a:cubicBezTo>
                    <a:pt x="18717" y="83642"/>
                    <a:pt x="1" y="64913"/>
                    <a:pt x="1" y="41815"/>
                  </a:cubicBezTo>
                  <a:cubicBezTo>
                    <a:pt x="1" y="18717"/>
                    <a:pt x="18717" y="0"/>
                    <a:pt x="41815" y="0"/>
                  </a:cubicBezTo>
                  <a:cubicBezTo>
                    <a:pt x="64913" y="0"/>
                    <a:pt x="83642" y="18717"/>
                    <a:pt x="83642" y="41815"/>
                  </a:cubicBezTo>
                  <a:close/>
                </a:path>
              </a:pathLst>
            </a:custGeom>
            <a:solidFill>
              <a:schemeClr val="accent6"/>
            </a:solidFill>
            <a:ln w="6400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102F3C95-A412-3C88-3CDE-FCC7577E4453}"/>
                </a:ext>
              </a:extLst>
            </p:cNvPr>
            <p:cNvGrpSpPr/>
            <p:nvPr/>
          </p:nvGrpSpPr>
          <p:grpSpPr>
            <a:xfrm>
              <a:off x="3139377" y="1346537"/>
              <a:ext cx="2887231" cy="2999885"/>
              <a:chOff x="3139377" y="1346537"/>
              <a:chExt cx="2887231" cy="2999885"/>
            </a:xfrm>
          </p:grpSpPr>
          <p:sp>
            <p:nvSpPr>
              <p:cNvPr id="62" name="Google Shape;1249;p25">
                <a:extLst>
                  <a:ext uri="{FF2B5EF4-FFF2-40B4-BE49-F238E27FC236}">
                    <a16:creationId xmlns:a16="http://schemas.microsoft.com/office/drawing/2014/main" id="{DDC2284B-EEED-A452-1F4A-344E2009DC63}"/>
                  </a:ext>
                </a:extLst>
              </p:cNvPr>
              <p:cNvSpPr/>
              <p:nvPr/>
            </p:nvSpPr>
            <p:spPr>
              <a:xfrm>
                <a:off x="3896245" y="4241569"/>
                <a:ext cx="1381322" cy="104853"/>
              </a:xfrm>
              <a:custGeom>
                <a:avLst/>
                <a:gdLst/>
                <a:ahLst/>
                <a:cxnLst/>
                <a:rect l="l" t="t" r="r" b="b"/>
                <a:pathLst>
                  <a:path w="35767" h="2715" extrusionOk="0">
                    <a:moveTo>
                      <a:pt x="0" y="0"/>
                    </a:moveTo>
                    <a:lnTo>
                      <a:pt x="0" y="2715"/>
                    </a:lnTo>
                    <a:lnTo>
                      <a:pt x="35767" y="2715"/>
                    </a:lnTo>
                    <a:lnTo>
                      <a:pt x="35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50;p25">
                <a:extLst>
                  <a:ext uri="{FF2B5EF4-FFF2-40B4-BE49-F238E27FC236}">
                    <a16:creationId xmlns:a16="http://schemas.microsoft.com/office/drawing/2014/main" id="{21C0EEDE-AAD0-A75B-585D-C2CB812A79F4}"/>
                  </a:ext>
                </a:extLst>
              </p:cNvPr>
              <p:cNvSpPr/>
              <p:nvPr/>
            </p:nvSpPr>
            <p:spPr>
              <a:xfrm>
                <a:off x="3139377" y="2805986"/>
                <a:ext cx="2887231" cy="1389161"/>
              </a:xfrm>
              <a:custGeom>
                <a:avLst/>
                <a:gdLst/>
                <a:ahLst/>
                <a:cxnLst/>
                <a:rect l="l" t="t" r="r" b="b"/>
                <a:pathLst>
                  <a:path w="74760" h="35970" extrusionOk="0">
                    <a:moveTo>
                      <a:pt x="25540" y="1"/>
                    </a:moveTo>
                    <a:cubicBezTo>
                      <a:pt x="21039" y="537"/>
                      <a:pt x="17015" y="3073"/>
                      <a:pt x="14586" y="6894"/>
                    </a:cubicBezTo>
                    <a:cubicBezTo>
                      <a:pt x="9895" y="14253"/>
                      <a:pt x="2537" y="26171"/>
                      <a:pt x="1513" y="29921"/>
                    </a:cubicBezTo>
                    <a:cubicBezTo>
                      <a:pt x="1" y="35458"/>
                      <a:pt x="5549" y="35969"/>
                      <a:pt x="5549" y="35969"/>
                    </a:cubicBezTo>
                    <a:lnTo>
                      <a:pt x="29338" y="35969"/>
                    </a:lnTo>
                    <a:lnTo>
                      <a:pt x="25980" y="25718"/>
                    </a:lnTo>
                    <a:lnTo>
                      <a:pt x="14276" y="25718"/>
                    </a:lnTo>
                    <a:lnTo>
                      <a:pt x="18991" y="17312"/>
                    </a:lnTo>
                    <a:lnTo>
                      <a:pt x="55770" y="17312"/>
                    </a:lnTo>
                    <a:lnTo>
                      <a:pt x="60472" y="25718"/>
                    </a:lnTo>
                    <a:lnTo>
                      <a:pt x="48030" y="25718"/>
                    </a:lnTo>
                    <a:lnTo>
                      <a:pt x="44673" y="35969"/>
                    </a:lnTo>
                    <a:lnTo>
                      <a:pt x="69212" y="35969"/>
                    </a:lnTo>
                    <a:cubicBezTo>
                      <a:pt x="69212" y="35969"/>
                      <a:pt x="74760" y="35458"/>
                      <a:pt x="73248" y="29921"/>
                    </a:cubicBezTo>
                    <a:cubicBezTo>
                      <a:pt x="72224" y="26171"/>
                      <a:pt x="64854" y="14253"/>
                      <a:pt x="60175" y="6894"/>
                    </a:cubicBezTo>
                    <a:cubicBezTo>
                      <a:pt x="57734" y="3073"/>
                      <a:pt x="53710" y="537"/>
                      <a:pt x="492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251;p25">
                <a:extLst>
                  <a:ext uri="{FF2B5EF4-FFF2-40B4-BE49-F238E27FC236}">
                    <a16:creationId xmlns:a16="http://schemas.microsoft.com/office/drawing/2014/main" id="{3C3F7699-F210-DBBB-1663-EC33F611E058}"/>
                  </a:ext>
                </a:extLst>
              </p:cNvPr>
              <p:cNvSpPr/>
              <p:nvPr/>
            </p:nvSpPr>
            <p:spPr>
              <a:xfrm>
                <a:off x="4018090" y="2874962"/>
                <a:ext cx="1129828" cy="372490"/>
              </a:xfrm>
              <a:custGeom>
                <a:avLst/>
                <a:gdLst/>
                <a:ahLst/>
                <a:cxnLst/>
                <a:rect l="l" t="t" r="r" b="b"/>
                <a:pathLst>
                  <a:path w="29255" h="96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58" y="5859"/>
                      <a:pt x="8656" y="9645"/>
                      <a:pt x="14621" y="9645"/>
                    </a:cubicBezTo>
                    <a:cubicBezTo>
                      <a:pt x="20586" y="9645"/>
                      <a:pt x="25897" y="5859"/>
                      <a:pt x="29254" y="1"/>
                    </a:cubicBezTo>
                    <a:lnTo>
                      <a:pt x="29254" y="1"/>
                    </a:lnTo>
                    <a:cubicBezTo>
                      <a:pt x="24849" y="3043"/>
                      <a:pt x="19735" y="4564"/>
                      <a:pt x="14623" y="4564"/>
                    </a:cubicBezTo>
                    <a:cubicBezTo>
                      <a:pt x="9511" y="4564"/>
                      <a:pt x="4400" y="304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252;p25">
                <a:extLst>
                  <a:ext uri="{FF2B5EF4-FFF2-40B4-BE49-F238E27FC236}">
                    <a16:creationId xmlns:a16="http://schemas.microsoft.com/office/drawing/2014/main" id="{4B501F3A-0394-E0EF-421B-576C521B0AD0}"/>
                  </a:ext>
                </a:extLst>
              </p:cNvPr>
              <p:cNvSpPr/>
              <p:nvPr/>
            </p:nvSpPr>
            <p:spPr>
              <a:xfrm>
                <a:off x="3872339" y="1346537"/>
                <a:ext cx="1421332" cy="1697349"/>
              </a:xfrm>
              <a:custGeom>
                <a:avLst/>
                <a:gdLst/>
                <a:ahLst/>
                <a:cxnLst/>
                <a:rect l="l" t="t" r="r" b="b"/>
                <a:pathLst>
                  <a:path w="36803" h="43950" extrusionOk="0">
                    <a:moveTo>
                      <a:pt x="18395" y="0"/>
                    </a:moveTo>
                    <a:cubicBezTo>
                      <a:pt x="8239" y="0"/>
                      <a:pt x="0" y="10978"/>
                      <a:pt x="0" y="24515"/>
                    </a:cubicBezTo>
                    <a:cubicBezTo>
                      <a:pt x="0" y="30111"/>
                      <a:pt x="1405" y="35255"/>
                      <a:pt x="3774" y="39386"/>
                    </a:cubicBezTo>
                    <a:cubicBezTo>
                      <a:pt x="8174" y="42428"/>
                      <a:pt x="13285" y="43949"/>
                      <a:pt x="18397" y="43949"/>
                    </a:cubicBezTo>
                    <a:cubicBezTo>
                      <a:pt x="23509" y="43949"/>
                      <a:pt x="28623" y="42428"/>
                      <a:pt x="33028" y="39386"/>
                    </a:cubicBezTo>
                    <a:cubicBezTo>
                      <a:pt x="35386" y="35255"/>
                      <a:pt x="36791" y="30111"/>
                      <a:pt x="36791" y="24515"/>
                    </a:cubicBezTo>
                    <a:cubicBezTo>
                      <a:pt x="36802" y="10978"/>
                      <a:pt x="28563" y="0"/>
                      <a:pt x="183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253;p25">
                <a:extLst>
                  <a:ext uri="{FF2B5EF4-FFF2-40B4-BE49-F238E27FC236}">
                    <a16:creationId xmlns:a16="http://schemas.microsoft.com/office/drawing/2014/main" id="{4064EDA7-EAD6-98EC-9B5E-2B3B6E23069F}"/>
                  </a:ext>
                </a:extLst>
              </p:cNvPr>
              <p:cNvSpPr/>
              <p:nvPr/>
            </p:nvSpPr>
            <p:spPr>
              <a:xfrm>
                <a:off x="4043385" y="1827047"/>
                <a:ext cx="1078772" cy="1045212"/>
              </a:xfrm>
              <a:custGeom>
                <a:avLst/>
                <a:gdLst/>
                <a:ahLst/>
                <a:cxnLst/>
                <a:rect l="l" t="t" r="r" b="b"/>
                <a:pathLst>
                  <a:path w="27933" h="27064" extrusionOk="0">
                    <a:moveTo>
                      <a:pt x="4679" y="0"/>
                    </a:moveTo>
                    <a:lnTo>
                      <a:pt x="4679" y="0"/>
                    </a:lnTo>
                    <a:cubicBezTo>
                      <a:pt x="1810" y="2834"/>
                      <a:pt x="0" y="6966"/>
                      <a:pt x="0" y="11561"/>
                    </a:cubicBezTo>
                    <a:cubicBezTo>
                      <a:pt x="0" y="20122"/>
                      <a:pt x="6251" y="27063"/>
                      <a:pt x="13966" y="27063"/>
                    </a:cubicBezTo>
                    <a:cubicBezTo>
                      <a:pt x="21682" y="27063"/>
                      <a:pt x="27932" y="20122"/>
                      <a:pt x="27932" y="11561"/>
                    </a:cubicBezTo>
                    <a:cubicBezTo>
                      <a:pt x="27932" y="6966"/>
                      <a:pt x="26135" y="2834"/>
                      <a:pt x="23265" y="0"/>
                    </a:cubicBezTo>
                    <a:lnTo>
                      <a:pt x="23265" y="0"/>
                    </a:lnTo>
                    <a:cubicBezTo>
                      <a:pt x="25075" y="2286"/>
                      <a:pt x="26051" y="5132"/>
                      <a:pt x="26039" y="8049"/>
                    </a:cubicBezTo>
                    <a:cubicBezTo>
                      <a:pt x="26039" y="15038"/>
                      <a:pt x="20634" y="20693"/>
                      <a:pt x="13966" y="20693"/>
                    </a:cubicBezTo>
                    <a:cubicBezTo>
                      <a:pt x="7311" y="20693"/>
                      <a:pt x="1905" y="15038"/>
                      <a:pt x="1905" y="8049"/>
                    </a:cubicBezTo>
                    <a:cubicBezTo>
                      <a:pt x="1893" y="5132"/>
                      <a:pt x="2870" y="2286"/>
                      <a:pt x="4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254;p25">
                <a:extLst>
                  <a:ext uri="{FF2B5EF4-FFF2-40B4-BE49-F238E27FC236}">
                    <a16:creationId xmlns:a16="http://schemas.microsoft.com/office/drawing/2014/main" id="{0E4BC9CA-5DE9-24F6-ADE9-5C88962F8B81}"/>
                  </a:ext>
                </a:extLst>
              </p:cNvPr>
              <p:cNvSpPr/>
              <p:nvPr/>
            </p:nvSpPr>
            <p:spPr>
              <a:xfrm>
                <a:off x="4119698" y="1764058"/>
                <a:ext cx="909115" cy="862346"/>
              </a:xfrm>
              <a:custGeom>
                <a:avLst/>
                <a:gdLst/>
                <a:ahLst/>
                <a:cxnLst/>
                <a:rect l="l" t="t" r="r" b="b"/>
                <a:pathLst>
                  <a:path w="23540" h="22329" extrusionOk="0">
                    <a:moveTo>
                      <a:pt x="11967" y="0"/>
                    </a:moveTo>
                    <a:lnTo>
                      <a:pt x="11967" y="0"/>
                    </a:lnTo>
                    <a:cubicBezTo>
                      <a:pt x="9466" y="2774"/>
                      <a:pt x="6299" y="4870"/>
                      <a:pt x="2775" y="6084"/>
                    </a:cubicBezTo>
                    <a:cubicBezTo>
                      <a:pt x="2799" y="5191"/>
                      <a:pt x="2763" y="4298"/>
                      <a:pt x="2668" y="3417"/>
                    </a:cubicBezTo>
                    <a:cubicBezTo>
                      <a:pt x="2263" y="5489"/>
                      <a:pt x="1656" y="7513"/>
                      <a:pt x="870" y="9478"/>
                    </a:cubicBezTo>
                    <a:cubicBezTo>
                      <a:pt x="668" y="9978"/>
                      <a:pt x="453" y="10478"/>
                      <a:pt x="84" y="10871"/>
                    </a:cubicBezTo>
                    <a:cubicBezTo>
                      <a:pt x="60" y="10894"/>
                      <a:pt x="25" y="10918"/>
                      <a:pt x="1" y="10942"/>
                    </a:cubicBezTo>
                    <a:cubicBezTo>
                      <a:pt x="417" y="15347"/>
                      <a:pt x="2989" y="19098"/>
                      <a:pt x="6597" y="20991"/>
                    </a:cubicBezTo>
                    <a:cubicBezTo>
                      <a:pt x="8285" y="21882"/>
                      <a:pt x="10144" y="22329"/>
                      <a:pt x="12002" y="22329"/>
                    </a:cubicBezTo>
                    <a:cubicBezTo>
                      <a:pt x="13891" y="22329"/>
                      <a:pt x="15780" y="21868"/>
                      <a:pt x="17491" y="20943"/>
                    </a:cubicBezTo>
                    <a:cubicBezTo>
                      <a:pt x="20444" y="19324"/>
                      <a:pt x="22635" y="16586"/>
                      <a:pt x="23539" y="13335"/>
                    </a:cubicBezTo>
                    <a:cubicBezTo>
                      <a:pt x="23170" y="12799"/>
                      <a:pt x="22944" y="12085"/>
                      <a:pt x="22813" y="11430"/>
                    </a:cubicBezTo>
                    <a:cubicBezTo>
                      <a:pt x="22396" y="9382"/>
                      <a:pt x="22230" y="7275"/>
                      <a:pt x="22349" y="5191"/>
                    </a:cubicBezTo>
                    <a:lnTo>
                      <a:pt x="22349" y="5191"/>
                    </a:lnTo>
                    <a:cubicBezTo>
                      <a:pt x="21670" y="5668"/>
                      <a:pt x="20884" y="5941"/>
                      <a:pt x="20063" y="5989"/>
                    </a:cubicBezTo>
                    <a:cubicBezTo>
                      <a:pt x="20372" y="5013"/>
                      <a:pt x="20587" y="4025"/>
                      <a:pt x="20706" y="3013"/>
                    </a:cubicBezTo>
                    <a:lnTo>
                      <a:pt x="20706" y="3013"/>
                    </a:lnTo>
                    <a:cubicBezTo>
                      <a:pt x="19241" y="3798"/>
                      <a:pt x="17634" y="4287"/>
                      <a:pt x="15979" y="4429"/>
                    </a:cubicBezTo>
                    <a:lnTo>
                      <a:pt x="16681" y="1679"/>
                    </a:lnTo>
                    <a:lnTo>
                      <a:pt x="16681" y="1679"/>
                    </a:lnTo>
                    <a:cubicBezTo>
                      <a:pt x="15038" y="3155"/>
                      <a:pt x="13098" y="4251"/>
                      <a:pt x="10990" y="4882"/>
                    </a:cubicBezTo>
                    <a:cubicBezTo>
                      <a:pt x="11633" y="3334"/>
                      <a:pt x="11955" y="1679"/>
                      <a:pt x="119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1255;p25">
                <a:extLst>
                  <a:ext uri="{FF2B5EF4-FFF2-40B4-BE49-F238E27FC236}">
                    <a16:creationId xmlns:a16="http://schemas.microsoft.com/office/drawing/2014/main" id="{140E419D-E8FF-D5E8-DF33-960A9439A395}"/>
                  </a:ext>
                </a:extLst>
              </p:cNvPr>
              <p:cNvSpPr/>
              <p:nvPr/>
            </p:nvSpPr>
            <p:spPr>
              <a:xfrm>
                <a:off x="4116492" y="1674846"/>
                <a:ext cx="933021" cy="604712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15658" extrusionOk="0">
                    <a:moveTo>
                      <a:pt x="12073" y="0"/>
                    </a:moveTo>
                    <a:cubicBezTo>
                      <a:pt x="8501" y="0"/>
                      <a:pt x="5251" y="1489"/>
                      <a:pt x="2786" y="3941"/>
                    </a:cubicBezTo>
                    <a:cubicBezTo>
                      <a:pt x="977" y="6227"/>
                      <a:pt x="0" y="9073"/>
                      <a:pt x="12" y="11990"/>
                    </a:cubicBezTo>
                    <a:cubicBezTo>
                      <a:pt x="12" y="12419"/>
                      <a:pt x="36" y="12835"/>
                      <a:pt x="84" y="13252"/>
                    </a:cubicBezTo>
                    <a:cubicBezTo>
                      <a:pt x="108" y="13228"/>
                      <a:pt x="143" y="13204"/>
                      <a:pt x="167" y="13181"/>
                    </a:cubicBezTo>
                    <a:cubicBezTo>
                      <a:pt x="536" y="12788"/>
                      <a:pt x="762" y="12288"/>
                      <a:pt x="953" y="11788"/>
                    </a:cubicBezTo>
                    <a:cubicBezTo>
                      <a:pt x="1739" y="9823"/>
                      <a:pt x="2346" y="7787"/>
                      <a:pt x="2751" y="5727"/>
                    </a:cubicBezTo>
                    <a:cubicBezTo>
                      <a:pt x="2846" y="6608"/>
                      <a:pt x="2882" y="7501"/>
                      <a:pt x="2846" y="8394"/>
                    </a:cubicBezTo>
                    <a:cubicBezTo>
                      <a:pt x="6382" y="7180"/>
                      <a:pt x="9549" y="5084"/>
                      <a:pt x="12050" y="2310"/>
                    </a:cubicBezTo>
                    <a:lnTo>
                      <a:pt x="12050" y="2310"/>
                    </a:lnTo>
                    <a:cubicBezTo>
                      <a:pt x="12038" y="3989"/>
                      <a:pt x="11716" y="5644"/>
                      <a:pt x="11073" y="7192"/>
                    </a:cubicBezTo>
                    <a:cubicBezTo>
                      <a:pt x="13181" y="6561"/>
                      <a:pt x="15121" y="5465"/>
                      <a:pt x="16764" y="3989"/>
                    </a:cubicBezTo>
                    <a:lnTo>
                      <a:pt x="16764" y="3989"/>
                    </a:lnTo>
                    <a:lnTo>
                      <a:pt x="16062" y="6739"/>
                    </a:lnTo>
                    <a:cubicBezTo>
                      <a:pt x="17717" y="6597"/>
                      <a:pt x="19324" y="6108"/>
                      <a:pt x="20789" y="5323"/>
                    </a:cubicBezTo>
                    <a:lnTo>
                      <a:pt x="20789" y="5323"/>
                    </a:lnTo>
                    <a:cubicBezTo>
                      <a:pt x="20682" y="6335"/>
                      <a:pt x="20455" y="7335"/>
                      <a:pt x="20146" y="8299"/>
                    </a:cubicBezTo>
                    <a:cubicBezTo>
                      <a:pt x="20967" y="8251"/>
                      <a:pt x="21753" y="7978"/>
                      <a:pt x="22432" y="7501"/>
                    </a:cubicBezTo>
                    <a:lnTo>
                      <a:pt x="22432" y="7501"/>
                    </a:lnTo>
                    <a:cubicBezTo>
                      <a:pt x="22325" y="9597"/>
                      <a:pt x="22479" y="11692"/>
                      <a:pt x="22896" y="13740"/>
                    </a:cubicBezTo>
                    <a:cubicBezTo>
                      <a:pt x="23027" y="14407"/>
                      <a:pt x="23241" y="15109"/>
                      <a:pt x="23622" y="15657"/>
                    </a:cubicBezTo>
                    <a:cubicBezTo>
                      <a:pt x="23968" y="14467"/>
                      <a:pt x="24146" y="13228"/>
                      <a:pt x="24146" y="12002"/>
                    </a:cubicBezTo>
                    <a:cubicBezTo>
                      <a:pt x="24158" y="9073"/>
                      <a:pt x="23182" y="6239"/>
                      <a:pt x="21372" y="3941"/>
                    </a:cubicBezTo>
                    <a:cubicBezTo>
                      <a:pt x="18908" y="1489"/>
                      <a:pt x="15645" y="0"/>
                      <a:pt x="120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256;p25">
                <a:extLst>
                  <a:ext uri="{FF2B5EF4-FFF2-40B4-BE49-F238E27FC236}">
                    <a16:creationId xmlns:a16="http://schemas.microsoft.com/office/drawing/2014/main" id="{9B16A823-F572-93D9-4E75-7C770DDCC3F0}"/>
                  </a:ext>
                </a:extLst>
              </p:cNvPr>
              <p:cNvSpPr/>
              <p:nvPr/>
            </p:nvSpPr>
            <p:spPr>
              <a:xfrm>
                <a:off x="4132327" y="2011148"/>
                <a:ext cx="890770" cy="265242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6868" extrusionOk="0">
                    <a:moveTo>
                      <a:pt x="20793" y="0"/>
                    </a:moveTo>
                    <a:cubicBezTo>
                      <a:pt x="20671" y="0"/>
                      <a:pt x="20548" y="14"/>
                      <a:pt x="20426" y="44"/>
                    </a:cubicBezTo>
                    <a:cubicBezTo>
                      <a:pt x="17819" y="686"/>
                      <a:pt x="15152" y="1044"/>
                      <a:pt x="12473" y="1091"/>
                    </a:cubicBezTo>
                    <a:cubicBezTo>
                      <a:pt x="12294" y="1091"/>
                      <a:pt x="12128" y="1175"/>
                      <a:pt x="12009" y="1306"/>
                    </a:cubicBezTo>
                    <a:cubicBezTo>
                      <a:pt x="11884" y="1454"/>
                      <a:pt x="11708" y="1529"/>
                      <a:pt x="11532" y="1529"/>
                    </a:cubicBezTo>
                    <a:cubicBezTo>
                      <a:pt x="11357" y="1529"/>
                      <a:pt x="11181" y="1454"/>
                      <a:pt x="11056" y="1306"/>
                    </a:cubicBezTo>
                    <a:cubicBezTo>
                      <a:pt x="10937" y="1175"/>
                      <a:pt x="10770" y="1091"/>
                      <a:pt x="10580" y="1091"/>
                    </a:cubicBezTo>
                    <a:cubicBezTo>
                      <a:pt x="7901" y="1044"/>
                      <a:pt x="5234" y="686"/>
                      <a:pt x="2638" y="44"/>
                    </a:cubicBezTo>
                    <a:cubicBezTo>
                      <a:pt x="2517" y="14"/>
                      <a:pt x="2395" y="0"/>
                      <a:pt x="2274" y="0"/>
                    </a:cubicBezTo>
                    <a:cubicBezTo>
                      <a:pt x="1108" y="0"/>
                      <a:pt x="0" y="1289"/>
                      <a:pt x="162" y="2734"/>
                    </a:cubicBezTo>
                    <a:cubicBezTo>
                      <a:pt x="329" y="4342"/>
                      <a:pt x="1364" y="6211"/>
                      <a:pt x="4472" y="6711"/>
                    </a:cubicBezTo>
                    <a:cubicBezTo>
                      <a:pt x="5152" y="6820"/>
                      <a:pt x="5761" y="6868"/>
                      <a:pt x="6306" y="6868"/>
                    </a:cubicBezTo>
                    <a:cubicBezTo>
                      <a:pt x="9530" y="6868"/>
                      <a:pt x="10518" y="5182"/>
                      <a:pt x="10782" y="4306"/>
                    </a:cubicBezTo>
                    <a:cubicBezTo>
                      <a:pt x="10866" y="3961"/>
                      <a:pt x="11163" y="3699"/>
                      <a:pt x="11520" y="3687"/>
                    </a:cubicBezTo>
                    <a:lnTo>
                      <a:pt x="11532" y="3687"/>
                    </a:lnTo>
                    <a:cubicBezTo>
                      <a:pt x="11890" y="3699"/>
                      <a:pt x="12199" y="3949"/>
                      <a:pt x="12282" y="4306"/>
                    </a:cubicBezTo>
                    <a:cubicBezTo>
                      <a:pt x="12537" y="5182"/>
                      <a:pt x="13523" y="6868"/>
                      <a:pt x="16747" y="6868"/>
                    </a:cubicBezTo>
                    <a:cubicBezTo>
                      <a:pt x="17292" y="6868"/>
                      <a:pt x="17901" y="6820"/>
                      <a:pt x="18581" y="6711"/>
                    </a:cubicBezTo>
                    <a:cubicBezTo>
                      <a:pt x="21688" y="6211"/>
                      <a:pt x="22724" y="4354"/>
                      <a:pt x="22903" y="2734"/>
                    </a:cubicBezTo>
                    <a:cubicBezTo>
                      <a:pt x="23065" y="1279"/>
                      <a:pt x="21958" y="0"/>
                      <a:pt x="207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257;p25">
                <a:extLst>
                  <a:ext uri="{FF2B5EF4-FFF2-40B4-BE49-F238E27FC236}">
                    <a16:creationId xmlns:a16="http://schemas.microsoft.com/office/drawing/2014/main" id="{FC900792-2D1E-D76A-5962-58047E44E6F2}"/>
                  </a:ext>
                </a:extLst>
              </p:cNvPr>
              <p:cNvSpPr/>
              <p:nvPr/>
            </p:nvSpPr>
            <p:spPr>
              <a:xfrm>
                <a:off x="4219568" y="2070739"/>
                <a:ext cx="285981" cy="138221"/>
              </a:xfrm>
              <a:custGeom>
                <a:avLst/>
                <a:gdLst/>
                <a:ahLst/>
                <a:cxnLst/>
                <a:rect l="l" t="t" r="r" b="b"/>
                <a:pathLst>
                  <a:path w="7405" h="3579" extrusionOk="0">
                    <a:moveTo>
                      <a:pt x="965" y="0"/>
                    </a:moveTo>
                    <a:cubicBezTo>
                      <a:pt x="444" y="0"/>
                      <a:pt x="1" y="434"/>
                      <a:pt x="22" y="977"/>
                    </a:cubicBezTo>
                    <a:cubicBezTo>
                      <a:pt x="58" y="1894"/>
                      <a:pt x="606" y="3108"/>
                      <a:pt x="3070" y="3489"/>
                    </a:cubicBezTo>
                    <a:cubicBezTo>
                      <a:pt x="3471" y="3551"/>
                      <a:pt x="3836" y="3579"/>
                      <a:pt x="4169" y="3579"/>
                    </a:cubicBezTo>
                    <a:cubicBezTo>
                      <a:pt x="5637" y="3579"/>
                      <a:pt x="6476" y="3038"/>
                      <a:pt x="6952" y="2465"/>
                    </a:cubicBezTo>
                    <a:cubicBezTo>
                      <a:pt x="7404" y="1918"/>
                      <a:pt x="7106" y="1072"/>
                      <a:pt x="6404" y="941"/>
                    </a:cubicBezTo>
                    <a:lnTo>
                      <a:pt x="1118" y="13"/>
                    </a:lnTo>
                    <a:cubicBezTo>
                      <a:pt x="1066" y="4"/>
                      <a:pt x="1015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258;p25">
                <a:extLst>
                  <a:ext uri="{FF2B5EF4-FFF2-40B4-BE49-F238E27FC236}">
                    <a16:creationId xmlns:a16="http://schemas.microsoft.com/office/drawing/2014/main" id="{1215A149-54EA-7746-099A-488355BFF6E0}"/>
                  </a:ext>
                </a:extLst>
              </p:cNvPr>
              <p:cNvSpPr/>
              <p:nvPr/>
            </p:nvSpPr>
            <p:spPr>
              <a:xfrm>
                <a:off x="4645273" y="2070739"/>
                <a:ext cx="286445" cy="138221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3579" extrusionOk="0">
                    <a:moveTo>
                      <a:pt x="6443" y="0"/>
                    </a:moveTo>
                    <a:cubicBezTo>
                      <a:pt x="6392" y="0"/>
                      <a:pt x="6340" y="4"/>
                      <a:pt x="6287" y="13"/>
                    </a:cubicBezTo>
                    <a:lnTo>
                      <a:pt x="1025" y="941"/>
                    </a:lnTo>
                    <a:cubicBezTo>
                      <a:pt x="310" y="1072"/>
                      <a:pt x="1" y="1918"/>
                      <a:pt x="465" y="2465"/>
                    </a:cubicBezTo>
                    <a:cubicBezTo>
                      <a:pt x="940" y="3038"/>
                      <a:pt x="1780" y="3579"/>
                      <a:pt x="3247" y="3579"/>
                    </a:cubicBezTo>
                    <a:cubicBezTo>
                      <a:pt x="3580" y="3579"/>
                      <a:pt x="3946" y="3551"/>
                      <a:pt x="4346" y="3489"/>
                    </a:cubicBezTo>
                    <a:cubicBezTo>
                      <a:pt x="6811" y="3108"/>
                      <a:pt x="7359" y="1894"/>
                      <a:pt x="7394" y="977"/>
                    </a:cubicBezTo>
                    <a:cubicBezTo>
                      <a:pt x="7416" y="434"/>
                      <a:pt x="6972" y="0"/>
                      <a:pt x="64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259;p25">
                <a:extLst>
                  <a:ext uri="{FF2B5EF4-FFF2-40B4-BE49-F238E27FC236}">
                    <a16:creationId xmlns:a16="http://schemas.microsoft.com/office/drawing/2014/main" id="{6043CEC4-C0D4-D968-EC4F-D43F813AF252}"/>
                  </a:ext>
                </a:extLst>
              </p:cNvPr>
              <p:cNvSpPr/>
              <p:nvPr/>
            </p:nvSpPr>
            <p:spPr>
              <a:xfrm>
                <a:off x="4374433" y="2572413"/>
                <a:ext cx="420804" cy="124009"/>
              </a:xfrm>
              <a:custGeom>
                <a:avLst/>
                <a:gdLst/>
                <a:ahLst/>
                <a:cxnLst/>
                <a:rect l="l" t="t" r="r" b="b"/>
                <a:pathLst>
                  <a:path w="10896" h="3211" extrusionOk="0">
                    <a:moveTo>
                      <a:pt x="10895" y="0"/>
                    </a:moveTo>
                    <a:cubicBezTo>
                      <a:pt x="9182" y="932"/>
                      <a:pt x="7289" y="1397"/>
                      <a:pt x="5397" y="1397"/>
                    </a:cubicBezTo>
                    <a:cubicBezTo>
                      <a:pt x="3542" y="1397"/>
                      <a:pt x="1687" y="950"/>
                      <a:pt x="1" y="60"/>
                    </a:cubicBezTo>
                    <a:lnTo>
                      <a:pt x="1" y="1917"/>
                    </a:lnTo>
                    <a:cubicBezTo>
                      <a:pt x="1239" y="2569"/>
                      <a:pt x="3008" y="3210"/>
                      <a:pt x="5160" y="3210"/>
                    </a:cubicBezTo>
                    <a:cubicBezTo>
                      <a:pt x="6858" y="3210"/>
                      <a:pt x="8794" y="2811"/>
                      <a:pt x="10895" y="1703"/>
                    </a:cubicBez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260;p25">
                <a:extLst>
                  <a:ext uri="{FF2B5EF4-FFF2-40B4-BE49-F238E27FC236}">
                    <a16:creationId xmlns:a16="http://schemas.microsoft.com/office/drawing/2014/main" id="{D1D950D7-6627-66B9-C434-930E05241924}"/>
                  </a:ext>
                </a:extLst>
              </p:cNvPr>
              <p:cNvSpPr/>
              <p:nvPr/>
            </p:nvSpPr>
            <p:spPr>
              <a:xfrm>
                <a:off x="4374433" y="2638144"/>
                <a:ext cx="420804" cy="233999"/>
              </a:xfrm>
              <a:custGeom>
                <a:avLst/>
                <a:gdLst/>
                <a:ahLst/>
                <a:cxnLst/>
                <a:rect l="l" t="t" r="r" b="b"/>
                <a:pathLst>
                  <a:path w="10896" h="6059" extrusionOk="0">
                    <a:moveTo>
                      <a:pt x="10895" y="1"/>
                    </a:moveTo>
                    <a:cubicBezTo>
                      <a:pt x="8794" y="1109"/>
                      <a:pt x="6858" y="1508"/>
                      <a:pt x="5160" y="1508"/>
                    </a:cubicBezTo>
                    <a:cubicBezTo>
                      <a:pt x="3008" y="1508"/>
                      <a:pt x="1239" y="867"/>
                      <a:pt x="1" y="215"/>
                    </a:cubicBezTo>
                    <a:lnTo>
                      <a:pt x="1" y="4859"/>
                    </a:lnTo>
                    <a:cubicBezTo>
                      <a:pt x="1708" y="5659"/>
                      <a:pt x="3550" y="6058"/>
                      <a:pt x="5391" y="6058"/>
                    </a:cubicBezTo>
                    <a:cubicBezTo>
                      <a:pt x="7273" y="6058"/>
                      <a:pt x="9156" y="5642"/>
                      <a:pt x="10895" y="4811"/>
                    </a:cubicBezTo>
                    <a:lnTo>
                      <a:pt x="108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261;p25">
                <a:extLst>
                  <a:ext uri="{FF2B5EF4-FFF2-40B4-BE49-F238E27FC236}">
                    <a16:creationId xmlns:a16="http://schemas.microsoft.com/office/drawing/2014/main" id="{39C43FC2-B116-D663-4DFF-95FDB0F56AF0}"/>
                  </a:ext>
                </a:extLst>
              </p:cNvPr>
              <p:cNvSpPr/>
              <p:nvPr/>
            </p:nvSpPr>
            <p:spPr>
              <a:xfrm>
                <a:off x="3651164" y="3429970"/>
                <a:ext cx="1840668" cy="83728"/>
              </a:xfrm>
              <a:custGeom>
                <a:avLst/>
                <a:gdLst/>
                <a:ahLst/>
                <a:cxnLst/>
                <a:rect l="l" t="t" r="r" b="b"/>
                <a:pathLst>
                  <a:path w="47661" h="2168" extrusionOk="0">
                    <a:moveTo>
                      <a:pt x="1548" y="1"/>
                    </a:moveTo>
                    <a:lnTo>
                      <a:pt x="0" y="2108"/>
                    </a:lnTo>
                    <a:lnTo>
                      <a:pt x="47661" y="2167"/>
                    </a:lnTo>
                    <a:lnTo>
                      <a:pt x="46054" y="108"/>
                    </a:lnTo>
                    <a:lnTo>
                      <a:pt x="15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62;p25">
                <a:extLst>
                  <a:ext uri="{FF2B5EF4-FFF2-40B4-BE49-F238E27FC236}">
                    <a16:creationId xmlns:a16="http://schemas.microsoft.com/office/drawing/2014/main" id="{93472B4E-84AF-5F73-2934-4DD9BA6AD09A}"/>
                  </a:ext>
                </a:extLst>
              </p:cNvPr>
              <p:cNvSpPr/>
              <p:nvPr/>
            </p:nvSpPr>
            <p:spPr>
              <a:xfrm>
                <a:off x="3651164" y="3511342"/>
                <a:ext cx="1840668" cy="730690"/>
              </a:xfrm>
              <a:custGeom>
                <a:avLst/>
                <a:gdLst/>
                <a:ahLst/>
                <a:cxnLst/>
                <a:rect l="l" t="t" r="r" b="b"/>
                <a:pathLst>
                  <a:path w="47661" h="18920" extrusionOk="0">
                    <a:moveTo>
                      <a:pt x="0" y="1"/>
                    </a:moveTo>
                    <a:lnTo>
                      <a:pt x="6299" y="18920"/>
                    </a:lnTo>
                    <a:lnTo>
                      <a:pt x="42113" y="18920"/>
                    </a:lnTo>
                    <a:lnTo>
                      <a:pt x="47661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63;p25">
                <a:extLst>
                  <a:ext uri="{FF2B5EF4-FFF2-40B4-BE49-F238E27FC236}">
                    <a16:creationId xmlns:a16="http://schemas.microsoft.com/office/drawing/2014/main" id="{F684545A-DB48-BE1A-45C7-36F70CE7D5F9}"/>
                  </a:ext>
                </a:extLst>
              </p:cNvPr>
              <p:cNvSpPr/>
              <p:nvPr/>
            </p:nvSpPr>
            <p:spPr>
              <a:xfrm>
                <a:off x="4385015" y="3742637"/>
                <a:ext cx="398249" cy="268139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6943" extrusionOk="0">
                    <a:moveTo>
                      <a:pt x="5156" y="1"/>
                    </a:moveTo>
                    <a:cubicBezTo>
                      <a:pt x="2310" y="1"/>
                      <a:pt x="1" y="1549"/>
                      <a:pt x="1" y="3465"/>
                    </a:cubicBezTo>
                    <a:cubicBezTo>
                      <a:pt x="1" y="5382"/>
                      <a:pt x="2310" y="6942"/>
                      <a:pt x="5156" y="6942"/>
                    </a:cubicBezTo>
                    <a:cubicBezTo>
                      <a:pt x="8002" y="6942"/>
                      <a:pt x="10311" y="5382"/>
                      <a:pt x="10311" y="3465"/>
                    </a:cubicBezTo>
                    <a:cubicBezTo>
                      <a:pt x="10311" y="1549"/>
                      <a:pt x="8002" y="1"/>
                      <a:pt x="5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264;p25">
                <a:extLst>
                  <a:ext uri="{FF2B5EF4-FFF2-40B4-BE49-F238E27FC236}">
                    <a16:creationId xmlns:a16="http://schemas.microsoft.com/office/drawing/2014/main" id="{62BFE292-190F-2787-50D3-A1D5307CF8C0}"/>
                  </a:ext>
                </a:extLst>
              </p:cNvPr>
              <p:cNvSpPr/>
              <p:nvPr/>
            </p:nvSpPr>
            <p:spPr>
              <a:xfrm>
                <a:off x="4428230" y="2424807"/>
                <a:ext cx="295713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421" extrusionOk="0">
                    <a:moveTo>
                      <a:pt x="2906" y="1"/>
                    </a:moveTo>
                    <a:cubicBezTo>
                      <a:pt x="2596" y="1"/>
                      <a:pt x="2287" y="24"/>
                      <a:pt x="1977" y="24"/>
                    </a:cubicBezTo>
                    <a:cubicBezTo>
                      <a:pt x="1358" y="36"/>
                      <a:pt x="739" y="72"/>
                      <a:pt x="120" y="120"/>
                    </a:cubicBezTo>
                    <a:cubicBezTo>
                      <a:pt x="1" y="120"/>
                      <a:pt x="1" y="298"/>
                      <a:pt x="120" y="298"/>
                    </a:cubicBezTo>
                    <a:cubicBezTo>
                      <a:pt x="739" y="358"/>
                      <a:pt x="1358" y="382"/>
                      <a:pt x="1977" y="405"/>
                    </a:cubicBezTo>
                    <a:cubicBezTo>
                      <a:pt x="2225" y="405"/>
                      <a:pt x="2473" y="421"/>
                      <a:pt x="2720" y="421"/>
                    </a:cubicBezTo>
                    <a:cubicBezTo>
                      <a:pt x="2782" y="421"/>
                      <a:pt x="2844" y="420"/>
                      <a:pt x="2906" y="417"/>
                    </a:cubicBezTo>
                    <a:cubicBezTo>
                      <a:pt x="3216" y="405"/>
                      <a:pt x="3525" y="370"/>
                      <a:pt x="3835" y="358"/>
                    </a:cubicBezTo>
                    <a:lnTo>
                      <a:pt x="4299" y="358"/>
                    </a:lnTo>
                    <a:lnTo>
                      <a:pt x="4751" y="405"/>
                    </a:lnTo>
                    <a:cubicBezTo>
                      <a:pt x="4803" y="409"/>
                      <a:pt x="4856" y="411"/>
                      <a:pt x="4909" y="411"/>
                    </a:cubicBezTo>
                    <a:cubicBezTo>
                      <a:pt x="5015" y="411"/>
                      <a:pt x="5121" y="405"/>
                      <a:pt x="5216" y="405"/>
                    </a:cubicBezTo>
                    <a:lnTo>
                      <a:pt x="5680" y="393"/>
                    </a:lnTo>
                    <a:cubicBezTo>
                      <a:pt x="6299" y="370"/>
                      <a:pt x="6918" y="346"/>
                      <a:pt x="7538" y="298"/>
                    </a:cubicBezTo>
                    <a:cubicBezTo>
                      <a:pt x="7657" y="298"/>
                      <a:pt x="7657" y="120"/>
                      <a:pt x="7538" y="120"/>
                    </a:cubicBezTo>
                    <a:cubicBezTo>
                      <a:pt x="6918" y="72"/>
                      <a:pt x="6299" y="48"/>
                      <a:pt x="5680" y="24"/>
                    </a:cubicBezTo>
                    <a:lnTo>
                      <a:pt x="5216" y="12"/>
                    </a:lnTo>
                    <a:lnTo>
                      <a:pt x="4751" y="12"/>
                    </a:lnTo>
                    <a:lnTo>
                      <a:pt x="4299" y="60"/>
                    </a:lnTo>
                    <a:lnTo>
                      <a:pt x="3835" y="60"/>
                    </a:lnTo>
                    <a:cubicBezTo>
                      <a:pt x="3525" y="48"/>
                      <a:pt x="3216" y="12"/>
                      <a:pt x="2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265;p25">
                <a:extLst>
                  <a:ext uri="{FF2B5EF4-FFF2-40B4-BE49-F238E27FC236}">
                    <a16:creationId xmlns:a16="http://schemas.microsoft.com/office/drawing/2014/main" id="{4509C96F-D931-605E-ECF0-943AB24F83BF}"/>
                  </a:ext>
                </a:extLst>
              </p:cNvPr>
              <p:cNvSpPr/>
              <p:nvPr/>
            </p:nvSpPr>
            <p:spPr>
              <a:xfrm>
                <a:off x="4499484" y="2478180"/>
                <a:ext cx="154943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714" extrusionOk="0">
                    <a:moveTo>
                      <a:pt x="121" y="0"/>
                    </a:moveTo>
                    <a:cubicBezTo>
                      <a:pt x="55" y="0"/>
                      <a:pt x="0" y="78"/>
                      <a:pt x="37" y="143"/>
                    </a:cubicBezTo>
                    <a:cubicBezTo>
                      <a:pt x="156" y="285"/>
                      <a:pt x="311" y="404"/>
                      <a:pt x="489" y="464"/>
                    </a:cubicBezTo>
                    <a:cubicBezTo>
                      <a:pt x="656" y="535"/>
                      <a:pt x="823" y="583"/>
                      <a:pt x="990" y="619"/>
                    </a:cubicBezTo>
                    <a:cubicBezTo>
                      <a:pt x="1323" y="690"/>
                      <a:pt x="1668" y="714"/>
                      <a:pt x="2013" y="714"/>
                    </a:cubicBezTo>
                    <a:cubicBezTo>
                      <a:pt x="2347" y="714"/>
                      <a:pt x="2692" y="666"/>
                      <a:pt x="3026" y="607"/>
                    </a:cubicBezTo>
                    <a:cubicBezTo>
                      <a:pt x="3192" y="559"/>
                      <a:pt x="3359" y="512"/>
                      <a:pt x="3526" y="452"/>
                    </a:cubicBezTo>
                    <a:cubicBezTo>
                      <a:pt x="3692" y="393"/>
                      <a:pt x="3847" y="285"/>
                      <a:pt x="3966" y="143"/>
                    </a:cubicBezTo>
                    <a:cubicBezTo>
                      <a:pt x="4012" y="78"/>
                      <a:pt x="3959" y="0"/>
                      <a:pt x="3900" y="0"/>
                    </a:cubicBezTo>
                    <a:cubicBezTo>
                      <a:pt x="3882" y="0"/>
                      <a:pt x="3863" y="7"/>
                      <a:pt x="3847" y="23"/>
                    </a:cubicBezTo>
                    <a:cubicBezTo>
                      <a:pt x="3728" y="119"/>
                      <a:pt x="3585" y="178"/>
                      <a:pt x="3442" y="214"/>
                    </a:cubicBezTo>
                    <a:cubicBezTo>
                      <a:pt x="3287" y="262"/>
                      <a:pt x="3133" y="297"/>
                      <a:pt x="2978" y="321"/>
                    </a:cubicBezTo>
                    <a:cubicBezTo>
                      <a:pt x="2656" y="369"/>
                      <a:pt x="2335" y="393"/>
                      <a:pt x="2013" y="393"/>
                    </a:cubicBezTo>
                    <a:cubicBezTo>
                      <a:pt x="1692" y="393"/>
                      <a:pt x="1359" y="369"/>
                      <a:pt x="1049" y="333"/>
                    </a:cubicBezTo>
                    <a:cubicBezTo>
                      <a:pt x="882" y="309"/>
                      <a:pt x="728" y="273"/>
                      <a:pt x="585" y="226"/>
                    </a:cubicBezTo>
                    <a:cubicBezTo>
                      <a:pt x="442" y="190"/>
                      <a:pt x="299" y="119"/>
                      <a:pt x="192" y="23"/>
                    </a:cubicBezTo>
                    <a:lnTo>
                      <a:pt x="180" y="23"/>
                    </a:lnTo>
                    <a:cubicBezTo>
                      <a:pt x="161" y="7"/>
                      <a:pt x="140" y="0"/>
                      <a:pt x="1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266;p25">
                <a:extLst>
                  <a:ext uri="{FF2B5EF4-FFF2-40B4-BE49-F238E27FC236}">
                    <a16:creationId xmlns:a16="http://schemas.microsoft.com/office/drawing/2014/main" id="{F86C0CE2-225D-DC22-0182-6045B7FEEA01}"/>
                  </a:ext>
                </a:extLst>
              </p:cNvPr>
              <p:cNvSpPr/>
              <p:nvPr/>
            </p:nvSpPr>
            <p:spPr>
              <a:xfrm>
                <a:off x="4483418" y="2288710"/>
                <a:ext cx="180742" cy="50592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1310" extrusionOk="0">
                    <a:moveTo>
                      <a:pt x="715" y="0"/>
                    </a:moveTo>
                    <a:cubicBezTo>
                      <a:pt x="620" y="12"/>
                      <a:pt x="524" y="12"/>
                      <a:pt x="429" y="12"/>
                    </a:cubicBezTo>
                    <a:lnTo>
                      <a:pt x="286" y="12"/>
                    </a:lnTo>
                    <a:cubicBezTo>
                      <a:pt x="191" y="12"/>
                      <a:pt x="120" y="48"/>
                      <a:pt x="60" y="107"/>
                    </a:cubicBezTo>
                    <a:cubicBezTo>
                      <a:pt x="36" y="143"/>
                      <a:pt x="24" y="167"/>
                      <a:pt x="13" y="203"/>
                    </a:cubicBezTo>
                    <a:cubicBezTo>
                      <a:pt x="1" y="238"/>
                      <a:pt x="1" y="274"/>
                      <a:pt x="13" y="310"/>
                    </a:cubicBezTo>
                    <a:cubicBezTo>
                      <a:pt x="24" y="381"/>
                      <a:pt x="60" y="453"/>
                      <a:pt x="120" y="500"/>
                    </a:cubicBezTo>
                    <a:cubicBezTo>
                      <a:pt x="370" y="774"/>
                      <a:pt x="691" y="977"/>
                      <a:pt x="1048" y="1096"/>
                    </a:cubicBezTo>
                    <a:cubicBezTo>
                      <a:pt x="1453" y="1239"/>
                      <a:pt x="1882" y="1310"/>
                      <a:pt x="2310" y="1310"/>
                    </a:cubicBezTo>
                    <a:cubicBezTo>
                      <a:pt x="2739" y="1310"/>
                      <a:pt x="3156" y="1239"/>
                      <a:pt x="3561" y="1096"/>
                    </a:cubicBezTo>
                    <a:cubicBezTo>
                      <a:pt x="3763" y="1012"/>
                      <a:pt x="3953" y="917"/>
                      <a:pt x="4132" y="810"/>
                    </a:cubicBezTo>
                    <a:cubicBezTo>
                      <a:pt x="4227" y="750"/>
                      <a:pt x="4311" y="703"/>
                      <a:pt x="4394" y="631"/>
                    </a:cubicBezTo>
                    <a:cubicBezTo>
                      <a:pt x="4537" y="524"/>
                      <a:pt x="4680" y="405"/>
                      <a:pt x="4656" y="215"/>
                    </a:cubicBezTo>
                    <a:cubicBezTo>
                      <a:pt x="4641" y="34"/>
                      <a:pt x="4417" y="1"/>
                      <a:pt x="4209" y="1"/>
                    </a:cubicBezTo>
                    <a:cubicBezTo>
                      <a:pt x="4088" y="1"/>
                      <a:pt x="3972" y="12"/>
                      <a:pt x="3906" y="12"/>
                    </a:cubicBezTo>
                    <a:lnTo>
                      <a:pt x="2310" y="12"/>
                    </a:lnTo>
                    <a:lnTo>
                      <a:pt x="12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267;p25">
                <a:extLst>
                  <a:ext uri="{FF2B5EF4-FFF2-40B4-BE49-F238E27FC236}">
                    <a16:creationId xmlns:a16="http://schemas.microsoft.com/office/drawing/2014/main" id="{FF7CB38F-FDB5-61F5-C83E-16EA1D208186}"/>
                  </a:ext>
                </a:extLst>
              </p:cNvPr>
              <p:cNvSpPr/>
              <p:nvPr/>
            </p:nvSpPr>
            <p:spPr>
              <a:xfrm>
                <a:off x="4983233" y="2204094"/>
                <a:ext cx="138453" cy="273043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7070" extrusionOk="0">
                    <a:moveTo>
                      <a:pt x="3501" y="1"/>
                    </a:moveTo>
                    <a:cubicBezTo>
                      <a:pt x="2727" y="227"/>
                      <a:pt x="1882" y="882"/>
                      <a:pt x="1215" y="1822"/>
                    </a:cubicBezTo>
                    <a:cubicBezTo>
                      <a:pt x="953" y="2763"/>
                      <a:pt x="584" y="3668"/>
                      <a:pt x="120" y="4537"/>
                    </a:cubicBezTo>
                    <a:cubicBezTo>
                      <a:pt x="1" y="5596"/>
                      <a:pt x="275" y="6489"/>
                      <a:pt x="929" y="6870"/>
                    </a:cubicBezTo>
                    <a:cubicBezTo>
                      <a:pt x="1160" y="7006"/>
                      <a:pt x="1415" y="7069"/>
                      <a:pt x="1686" y="7069"/>
                    </a:cubicBezTo>
                    <a:cubicBezTo>
                      <a:pt x="2060" y="7069"/>
                      <a:pt x="2463" y="6948"/>
                      <a:pt x="2870" y="6728"/>
                    </a:cubicBezTo>
                    <a:cubicBezTo>
                      <a:pt x="3001" y="6275"/>
                      <a:pt x="3120" y="5823"/>
                      <a:pt x="3215" y="5358"/>
                    </a:cubicBezTo>
                    <a:lnTo>
                      <a:pt x="3215" y="5358"/>
                    </a:lnTo>
                    <a:cubicBezTo>
                      <a:pt x="2939" y="5543"/>
                      <a:pt x="2638" y="5643"/>
                      <a:pt x="2354" y="5643"/>
                    </a:cubicBezTo>
                    <a:cubicBezTo>
                      <a:pt x="2197" y="5643"/>
                      <a:pt x="2045" y="5612"/>
                      <a:pt x="1906" y="5549"/>
                    </a:cubicBezTo>
                    <a:cubicBezTo>
                      <a:pt x="1144" y="5192"/>
                      <a:pt x="953" y="4001"/>
                      <a:pt x="1477" y="2894"/>
                    </a:cubicBezTo>
                    <a:cubicBezTo>
                      <a:pt x="1897" y="2002"/>
                      <a:pt x="2650" y="1434"/>
                      <a:pt x="3319" y="1434"/>
                    </a:cubicBezTo>
                    <a:cubicBezTo>
                      <a:pt x="3410" y="1434"/>
                      <a:pt x="3498" y="1444"/>
                      <a:pt x="3584" y="1465"/>
                    </a:cubicBezTo>
                    <a:cubicBezTo>
                      <a:pt x="3584" y="977"/>
                      <a:pt x="3549" y="489"/>
                      <a:pt x="3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268;p25">
                <a:extLst>
                  <a:ext uri="{FF2B5EF4-FFF2-40B4-BE49-F238E27FC236}">
                    <a16:creationId xmlns:a16="http://schemas.microsoft.com/office/drawing/2014/main" id="{94D7286F-BC58-E213-6241-B2AEDFD10B7F}"/>
                  </a:ext>
                </a:extLst>
              </p:cNvPr>
              <p:cNvSpPr/>
              <p:nvPr/>
            </p:nvSpPr>
            <p:spPr>
              <a:xfrm>
                <a:off x="5020038" y="2259436"/>
                <a:ext cx="102111" cy="16259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4210" extrusionOk="0">
                    <a:moveTo>
                      <a:pt x="2375" y="1"/>
                    </a:moveTo>
                    <a:cubicBezTo>
                      <a:pt x="1697" y="1"/>
                      <a:pt x="944" y="569"/>
                      <a:pt x="524" y="1461"/>
                    </a:cubicBezTo>
                    <a:cubicBezTo>
                      <a:pt x="0" y="2568"/>
                      <a:pt x="191" y="3759"/>
                      <a:pt x="953" y="4116"/>
                    </a:cubicBezTo>
                    <a:cubicBezTo>
                      <a:pt x="1092" y="4179"/>
                      <a:pt x="1244" y="4210"/>
                      <a:pt x="1401" y="4210"/>
                    </a:cubicBezTo>
                    <a:cubicBezTo>
                      <a:pt x="1686" y="4210"/>
                      <a:pt x="1990" y="4110"/>
                      <a:pt x="2274" y="3925"/>
                    </a:cubicBezTo>
                    <a:cubicBezTo>
                      <a:pt x="2524" y="2759"/>
                      <a:pt x="2643" y="1556"/>
                      <a:pt x="2643" y="365"/>
                    </a:cubicBezTo>
                    <a:cubicBezTo>
                      <a:pt x="2643" y="258"/>
                      <a:pt x="2643" y="139"/>
                      <a:pt x="2643" y="32"/>
                    </a:cubicBezTo>
                    <a:cubicBezTo>
                      <a:pt x="2556" y="11"/>
                      <a:pt x="2466" y="1"/>
                      <a:pt x="2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269;p25">
                <a:extLst>
                  <a:ext uri="{FF2B5EF4-FFF2-40B4-BE49-F238E27FC236}">
                    <a16:creationId xmlns:a16="http://schemas.microsoft.com/office/drawing/2014/main" id="{81FE032B-D94A-D08E-93B2-83328904C45E}"/>
                  </a:ext>
                </a:extLst>
              </p:cNvPr>
              <p:cNvSpPr/>
              <p:nvPr/>
            </p:nvSpPr>
            <p:spPr>
              <a:xfrm>
                <a:off x="4043849" y="2202240"/>
                <a:ext cx="144400" cy="274974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7120" extrusionOk="0">
                    <a:moveTo>
                      <a:pt x="95" y="1"/>
                    </a:moveTo>
                    <a:cubicBezTo>
                      <a:pt x="36" y="501"/>
                      <a:pt x="12" y="1013"/>
                      <a:pt x="0" y="1525"/>
                    </a:cubicBezTo>
                    <a:cubicBezTo>
                      <a:pt x="97" y="1498"/>
                      <a:pt x="196" y="1486"/>
                      <a:pt x="298" y="1486"/>
                    </a:cubicBezTo>
                    <a:cubicBezTo>
                      <a:pt x="971" y="1486"/>
                      <a:pt x="1718" y="2052"/>
                      <a:pt x="2131" y="2942"/>
                    </a:cubicBezTo>
                    <a:cubicBezTo>
                      <a:pt x="2655" y="4049"/>
                      <a:pt x="2465" y="5240"/>
                      <a:pt x="1715" y="5597"/>
                    </a:cubicBezTo>
                    <a:cubicBezTo>
                      <a:pt x="1568" y="5664"/>
                      <a:pt x="1415" y="5695"/>
                      <a:pt x="1257" y="5695"/>
                    </a:cubicBezTo>
                    <a:cubicBezTo>
                      <a:pt x="966" y="5695"/>
                      <a:pt x="663" y="5587"/>
                      <a:pt x="369" y="5394"/>
                    </a:cubicBezTo>
                    <a:lnTo>
                      <a:pt x="369" y="5394"/>
                    </a:lnTo>
                    <a:cubicBezTo>
                      <a:pt x="465" y="5811"/>
                      <a:pt x="560" y="6216"/>
                      <a:pt x="679" y="6621"/>
                    </a:cubicBezTo>
                    <a:cubicBezTo>
                      <a:pt x="1174" y="6943"/>
                      <a:pt x="1678" y="7119"/>
                      <a:pt x="2135" y="7119"/>
                    </a:cubicBezTo>
                    <a:cubicBezTo>
                      <a:pt x="2404" y="7119"/>
                      <a:pt x="2657" y="7058"/>
                      <a:pt x="2882" y="6930"/>
                    </a:cubicBezTo>
                    <a:cubicBezTo>
                      <a:pt x="3453" y="6597"/>
                      <a:pt x="3739" y="5883"/>
                      <a:pt x="3727" y="5013"/>
                    </a:cubicBezTo>
                    <a:cubicBezTo>
                      <a:pt x="3060" y="3906"/>
                      <a:pt x="2560" y="2704"/>
                      <a:pt x="2262" y="1442"/>
                    </a:cubicBezTo>
                    <a:cubicBezTo>
                      <a:pt x="1596" y="656"/>
                      <a:pt x="810" y="144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70;p25">
                <a:extLst>
                  <a:ext uri="{FF2B5EF4-FFF2-40B4-BE49-F238E27FC236}">
                    <a16:creationId xmlns:a16="http://schemas.microsoft.com/office/drawing/2014/main" id="{05DBF49F-708A-2EB7-4616-0C0406E488E1}"/>
                  </a:ext>
                </a:extLst>
              </p:cNvPr>
              <p:cNvSpPr/>
              <p:nvPr/>
            </p:nvSpPr>
            <p:spPr>
              <a:xfrm>
                <a:off x="4043385" y="2259282"/>
                <a:ext cx="103038" cy="162938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4219" extrusionOk="0">
                    <a:moveTo>
                      <a:pt x="296" y="1"/>
                    </a:moveTo>
                    <a:cubicBezTo>
                      <a:pt x="199" y="1"/>
                      <a:pt x="104" y="12"/>
                      <a:pt x="12" y="36"/>
                    </a:cubicBezTo>
                    <a:cubicBezTo>
                      <a:pt x="12" y="155"/>
                      <a:pt x="12" y="262"/>
                      <a:pt x="12" y="369"/>
                    </a:cubicBezTo>
                    <a:cubicBezTo>
                      <a:pt x="0" y="1560"/>
                      <a:pt x="131" y="2751"/>
                      <a:pt x="381" y="3917"/>
                    </a:cubicBezTo>
                    <a:cubicBezTo>
                      <a:pt x="667" y="4110"/>
                      <a:pt x="973" y="4218"/>
                      <a:pt x="1266" y="4218"/>
                    </a:cubicBezTo>
                    <a:cubicBezTo>
                      <a:pt x="1425" y="4218"/>
                      <a:pt x="1580" y="4187"/>
                      <a:pt x="1727" y="4120"/>
                    </a:cubicBezTo>
                    <a:cubicBezTo>
                      <a:pt x="2477" y="3763"/>
                      <a:pt x="2667" y="2572"/>
                      <a:pt x="2143" y="1465"/>
                    </a:cubicBezTo>
                    <a:cubicBezTo>
                      <a:pt x="1727" y="569"/>
                      <a:pt x="972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71;p25">
                <a:extLst>
                  <a:ext uri="{FF2B5EF4-FFF2-40B4-BE49-F238E27FC236}">
                    <a16:creationId xmlns:a16="http://schemas.microsoft.com/office/drawing/2014/main" id="{DA47D8BC-8EEF-D820-8E3B-A52B3DCB5A5C}"/>
                  </a:ext>
                </a:extLst>
              </p:cNvPr>
              <p:cNvSpPr/>
              <p:nvPr/>
            </p:nvSpPr>
            <p:spPr>
              <a:xfrm>
                <a:off x="4792877" y="2874498"/>
                <a:ext cx="59359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537" extrusionOk="0">
                    <a:moveTo>
                      <a:pt x="763" y="1"/>
                    </a:moveTo>
                    <a:cubicBezTo>
                      <a:pt x="346" y="1"/>
                      <a:pt x="1" y="346"/>
                      <a:pt x="1" y="775"/>
                    </a:cubicBezTo>
                    <a:cubicBezTo>
                      <a:pt x="1" y="1203"/>
                      <a:pt x="346" y="1537"/>
                      <a:pt x="763" y="1537"/>
                    </a:cubicBezTo>
                    <a:cubicBezTo>
                      <a:pt x="1191" y="1537"/>
                      <a:pt x="1536" y="1203"/>
                      <a:pt x="1536" y="775"/>
                    </a:cubicBezTo>
                    <a:cubicBezTo>
                      <a:pt x="1536" y="346"/>
                      <a:pt x="1191" y="1"/>
                      <a:pt x="763" y="1"/>
                    </a:cubicBezTo>
                    <a:close/>
                  </a:path>
                </a:pathLst>
              </a:custGeom>
              <a:solidFill>
                <a:srgbClr val="3A2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72;p25">
                <a:extLst>
                  <a:ext uri="{FF2B5EF4-FFF2-40B4-BE49-F238E27FC236}">
                    <a16:creationId xmlns:a16="http://schemas.microsoft.com/office/drawing/2014/main" id="{F760C2C0-845D-AE5A-0A81-BE098B3D1C44}"/>
                  </a:ext>
                </a:extLst>
              </p:cNvPr>
              <p:cNvSpPr/>
              <p:nvPr/>
            </p:nvSpPr>
            <p:spPr>
              <a:xfrm>
                <a:off x="4328476" y="2874498"/>
                <a:ext cx="59359" cy="59359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537" extrusionOk="0">
                    <a:moveTo>
                      <a:pt x="774" y="1"/>
                    </a:moveTo>
                    <a:cubicBezTo>
                      <a:pt x="345" y="1"/>
                      <a:pt x="0" y="346"/>
                      <a:pt x="0" y="775"/>
                    </a:cubicBezTo>
                    <a:cubicBezTo>
                      <a:pt x="0" y="1203"/>
                      <a:pt x="345" y="1537"/>
                      <a:pt x="774" y="1537"/>
                    </a:cubicBezTo>
                    <a:cubicBezTo>
                      <a:pt x="1191" y="1537"/>
                      <a:pt x="1536" y="1203"/>
                      <a:pt x="1536" y="775"/>
                    </a:cubicBezTo>
                    <a:cubicBezTo>
                      <a:pt x="1536" y="346"/>
                      <a:pt x="1191" y="1"/>
                      <a:pt x="774" y="1"/>
                    </a:cubicBezTo>
                    <a:close/>
                  </a:path>
                </a:pathLst>
              </a:custGeom>
              <a:solidFill>
                <a:srgbClr val="3A2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73;p25">
                <a:extLst>
                  <a:ext uri="{FF2B5EF4-FFF2-40B4-BE49-F238E27FC236}">
                    <a16:creationId xmlns:a16="http://schemas.microsoft.com/office/drawing/2014/main" id="{0BAADD34-CA6D-6B6F-DF62-9121927FDA49}"/>
                  </a:ext>
                </a:extLst>
              </p:cNvPr>
              <p:cNvSpPr/>
              <p:nvPr/>
            </p:nvSpPr>
            <p:spPr>
              <a:xfrm>
                <a:off x="4822305" y="2904390"/>
                <a:ext cx="39" cy="381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9883" extrusionOk="0">
                    <a:moveTo>
                      <a:pt x="1" y="1"/>
                    </a:moveTo>
                    <a:lnTo>
                      <a:pt x="1" y="9883"/>
                    </a:lnTo>
                  </a:path>
                </a:pathLst>
              </a:custGeom>
              <a:solidFill>
                <a:srgbClr val="251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74;p25">
                <a:extLst>
                  <a:ext uri="{FF2B5EF4-FFF2-40B4-BE49-F238E27FC236}">
                    <a16:creationId xmlns:a16="http://schemas.microsoft.com/office/drawing/2014/main" id="{F1D3AA44-1465-1D65-05DE-4FD8EDE6F68A}"/>
                  </a:ext>
                </a:extLst>
              </p:cNvPr>
              <p:cNvSpPr/>
              <p:nvPr/>
            </p:nvSpPr>
            <p:spPr>
              <a:xfrm>
                <a:off x="4822305" y="2904390"/>
                <a:ext cx="39" cy="381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9883" fill="none" extrusionOk="0">
                    <a:moveTo>
                      <a:pt x="1" y="1"/>
                    </a:moveTo>
                    <a:lnTo>
                      <a:pt x="1" y="9883"/>
                    </a:lnTo>
                  </a:path>
                </a:pathLst>
              </a:custGeom>
              <a:noFill/>
              <a:ln w="7150" cap="rnd" cmpd="sng">
                <a:solidFill>
                  <a:srgbClr val="C3AE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75;p25">
                <a:extLst>
                  <a:ext uri="{FF2B5EF4-FFF2-40B4-BE49-F238E27FC236}">
                    <a16:creationId xmlns:a16="http://schemas.microsoft.com/office/drawing/2014/main" id="{96A494DF-9823-3347-E9A6-2C4ED21D661A}"/>
                  </a:ext>
                </a:extLst>
              </p:cNvPr>
              <p:cNvSpPr/>
              <p:nvPr/>
            </p:nvSpPr>
            <p:spPr>
              <a:xfrm>
                <a:off x="4358367" y="2904390"/>
                <a:ext cx="39" cy="381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9883" extrusionOk="0">
                    <a:moveTo>
                      <a:pt x="0" y="1"/>
                    </a:moveTo>
                    <a:lnTo>
                      <a:pt x="0" y="9883"/>
                    </a:lnTo>
                  </a:path>
                </a:pathLst>
              </a:custGeom>
              <a:solidFill>
                <a:srgbClr val="251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76;p25">
                <a:extLst>
                  <a:ext uri="{FF2B5EF4-FFF2-40B4-BE49-F238E27FC236}">
                    <a16:creationId xmlns:a16="http://schemas.microsoft.com/office/drawing/2014/main" id="{419DB2D6-57C5-42EE-FF3F-3FA3CEA92DFF}"/>
                  </a:ext>
                </a:extLst>
              </p:cNvPr>
              <p:cNvSpPr/>
              <p:nvPr/>
            </p:nvSpPr>
            <p:spPr>
              <a:xfrm>
                <a:off x="4358367" y="2904390"/>
                <a:ext cx="39" cy="381681"/>
              </a:xfrm>
              <a:custGeom>
                <a:avLst/>
                <a:gdLst/>
                <a:ahLst/>
                <a:cxnLst/>
                <a:rect l="l" t="t" r="r" b="b"/>
                <a:pathLst>
                  <a:path w="1" h="9883" fill="none" extrusionOk="0">
                    <a:moveTo>
                      <a:pt x="0" y="1"/>
                    </a:moveTo>
                    <a:lnTo>
                      <a:pt x="0" y="9883"/>
                    </a:lnTo>
                  </a:path>
                </a:pathLst>
              </a:custGeom>
              <a:noFill/>
              <a:ln w="7150" cap="rnd" cmpd="sng">
                <a:solidFill>
                  <a:srgbClr val="C3AE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77;p25">
                <a:extLst>
                  <a:ext uri="{FF2B5EF4-FFF2-40B4-BE49-F238E27FC236}">
                    <a16:creationId xmlns:a16="http://schemas.microsoft.com/office/drawing/2014/main" id="{AAA3DDD5-1007-205A-8B66-3493DC66A7B3}"/>
                  </a:ext>
                </a:extLst>
              </p:cNvPr>
              <p:cNvSpPr/>
              <p:nvPr/>
            </p:nvSpPr>
            <p:spPr>
              <a:xfrm>
                <a:off x="4796082" y="3277305"/>
                <a:ext cx="52948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073" extrusionOk="0">
                    <a:moveTo>
                      <a:pt x="144" y="1"/>
                    </a:moveTo>
                    <a:lnTo>
                      <a:pt x="25" y="1358"/>
                    </a:lnTo>
                    <a:cubicBezTo>
                      <a:pt x="1" y="1739"/>
                      <a:pt x="299" y="2072"/>
                      <a:pt x="680" y="2072"/>
                    </a:cubicBezTo>
                    <a:cubicBezTo>
                      <a:pt x="1061" y="2072"/>
                      <a:pt x="1370" y="1739"/>
                      <a:pt x="1334" y="1358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3A2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278;p25">
                <a:extLst>
                  <a:ext uri="{FF2B5EF4-FFF2-40B4-BE49-F238E27FC236}">
                    <a16:creationId xmlns:a16="http://schemas.microsoft.com/office/drawing/2014/main" id="{E296FD41-502D-7DAC-44A7-641C6109640C}"/>
                  </a:ext>
                </a:extLst>
              </p:cNvPr>
              <p:cNvSpPr/>
              <p:nvPr/>
            </p:nvSpPr>
            <p:spPr>
              <a:xfrm>
                <a:off x="4331681" y="3277305"/>
                <a:ext cx="52909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73" extrusionOk="0">
                    <a:moveTo>
                      <a:pt x="155" y="1"/>
                    </a:moveTo>
                    <a:lnTo>
                      <a:pt x="36" y="1358"/>
                    </a:lnTo>
                    <a:cubicBezTo>
                      <a:pt x="1" y="1739"/>
                      <a:pt x="310" y="2072"/>
                      <a:pt x="691" y="2072"/>
                    </a:cubicBezTo>
                    <a:cubicBezTo>
                      <a:pt x="1072" y="2072"/>
                      <a:pt x="1370" y="1739"/>
                      <a:pt x="1346" y="1358"/>
                    </a:cubicBez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3A2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79;p25">
                <a:extLst>
                  <a:ext uri="{FF2B5EF4-FFF2-40B4-BE49-F238E27FC236}">
                    <a16:creationId xmlns:a16="http://schemas.microsoft.com/office/drawing/2014/main" id="{E9CE3BF8-BB2B-80E6-18CB-900E6181E193}"/>
                  </a:ext>
                </a:extLst>
              </p:cNvPr>
              <p:cNvSpPr/>
              <p:nvPr/>
            </p:nvSpPr>
            <p:spPr>
              <a:xfrm>
                <a:off x="3403303" y="1995353"/>
                <a:ext cx="2283060" cy="2283021"/>
              </a:xfrm>
              <a:custGeom>
                <a:avLst/>
                <a:gdLst/>
                <a:ahLst/>
                <a:cxnLst/>
                <a:rect l="l" t="t" r="r" b="b"/>
                <a:pathLst>
                  <a:path w="59116" h="59115" fill="none" extrusionOk="0">
                    <a:moveTo>
                      <a:pt x="1" y="0"/>
                    </a:moveTo>
                    <a:lnTo>
                      <a:pt x="59115" y="59115"/>
                    </a:lnTo>
                  </a:path>
                </a:pathLst>
              </a:custGeom>
              <a:solidFill>
                <a:schemeClr val="accent6"/>
              </a:solidFill>
              <a:ln w="6400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386;p19">
            <a:extLst>
              <a:ext uri="{FF2B5EF4-FFF2-40B4-BE49-F238E27FC236}">
                <a16:creationId xmlns:a16="http://schemas.microsoft.com/office/drawing/2014/main" id="{8CD862D6-3659-04BE-3BE4-203006450F88}"/>
              </a:ext>
            </a:extLst>
          </p:cNvPr>
          <p:cNvSpPr/>
          <p:nvPr/>
        </p:nvSpPr>
        <p:spPr>
          <a:xfrm flipH="1">
            <a:off x="7981149" y="1945597"/>
            <a:ext cx="489433" cy="206486"/>
          </a:xfrm>
          <a:custGeom>
            <a:avLst/>
            <a:gdLst/>
            <a:ahLst/>
            <a:cxnLst/>
            <a:rect l="l" t="t" r="r" b="b"/>
            <a:pathLst>
              <a:path w="10645" h="4491" extrusionOk="0">
                <a:moveTo>
                  <a:pt x="5323" y="217"/>
                </a:moveTo>
                <a:cubicBezTo>
                  <a:pt x="5799" y="217"/>
                  <a:pt x="6251" y="395"/>
                  <a:pt x="6597" y="717"/>
                </a:cubicBezTo>
                <a:cubicBezTo>
                  <a:pt x="6990" y="1074"/>
                  <a:pt x="7192" y="1574"/>
                  <a:pt x="7192" y="2086"/>
                </a:cubicBezTo>
                <a:lnTo>
                  <a:pt x="7192" y="2717"/>
                </a:lnTo>
                <a:cubicBezTo>
                  <a:pt x="7192" y="3026"/>
                  <a:pt x="6942" y="3276"/>
                  <a:pt x="6632" y="3276"/>
                </a:cubicBezTo>
                <a:lnTo>
                  <a:pt x="3977" y="3276"/>
                </a:lnTo>
                <a:cubicBezTo>
                  <a:pt x="3668" y="3276"/>
                  <a:pt x="3418" y="3026"/>
                  <a:pt x="3418" y="2717"/>
                </a:cubicBezTo>
                <a:lnTo>
                  <a:pt x="3418" y="2145"/>
                </a:lnTo>
                <a:cubicBezTo>
                  <a:pt x="3430" y="1133"/>
                  <a:pt x="4203" y="288"/>
                  <a:pt x="5180" y="217"/>
                </a:cubicBezTo>
                <a:close/>
                <a:moveTo>
                  <a:pt x="2064" y="1236"/>
                </a:moveTo>
                <a:cubicBezTo>
                  <a:pt x="2106" y="1236"/>
                  <a:pt x="2149" y="1238"/>
                  <a:pt x="2191" y="1241"/>
                </a:cubicBezTo>
                <a:cubicBezTo>
                  <a:pt x="2596" y="1276"/>
                  <a:pt x="2965" y="1419"/>
                  <a:pt x="3263" y="1693"/>
                </a:cubicBezTo>
                <a:cubicBezTo>
                  <a:pt x="3239" y="1836"/>
                  <a:pt x="3203" y="2003"/>
                  <a:pt x="3203" y="2169"/>
                </a:cubicBezTo>
                <a:lnTo>
                  <a:pt x="3203" y="2729"/>
                </a:lnTo>
                <a:cubicBezTo>
                  <a:pt x="3203" y="3146"/>
                  <a:pt x="3537" y="3479"/>
                  <a:pt x="3930" y="3491"/>
                </a:cubicBezTo>
                <a:lnTo>
                  <a:pt x="3930" y="3741"/>
                </a:lnTo>
                <a:cubicBezTo>
                  <a:pt x="3965" y="4050"/>
                  <a:pt x="3715" y="4300"/>
                  <a:pt x="3394" y="4300"/>
                </a:cubicBezTo>
                <a:lnTo>
                  <a:pt x="751" y="4300"/>
                </a:lnTo>
                <a:cubicBezTo>
                  <a:pt x="441" y="4300"/>
                  <a:pt x="179" y="4050"/>
                  <a:pt x="179" y="3741"/>
                </a:cubicBezTo>
                <a:lnTo>
                  <a:pt x="179" y="3110"/>
                </a:lnTo>
                <a:cubicBezTo>
                  <a:pt x="179" y="2598"/>
                  <a:pt x="393" y="2098"/>
                  <a:pt x="774" y="1753"/>
                </a:cubicBezTo>
                <a:cubicBezTo>
                  <a:pt x="1136" y="1424"/>
                  <a:pt x="1578" y="1236"/>
                  <a:pt x="2064" y="1236"/>
                </a:cubicBezTo>
                <a:close/>
                <a:moveTo>
                  <a:pt x="8513" y="1238"/>
                </a:moveTo>
                <a:cubicBezTo>
                  <a:pt x="9011" y="1238"/>
                  <a:pt x="9465" y="1416"/>
                  <a:pt x="9823" y="1753"/>
                </a:cubicBezTo>
                <a:cubicBezTo>
                  <a:pt x="10216" y="2098"/>
                  <a:pt x="10419" y="2598"/>
                  <a:pt x="10419" y="3110"/>
                </a:cubicBezTo>
                <a:lnTo>
                  <a:pt x="10419" y="3741"/>
                </a:lnTo>
                <a:lnTo>
                  <a:pt x="10442" y="3741"/>
                </a:lnTo>
                <a:cubicBezTo>
                  <a:pt x="10442" y="4050"/>
                  <a:pt x="10180" y="4300"/>
                  <a:pt x="9871" y="4300"/>
                </a:cubicBezTo>
                <a:lnTo>
                  <a:pt x="7228" y="4300"/>
                </a:lnTo>
                <a:cubicBezTo>
                  <a:pt x="6906" y="4300"/>
                  <a:pt x="6656" y="4050"/>
                  <a:pt x="6656" y="3741"/>
                </a:cubicBezTo>
                <a:lnTo>
                  <a:pt x="6656" y="3491"/>
                </a:lnTo>
                <a:cubicBezTo>
                  <a:pt x="7061" y="3467"/>
                  <a:pt x="7382" y="3134"/>
                  <a:pt x="7382" y="2729"/>
                </a:cubicBezTo>
                <a:lnTo>
                  <a:pt x="7382" y="2110"/>
                </a:lnTo>
                <a:cubicBezTo>
                  <a:pt x="7382" y="1955"/>
                  <a:pt x="7371" y="1824"/>
                  <a:pt x="7347" y="1693"/>
                </a:cubicBezTo>
                <a:cubicBezTo>
                  <a:pt x="7644" y="1419"/>
                  <a:pt x="8013" y="1276"/>
                  <a:pt x="8418" y="1241"/>
                </a:cubicBezTo>
                <a:cubicBezTo>
                  <a:pt x="8450" y="1239"/>
                  <a:pt x="8481" y="1238"/>
                  <a:pt x="8513" y="1238"/>
                </a:cubicBezTo>
                <a:close/>
                <a:moveTo>
                  <a:pt x="5265" y="0"/>
                </a:moveTo>
                <a:cubicBezTo>
                  <a:pt x="5233" y="0"/>
                  <a:pt x="5200" y="1"/>
                  <a:pt x="5168" y="2"/>
                </a:cubicBezTo>
                <a:cubicBezTo>
                  <a:pt x="4311" y="62"/>
                  <a:pt x="3596" y="657"/>
                  <a:pt x="3334" y="1467"/>
                </a:cubicBezTo>
                <a:cubicBezTo>
                  <a:pt x="3013" y="1217"/>
                  <a:pt x="2620" y="1050"/>
                  <a:pt x="2227" y="1014"/>
                </a:cubicBezTo>
                <a:cubicBezTo>
                  <a:pt x="2183" y="1012"/>
                  <a:pt x="2139" y="1010"/>
                  <a:pt x="2095" y="1010"/>
                </a:cubicBezTo>
                <a:cubicBezTo>
                  <a:pt x="1558" y="1010"/>
                  <a:pt x="1041" y="1212"/>
                  <a:pt x="655" y="1586"/>
                </a:cubicBezTo>
                <a:cubicBezTo>
                  <a:pt x="239" y="1967"/>
                  <a:pt x="1" y="2538"/>
                  <a:pt x="1" y="3098"/>
                </a:cubicBezTo>
                <a:lnTo>
                  <a:pt x="1" y="3729"/>
                </a:lnTo>
                <a:cubicBezTo>
                  <a:pt x="1" y="4146"/>
                  <a:pt x="346" y="4491"/>
                  <a:pt x="763" y="4491"/>
                </a:cubicBezTo>
                <a:lnTo>
                  <a:pt x="3418" y="4491"/>
                </a:lnTo>
                <a:cubicBezTo>
                  <a:pt x="3822" y="4491"/>
                  <a:pt x="4168" y="4146"/>
                  <a:pt x="4168" y="3729"/>
                </a:cubicBezTo>
                <a:lnTo>
                  <a:pt x="4168" y="3479"/>
                </a:lnTo>
                <a:lnTo>
                  <a:pt x="6478" y="3479"/>
                </a:lnTo>
                <a:lnTo>
                  <a:pt x="6478" y="3729"/>
                </a:lnTo>
                <a:cubicBezTo>
                  <a:pt x="6478" y="4146"/>
                  <a:pt x="6823" y="4491"/>
                  <a:pt x="7240" y="4491"/>
                </a:cubicBezTo>
                <a:lnTo>
                  <a:pt x="9883" y="4491"/>
                </a:lnTo>
                <a:cubicBezTo>
                  <a:pt x="10299" y="4491"/>
                  <a:pt x="10645" y="4146"/>
                  <a:pt x="10645" y="3729"/>
                </a:cubicBezTo>
                <a:lnTo>
                  <a:pt x="10645" y="3098"/>
                </a:lnTo>
                <a:cubicBezTo>
                  <a:pt x="10633" y="2550"/>
                  <a:pt x="10395" y="1991"/>
                  <a:pt x="9978" y="1598"/>
                </a:cubicBezTo>
                <a:cubicBezTo>
                  <a:pt x="9583" y="1225"/>
                  <a:pt x="9077" y="1034"/>
                  <a:pt x="8554" y="1034"/>
                </a:cubicBezTo>
                <a:cubicBezTo>
                  <a:pt x="8509" y="1034"/>
                  <a:pt x="8463" y="1035"/>
                  <a:pt x="8418" y="1038"/>
                </a:cubicBezTo>
                <a:cubicBezTo>
                  <a:pt x="8013" y="1062"/>
                  <a:pt x="7621" y="1217"/>
                  <a:pt x="7299" y="1467"/>
                </a:cubicBezTo>
                <a:cubicBezTo>
                  <a:pt x="7192" y="1121"/>
                  <a:pt x="7001" y="824"/>
                  <a:pt x="6728" y="574"/>
                </a:cubicBezTo>
                <a:cubicBezTo>
                  <a:pt x="6323" y="191"/>
                  <a:pt x="5812" y="0"/>
                  <a:pt x="5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410;p19">
            <a:extLst>
              <a:ext uri="{FF2B5EF4-FFF2-40B4-BE49-F238E27FC236}">
                <a16:creationId xmlns:a16="http://schemas.microsoft.com/office/drawing/2014/main" id="{A2BFA01B-14D6-8FD5-7997-5FB3CF189BB6}"/>
              </a:ext>
            </a:extLst>
          </p:cNvPr>
          <p:cNvGrpSpPr/>
          <p:nvPr/>
        </p:nvGrpSpPr>
        <p:grpSpPr>
          <a:xfrm>
            <a:off x="3914194" y="1028882"/>
            <a:ext cx="957931" cy="771431"/>
            <a:chOff x="465711" y="1528476"/>
            <a:chExt cx="901665" cy="901665"/>
          </a:xfrm>
        </p:grpSpPr>
        <p:grpSp>
          <p:nvGrpSpPr>
            <p:cNvPr id="103" name="Google Shape;411;p19">
              <a:extLst>
                <a:ext uri="{FF2B5EF4-FFF2-40B4-BE49-F238E27FC236}">
                  <a16:creationId xmlns:a16="http://schemas.microsoft.com/office/drawing/2014/main" id="{A5112556-D00A-A189-8F2F-58FCD764D3F2}"/>
                </a:ext>
              </a:extLst>
            </p:cNvPr>
            <p:cNvGrpSpPr/>
            <p:nvPr/>
          </p:nvGrpSpPr>
          <p:grpSpPr>
            <a:xfrm>
              <a:off x="465711" y="1528476"/>
              <a:ext cx="901665" cy="901665"/>
              <a:chOff x="465711" y="1528476"/>
              <a:chExt cx="901665" cy="901665"/>
            </a:xfrm>
          </p:grpSpPr>
          <p:sp>
            <p:nvSpPr>
              <p:cNvPr id="111" name="Google Shape;414;p19">
                <a:extLst>
                  <a:ext uri="{FF2B5EF4-FFF2-40B4-BE49-F238E27FC236}">
                    <a16:creationId xmlns:a16="http://schemas.microsoft.com/office/drawing/2014/main" id="{3937EBB4-5C44-BF20-F75E-9F17CFB85878}"/>
                  </a:ext>
                </a:extLst>
              </p:cNvPr>
              <p:cNvSpPr/>
              <p:nvPr/>
            </p:nvSpPr>
            <p:spPr>
              <a:xfrm>
                <a:off x="465711" y="1528476"/>
                <a:ext cx="901665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19611" h="19611" extrusionOk="0">
                    <a:moveTo>
                      <a:pt x="19610" y="9800"/>
                    </a:moveTo>
                    <a:cubicBezTo>
                      <a:pt x="19610" y="15217"/>
                      <a:pt x="15229" y="19610"/>
                      <a:pt x="9811" y="19610"/>
                    </a:cubicBezTo>
                    <a:cubicBezTo>
                      <a:pt x="4394" y="19610"/>
                      <a:pt x="1" y="15217"/>
                      <a:pt x="1" y="9800"/>
                    </a:cubicBezTo>
                    <a:cubicBezTo>
                      <a:pt x="1" y="4394"/>
                      <a:pt x="4394" y="1"/>
                      <a:pt x="9811" y="1"/>
                    </a:cubicBezTo>
                    <a:cubicBezTo>
                      <a:pt x="15229" y="1"/>
                      <a:pt x="19610" y="4394"/>
                      <a:pt x="19610" y="98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415;p19">
                <a:extLst>
                  <a:ext uri="{FF2B5EF4-FFF2-40B4-BE49-F238E27FC236}">
                    <a16:creationId xmlns:a16="http://schemas.microsoft.com/office/drawing/2014/main" id="{A1F3271D-C4D5-4A1C-7BA7-1FE985554DF2}"/>
                  </a:ext>
                </a:extLst>
              </p:cNvPr>
              <p:cNvSpPr/>
              <p:nvPr/>
            </p:nvSpPr>
            <p:spPr>
              <a:xfrm>
                <a:off x="503504" y="1566268"/>
                <a:ext cx="826629" cy="826629"/>
              </a:xfrm>
              <a:custGeom>
                <a:avLst/>
                <a:gdLst/>
                <a:ahLst/>
                <a:cxnLst/>
                <a:rect l="l" t="t" r="r" b="b"/>
                <a:pathLst>
                  <a:path w="17979" h="17979" extrusionOk="0">
                    <a:moveTo>
                      <a:pt x="8989" y="17979"/>
                    </a:moveTo>
                    <a:cubicBezTo>
                      <a:pt x="4036" y="17979"/>
                      <a:pt x="0" y="13942"/>
                      <a:pt x="0" y="8989"/>
                    </a:cubicBezTo>
                    <a:cubicBezTo>
                      <a:pt x="0" y="4025"/>
                      <a:pt x="4036" y="0"/>
                      <a:pt x="8989" y="0"/>
                    </a:cubicBezTo>
                    <a:cubicBezTo>
                      <a:pt x="13942" y="0"/>
                      <a:pt x="17979" y="4025"/>
                      <a:pt x="17979" y="8989"/>
                    </a:cubicBezTo>
                    <a:cubicBezTo>
                      <a:pt x="17979" y="13942"/>
                      <a:pt x="13942" y="17979"/>
                      <a:pt x="8989" y="17979"/>
                    </a:cubicBezTo>
                    <a:close/>
                    <a:moveTo>
                      <a:pt x="8989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43"/>
                      <a:pt x="8989" y="17443"/>
                    </a:cubicBezTo>
                    <a:cubicBezTo>
                      <a:pt x="13645" y="17443"/>
                      <a:pt x="17443" y="13645"/>
                      <a:pt x="17443" y="8989"/>
                    </a:cubicBezTo>
                    <a:cubicBezTo>
                      <a:pt x="17443" y="4322"/>
                      <a:pt x="13645" y="536"/>
                      <a:pt x="8989" y="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416;p19">
              <a:extLst>
                <a:ext uri="{FF2B5EF4-FFF2-40B4-BE49-F238E27FC236}">
                  <a16:creationId xmlns:a16="http://schemas.microsoft.com/office/drawing/2014/main" id="{6234876D-BA57-5E99-138B-935B1BA78DF5}"/>
                </a:ext>
              </a:extLst>
            </p:cNvPr>
            <p:cNvGrpSpPr/>
            <p:nvPr/>
          </p:nvGrpSpPr>
          <p:grpSpPr>
            <a:xfrm>
              <a:off x="654052" y="1773227"/>
              <a:ext cx="521203" cy="412282"/>
              <a:chOff x="712673" y="1942106"/>
              <a:chExt cx="475290" cy="375964"/>
            </a:xfrm>
          </p:grpSpPr>
          <p:sp>
            <p:nvSpPr>
              <p:cNvPr id="105" name="Google Shape;417;p19">
                <a:extLst>
                  <a:ext uri="{FF2B5EF4-FFF2-40B4-BE49-F238E27FC236}">
                    <a16:creationId xmlns:a16="http://schemas.microsoft.com/office/drawing/2014/main" id="{B8829118-C57B-4E1A-93AD-4EB2FB8EE013}"/>
                  </a:ext>
                </a:extLst>
              </p:cNvPr>
              <p:cNvSpPr/>
              <p:nvPr/>
            </p:nvSpPr>
            <p:spPr>
              <a:xfrm>
                <a:off x="888392" y="2190233"/>
                <a:ext cx="127334" cy="127837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49" extrusionOk="0">
                    <a:moveTo>
                      <a:pt x="1548" y="869"/>
                    </a:moveTo>
                    <a:cubicBezTo>
                      <a:pt x="1584" y="881"/>
                      <a:pt x="1596" y="881"/>
                      <a:pt x="1608" y="881"/>
                    </a:cubicBezTo>
                    <a:cubicBezTo>
                      <a:pt x="1929" y="929"/>
                      <a:pt x="2167" y="1203"/>
                      <a:pt x="2167" y="1512"/>
                    </a:cubicBezTo>
                    <a:cubicBezTo>
                      <a:pt x="2167" y="1715"/>
                      <a:pt x="2048" y="1929"/>
                      <a:pt x="1846" y="2048"/>
                    </a:cubicBezTo>
                    <a:cubicBezTo>
                      <a:pt x="1727" y="2120"/>
                      <a:pt x="1632" y="2155"/>
                      <a:pt x="1524" y="2155"/>
                    </a:cubicBezTo>
                    <a:cubicBezTo>
                      <a:pt x="1167" y="2155"/>
                      <a:pt x="881" y="1869"/>
                      <a:pt x="881" y="1512"/>
                    </a:cubicBezTo>
                    <a:cubicBezTo>
                      <a:pt x="881" y="1155"/>
                      <a:pt x="1167" y="869"/>
                      <a:pt x="1524" y="869"/>
                    </a:cubicBezTo>
                    <a:close/>
                    <a:moveTo>
                      <a:pt x="1524" y="667"/>
                    </a:moveTo>
                    <a:cubicBezTo>
                      <a:pt x="1048" y="667"/>
                      <a:pt x="679" y="1048"/>
                      <a:pt x="679" y="1512"/>
                    </a:cubicBezTo>
                    <a:cubicBezTo>
                      <a:pt x="679" y="1989"/>
                      <a:pt x="1060" y="2358"/>
                      <a:pt x="1524" y="2358"/>
                    </a:cubicBezTo>
                    <a:cubicBezTo>
                      <a:pt x="1655" y="2358"/>
                      <a:pt x="1810" y="2322"/>
                      <a:pt x="1965" y="2203"/>
                    </a:cubicBezTo>
                    <a:cubicBezTo>
                      <a:pt x="2227" y="2048"/>
                      <a:pt x="2370" y="1786"/>
                      <a:pt x="2370" y="1500"/>
                    </a:cubicBezTo>
                    <a:cubicBezTo>
                      <a:pt x="2370" y="1084"/>
                      <a:pt x="2060" y="738"/>
                      <a:pt x="1643" y="679"/>
                    </a:cubicBezTo>
                    <a:lnTo>
                      <a:pt x="1608" y="679"/>
                    </a:lnTo>
                    <a:cubicBezTo>
                      <a:pt x="1584" y="679"/>
                      <a:pt x="1548" y="667"/>
                      <a:pt x="1524" y="667"/>
                    </a:cubicBezTo>
                    <a:close/>
                    <a:moveTo>
                      <a:pt x="1524" y="191"/>
                    </a:moveTo>
                    <a:lnTo>
                      <a:pt x="1548" y="203"/>
                    </a:lnTo>
                    <a:cubicBezTo>
                      <a:pt x="1679" y="203"/>
                      <a:pt x="1798" y="226"/>
                      <a:pt x="1941" y="274"/>
                    </a:cubicBezTo>
                    <a:cubicBezTo>
                      <a:pt x="2001" y="310"/>
                      <a:pt x="2072" y="334"/>
                      <a:pt x="2132" y="369"/>
                    </a:cubicBezTo>
                    <a:cubicBezTo>
                      <a:pt x="2251" y="441"/>
                      <a:pt x="2358" y="512"/>
                      <a:pt x="2429" y="596"/>
                    </a:cubicBezTo>
                    <a:cubicBezTo>
                      <a:pt x="2489" y="655"/>
                      <a:pt x="2548" y="715"/>
                      <a:pt x="2596" y="786"/>
                    </a:cubicBezTo>
                    <a:cubicBezTo>
                      <a:pt x="2679" y="929"/>
                      <a:pt x="2763" y="1096"/>
                      <a:pt x="2786" y="1262"/>
                    </a:cubicBezTo>
                    <a:cubicBezTo>
                      <a:pt x="2798" y="1346"/>
                      <a:pt x="2822" y="1441"/>
                      <a:pt x="2822" y="1524"/>
                    </a:cubicBezTo>
                    <a:cubicBezTo>
                      <a:pt x="2822" y="1631"/>
                      <a:pt x="2798" y="1739"/>
                      <a:pt x="2775" y="1869"/>
                    </a:cubicBezTo>
                    <a:cubicBezTo>
                      <a:pt x="2763" y="1953"/>
                      <a:pt x="2715" y="2048"/>
                      <a:pt x="2667" y="2131"/>
                    </a:cubicBezTo>
                    <a:cubicBezTo>
                      <a:pt x="2441" y="2560"/>
                      <a:pt x="2013" y="2822"/>
                      <a:pt x="1548" y="2834"/>
                    </a:cubicBezTo>
                    <a:lnTo>
                      <a:pt x="1501" y="2834"/>
                    </a:lnTo>
                    <a:cubicBezTo>
                      <a:pt x="774" y="2834"/>
                      <a:pt x="179" y="2239"/>
                      <a:pt x="179" y="1512"/>
                    </a:cubicBezTo>
                    <a:cubicBezTo>
                      <a:pt x="179" y="786"/>
                      <a:pt x="774" y="191"/>
                      <a:pt x="1524" y="191"/>
                    </a:cubicBezTo>
                    <a:close/>
                    <a:moveTo>
                      <a:pt x="1524" y="0"/>
                    </a:moveTo>
                    <a:cubicBezTo>
                      <a:pt x="691" y="0"/>
                      <a:pt x="0" y="679"/>
                      <a:pt x="0" y="1512"/>
                    </a:cubicBezTo>
                    <a:cubicBezTo>
                      <a:pt x="0" y="2346"/>
                      <a:pt x="691" y="3024"/>
                      <a:pt x="1524" y="3024"/>
                    </a:cubicBezTo>
                    <a:cubicBezTo>
                      <a:pt x="1536" y="3024"/>
                      <a:pt x="1548" y="3024"/>
                      <a:pt x="1584" y="3048"/>
                    </a:cubicBezTo>
                    <a:cubicBezTo>
                      <a:pt x="2120" y="3024"/>
                      <a:pt x="2608" y="2715"/>
                      <a:pt x="2858" y="2239"/>
                    </a:cubicBezTo>
                    <a:cubicBezTo>
                      <a:pt x="2906" y="2131"/>
                      <a:pt x="2953" y="2036"/>
                      <a:pt x="2977" y="1929"/>
                    </a:cubicBezTo>
                    <a:cubicBezTo>
                      <a:pt x="3025" y="1786"/>
                      <a:pt x="3036" y="1643"/>
                      <a:pt x="3036" y="1524"/>
                    </a:cubicBezTo>
                    <a:cubicBezTo>
                      <a:pt x="3036" y="1417"/>
                      <a:pt x="3025" y="1322"/>
                      <a:pt x="3013" y="1215"/>
                    </a:cubicBezTo>
                    <a:cubicBezTo>
                      <a:pt x="2977" y="1024"/>
                      <a:pt x="2906" y="834"/>
                      <a:pt x="2786" y="667"/>
                    </a:cubicBezTo>
                    <a:cubicBezTo>
                      <a:pt x="2727" y="596"/>
                      <a:pt x="2667" y="512"/>
                      <a:pt x="2596" y="441"/>
                    </a:cubicBezTo>
                    <a:cubicBezTo>
                      <a:pt x="2501" y="357"/>
                      <a:pt x="2382" y="262"/>
                      <a:pt x="2251" y="191"/>
                    </a:cubicBezTo>
                    <a:cubicBezTo>
                      <a:pt x="2179" y="143"/>
                      <a:pt x="2108" y="119"/>
                      <a:pt x="2024" y="84"/>
                    </a:cubicBezTo>
                    <a:cubicBezTo>
                      <a:pt x="1882" y="24"/>
                      <a:pt x="1727" y="0"/>
                      <a:pt x="1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18;p19">
                <a:extLst>
                  <a:ext uri="{FF2B5EF4-FFF2-40B4-BE49-F238E27FC236}">
                    <a16:creationId xmlns:a16="http://schemas.microsoft.com/office/drawing/2014/main" id="{D780FEF5-4987-15ED-637B-19B008344ECB}"/>
                  </a:ext>
                </a:extLst>
              </p:cNvPr>
              <p:cNvSpPr/>
              <p:nvPr/>
            </p:nvSpPr>
            <p:spPr>
              <a:xfrm>
                <a:off x="712673" y="1942106"/>
                <a:ext cx="475290" cy="13584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3240" extrusionOk="0">
                    <a:moveTo>
                      <a:pt x="5715" y="215"/>
                    </a:moveTo>
                    <a:cubicBezTo>
                      <a:pt x="6001" y="215"/>
                      <a:pt x="6311" y="239"/>
                      <a:pt x="6692" y="275"/>
                    </a:cubicBezTo>
                    <a:cubicBezTo>
                      <a:pt x="7049" y="334"/>
                      <a:pt x="7430" y="406"/>
                      <a:pt x="7763" y="513"/>
                    </a:cubicBezTo>
                    <a:cubicBezTo>
                      <a:pt x="8120" y="620"/>
                      <a:pt x="8406" y="715"/>
                      <a:pt x="8680" y="834"/>
                    </a:cubicBezTo>
                    <a:cubicBezTo>
                      <a:pt x="9359" y="1156"/>
                      <a:pt x="10002" y="1572"/>
                      <a:pt x="10561" y="2073"/>
                    </a:cubicBezTo>
                    <a:cubicBezTo>
                      <a:pt x="10740" y="2251"/>
                      <a:pt x="10942" y="2430"/>
                      <a:pt x="11097" y="2620"/>
                    </a:cubicBezTo>
                    <a:cubicBezTo>
                      <a:pt x="11145" y="2680"/>
                      <a:pt x="11157" y="2739"/>
                      <a:pt x="11157" y="2799"/>
                    </a:cubicBezTo>
                    <a:cubicBezTo>
                      <a:pt x="11157" y="2858"/>
                      <a:pt x="11133" y="2918"/>
                      <a:pt x="11085" y="2965"/>
                    </a:cubicBezTo>
                    <a:cubicBezTo>
                      <a:pt x="11037" y="3008"/>
                      <a:pt x="10981" y="3027"/>
                      <a:pt x="10926" y="3027"/>
                    </a:cubicBezTo>
                    <a:cubicBezTo>
                      <a:pt x="10859" y="3027"/>
                      <a:pt x="10792" y="2999"/>
                      <a:pt x="10740" y="2954"/>
                    </a:cubicBezTo>
                    <a:cubicBezTo>
                      <a:pt x="10430" y="2608"/>
                      <a:pt x="10073" y="2287"/>
                      <a:pt x="9692" y="2001"/>
                    </a:cubicBezTo>
                    <a:cubicBezTo>
                      <a:pt x="8537" y="1168"/>
                      <a:pt x="7132" y="703"/>
                      <a:pt x="5715" y="703"/>
                    </a:cubicBezTo>
                    <a:cubicBezTo>
                      <a:pt x="3798" y="703"/>
                      <a:pt x="1965" y="1537"/>
                      <a:pt x="679" y="2965"/>
                    </a:cubicBezTo>
                    <a:cubicBezTo>
                      <a:pt x="643" y="3013"/>
                      <a:pt x="584" y="3037"/>
                      <a:pt x="524" y="3037"/>
                    </a:cubicBezTo>
                    <a:cubicBezTo>
                      <a:pt x="465" y="3037"/>
                      <a:pt x="381" y="3025"/>
                      <a:pt x="346" y="2977"/>
                    </a:cubicBezTo>
                    <a:cubicBezTo>
                      <a:pt x="250" y="2894"/>
                      <a:pt x="239" y="2739"/>
                      <a:pt x="322" y="2644"/>
                    </a:cubicBezTo>
                    <a:cubicBezTo>
                      <a:pt x="1691" y="1096"/>
                      <a:pt x="3656" y="215"/>
                      <a:pt x="5715" y="215"/>
                    </a:cubicBezTo>
                    <a:close/>
                    <a:moveTo>
                      <a:pt x="5703" y="1"/>
                    </a:moveTo>
                    <a:cubicBezTo>
                      <a:pt x="3584" y="1"/>
                      <a:pt x="1572" y="906"/>
                      <a:pt x="167" y="2489"/>
                    </a:cubicBezTo>
                    <a:cubicBezTo>
                      <a:pt x="0" y="2668"/>
                      <a:pt x="12" y="2954"/>
                      <a:pt x="191" y="3120"/>
                    </a:cubicBezTo>
                    <a:cubicBezTo>
                      <a:pt x="286" y="3192"/>
                      <a:pt x="381" y="3239"/>
                      <a:pt x="489" y="3239"/>
                    </a:cubicBezTo>
                    <a:cubicBezTo>
                      <a:pt x="596" y="3216"/>
                      <a:pt x="715" y="3180"/>
                      <a:pt x="786" y="3085"/>
                    </a:cubicBezTo>
                    <a:cubicBezTo>
                      <a:pt x="2024" y="1703"/>
                      <a:pt x="3810" y="894"/>
                      <a:pt x="5668" y="894"/>
                    </a:cubicBezTo>
                    <a:cubicBezTo>
                      <a:pt x="7037" y="894"/>
                      <a:pt x="8406" y="1346"/>
                      <a:pt x="9525" y="2168"/>
                    </a:cubicBezTo>
                    <a:cubicBezTo>
                      <a:pt x="9894" y="2430"/>
                      <a:pt x="10240" y="2739"/>
                      <a:pt x="10549" y="3085"/>
                    </a:cubicBezTo>
                    <a:cubicBezTo>
                      <a:pt x="10639" y="3174"/>
                      <a:pt x="10763" y="3219"/>
                      <a:pt x="10887" y="3219"/>
                    </a:cubicBezTo>
                    <a:cubicBezTo>
                      <a:pt x="10993" y="3219"/>
                      <a:pt x="11098" y="3186"/>
                      <a:pt x="11180" y="3120"/>
                    </a:cubicBezTo>
                    <a:cubicBezTo>
                      <a:pt x="11264" y="3037"/>
                      <a:pt x="11323" y="2942"/>
                      <a:pt x="11323" y="2823"/>
                    </a:cubicBezTo>
                    <a:cubicBezTo>
                      <a:pt x="11335" y="2715"/>
                      <a:pt x="11299" y="2596"/>
                      <a:pt x="11216" y="2501"/>
                    </a:cubicBezTo>
                    <a:cubicBezTo>
                      <a:pt x="11061" y="2299"/>
                      <a:pt x="10859" y="2120"/>
                      <a:pt x="10668" y="1942"/>
                    </a:cubicBezTo>
                    <a:cubicBezTo>
                      <a:pt x="10085" y="1406"/>
                      <a:pt x="9430" y="989"/>
                      <a:pt x="8716" y="656"/>
                    </a:cubicBezTo>
                    <a:cubicBezTo>
                      <a:pt x="8454" y="525"/>
                      <a:pt x="8156" y="418"/>
                      <a:pt x="7799" y="322"/>
                    </a:cubicBezTo>
                    <a:cubicBezTo>
                      <a:pt x="7442" y="215"/>
                      <a:pt x="7073" y="120"/>
                      <a:pt x="6692" y="84"/>
                    </a:cubicBezTo>
                    <a:cubicBezTo>
                      <a:pt x="6323" y="37"/>
                      <a:pt x="6001" y="1"/>
                      <a:pt x="5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19;p19">
                <a:extLst>
                  <a:ext uri="{FF2B5EF4-FFF2-40B4-BE49-F238E27FC236}">
                    <a16:creationId xmlns:a16="http://schemas.microsoft.com/office/drawing/2014/main" id="{DFEDB679-A5AC-57C6-DBB5-42176B40F40C}"/>
                  </a:ext>
                </a:extLst>
              </p:cNvPr>
              <p:cNvSpPr/>
              <p:nvPr/>
            </p:nvSpPr>
            <p:spPr>
              <a:xfrm>
                <a:off x="774558" y="2024494"/>
                <a:ext cx="355000" cy="108341"/>
              </a:xfrm>
              <a:custGeom>
                <a:avLst/>
                <a:gdLst/>
                <a:ahLst/>
                <a:cxnLst/>
                <a:rect l="l" t="t" r="r" b="b"/>
                <a:pathLst>
                  <a:path w="8467" h="2584" extrusionOk="0">
                    <a:moveTo>
                      <a:pt x="4239" y="215"/>
                    </a:moveTo>
                    <a:cubicBezTo>
                      <a:pt x="5537" y="215"/>
                      <a:pt x="6799" y="703"/>
                      <a:pt x="7776" y="1584"/>
                    </a:cubicBezTo>
                    <a:cubicBezTo>
                      <a:pt x="7918" y="1715"/>
                      <a:pt x="8049" y="1846"/>
                      <a:pt x="8168" y="1989"/>
                    </a:cubicBezTo>
                    <a:cubicBezTo>
                      <a:pt x="8252" y="2084"/>
                      <a:pt x="8252" y="2239"/>
                      <a:pt x="8157" y="2322"/>
                    </a:cubicBezTo>
                    <a:lnTo>
                      <a:pt x="8061" y="2370"/>
                    </a:lnTo>
                    <a:cubicBezTo>
                      <a:pt x="8037" y="2375"/>
                      <a:pt x="8012" y="2378"/>
                      <a:pt x="7987" y="2378"/>
                    </a:cubicBezTo>
                    <a:cubicBezTo>
                      <a:pt x="7952" y="2378"/>
                      <a:pt x="7918" y="2372"/>
                      <a:pt x="7883" y="2358"/>
                    </a:cubicBezTo>
                    <a:cubicBezTo>
                      <a:pt x="7859" y="2346"/>
                      <a:pt x="7823" y="2322"/>
                      <a:pt x="7811" y="2298"/>
                    </a:cubicBezTo>
                    <a:cubicBezTo>
                      <a:pt x="6906" y="1286"/>
                      <a:pt x="5597" y="703"/>
                      <a:pt x="4239" y="703"/>
                    </a:cubicBezTo>
                    <a:cubicBezTo>
                      <a:pt x="2870" y="703"/>
                      <a:pt x="1572" y="1286"/>
                      <a:pt x="668" y="2298"/>
                    </a:cubicBezTo>
                    <a:cubicBezTo>
                      <a:pt x="615" y="2344"/>
                      <a:pt x="545" y="2372"/>
                      <a:pt x="476" y="2372"/>
                    </a:cubicBezTo>
                    <a:cubicBezTo>
                      <a:pt x="420" y="2372"/>
                      <a:pt x="365" y="2353"/>
                      <a:pt x="322" y="2310"/>
                    </a:cubicBezTo>
                    <a:cubicBezTo>
                      <a:pt x="239" y="2227"/>
                      <a:pt x="215" y="2072"/>
                      <a:pt x="310" y="1965"/>
                    </a:cubicBezTo>
                    <a:cubicBezTo>
                      <a:pt x="1310" y="858"/>
                      <a:pt x="2727" y="215"/>
                      <a:pt x="4239" y="215"/>
                    </a:cubicBezTo>
                    <a:close/>
                    <a:moveTo>
                      <a:pt x="4239" y="0"/>
                    </a:moveTo>
                    <a:cubicBezTo>
                      <a:pt x="2680" y="0"/>
                      <a:pt x="1203" y="679"/>
                      <a:pt x="156" y="1834"/>
                    </a:cubicBezTo>
                    <a:cubicBezTo>
                      <a:pt x="1" y="2013"/>
                      <a:pt x="13" y="2298"/>
                      <a:pt x="191" y="2465"/>
                    </a:cubicBezTo>
                    <a:cubicBezTo>
                      <a:pt x="275" y="2536"/>
                      <a:pt x="382" y="2584"/>
                      <a:pt x="489" y="2584"/>
                    </a:cubicBezTo>
                    <a:cubicBezTo>
                      <a:pt x="620" y="2584"/>
                      <a:pt x="739" y="2524"/>
                      <a:pt x="846" y="2429"/>
                    </a:cubicBezTo>
                    <a:cubicBezTo>
                      <a:pt x="1703" y="1465"/>
                      <a:pt x="2942" y="893"/>
                      <a:pt x="4251" y="893"/>
                    </a:cubicBezTo>
                    <a:cubicBezTo>
                      <a:pt x="5549" y="893"/>
                      <a:pt x="6799" y="1465"/>
                      <a:pt x="7656" y="2429"/>
                    </a:cubicBezTo>
                    <a:cubicBezTo>
                      <a:pt x="7692" y="2477"/>
                      <a:pt x="7740" y="2501"/>
                      <a:pt x="7799" y="2536"/>
                    </a:cubicBezTo>
                    <a:cubicBezTo>
                      <a:pt x="7850" y="2562"/>
                      <a:pt x="7908" y="2574"/>
                      <a:pt x="7967" y="2574"/>
                    </a:cubicBezTo>
                    <a:cubicBezTo>
                      <a:pt x="8019" y="2574"/>
                      <a:pt x="8071" y="2565"/>
                      <a:pt x="8121" y="2548"/>
                    </a:cubicBezTo>
                    <a:cubicBezTo>
                      <a:pt x="8180" y="2536"/>
                      <a:pt x="8228" y="2501"/>
                      <a:pt x="8276" y="2465"/>
                    </a:cubicBezTo>
                    <a:cubicBezTo>
                      <a:pt x="8454" y="2298"/>
                      <a:pt x="8466" y="2013"/>
                      <a:pt x="8299" y="1834"/>
                    </a:cubicBezTo>
                    <a:cubicBezTo>
                      <a:pt x="8180" y="1691"/>
                      <a:pt x="8049" y="1548"/>
                      <a:pt x="7895" y="1417"/>
                    </a:cubicBezTo>
                    <a:cubicBezTo>
                      <a:pt x="6894" y="512"/>
                      <a:pt x="5597" y="0"/>
                      <a:pt x="4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20;p19">
                <a:extLst>
                  <a:ext uri="{FF2B5EF4-FFF2-40B4-BE49-F238E27FC236}">
                    <a16:creationId xmlns:a16="http://schemas.microsoft.com/office/drawing/2014/main" id="{1323A497-7636-D00B-3795-3C2726E9AA9B}"/>
                  </a:ext>
                </a:extLst>
              </p:cNvPr>
              <p:cNvSpPr/>
              <p:nvPr/>
            </p:nvSpPr>
            <p:spPr>
              <a:xfrm>
                <a:off x="837953" y="2107846"/>
                <a:ext cx="229176" cy="80417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918" extrusionOk="0">
                    <a:moveTo>
                      <a:pt x="2727" y="191"/>
                    </a:moveTo>
                    <a:cubicBezTo>
                      <a:pt x="3251" y="191"/>
                      <a:pt x="3763" y="322"/>
                      <a:pt x="4287" y="608"/>
                    </a:cubicBezTo>
                    <a:cubicBezTo>
                      <a:pt x="4620" y="787"/>
                      <a:pt x="4871" y="965"/>
                      <a:pt x="5073" y="1168"/>
                    </a:cubicBezTo>
                    <a:lnTo>
                      <a:pt x="5216" y="1298"/>
                    </a:lnTo>
                    <a:lnTo>
                      <a:pt x="5252" y="1394"/>
                    </a:lnTo>
                    <a:cubicBezTo>
                      <a:pt x="5287" y="1477"/>
                      <a:pt x="5252" y="1584"/>
                      <a:pt x="5180" y="1644"/>
                    </a:cubicBezTo>
                    <a:cubicBezTo>
                      <a:pt x="5132" y="1687"/>
                      <a:pt x="5076" y="1705"/>
                      <a:pt x="5021" y="1705"/>
                    </a:cubicBezTo>
                    <a:cubicBezTo>
                      <a:pt x="4954" y="1705"/>
                      <a:pt x="4887" y="1678"/>
                      <a:pt x="4835" y="1632"/>
                    </a:cubicBezTo>
                    <a:lnTo>
                      <a:pt x="4716" y="1513"/>
                    </a:lnTo>
                    <a:cubicBezTo>
                      <a:pt x="4585" y="1382"/>
                      <a:pt x="4442" y="1263"/>
                      <a:pt x="4287" y="1156"/>
                    </a:cubicBezTo>
                    <a:cubicBezTo>
                      <a:pt x="3823" y="846"/>
                      <a:pt x="3287" y="679"/>
                      <a:pt x="2727" y="679"/>
                    </a:cubicBezTo>
                    <a:cubicBezTo>
                      <a:pt x="1918" y="679"/>
                      <a:pt x="1168" y="1025"/>
                      <a:pt x="632" y="1620"/>
                    </a:cubicBezTo>
                    <a:cubicBezTo>
                      <a:pt x="584" y="1668"/>
                      <a:pt x="525" y="1691"/>
                      <a:pt x="465" y="1691"/>
                    </a:cubicBezTo>
                    <a:cubicBezTo>
                      <a:pt x="394" y="1691"/>
                      <a:pt x="334" y="1679"/>
                      <a:pt x="287" y="1632"/>
                    </a:cubicBezTo>
                    <a:cubicBezTo>
                      <a:pt x="239" y="1584"/>
                      <a:pt x="215" y="1525"/>
                      <a:pt x="215" y="1465"/>
                    </a:cubicBezTo>
                    <a:cubicBezTo>
                      <a:pt x="215" y="1394"/>
                      <a:pt x="227" y="1334"/>
                      <a:pt x="275" y="1287"/>
                    </a:cubicBezTo>
                    <a:cubicBezTo>
                      <a:pt x="894" y="596"/>
                      <a:pt x="1787" y="191"/>
                      <a:pt x="2727" y="191"/>
                    </a:cubicBezTo>
                    <a:close/>
                    <a:moveTo>
                      <a:pt x="2715" y="1"/>
                    </a:moveTo>
                    <a:cubicBezTo>
                      <a:pt x="1715" y="1"/>
                      <a:pt x="763" y="429"/>
                      <a:pt x="108" y="1168"/>
                    </a:cubicBezTo>
                    <a:cubicBezTo>
                      <a:pt x="37" y="1251"/>
                      <a:pt x="1" y="1370"/>
                      <a:pt x="1" y="1489"/>
                    </a:cubicBezTo>
                    <a:cubicBezTo>
                      <a:pt x="13" y="1584"/>
                      <a:pt x="60" y="1703"/>
                      <a:pt x="156" y="1787"/>
                    </a:cubicBezTo>
                    <a:cubicBezTo>
                      <a:pt x="239" y="1858"/>
                      <a:pt x="346" y="1906"/>
                      <a:pt x="453" y="1906"/>
                    </a:cubicBezTo>
                    <a:cubicBezTo>
                      <a:pt x="453" y="1906"/>
                      <a:pt x="465" y="1906"/>
                      <a:pt x="465" y="1918"/>
                    </a:cubicBezTo>
                    <a:cubicBezTo>
                      <a:pt x="572" y="1906"/>
                      <a:pt x="691" y="1858"/>
                      <a:pt x="763" y="1763"/>
                    </a:cubicBezTo>
                    <a:cubicBezTo>
                      <a:pt x="1251" y="1203"/>
                      <a:pt x="1965" y="894"/>
                      <a:pt x="2715" y="894"/>
                    </a:cubicBezTo>
                    <a:cubicBezTo>
                      <a:pt x="3227" y="894"/>
                      <a:pt x="3728" y="1037"/>
                      <a:pt x="4156" y="1322"/>
                    </a:cubicBezTo>
                    <a:cubicBezTo>
                      <a:pt x="4299" y="1406"/>
                      <a:pt x="4442" y="1525"/>
                      <a:pt x="4561" y="1644"/>
                    </a:cubicBezTo>
                    <a:cubicBezTo>
                      <a:pt x="4585" y="1679"/>
                      <a:pt x="4632" y="1703"/>
                      <a:pt x="4656" y="1751"/>
                    </a:cubicBezTo>
                    <a:cubicBezTo>
                      <a:pt x="4746" y="1841"/>
                      <a:pt x="4870" y="1886"/>
                      <a:pt x="4994" y="1886"/>
                    </a:cubicBezTo>
                    <a:cubicBezTo>
                      <a:pt x="5100" y="1886"/>
                      <a:pt x="5205" y="1853"/>
                      <a:pt x="5287" y="1787"/>
                    </a:cubicBezTo>
                    <a:cubicBezTo>
                      <a:pt x="5418" y="1668"/>
                      <a:pt x="5466" y="1465"/>
                      <a:pt x="5406" y="1310"/>
                    </a:cubicBezTo>
                    <a:cubicBezTo>
                      <a:pt x="5394" y="1251"/>
                      <a:pt x="5359" y="1203"/>
                      <a:pt x="5311" y="1156"/>
                    </a:cubicBezTo>
                    <a:cubicBezTo>
                      <a:pt x="5275" y="1108"/>
                      <a:pt x="5228" y="1048"/>
                      <a:pt x="5180" y="1013"/>
                    </a:cubicBezTo>
                    <a:cubicBezTo>
                      <a:pt x="4954" y="787"/>
                      <a:pt x="4692" y="596"/>
                      <a:pt x="4347" y="417"/>
                    </a:cubicBezTo>
                    <a:cubicBezTo>
                      <a:pt x="3823" y="144"/>
                      <a:pt x="3275" y="1"/>
                      <a:pt x="2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" name="Google Shape;378;p19">
            <a:extLst>
              <a:ext uri="{FF2B5EF4-FFF2-40B4-BE49-F238E27FC236}">
                <a16:creationId xmlns:a16="http://schemas.microsoft.com/office/drawing/2014/main" id="{B2D9D1A7-8ECC-0E61-784F-75B149A13DC6}"/>
              </a:ext>
            </a:extLst>
          </p:cNvPr>
          <p:cNvGrpSpPr/>
          <p:nvPr/>
        </p:nvGrpSpPr>
        <p:grpSpPr>
          <a:xfrm>
            <a:off x="1103870" y="1746971"/>
            <a:ext cx="1245571" cy="1272666"/>
            <a:chOff x="7776037" y="1528476"/>
            <a:chExt cx="902171" cy="901665"/>
          </a:xfrm>
        </p:grpSpPr>
        <p:grpSp>
          <p:nvGrpSpPr>
            <p:cNvPr id="116" name="Google Shape;379;p19">
              <a:extLst>
                <a:ext uri="{FF2B5EF4-FFF2-40B4-BE49-F238E27FC236}">
                  <a16:creationId xmlns:a16="http://schemas.microsoft.com/office/drawing/2014/main" id="{65D859DD-5371-6839-3C4E-45836197CD9A}"/>
                </a:ext>
              </a:extLst>
            </p:cNvPr>
            <p:cNvGrpSpPr/>
            <p:nvPr/>
          </p:nvGrpSpPr>
          <p:grpSpPr>
            <a:xfrm>
              <a:off x="7776037" y="1528476"/>
              <a:ext cx="902171" cy="901665"/>
              <a:chOff x="7776037" y="1528476"/>
              <a:chExt cx="902171" cy="901665"/>
            </a:xfrm>
          </p:grpSpPr>
          <p:sp>
            <p:nvSpPr>
              <p:cNvPr id="124" name="Google Shape;382;p19">
                <a:extLst>
                  <a:ext uri="{FF2B5EF4-FFF2-40B4-BE49-F238E27FC236}">
                    <a16:creationId xmlns:a16="http://schemas.microsoft.com/office/drawing/2014/main" id="{D2FDFA2E-FCA9-E9AA-6180-A8AA3533C257}"/>
                  </a:ext>
                </a:extLst>
              </p:cNvPr>
              <p:cNvSpPr/>
              <p:nvPr/>
            </p:nvSpPr>
            <p:spPr>
              <a:xfrm flipH="1">
                <a:off x="7776037" y="1528476"/>
                <a:ext cx="902171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19611" extrusionOk="0">
                    <a:moveTo>
                      <a:pt x="19622" y="9800"/>
                    </a:moveTo>
                    <a:cubicBezTo>
                      <a:pt x="19622" y="15217"/>
                      <a:pt x="15228" y="19610"/>
                      <a:pt x="9811" y="19610"/>
                    </a:cubicBezTo>
                    <a:cubicBezTo>
                      <a:pt x="4393" y="19610"/>
                      <a:pt x="0" y="15217"/>
                      <a:pt x="0" y="9800"/>
                    </a:cubicBezTo>
                    <a:cubicBezTo>
                      <a:pt x="0" y="4394"/>
                      <a:pt x="4393" y="1"/>
                      <a:pt x="9811" y="1"/>
                    </a:cubicBezTo>
                    <a:cubicBezTo>
                      <a:pt x="15228" y="1"/>
                      <a:pt x="19622" y="4394"/>
                      <a:pt x="19622" y="98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383;p19">
                <a:extLst>
                  <a:ext uri="{FF2B5EF4-FFF2-40B4-BE49-F238E27FC236}">
                    <a16:creationId xmlns:a16="http://schemas.microsoft.com/office/drawing/2014/main" id="{82AFEC38-4941-21E4-7AA4-116A033C24C3}"/>
                  </a:ext>
                </a:extLst>
              </p:cNvPr>
              <p:cNvSpPr/>
              <p:nvPr/>
            </p:nvSpPr>
            <p:spPr>
              <a:xfrm flipH="1">
                <a:off x="7812728" y="1566268"/>
                <a:ext cx="827733" cy="826629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979" extrusionOk="0">
                    <a:moveTo>
                      <a:pt x="8990" y="17979"/>
                    </a:moveTo>
                    <a:cubicBezTo>
                      <a:pt x="4037" y="17979"/>
                      <a:pt x="1" y="13942"/>
                      <a:pt x="1" y="8989"/>
                    </a:cubicBezTo>
                    <a:cubicBezTo>
                      <a:pt x="1" y="4025"/>
                      <a:pt x="4037" y="0"/>
                      <a:pt x="8990" y="0"/>
                    </a:cubicBezTo>
                    <a:cubicBezTo>
                      <a:pt x="13955" y="0"/>
                      <a:pt x="17979" y="4025"/>
                      <a:pt x="17979" y="8989"/>
                    </a:cubicBezTo>
                    <a:cubicBezTo>
                      <a:pt x="18003" y="13942"/>
                      <a:pt x="13955" y="17979"/>
                      <a:pt x="8990" y="17979"/>
                    </a:cubicBezTo>
                    <a:close/>
                    <a:moveTo>
                      <a:pt x="8990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43"/>
                      <a:pt x="8990" y="17443"/>
                    </a:cubicBezTo>
                    <a:cubicBezTo>
                      <a:pt x="13657" y="17443"/>
                      <a:pt x="17443" y="13645"/>
                      <a:pt x="17443" y="8989"/>
                    </a:cubicBezTo>
                    <a:cubicBezTo>
                      <a:pt x="17443" y="4322"/>
                      <a:pt x="13669" y="536"/>
                      <a:pt x="8990" y="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384;p19">
              <a:extLst>
                <a:ext uri="{FF2B5EF4-FFF2-40B4-BE49-F238E27FC236}">
                  <a16:creationId xmlns:a16="http://schemas.microsoft.com/office/drawing/2014/main" id="{F693FFA9-F5E3-042D-49AA-C3B5161821C3}"/>
                </a:ext>
              </a:extLst>
            </p:cNvPr>
            <p:cNvGrpSpPr/>
            <p:nvPr/>
          </p:nvGrpSpPr>
          <p:grpSpPr>
            <a:xfrm flipH="1">
              <a:off x="7981149" y="1805549"/>
              <a:ext cx="489433" cy="346534"/>
              <a:chOff x="6212362" y="1971581"/>
              <a:chExt cx="446318" cy="316007"/>
            </a:xfrm>
          </p:grpSpPr>
          <p:sp>
            <p:nvSpPr>
              <p:cNvPr id="118" name="Google Shape;385;p19">
                <a:extLst>
                  <a:ext uri="{FF2B5EF4-FFF2-40B4-BE49-F238E27FC236}">
                    <a16:creationId xmlns:a16="http://schemas.microsoft.com/office/drawing/2014/main" id="{FCC3297F-FDCE-C908-D57C-AAE6AE570CBA}"/>
                  </a:ext>
                </a:extLst>
              </p:cNvPr>
              <p:cNvSpPr/>
              <p:nvPr/>
            </p:nvSpPr>
            <p:spPr>
              <a:xfrm>
                <a:off x="6378605" y="1971581"/>
                <a:ext cx="113372" cy="113833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715" extrusionOk="0">
                    <a:moveTo>
                      <a:pt x="1346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46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191" y="715"/>
                      <a:pt x="715" y="215"/>
                      <a:pt x="1346" y="215"/>
                    </a:cubicBezTo>
                    <a:close/>
                    <a:moveTo>
                      <a:pt x="1346" y="0"/>
                    </a:moveTo>
                    <a:cubicBezTo>
                      <a:pt x="608" y="0"/>
                      <a:pt x="0" y="608"/>
                      <a:pt x="0" y="1358"/>
                    </a:cubicBezTo>
                    <a:cubicBezTo>
                      <a:pt x="0" y="2096"/>
                      <a:pt x="608" y="2715"/>
                      <a:pt x="1346" y="2715"/>
                    </a:cubicBezTo>
                    <a:cubicBezTo>
                      <a:pt x="2096" y="2715"/>
                      <a:pt x="2703" y="2096"/>
                      <a:pt x="2703" y="1358"/>
                    </a:cubicBezTo>
                    <a:cubicBezTo>
                      <a:pt x="2703" y="608"/>
                      <a:pt x="209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386;p19">
                <a:extLst>
                  <a:ext uri="{FF2B5EF4-FFF2-40B4-BE49-F238E27FC236}">
                    <a16:creationId xmlns:a16="http://schemas.microsoft.com/office/drawing/2014/main" id="{487F2375-AB5A-0C32-A276-665685C2B4FB}"/>
                  </a:ext>
                </a:extLst>
              </p:cNvPr>
              <p:cNvSpPr/>
              <p:nvPr/>
            </p:nvSpPr>
            <p:spPr>
              <a:xfrm>
                <a:off x="6212362" y="2099292"/>
                <a:ext cx="446318" cy="188296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4491" extrusionOk="0">
                    <a:moveTo>
                      <a:pt x="5323" y="217"/>
                    </a:moveTo>
                    <a:cubicBezTo>
                      <a:pt x="5799" y="217"/>
                      <a:pt x="6251" y="395"/>
                      <a:pt x="6597" y="717"/>
                    </a:cubicBezTo>
                    <a:cubicBezTo>
                      <a:pt x="6990" y="1074"/>
                      <a:pt x="7192" y="1574"/>
                      <a:pt x="7192" y="2086"/>
                    </a:cubicBezTo>
                    <a:lnTo>
                      <a:pt x="7192" y="2717"/>
                    </a:lnTo>
                    <a:cubicBezTo>
                      <a:pt x="7192" y="3026"/>
                      <a:pt x="6942" y="3276"/>
                      <a:pt x="6632" y="3276"/>
                    </a:cubicBezTo>
                    <a:lnTo>
                      <a:pt x="3977" y="3276"/>
                    </a:lnTo>
                    <a:cubicBezTo>
                      <a:pt x="3668" y="3276"/>
                      <a:pt x="3418" y="3026"/>
                      <a:pt x="3418" y="2717"/>
                    </a:cubicBezTo>
                    <a:lnTo>
                      <a:pt x="3418" y="2145"/>
                    </a:lnTo>
                    <a:cubicBezTo>
                      <a:pt x="3430" y="1133"/>
                      <a:pt x="4203" y="288"/>
                      <a:pt x="5180" y="217"/>
                    </a:cubicBezTo>
                    <a:close/>
                    <a:moveTo>
                      <a:pt x="2064" y="1236"/>
                    </a:moveTo>
                    <a:cubicBezTo>
                      <a:pt x="2106" y="1236"/>
                      <a:pt x="2149" y="1238"/>
                      <a:pt x="2191" y="1241"/>
                    </a:cubicBezTo>
                    <a:cubicBezTo>
                      <a:pt x="2596" y="1276"/>
                      <a:pt x="2965" y="1419"/>
                      <a:pt x="3263" y="1693"/>
                    </a:cubicBezTo>
                    <a:cubicBezTo>
                      <a:pt x="3239" y="1836"/>
                      <a:pt x="3203" y="2003"/>
                      <a:pt x="3203" y="2169"/>
                    </a:cubicBezTo>
                    <a:lnTo>
                      <a:pt x="3203" y="2729"/>
                    </a:lnTo>
                    <a:cubicBezTo>
                      <a:pt x="3203" y="3146"/>
                      <a:pt x="3537" y="3479"/>
                      <a:pt x="3930" y="3491"/>
                    </a:cubicBezTo>
                    <a:lnTo>
                      <a:pt x="3930" y="3741"/>
                    </a:lnTo>
                    <a:cubicBezTo>
                      <a:pt x="3965" y="4050"/>
                      <a:pt x="3715" y="4300"/>
                      <a:pt x="3394" y="4300"/>
                    </a:cubicBezTo>
                    <a:lnTo>
                      <a:pt x="751" y="4300"/>
                    </a:lnTo>
                    <a:cubicBezTo>
                      <a:pt x="441" y="4300"/>
                      <a:pt x="179" y="4050"/>
                      <a:pt x="179" y="3741"/>
                    </a:cubicBezTo>
                    <a:lnTo>
                      <a:pt x="179" y="3110"/>
                    </a:lnTo>
                    <a:cubicBezTo>
                      <a:pt x="179" y="2598"/>
                      <a:pt x="393" y="2098"/>
                      <a:pt x="774" y="1753"/>
                    </a:cubicBezTo>
                    <a:cubicBezTo>
                      <a:pt x="1136" y="1424"/>
                      <a:pt x="1578" y="1236"/>
                      <a:pt x="2064" y="1236"/>
                    </a:cubicBezTo>
                    <a:close/>
                    <a:moveTo>
                      <a:pt x="8513" y="1238"/>
                    </a:moveTo>
                    <a:cubicBezTo>
                      <a:pt x="9011" y="1238"/>
                      <a:pt x="9465" y="1416"/>
                      <a:pt x="9823" y="1753"/>
                    </a:cubicBezTo>
                    <a:cubicBezTo>
                      <a:pt x="10216" y="2098"/>
                      <a:pt x="10419" y="2598"/>
                      <a:pt x="10419" y="3110"/>
                    </a:cubicBezTo>
                    <a:lnTo>
                      <a:pt x="10419" y="3741"/>
                    </a:lnTo>
                    <a:lnTo>
                      <a:pt x="10442" y="3741"/>
                    </a:lnTo>
                    <a:cubicBezTo>
                      <a:pt x="10442" y="4050"/>
                      <a:pt x="10180" y="4300"/>
                      <a:pt x="9871" y="4300"/>
                    </a:cubicBezTo>
                    <a:lnTo>
                      <a:pt x="7228" y="4300"/>
                    </a:lnTo>
                    <a:cubicBezTo>
                      <a:pt x="6906" y="4300"/>
                      <a:pt x="6656" y="4050"/>
                      <a:pt x="6656" y="3741"/>
                    </a:cubicBezTo>
                    <a:lnTo>
                      <a:pt x="6656" y="3491"/>
                    </a:lnTo>
                    <a:cubicBezTo>
                      <a:pt x="7061" y="3467"/>
                      <a:pt x="7382" y="3134"/>
                      <a:pt x="7382" y="2729"/>
                    </a:cubicBezTo>
                    <a:lnTo>
                      <a:pt x="7382" y="2110"/>
                    </a:lnTo>
                    <a:cubicBezTo>
                      <a:pt x="7382" y="1955"/>
                      <a:pt x="7371" y="1824"/>
                      <a:pt x="7347" y="1693"/>
                    </a:cubicBezTo>
                    <a:cubicBezTo>
                      <a:pt x="7644" y="1419"/>
                      <a:pt x="8013" y="1276"/>
                      <a:pt x="8418" y="1241"/>
                    </a:cubicBezTo>
                    <a:cubicBezTo>
                      <a:pt x="8450" y="1239"/>
                      <a:pt x="8481" y="1238"/>
                      <a:pt x="8513" y="1238"/>
                    </a:cubicBezTo>
                    <a:close/>
                    <a:moveTo>
                      <a:pt x="5265" y="0"/>
                    </a:moveTo>
                    <a:cubicBezTo>
                      <a:pt x="5233" y="0"/>
                      <a:pt x="5200" y="1"/>
                      <a:pt x="5168" y="2"/>
                    </a:cubicBezTo>
                    <a:cubicBezTo>
                      <a:pt x="4311" y="62"/>
                      <a:pt x="3596" y="657"/>
                      <a:pt x="3334" y="1467"/>
                    </a:cubicBezTo>
                    <a:cubicBezTo>
                      <a:pt x="3013" y="1217"/>
                      <a:pt x="2620" y="1050"/>
                      <a:pt x="2227" y="1014"/>
                    </a:cubicBezTo>
                    <a:cubicBezTo>
                      <a:pt x="2183" y="1012"/>
                      <a:pt x="2139" y="1010"/>
                      <a:pt x="2095" y="1010"/>
                    </a:cubicBezTo>
                    <a:cubicBezTo>
                      <a:pt x="1558" y="1010"/>
                      <a:pt x="1041" y="1212"/>
                      <a:pt x="655" y="1586"/>
                    </a:cubicBezTo>
                    <a:cubicBezTo>
                      <a:pt x="239" y="1967"/>
                      <a:pt x="1" y="2538"/>
                      <a:pt x="1" y="3098"/>
                    </a:cubicBezTo>
                    <a:lnTo>
                      <a:pt x="1" y="3729"/>
                    </a:lnTo>
                    <a:cubicBezTo>
                      <a:pt x="1" y="4146"/>
                      <a:pt x="346" y="4491"/>
                      <a:pt x="763" y="4491"/>
                    </a:cubicBezTo>
                    <a:lnTo>
                      <a:pt x="3418" y="4491"/>
                    </a:lnTo>
                    <a:cubicBezTo>
                      <a:pt x="3822" y="4491"/>
                      <a:pt x="4168" y="4146"/>
                      <a:pt x="4168" y="3729"/>
                    </a:cubicBezTo>
                    <a:lnTo>
                      <a:pt x="4168" y="3479"/>
                    </a:lnTo>
                    <a:lnTo>
                      <a:pt x="6478" y="3479"/>
                    </a:lnTo>
                    <a:lnTo>
                      <a:pt x="6478" y="3729"/>
                    </a:lnTo>
                    <a:cubicBezTo>
                      <a:pt x="6478" y="4146"/>
                      <a:pt x="6823" y="4491"/>
                      <a:pt x="7240" y="4491"/>
                    </a:cubicBezTo>
                    <a:lnTo>
                      <a:pt x="9883" y="4491"/>
                    </a:lnTo>
                    <a:cubicBezTo>
                      <a:pt x="10299" y="4491"/>
                      <a:pt x="10645" y="4146"/>
                      <a:pt x="10645" y="3729"/>
                    </a:cubicBezTo>
                    <a:lnTo>
                      <a:pt x="10645" y="3098"/>
                    </a:lnTo>
                    <a:cubicBezTo>
                      <a:pt x="10633" y="2550"/>
                      <a:pt x="10395" y="1991"/>
                      <a:pt x="9978" y="1598"/>
                    </a:cubicBezTo>
                    <a:cubicBezTo>
                      <a:pt x="9583" y="1225"/>
                      <a:pt x="9077" y="1034"/>
                      <a:pt x="8554" y="1034"/>
                    </a:cubicBezTo>
                    <a:cubicBezTo>
                      <a:pt x="8509" y="1034"/>
                      <a:pt x="8463" y="1035"/>
                      <a:pt x="8418" y="1038"/>
                    </a:cubicBezTo>
                    <a:cubicBezTo>
                      <a:pt x="8013" y="1062"/>
                      <a:pt x="7621" y="1217"/>
                      <a:pt x="7299" y="1467"/>
                    </a:cubicBezTo>
                    <a:cubicBezTo>
                      <a:pt x="7192" y="1121"/>
                      <a:pt x="7001" y="824"/>
                      <a:pt x="6728" y="574"/>
                    </a:cubicBezTo>
                    <a:cubicBezTo>
                      <a:pt x="6323" y="191"/>
                      <a:pt x="5812" y="0"/>
                      <a:pt x="5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87;p19">
                <a:extLst>
                  <a:ext uri="{FF2B5EF4-FFF2-40B4-BE49-F238E27FC236}">
                    <a16:creationId xmlns:a16="http://schemas.microsoft.com/office/drawing/2014/main" id="{68265719-32D7-5E3F-2A3E-DAEEE2D300A7}"/>
                  </a:ext>
                </a:extLst>
              </p:cNvPr>
              <p:cNvSpPr/>
              <p:nvPr/>
            </p:nvSpPr>
            <p:spPr>
              <a:xfrm>
                <a:off x="6513864" y="2014012"/>
                <a:ext cx="113372" cy="113833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715" extrusionOk="0">
                    <a:moveTo>
                      <a:pt x="1358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58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203" y="727"/>
                      <a:pt x="715" y="215"/>
                      <a:pt x="1358" y="215"/>
                    </a:cubicBezTo>
                    <a:close/>
                    <a:moveTo>
                      <a:pt x="1358" y="0"/>
                    </a:moveTo>
                    <a:cubicBezTo>
                      <a:pt x="608" y="0"/>
                      <a:pt x="1" y="608"/>
                      <a:pt x="1" y="1358"/>
                    </a:cubicBezTo>
                    <a:cubicBezTo>
                      <a:pt x="1" y="2096"/>
                      <a:pt x="608" y="2715"/>
                      <a:pt x="1358" y="2715"/>
                    </a:cubicBezTo>
                    <a:cubicBezTo>
                      <a:pt x="2096" y="2715"/>
                      <a:pt x="2704" y="2096"/>
                      <a:pt x="2704" y="1358"/>
                    </a:cubicBezTo>
                    <a:cubicBezTo>
                      <a:pt x="2704" y="608"/>
                      <a:pt x="2096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88;p19">
                <a:extLst>
                  <a:ext uri="{FF2B5EF4-FFF2-40B4-BE49-F238E27FC236}">
                    <a16:creationId xmlns:a16="http://schemas.microsoft.com/office/drawing/2014/main" id="{188DD6D5-96EC-04B5-BB78-F8B0A79A92A5}"/>
                  </a:ext>
                </a:extLst>
              </p:cNvPr>
              <p:cNvSpPr/>
              <p:nvPr/>
            </p:nvSpPr>
            <p:spPr>
              <a:xfrm>
                <a:off x="6242298" y="2014012"/>
                <a:ext cx="113875" cy="113833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715" extrusionOk="0">
                    <a:moveTo>
                      <a:pt x="1358" y="215"/>
                    </a:moveTo>
                    <a:cubicBezTo>
                      <a:pt x="2001" y="215"/>
                      <a:pt x="2501" y="727"/>
                      <a:pt x="2501" y="1358"/>
                    </a:cubicBezTo>
                    <a:cubicBezTo>
                      <a:pt x="2501" y="2001"/>
                      <a:pt x="1989" y="2501"/>
                      <a:pt x="1358" y="2501"/>
                    </a:cubicBezTo>
                    <a:cubicBezTo>
                      <a:pt x="715" y="2501"/>
                      <a:pt x="215" y="1977"/>
                      <a:pt x="215" y="1358"/>
                    </a:cubicBezTo>
                    <a:cubicBezTo>
                      <a:pt x="215" y="727"/>
                      <a:pt x="727" y="215"/>
                      <a:pt x="1358" y="215"/>
                    </a:cubicBezTo>
                    <a:close/>
                    <a:moveTo>
                      <a:pt x="1358" y="0"/>
                    </a:moveTo>
                    <a:cubicBezTo>
                      <a:pt x="620" y="0"/>
                      <a:pt x="1" y="608"/>
                      <a:pt x="1" y="1358"/>
                    </a:cubicBezTo>
                    <a:cubicBezTo>
                      <a:pt x="1" y="2096"/>
                      <a:pt x="620" y="2715"/>
                      <a:pt x="1358" y="2715"/>
                    </a:cubicBezTo>
                    <a:cubicBezTo>
                      <a:pt x="2108" y="2715"/>
                      <a:pt x="2716" y="2096"/>
                      <a:pt x="2716" y="1358"/>
                    </a:cubicBezTo>
                    <a:cubicBezTo>
                      <a:pt x="2716" y="608"/>
                      <a:pt x="2108" y="0"/>
                      <a:pt x="1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369;p19">
            <a:extLst>
              <a:ext uri="{FF2B5EF4-FFF2-40B4-BE49-F238E27FC236}">
                <a16:creationId xmlns:a16="http://schemas.microsoft.com/office/drawing/2014/main" id="{54C9D260-EEF9-CD69-28FD-226FBC9F6988}"/>
              </a:ext>
            </a:extLst>
          </p:cNvPr>
          <p:cNvGrpSpPr/>
          <p:nvPr/>
        </p:nvGrpSpPr>
        <p:grpSpPr>
          <a:xfrm>
            <a:off x="6794561" y="1725881"/>
            <a:ext cx="1245570" cy="1293756"/>
            <a:chOff x="7776037" y="3460810"/>
            <a:chExt cx="902171" cy="901665"/>
          </a:xfrm>
        </p:grpSpPr>
        <p:grpSp>
          <p:nvGrpSpPr>
            <p:cNvPr id="130" name="Google Shape;370;p19">
              <a:extLst>
                <a:ext uri="{FF2B5EF4-FFF2-40B4-BE49-F238E27FC236}">
                  <a16:creationId xmlns:a16="http://schemas.microsoft.com/office/drawing/2014/main" id="{F6DA702F-006C-3A61-8F42-D272C7407F93}"/>
                </a:ext>
              </a:extLst>
            </p:cNvPr>
            <p:cNvGrpSpPr/>
            <p:nvPr/>
          </p:nvGrpSpPr>
          <p:grpSpPr>
            <a:xfrm>
              <a:off x="7776037" y="3460810"/>
              <a:ext cx="902171" cy="901665"/>
              <a:chOff x="7776037" y="3460810"/>
              <a:chExt cx="902171" cy="901665"/>
            </a:xfrm>
          </p:grpSpPr>
          <p:sp>
            <p:nvSpPr>
              <p:cNvPr id="134" name="Google Shape;373;p19">
                <a:extLst>
                  <a:ext uri="{FF2B5EF4-FFF2-40B4-BE49-F238E27FC236}">
                    <a16:creationId xmlns:a16="http://schemas.microsoft.com/office/drawing/2014/main" id="{C564E026-2BA3-075F-741A-9BEBE834E852}"/>
                  </a:ext>
                </a:extLst>
              </p:cNvPr>
              <p:cNvSpPr/>
              <p:nvPr/>
            </p:nvSpPr>
            <p:spPr>
              <a:xfrm flipH="1">
                <a:off x="7776037" y="3460810"/>
                <a:ext cx="902171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19622" h="19611" extrusionOk="0">
                    <a:moveTo>
                      <a:pt x="19622" y="9811"/>
                    </a:moveTo>
                    <a:cubicBezTo>
                      <a:pt x="19622" y="15217"/>
                      <a:pt x="15228" y="19610"/>
                      <a:pt x="9811" y="19610"/>
                    </a:cubicBezTo>
                    <a:cubicBezTo>
                      <a:pt x="4393" y="19610"/>
                      <a:pt x="0" y="15217"/>
                      <a:pt x="0" y="9811"/>
                    </a:cubicBezTo>
                    <a:cubicBezTo>
                      <a:pt x="0" y="4394"/>
                      <a:pt x="4393" y="1"/>
                      <a:pt x="9811" y="1"/>
                    </a:cubicBezTo>
                    <a:cubicBezTo>
                      <a:pt x="15228" y="1"/>
                      <a:pt x="19622" y="4394"/>
                      <a:pt x="19622" y="981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74;p19">
                <a:extLst>
                  <a:ext uri="{FF2B5EF4-FFF2-40B4-BE49-F238E27FC236}">
                    <a16:creationId xmlns:a16="http://schemas.microsoft.com/office/drawing/2014/main" id="{0FB9E26F-B7A5-2F52-35E6-CFB4E7FB0622}"/>
                  </a:ext>
                </a:extLst>
              </p:cNvPr>
              <p:cNvSpPr/>
              <p:nvPr/>
            </p:nvSpPr>
            <p:spPr>
              <a:xfrm flipH="1">
                <a:off x="7812728" y="3498602"/>
                <a:ext cx="827733" cy="826629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979" extrusionOk="0">
                    <a:moveTo>
                      <a:pt x="8990" y="17979"/>
                    </a:moveTo>
                    <a:cubicBezTo>
                      <a:pt x="4037" y="17979"/>
                      <a:pt x="1" y="13942"/>
                      <a:pt x="1" y="8989"/>
                    </a:cubicBezTo>
                    <a:cubicBezTo>
                      <a:pt x="1" y="4025"/>
                      <a:pt x="4037" y="0"/>
                      <a:pt x="8990" y="0"/>
                    </a:cubicBezTo>
                    <a:cubicBezTo>
                      <a:pt x="13955" y="0"/>
                      <a:pt x="17979" y="4025"/>
                      <a:pt x="17979" y="8989"/>
                    </a:cubicBezTo>
                    <a:cubicBezTo>
                      <a:pt x="18003" y="13942"/>
                      <a:pt x="13955" y="17979"/>
                      <a:pt x="8990" y="17979"/>
                    </a:cubicBezTo>
                    <a:close/>
                    <a:moveTo>
                      <a:pt x="8990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31"/>
                      <a:pt x="8990" y="17431"/>
                    </a:cubicBezTo>
                    <a:cubicBezTo>
                      <a:pt x="13657" y="17431"/>
                      <a:pt x="17443" y="13645"/>
                      <a:pt x="17443" y="8989"/>
                    </a:cubicBezTo>
                    <a:cubicBezTo>
                      <a:pt x="17443" y="4322"/>
                      <a:pt x="13669" y="536"/>
                      <a:pt x="8990" y="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375;p19">
              <a:extLst>
                <a:ext uri="{FF2B5EF4-FFF2-40B4-BE49-F238E27FC236}">
                  <a16:creationId xmlns:a16="http://schemas.microsoft.com/office/drawing/2014/main" id="{A06B78B2-46D1-7825-436C-6EDE99B75AC5}"/>
                </a:ext>
              </a:extLst>
            </p:cNvPr>
            <p:cNvSpPr/>
            <p:nvPr/>
          </p:nvSpPr>
          <p:spPr>
            <a:xfrm flipH="1">
              <a:off x="7942433" y="3660209"/>
              <a:ext cx="567730" cy="498074"/>
            </a:xfrm>
            <a:custGeom>
              <a:avLst/>
              <a:gdLst/>
              <a:ahLst/>
              <a:cxnLst/>
              <a:rect l="l" t="t" r="r" b="b"/>
              <a:pathLst>
                <a:path w="12348" h="10833" extrusionOk="0">
                  <a:moveTo>
                    <a:pt x="5168" y="295"/>
                  </a:moveTo>
                  <a:cubicBezTo>
                    <a:pt x="4489" y="664"/>
                    <a:pt x="3929" y="1391"/>
                    <a:pt x="3536" y="2343"/>
                  </a:cubicBezTo>
                  <a:lnTo>
                    <a:pt x="1941" y="2343"/>
                  </a:lnTo>
                  <a:cubicBezTo>
                    <a:pt x="2393" y="1748"/>
                    <a:pt x="2965" y="1224"/>
                    <a:pt x="3656" y="843"/>
                  </a:cubicBezTo>
                  <a:cubicBezTo>
                    <a:pt x="4132" y="569"/>
                    <a:pt x="4644" y="390"/>
                    <a:pt x="5168" y="295"/>
                  </a:cubicBezTo>
                  <a:close/>
                  <a:moveTo>
                    <a:pt x="6061" y="236"/>
                  </a:moveTo>
                  <a:lnTo>
                    <a:pt x="6061" y="2355"/>
                  </a:lnTo>
                  <a:lnTo>
                    <a:pt x="3763" y="2355"/>
                  </a:lnTo>
                  <a:cubicBezTo>
                    <a:pt x="4287" y="1105"/>
                    <a:pt x="5120" y="295"/>
                    <a:pt x="6061" y="236"/>
                  </a:cubicBezTo>
                  <a:close/>
                  <a:moveTo>
                    <a:pt x="6251" y="236"/>
                  </a:moveTo>
                  <a:cubicBezTo>
                    <a:pt x="7180" y="295"/>
                    <a:pt x="8025" y="1105"/>
                    <a:pt x="8537" y="2355"/>
                  </a:cubicBezTo>
                  <a:lnTo>
                    <a:pt x="6251" y="2355"/>
                  </a:lnTo>
                  <a:lnTo>
                    <a:pt x="6251" y="236"/>
                  </a:lnTo>
                  <a:close/>
                  <a:moveTo>
                    <a:pt x="7144" y="295"/>
                  </a:moveTo>
                  <a:lnTo>
                    <a:pt x="7144" y="295"/>
                  </a:lnTo>
                  <a:cubicBezTo>
                    <a:pt x="8406" y="545"/>
                    <a:pt x="9585" y="1260"/>
                    <a:pt x="10383" y="2355"/>
                  </a:cubicBezTo>
                  <a:lnTo>
                    <a:pt x="8763" y="2355"/>
                  </a:lnTo>
                  <a:cubicBezTo>
                    <a:pt x="8382" y="1403"/>
                    <a:pt x="7799" y="664"/>
                    <a:pt x="7144" y="295"/>
                  </a:cubicBezTo>
                  <a:close/>
                  <a:moveTo>
                    <a:pt x="3465" y="2569"/>
                  </a:moveTo>
                  <a:cubicBezTo>
                    <a:pt x="3167" y="3367"/>
                    <a:pt x="2989" y="4320"/>
                    <a:pt x="2977" y="5332"/>
                  </a:cubicBezTo>
                  <a:lnTo>
                    <a:pt x="965" y="5332"/>
                  </a:lnTo>
                  <a:cubicBezTo>
                    <a:pt x="977" y="4355"/>
                    <a:pt x="1274" y="3391"/>
                    <a:pt x="1810" y="2569"/>
                  </a:cubicBezTo>
                  <a:close/>
                  <a:moveTo>
                    <a:pt x="6061" y="2569"/>
                  </a:moveTo>
                  <a:lnTo>
                    <a:pt x="6061" y="5332"/>
                  </a:lnTo>
                  <a:lnTo>
                    <a:pt x="3179" y="5332"/>
                  </a:lnTo>
                  <a:cubicBezTo>
                    <a:pt x="3191" y="4308"/>
                    <a:pt x="3382" y="3355"/>
                    <a:pt x="3679" y="2569"/>
                  </a:cubicBezTo>
                  <a:close/>
                  <a:moveTo>
                    <a:pt x="8632" y="2569"/>
                  </a:moveTo>
                  <a:cubicBezTo>
                    <a:pt x="8930" y="3367"/>
                    <a:pt x="9109" y="4320"/>
                    <a:pt x="9120" y="5332"/>
                  </a:cubicBezTo>
                  <a:lnTo>
                    <a:pt x="6251" y="5332"/>
                  </a:lnTo>
                  <a:lnTo>
                    <a:pt x="6251" y="2569"/>
                  </a:lnTo>
                  <a:close/>
                  <a:moveTo>
                    <a:pt x="10525" y="2569"/>
                  </a:moveTo>
                  <a:cubicBezTo>
                    <a:pt x="10597" y="2676"/>
                    <a:pt x="10668" y="2796"/>
                    <a:pt x="10728" y="2903"/>
                  </a:cubicBezTo>
                  <a:cubicBezTo>
                    <a:pt x="11156" y="3689"/>
                    <a:pt x="11371" y="4522"/>
                    <a:pt x="11371" y="5332"/>
                  </a:cubicBezTo>
                  <a:lnTo>
                    <a:pt x="9335" y="5332"/>
                  </a:lnTo>
                  <a:cubicBezTo>
                    <a:pt x="9311" y="4320"/>
                    <a:pt x="9132" y="3367"/>
                    <a:pt x="8835" y="2569"/>
                  </a:cubicBezTo>
                  <a:close/>
                  <a:moveTo>
                    <a:pt x="2977" y="5546"/>
                  </a:moveTo>
                  <a:cubicBezTo>
                    <a:pt x="2989" y="6558"/>
                    <a:pt x="3167" y="7510"/>
                    <a:pt x="3465" y="8308"/>
                  </a:cubicBezTo>
                  <a:lnTo>
                    <a:pt x="1846" y="8308"/>
                  </a:lnTo>
                  <a:cubicBezTo>
                    <a:pt x="1751" y="8177"/>
                    <a:pt x="1679" y="8058"/>
                    <a:pt x="1584" y="7915"/>
                  </a:cubicBezTo>
                  <a:cubicBezTo>
                    <a:pt x="1191" y="7165"/>
                    <a:pt x="977" y="6344"/>
                    <a:pt x="965" y="5546"/>
                  </a:cubicBezTo>
                  <a:close/>
                  <a:moveTo>
                    <a:pt x="6061" y="5546"/>
                  </a:moveTo>
                  <a:lnTo>
                    <a:pt x="6061" y="8308"/>
                  </a:lnTo>
                  <a:lnTo>
                    <a:pt x="3679" y="8308"/>
                  </a:lnTo>
                  <a:cubicBezTo>
                    <a:pt x="3382" y="7510"/>
                    <a:pt x="3191" y="6558"/>
                    <a:pt x="3179" y="5546"/>
                  </a:cubicBezTo>
                  <a:close/>
                  <a:moveTo>
                    <a:pt x="9120" y="5546"/>
                  </a:moveTo>
                  <a:cubicBezTo>
                    <a:pt x="9109" y="6570"/>
                    <a:pt x="8930" y="7522"/>
                    <a:pt x="8632" y="8308"/>
                  </a:cubicBezTo>
                  <a:lnTo>
                    <a:pt x="6251" y="8308"/>
                  </a:lnTo>
                  <a:lnTo>
                    <a:pt x="6251" y="5546"/>
                  </a:lnTo>
                  <a:close/>
                  <a:moveTo>
                    <a:pt x="11371" y="5546"/>
                  </a:moveTo>
                  <a:cubicBezTo>
                    <a:pt x="11335" y="6522"/>
                    <a:pt x="11037" y="7499"/>
                    <a:pt x="10490" y="8308"/>
                  </a:cubicBezTo>
                  <a:lnTo>
                    <a:pt x="8835" y="8308"/>
                  </a:lnTo>
                  <a:cubicBezTo>
                    <a:pt x="9132" y="7510"/>
                    <a:pt x="9311" y="6558"/>
                    <a:pt x="9335" y="5546"/>
                  </a:cubicBezTo>
                  <a:close/>
                  <a:moveTo>
                    <a:pt x="3536" y="8522"/>
                  </a:moveTo>
                  <a:cubicBezTo>
                    <a:pt x="3894" y="9404"/>
                    <a:pt x="4406" y="10094"/>
                    <a:pt x="5013" y="10487"/>
                  </a:cubicBezTo>
                  <a:cubicBezTo>
                    <a:pt x="3834" y="10201"/>
                    <a:pt x="2751" y="9534"/>
                    <a:pt x="1989" y="8522"/>
                  </a:cubicBezTo>
                  <a:close/>
                  <a:moveTo>
                    <a:pt x="10359" y="8522"/>
                  </a:moveTo>
                  <a:cubicBezTo>
                    <a:pt x="9906" y="9106"/>
                    <a:pt x="9347" y="9606"/>
                    <a:pt x="8680" y="9975"/>
                  </a:cubicBezTo>
                  <a:cubicBezTo>
                    <a:pt x="8228" y="10237"/>
                    <a:pt x="7751" y="10392"/>
                    <a:pt x="7275" y="10499"/>
                  </a:cubicBezTo>
                  <a:cubicBezTo>
                    <a:pt x="7882" y="10118"/>
                    <a:pt x="8406" y="9415"/>
                    <a:pt x="8775" y="8522"/>
                  </a:cubicBezTo>
                  <a:close/>
                  <a:moveTo>
                    <a:pt x="6061" y="8522"/>
                  </a:moveTo>
                  <a:lnTo>
                    <a:pt x="6061" y="10618"/>
                  </a:lnTo>
                  <a:cubicBezTo>
                    <a:pt x="5965" y="10618"/>
                    <a:pt x="5858" y="10618"/>
                    <a:pt x="5775" y="10606"/>
                  </a:cubicBezTo>
                  <a:cubicBezTo>
                    <a:pt x="4953" y="10427"/>
                    <a:pt x="4227" y="9642"/>
                    <a:pt x="3763" y="8522"/>
                  </a:cubicBezTo>
                  <a:close/>
                  <a:moveTo>
                    <a:pt x="8537" y="8522"/>
                  </a:moveTo>
                  <a:cubicBezTo>
                    <a:pt x="8061" y="9642"/>
                    <a:pt x="7346" y="10427"/>
                    <a:pt x="6513" y="10606"/>
                  </a:cubicBezTo>
                  <a:cubicBezTo>
                    <a:pt x="6442" y="10606"/>
                    <a:pt x="6358" y="10606"/>
                    <a:pt x="6251" y="10618"/>
                  </a:cubicBezTo>
                  <a:lnTo>
                    <a:pt x="6251" y="8522"/>
                  </a:lnTo>
                  <a:close/>
                  <a:moveTo>
                    <a:pt x="6161" y="1"/>
                  </a:moveTo>
                  <a:cubicBezTo>
                    <a:pt x="5283" y="1"/>
                    <a:pt x="4393" y="214"/>
                    <a:pt x="3572" y="664"/>
                  </a:cubicBezTo>
                  <a:cubicBezTo>
                    <a:pt x="953" y="2093"/>
                    <a:pt x="0" y="5391"/>
                    <a:pt x="1429" y="7999"/>
                  </a:cubicBezTo>
                  <a:cubicBezTo>
                    <a:pt x="2334" y="9665"/>
                    <a:pt x="4001" y="10642"/>
                    <a:pt x="5763" y="10785"/>
                  </a:cubicBezTo>
                  <a:cubicBezTo>
                    <a:pt x="5894" y="10808"/>
                    <a:pt x="6025" y="10832"/>
                    <a:pt x="6156" y="10832"/>
                  </a:cubicBezTo>
                  <a:cubicBezTo>
                    <a:pt x="6275" y="10832"/>
                    <a:pt x="6418" y="10808"/>
                    <a:pt x="6537" y="10785"/>
                  </a:cubicBezTo>
                  <a:cubicBezTo>
                    <a:pt x="7287" y="10737"/>
                    <a:pt x="8061" y="10511"/>
                    <a:pt x="8775" y="10130"/>
                  </a:cubicBezTo>
                  <a:cubicBezTo>
                    <a:pt x="11383" y="8713"/>
                    <a:pt x="12347" y="5427"/>
                    <a:pt x="10906" y="2807"/>
                  </a:cubicBezTo>
                  <a:cubicBezTo>
                    <a:pt x="9928" y="1013"/>
                    <a:pt x="8071" y="1"/>
                    <a:pt x="6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C823BF7-4BDB-DBA6-69E7-08057F8BC300}"/>
              </a:ext>
            </a:extLst>
          </p:cNvPr>
          <p:cNvCxnSpPr/>
          <p:nvPr/>
        </p:nvCxnSpPr>
        <p:spPr>
          <a:xfrm>
            <a:off x="2800865" y="2226145"/>
            <a:ext cx="336927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BA54DE1A-E363-C18A-6A75-59EF132D82E3}"/>
              </a:ext>
            </a:extLst>
          </p:cNvPr>
          <p:cNvCxnSpPr>
            <a:cxnSpLocks/>
          </p:cNvCxnSpPr>
          <p:nvPr/>
        </p:nvCxnSpPr>
        <p:spPr>
          <a:xfrm flipH="1">
            <a:off x="2786130" y="2481445"/>
            <a:ext cx="327032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08FAAFB0-5F96-ED8C-1771-50FCB1C4AE88}"/>
              </a:ext>
            </a:extLst>
          </p:cNvPr>
          <p:cNvCxnSpPr/>
          <p:nvPr/>
        </p:nvCxnSpPr>
        <p:spPr>
          <a:xfrm>
            <a:off x="2158409" y="3176803"/>
            <a:ext cx="1297172" cy="8159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67C0AA2F-56EA-F0F6-B204-121EAA048CEA}"/>
              </a:ext>
            </a:extLst>
          </p:cNvPr>
          <p:cNvCxnSpPr/>
          <p:nvPr/>
        </p:nvCxnSpPr>
        <p:spPr>
          <a:xfrm flipV="1">
            <a:off x="5370855" y="3019637"/>
            <a:ext cx="1474363" cy="9731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图形 147" descr="关闭 纯色填充">
            <a:extLst>
              <a:ext uri="{FF2B5EF4-FFF2-40B4-BE49-F238E27FC236}">
                <a16:creationId xmlns:a16="http://schemas.microsoft.com/office/drawing/2014/main" id="{6F5421FB-5515-F5CF-F458-2D357CA17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5944" y="1897531"/>
            <a:ext cx="957931" cy="957931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9DBCABDA-1C66-FF4B-22F0-791AFD2A0905}"/>
              </a:ext>
            </a:extLst>
          </p:cNvPr>
          <p:cNvSpPr txBox="1"/>
          <p:nvPr/>
        </p:nvSpPr>
        <p:spPr>
          <a:xfrm>
            <a:off x="1390325" y="3099067"/>
            <a:ext cx="769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User</a:t>
            </a:r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B7EB8E0-CF4C-D32D-ED30-D640C1D1E3A3}"/>
              </a:ext>
            </a:extLst>
          </p:cNvPr>
          <p:cNvSpPr txBox="1"/>
          <p:nvPr/>
        </p:nvSpPr>
        <p:spPr>
          <a:xfrm>
            <a:off x="7024293" y="3080951"/>
            <a:ext cx="103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Internet</a:t>
            </a:r>
            <a:endParaRPr kumimoji="1"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40246E6-A9E5-425C-3682-F200987135E8}"/>
              </a:ext>
            </a:extLst>
          </p:cNvPr>
          <p:cNvSpPr txBox="1"/>
          <p:nvPr/>
        </p:nvSpPr>
        <p:spPr>
          <a:xfrm>
            <a:off x="4045252" y="4790217"/>
            <a:ext cx="132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Attacker</a:t>
            </a:r>
            <a:endParaRPr kumimoji="1"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3CD53E0-469A-B471-196A-3044CC8F3878}"/>
              </a:ext>
            </a:extLst>
          </p:cNvPr>
          <p:cNvSpPr txBox="1"/>
          <p:nvPr/>
        </p:nvSpPr>
        <p:spPr>
          <a:xfrm>
            <a:off x="3349850" y="1785129"/>
            <a:ext cx="254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200" dirty="0"/>
              <a:t>Normal data transmission route</a:t>
            </a:r>
            <a:endParaRPr kumimoji="1" lang="zh-CN" altLang="en-US" sz="12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D737465-2010-B39A-C758-E087F078D77B}"/>
              </a:ext>
            </a:extLst>
          </p:cNvPr>
          <p:cNvSpPr txBox="1"/>
          <p:nvPr/>
        </p:nvSpPr>
        <p:spPr>
          <a:xfrm>
            <a:off x="3766719" y="2814190"/>
            <a:ext cx="16037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100" dirty="0"/>
              <a:t>Packet interception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Data theft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Modify data</a:t>
            </a:r>
            <a:endParaRPr kumimoji="1" lang="zh-CN" altLang="en-US" sz="1100" dirty="0"/>
          </a:p>
        </p:txBody>
      </p:sp>
      <p:sp>
        <p:nvSpPr>
          <p:cNvPr id="154" name="Google Shape;1756;p28">
            <a:extLst>
              <a:ext uri="{FF2B5EF4-FFF2-40B4-BE49-F238E27FC236}">
                <a16:creationId xmlns:a16="http://schemas.microsoft.com/office/drawing/2014/main" id="{4ED45793-6278-F29E-0DDB-8DC729FD22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 in the middle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44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3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Password attack</a:t>
            </a:r>
            <a:endParaRPr sz="3200" dirty="0"/>
          </a:p>
        </p:txBody>
      </p:sp>
      <p:grpSp>
        <p:nvGrpSpPr>
          <p:cNvPr id="1960" name="Google Shape;1960;p30"/>
          <p:cNvGrpSpPr/>
          <p:nvPr/>
        </p:nvGrpSpPr>
        <p:grpSpPr>
          <a:xfrm>
            <a:off x="339125" y="660866"/>
            <a:ext cx="1646889" cy="1190530"/>
            <a:chOff x="4103636" y="1310849"/>
            <a:chExt cx="2120311" cy="2125153"/>
          </a:xfrm>
        </p:grpSpPr>
        <p:sp>
          <p:nvSpPr>
            <p:cNvPr id="1961" name="Google Shape;1961;p30"/>
            <p:cNvSpPr/>
            <p:nvPr/>
          </p:nvSpPr>
          <p:spPr>
            <a:xfrm>
              <a:off x="5066911" y="2499213"/>
              <a:ext cx="418050" cy="242450"/>
            </a:xfrm>
            <a:custGeom>
              <a:avLst/>
              <a:gdLst/>
              <a:ahLst/>
              <a:cxnLst/>
              <a:rect l="l" t="t" r="r" b="b"/>
              <a:pathLst>
                <a:path w="14158" h="8211" extrusionOk="0">
                  <a:moveTo>
                    <a:pt x="4086" y="1"/>
                  </a:moveTo>
                  <a:cubicBezTo>
                    <a:pt x="3790" y="1"/>
                    <a:pt x="3495" y="66"/>
                    <a:pt x="3275" y="197"/>
                  </a:cubicBezTo>
                  <a:lnTo>
                    <a:pt x="1787" y="1055"/>
                  </a:lnTo>
                  <a:lnTo>
                    <a:pt x="346" y="1888"/>
                  </a:lnTo>
                  <a:cubicBezTo>
                    <a:pt x="120" y="2031"/>
                    <a:pt x="1" y="2210"/>
                    <a:pt x="1" y="2376"/>
                  </a:cubicBezTo>
                  <a:lnTo>
                    <a:pt x="1" y="2400"/>
                  </a:lnTo>
                  <a:lnTo>
                    <a:pt x="1" y="2436"/>
                  </a:lnTo>
                  <a:cubicBezTo>
                    <a:pt x="13" y="2436"/>
                    <a:pt x="13" y="2448"/>
                    <a:pt x="13" y="2460"/>
                  </a:cubicBezTo>
                  <a:lnTo>
                    <a:pt x="13" y="2495"/>
                  </a:lnTo>
                  <a:cubicBezTo>
                    <a:pt x="13" y="2495"/>
                    <a:pt x="25" y="2507"/>
                    <a:pt x="25" y="2519"/>
                  </a:cubicBezTo>
                  <a:cubicBezTo>
                    <a:pt x="25" y="2531"/>
                    <a:pt x="48" y="2531"/>
                    <a:pt x="48" y="2555"/>
                  </a:cubicBezTo>
                  <a:cubicBezTo>
                    <a:pt x="48" y="2555"/>
                    <a:pt x="60" y="2567"/>
                    <a:pt x="60" y="2579"/>
                  </a:cubicBezTo>
                  <a:cubicBezTo>
                    <a:pt x="60" y="2591"/>
                    <a:pt x="72" y="2591"/>
                    <a:pt x="72" y="2614"/>
                  </a:cubicBezTo>
                  <a:cubicBezTo>
                    <a:pt x="96" y="2614"/>
                    <a:pt x="96" y="2626"/>
                    <a:pt x="108" y="2638"/>
                  </a:cubicBezTo>
                  <a:cubicBezTo>
                    <a:pt x="108" y="2650"/>
                    <a:pt x="108" y="2650"/>
                    <a:pt x="120" y="2674"/>
                  </a:cubicBezTo>
                  <a:lnTo>
                    <a:pt x="156" y="2698"/>
                  </a:lnTo>
                  <a:lnTo>
                    <a:pt x="179" y="2733"/>
                  </a:lnTo>
                  <a:cubicBezTo>
                    <a:pt x="191" y="2733"/>
                    <a:pt x="215" y="2745"/>
                    <a:pt x="227" y="2757"/>
                  </a:cubicBezTo>
                  <a:cubicBezTo>
                    <a:pt x="239" y="2757"/>
                    <a:pt x="239" y="2769"/>
                    <a:pt x="251" y="2769"/>
                  </a:cubicBezTo>
                  <a:cubicBezTo>
                    <a:pt x="275" y="2793"/>
                    <a:pt x="298" y="2805"/>
                    <a:pt x="334" y="2817"/>
                  </a:cubicBezTo>
                  <a:lnTo>
                    <a:pt x="9300" y="7996"/>
                  </a:lnTo>
                  <a:lnTo>
                    <a:pt x="9395" y="8044"/>
                  </a:lnTo>
                  <a:cubicBezTo>
                    <a:pt x="9407" y="8044"/>
                    <a:pt x="9407" y="8055"/>
                    <a:pt x="9419" y="8055"/>
                  </a:cubicBezTo>
                  <a:cubicBezTo>
                    <a:pt x="9442" y="8067"/>
                    <a:pt x="9466" y="8067"/>
                    <a:pt x="9478" y="8091"/>
                  </a:cubicBezTo>
                  <a:cubicBezTo>
                    <a:pt x="9514" y="8103"/>
                    <a:pt x="9562" y="8115"/>
                    <a:pt x="9597" y="8127"/>
                  </a:cubicBezTo>
                  <a:cubicBezTo>
                    <a:pt x="9621" y="8151"/>
                    <a:pt x="9633" y="8151"/>
                    <a:pt x="9645" y="8151"/>
                  </a:cubicBezTo>
                  <a:cubicBezTo>
                    <a:pt x="9681" y="8151"/>
                    <a:pt x="9693" y="8163"/>
                    <a:pt x="9716" y="8163"/>
                  </a:cubicBezTo>
                  <a:cubicBezTo>
                    <a:pt x="9740" y="8175"/>
                    <a:pt x="9752" y="8175"/>
                    <a:pt x="9764" y="8175"/>
                  </a:cubicBezTo>
                  <a:cubicBezTo>
                    <a:pt x="9776" y="8186"/>
                    <a:pt x="9812" y="8186"/>
                    <a:pt x="9823" y="8186"/>
                  </a:cubicBezTo>
                  <a:cubicBezTo>
                    <a:pt x="9835" y="8210"/>
                    <a:pt x="9859" y="8210"/>
                    <a:pt x="9871" y="8210"/>
                  </a:cubicBezTo>
                  <a:lnTo>
                    <a:pt x="10335" y="8210"/>
                  </a:lnTo>
                  <a:cubicBezTo>
                    <a:pt x="10371" y="8210"/>
                    <a:pt x="10419" y="8210"/>
                    <a:pt x="10466" y="8186"/>
                  </a:cubicBezTo>
                  <a:cubicBezTo>
                    <a:pt x="10478" y="8175"/>
                    <a:pt x="10490" y="8175"/>
                    <a:pt x="10514" y="8175"/>
                  </a:cubicBezTo>
                  <a:cubicBezTo>
                    <a:pt x="10526" y="8175"/>
                    <a:pt x="10550" y="8163"/>
                    <a:pt x="10574" y="8163"/>
                  </a:cubicBezTo>
                  <a:cubicBezTo>
                    <a:pt x="10585" y="8163"/>
                    <a:pt x="10597" y="8151"/>
                    <a:pt x="10609" y="8151"/>
                  </a:cubicBezTo>
                  <a:cubicBezTo>
                    <a:pt x="10633" y="8151"/>
                    <a:pt x="10657" y="8127"/>
                    <a:pt x="10669" y="8127"/>
                  </a:cubicBezTo>
                  <a:cubicBezTo>
                    <a:pt x="10693" y="8127"/>
                    <a:pt x="10693" y="8115"/>
                    <a:pt x="10705" y="8115"/>
                  </a:cubicBezTo>
                  <a:cubicBezTo>
                    <a:pt x="10728" y="8115"/>
                    <a:pt x="10764" y="8103"/>
                    <a:pt x="10788" y="8091"/>
                  </a:cubicBezTo>
                  <a:cubicBezTo>
                    <a:pt x="10812" y="8091"/>
                    <a:pt x="10812" y="8067"/>
                    <a:pt x="10824" y="8067"/>
                  </a:cubicBezTo>
                  <a:cubicBezTo>
                    <a:pt x="10847" y="8055"/>
                    <a:pt x="10895" y="8032"/>
                    <a:pt x="10931" y="8008"/>
                  </a:cubicBezTo>
                  <a:lnTo>
                    <a:pt x="12371" y="7174"/>
                  </a:lnTo>
                  <a:lnTo>
                    <a:pt x="13860" y="6317"/>
                  </a:lnTo>
                  <a:cubicBezTo>
                    <a:pt x="13884" y="6305"/>
                    <a:pt x="13907" y="6281"/>
                    <a:pt x="13931" y="6270"/>
                  </a:cubicBezTo>
                  <a:lnTo>
                    <a:pt x="13943" y="6258"/>
                  </a:lnTo>
                  <a:cubicBezTo>
                    <a:pt x="13967" y="6258"/>
                    <a:pt x="13979" y="6246"/>
                    <a:pt x="13991" y="6222"/>
                  </a:cubicBezTo>
                  <a:lnTo>
                    <a:pt x="14003" y="6210"/>
                  </a:lnTo>
                  <a:lnTo>
                    <a:pt x="14038" y="6186"/>
                  </a:lnTo>
                  <a:lnTo>
                    <a:pt x="14050" y="6162"/>
                  </a:lnTo>
                  <a:lnTo>
                    <a:pt x="14086" y="6139"/>
                  </a:lnTo>
                  <a:cubicBezTo>
                    <a:pt x="14086" y="6127"/>
                    <a:pt x="14098" y="6127"/>
                    <a:pt x="14098" y="6103"/>
                  </a:cubicBezTo>
                  <a:cubicBezTo>
                    <a:pt x="14098" y="6103"/>
                    <a:pt x="14110" y="6091"/>
                    <a:pt x="14110" y="6079"/>
                  </a:cubicBezTo>
                  <a:cubicBezTo>
                    <a:pt x="14122" y="6067"/>
                    <a:pt x="14122" y="6067"/>
                    <a:pt x="14122" y="6043"/>
                  </a:cubicBezTo>
                  <a:cubicBezTo>
                    <a:pt x="14122" y="6043"/>
                    <a:pt x="14145" y="6031"/>
                    <a:pt x="14145" y="6020"/>
                  </a:cubicBezTo>
                  <a:lnTo>
                    <a:pt x="14145" y="5984"/>
                  </a:lnTo>
                  <a:cubicBezTo>
                    <a:pt x="14157" y="5984"/>
                    <a:pt x="14157" y="5972"/>
                    <a:pt x="14157" y="5960"/>
                  </a:cubicBezTo>
                  <a:lnTo>
                    <a:pt x="14157" y="5924"/>
                  </a:lnTo>
                  <a:lnTo>
                    <a:pt x="14157" y="5912"/>
                  </a:lnTo>
                  <a:cubicBezTo>
                    <a:pt x="14157" y="5734"/>
                    <a:pt x="14050" y="5555"/>
                    <a:pt x="13884" y="5377"/>
                  </a:cubicBezTo>
                  <a:lnTo>
                    <a:pt x="4906" y="197"/>
                  </a:lnTo>
                  <a:cubicBezTo>
                    <a:pt x="4680" y="66"/>
                    <a:pt x="4382" y="1"/>
                    <a:pt x="4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066557" y="2573238"/>
              <a:ext cx="418405" cy="184252"/>
            </a:xfrm>
            <a:custGeom>
              <a:avLst/>
              <a:gdLst/>
              <a:ahLst/>
              <a:cxnLst/>
              <a:rect l="l" t="t" r="r" b="b"/>
              <a:pathLst>
                <a:path w="14170" h="6240" extrusionOk="0">
                  <a:moveTo>
                    <a:pt x="1" y="0"/>
                  </a:moveTo>
                  <a:lnTo>
                    <a:pt x="1" y="429"/>
                  </a:lnTo>
                  <a:cubicBezTo>
                    <a:pt x="1" y="607"/>
                    <a:pt x="120" y="774"/>
                    <a:pt x="346" y="905"/>
                  </a:cubicBezTo>
                  <a:lnTo>
                    <a:pt x="9312" y="6084"/>
                  </a:lnTo>
                  <a:lnTo>
                    <a:pt x="9407" y="6132"/>
                  </a:lnTo>
                  <a:cubicBezTo>
                    <a:pt x="9419" y="6132"/>
                    <a:pt x="9419" y="6144"/>
                    <a:pt x="9431" y="6144"/>
                  </a:cubicBezTo>
                  <a:cubicBezTo>
                    <a:pt x="9466" y="6144"/>
                    <a:pt x="9478" y="6156"/>
                    <a:pt x="9490" y="6156"/>
                  </a:cubicBezTo>
                  <a:cubicBezTo>
                    <a:pt x="9526" y="6180"/>
                    <a:pt x="9574" y="6191"/>
                    <a:pt x="9609" y="6203"/>
                  </a:cubicBezTo>
                  <a:lnTo>
                    <a:pt x="9657" y="6203"/>
                  </a:lnTo>
                  <a:cubicBezTo>
                    <a:pt x="9693" y="6203"/>
                    <a:pt x="9705" y="6215"/>
                    <a:pt x="9728" y="6215"/>
                  </a:cubicBezTo>
                  <a:lnTo>
                    <a:pt x="9776" y="6215"/>
                  </a:lnTo>
                  <a:cubicBezTo>
                    <a:pt x="9788" y="6239"/>
                    <a:pt x="9824" y="6239"/>
                    <a:pt x="9835" y="6239"/>
                  </a:cubicBezTo>
                  <a:lnTo>
                    <a:pt x="10359" y="6239"/>
                  </a:lnTo>
                  <a:cubicBezTo>
                    <a:pt x="10407" y="6239"/>
                    <a:pt x="10443" y="6215"/>
                    <a:pt x="10490" y="6215"/>
                  </a:cubicBezTo>
                  <a:lnTo>
                    <a:pt x="10526" y="6215"/>
                  </a:lnTo>
                  <a:cubicBezTo>
                    <a:pt x="10538" y="6215"/>
                    <a:pt x="10562" y="6203"/>
                    <a:pt x="10586" y="6203"/>
                  </a:cubicBezTo>
                  <a:cubicBezTo>
                    <a:pt x="10597" y="6203"/>
                    <a:pt x="10609" y="6191"/>
                    <a:pt x="10621" y="6191"/>
                  </a:cubicBezTo>
                  <a:cubicBezTo>
                    <a:pt x="10645" y="6191"/>
                    <a:pt x="10669" y="6180"/>
                    <a:pt x="10681" y="6180"/>
                  </a:cubicBezTo>
                  <a:lnTo>
                    <a:pt x="10705" y="6180"/>
                  </a:lnTo>
                  <a:cubicBezTo>
                    <a:pt x="10705" y="6156"/>
                    <a:pt x="10717" y="6156"/>
                    <a:pt x="10717" y="6156"/>
                  </a:cubicBezTo>
                  <a:cubicBezTo>
                    <a:pt x="10740" y="6156"/>
                    <a:pt x="10776" y="6144"/>
                    <a:pt x="10800" y="6132"/>
                  </a:cubicBezTo>
                  <a:cubicBezTo>
                    <a:pt x="10824" y="6132"/>
                    <a:pt x="10824" y="6120"/>
                    <a:pt x="10836" y="6120"/>
                  </a:cubicBezTo>
                  <a:cubicBezTo>
                    <a:pt x="10859" y="6096"/>
                    <a:pt x="10907" y="6072"/>
                    <a:pt x="10943" y="6060"/>
                  </a:cubicBezTo>
                  <a:lnTo>
                    <a:pt x="12800" y="4965"/>
                  </a:lnTo>
                  <a:lnTo>
                    <a:pt x="13860" y="4358"/>
                  </a:lnTo>
                  <a:cubicBezTo>
                    <a:pt x="13860" y="4346"/>
                    <a:pt x="13872" y="4346"/>
                    <a:pt x="13872" y="4346"/>
                  </a:cubicBezTo>
                  <a:cubicBezTo>
                    <a:pt x="13884" y="4346"/>
                    <a:pt x="13884" y="4334"/>
                    <a:pt x="13896" y="4334"/>
                  </a:cubicBezTo>
                  <a:cubicBezTo>
                    <a:pt x="13919" y="4310"/>
                    <a:pt x="13931" y="4310"/>
                    <a:pt x="13943" y="4298"/>
                  </a:cubicBezTo>
                  <a:lnTo>
                    <a:pt x="13979" y="4275"/>
                  </a:lnTo>
                  <a:cubicBezTo>
                    <a:pt x="13979" y="4251"/>
                    <a:pt x="13991" y="4251"/>
                    <a:pt x="14003" y="4239"/>
                  </a:cubicBezTo>
                  <a:lnTo>
                    <a:pt x="14003" y="4227"/>
                  </a:lnTo>
                  <a:lnTo>
                    <a:pt x="14050" y="4179"/>
                  </a:lnTo>
                  <a:lnTo>
                    <a:pt x="14062" y="4167"/>
                  </a:lnTo>
                  <a:cubicBezTo>
                    <a:pt x="14062" y="4155"/>
                    <a:pt x="14074" y="4155"/>
                    <a:pt x="14074" y="4132"/>
                  </a:cubicBezTo>
                  <a:lnTo>
                    <a:pt x="14098" y="4120"/>
                  </a:lnTo>
                  <a:lnTo>
                    <a:pt x="14098" y="4108"/>
                  </a:lnTo>
                  <a:cubicBezTo>
                    <a:pt x="14110" y="4096"/>
                    <a:pt x="14110" y="4072"/>
                    <a:pt x="14122" y="4060"/>
                  </a:cubicBezTo>
                  <a:cubicBezTo>
                    <a:pt x="14122" y="4060"/>
                    <a:pt x="14134" y="4048"/>
                    <a:pt x="14134" y="4036"/>
                  </a:cubicBezTo>
                  <a:cubicBezTo>
                    <a:pt x="14157" y="4013"/>
                    <a:pt x="14157" y="4001"/>
                    <a:pt x="14157" y="4001"/>
                  </a:cubicBezTo>
                  <a:cubicBezTo>
                    <a:pt x="14169" y="4001"/>
                    <a:pt x="14169" y="3989"/>
                    <a:pt x="14169" y="3977"/>
                  </a:cubicBezTo>
                  <a:lnTo>
                    <a:pt x="14169" y="3941"/>
                  </a:lnTo>
                  <a:lnTo>
                    <a:pt x="14169" y="3917"/>
                  </a:lnTo>
                  <a:lnTo>
                    <a:pt x="14169" y="3882"/>
                  </a:lnTo>
                  <a:lnTo>
                    <a:pt x="14169" y="3393"/>
                  </a:lnTo>
                  <a:cubicBezTo>
                    <a:pt x="14169" y="3405"/>
                    <a:pt x="14169" y="3405"/>
                    <a:pt x="14157" y="3477"/>
                  </a:cubicBezTo>
                  <a:lnTo>
                    <a:pt x="14157" y="3501"/>
                  </a:lnTo>
                  <a:lnTo>
                    <a:pt x="14157" y="3524"/>
                  </a:lnTo>
                  <a:cubicBezTo>
                    <a:pt x="14134" y="3524"/>
                    <a:pt x="14134" y="3536"/>
                    <a:pt x="14134" y="3560"/>
                  </a:cubicBezTo>
                  <a:lnTo>
                    <a:pt x="14134" y="3584"/>
                  </a:lnTo>
                  <a:cubicBezTo>
                    <a:pt x="14134" y="3596"/>
                    <a:pt x="14122" y="3596"/>
                    <a:pt x="14122" y="3620"/>
                  </a:cubicBezTo>
                  <a:cubicBezTo>
                    <a:pt x="14110" y="3632"/>
                    <a:pt x="14110" y="3632"/>
                    <a:pt x="14110" y="3643"/>
                  </a:cubicBezTo>
                  <a:cubicBezTo>
                    <a:pt x="14110" y="3643"/>
                    <a:pt x="14098" y="3655"/>
                    <a:pt x="14098" y="3679"/>
                  </a:cubicBezTo>
                  <a:cubicBezTo>
                    <a:pt x="14098" y="3691"/>
                    <a:pt x="14074" y="3691"/>
                    <a:pt x="14074" y="3703"/>
                  </a:cubicBezTo>
                  <a:lnTo>
                    <a:pt x="14050" y="3739"/>
                  </a:lnTo>
                  <a:lnTo>
                    <a:pt x="14038" y="3751"/>
                  </a:lnTo>
                  <a:lnTo>
                    <a:pt x="14003" y="3774"/>
                  </a:lnTo>
                  <a:lnTo>
                    <a:pt x="13991" y="3798"/>
                  </a:lnTo>
                  <a:cubicBezTo>
                    <a:pt x="13979" y="3798"/>
                    <a:pt x="13955" y="3810"/>
                    <a:pt x="13943" y="3822"/>
                  </a:cubicBezTo>
                  <a:lnTo>
                    <a:pt x="13931" y="3834"/>
                  </a:lnTo>
                  <a:cubicBezTo>
                    <a:pt x="13919" y="3858"/>
                    <a:pt x="13884" y="3870"/>
                    <a:pt x="13860" y="3882"/>
                  </a:cubicBezTo>
                  <a:lnTo>
                    <a:pt x="12372" y="4751"/>
                  </a:lnTo>
                  <a:lnTo>
                    <a:pt x="10919" y="5584"/>
                  </a:lnTo>
                  <a:cubicBezTo>
                    <a:pt x="10895" y="5608"/>
                    <a:pt x="10859" y="5620"/>
                    <a:pt x="10824" y="5644"/>
                  </a:cubicBezTo>
                  <a:cubicBezTo>
                    <a:pt x="10824" y="5644"/>
                    <a:pt x="10800" y="5656"/>
                    <a:pt x="10788" y="5656"/>
                  </a:cubicBezTo>
                  <a:cubicBezTo>
                    <a:pt x="10764" y="5668"/>
                    <a:pt x="10728" y="5668"/>
                    <a:pt x="10705" y="5679"/>
                  </a:cubicBezTo>
                  <a:cubicBezTo>
                    <a:pt x="10681" y="5703"/>
                    <a:pt x="10681" y="5703"/>
                    <a:pt x="10669" y="5703"/>
                  </a:cubicBezTo>
                  <a:cubicBezTo>
                    <a:pt x="10657" y="5703"/>
                    <a:pt x="10621" y="5715"/>
                    <a:pt x="10609" y="5715"/>
                  </a:cubicBezTo>
                  <a:cubicBezTo>
                    <a:pt x="10597" y="5715"/>
                    <a:pt x="10586" y="5727"/>
                    <a:pt x="10562" y="5727"/>
                  </a:cubicBezTo>
                  <a:cubicBezTo>
                    <a:pt x="10550" y="5727"/>
                    <a:pt x="10526" y="5739"/>
                    <a:pt x="10502" y="5739"/>
                  </a:cubicBezTo>
                  <a:cubicBezTo>
                    <a:pt x="10490" y="5763"/>
                    <a:pt x="10478" y="5763"/>
                    <a:pt x="10467" y="5763"/>
                  </a:cubicBezTo>
                  <a:cubicBezTo>
                    <a:pt x="10419" y="5763"/>
                    <a:pt x="10371" y="5775"/>
                    <a:pt x="10324" y="5775"/>
                  </a:cubicBezTo>
                  <a:lnTo>
                    <a:pt x="9871" y="5775"/>
                  </a:lnTo>
                  <a:cubicBezTo>
                    <a:pt x="9847" y="5763"/>
                    <a:pt x="9835" y="5763"/>
                    <a:pt x="9824" y="5763"/>
                  </a:cubicBezTo>
                  <a:cubicBezTo>
                    <a:pt x="9812" y="5763"/>
                    <a:pt x="9776" y="5739"/>
                    <a:pt x="9764" y="5739"/>
                  </a:cubicBezTo>
                  <a:cubicBezTo>
                    <a:pt x="9752" y="5727"/>
                    <a:pt x="9728" y="5727"/>
                    <a:pt x="9716" y="5727"/>
                  </a:cubicBezTo>
                  <a:cubicBezTo>
                    <a:pt x="9693" y="5727"/>
                    <a:pt x="9669" y="5715"/>
                    <a:pt x="9645" y="5715"/>
                  </a:cubicBezTo>
                  <a:cubicBezTo>
                    <a:pt x="9633" y="5703"/>
                    <a:pt x="9609" y="5703"/>
                    <a:pt x="9597" y="5703"/>
                  </a:cubicBezTo>
                  <a:cubicBezTo>
                    <a:pt x="9550" y="5679"/>
                    <a:pt x="9526" y="5668"/>
                    <a:pt x="9478" y="5656"/>
                  </a:cubicBezTo>
                  <a:cubicBezTo>
                    <a:pt x="9466" y="5644"/>
                    <a:pt x="9431" y="5644"/>
                    <a:pt x="9419" y="5620"/>
                  </a:cubicBezTo>
                  <a:cubicBezTo>
                    <a:pt x="9407" y="5620"/>
                    <a:pt x="9407" y="5608"/>
                    <a:pt x="9395" y="5608"/>
                  </a:cubicBezTo>
                  <a:lnTo>
                    <a:pt x="9300" y="5560"/>
                  </a:lnTo>
                  <a:lnTo>
                    <a:pt x="322" y="381"/>
                  </a:lnTo>
                  <a:cubicBezTo>
                    <a:pt x="299" y="369"/>
                    <a:pt x="287" y="357"/>
                    <a:pt x="251" y="345"/>
                  </a:cubicBezTo>
                  <a:cubicBezTo>
                    <a:pt x="239" y="345"/>
                    <a:pt x="239" y="322"/>
                    <a:pt x="227" y="322"/>
                  </a:cubicBezTo>
                  <a:cubicBezTo>
                    <a:pt x="203" y="322"/>
                    <a:pt x="191" y="310"/>
                    <a:pt x="180" y="298"/>
                  </a:cubicBezTo>
                  <a:cubicBezTo>
                    <a:pt x="168" y="286"/>
                    <a:pt x="168" y="262"/>
                    <a:pt x="144" y="262"/>
                  </a:cubicBezTo>
                  <a:lnTo>
                    <a:pt x="120" y="238"/>
                  </a:lnTo>
                  <a:cubicBezTo>
                    <a:pt x="120" y="226"/>
                    <a:pt x="108" y="226"/>
                    <a:pt x="108" y="203"/>
                  </a:cubicBezTo>
                  <a:cubicBezTo>
                    <a:pt x="84" y="203"/>
                    <a:pt x="84" y="191"/>
                    <a:pt x="72" y="179"/>
                  </a:cubicBezTo>
                  <a:cubicBezTo>
                    <a:pt x="72" y="167"/>
                    <a:pt x="60" y="167"/>
                    <a:pt x="60" y="143"/>
                  </a:cubicBezTo>
                  <a:cubicBezTo>
                    <a:pt x="60" y="143"/>
                    <a:pt x="49" y="131"/>
                    <a:pt x="49" y="119"/>
                  </a:cubicBezTo>
                  <a:cubicBezTo>
                    <a:pt x="25" y="107"/>
                    <a:pt x="25" y="107"/>
                    <a:pt x="25" y="84"/>
                  </a:cubicBezTo>
                  <a:cubicBezTo>
                    <a:pt x="25" y="84"/>
                    <a:pt x="13" y="72"/>
                    <a:pt x="13" y="60"/>
                  </a:cubicBezTo>
                  <a:lnTo>
                    <a:pt x="13" y="24"/>
                  </a:ln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117551" y="2500364"/>
              <a:ext cx="367411" cy="219507"/>
            </a:xfrm>
            <a:custGeom>
              <a:avLst/>
              <a:gdLst/>
              <a:ahLst/>
              <a:cxnLst/>
              <a:rect l="l" t="t" r="r" b="b"/>
              <a:pathLst>
                <a:path w="12443" h="7434" extrusionOk="0">
                  <a:moveTo>
                    <a:pt x="2304" y="1"/>
                  </a:moveTo>
                  <a:cubicBezTo>
                    <a:pt x="2007" y="1"/>
                    <a:pt x="1709" y="69"/>
                    <a:pt x="1489" y="206"/>
                  </a:cubicBezTo>
                  <a:lnTo>
                    <a:pt x="0" y="1063"/>
                  </a:lnTo>
                  <a:lnTo>
                    <a:pt x="10609" y="7195"/>
                  </a:lnTo>
                  <a:lnTo>
                    <a:pt x="11026" y="7433"/>
                  </a:lnTo>
                  <a:lnTo>
                    <a:pt x="12085" y="6826"/>
                  </a:lnTo>
                  <a:cubicBezTo>
                    <a:pt x="12085" y="6826"/>
                    <a:pt x="12097" y="6826"/>
                    <a:pt x="12097" y="6814"/>
                  </a:cubicBezTo>
                  <a:cubicBezTo>
                    <a:pt x="12109" y="6814"/>
                    <a:pt x="12109" y="6802"/>
                    <a:pt x="12121" y="6802"/>
                  </a:cubicBezTo>
                  <a:cubicBezTo>
                    <a:pt x="12145" y="6778"/>
                    <a:pt x="12157" y="6778"/>
                    <a:pt x="12169" y="6766"/>
                  </a:cubicBezTo>
                  <a:lnTo>
                    <a:pt x="12204" y="6731"/>
                  </a:lnTo>
                  <a:cubicBezTo>
                    <a:pt x="12216" y="6719"/>
                    <a:pt x="12228" y="6719"/>
                    <a:pt x="12228" y="6707"/>
                  </a:cubicBezTo>
                  <a:lnTo>
                    <a:pt x="12228" y="6695"/>
                  </a:lnTo>
                  <a:lnTo>
                    <a:pt x="12276" y="6647"/>
                  </a:lnTo>
                  <a:lnTo>
                    <a:pt x="12288" y="6635"/>
                  </a:lnTo>
                  <a:cubicBezTo>
                    <a:pt x="12299" y="6612"/>
                    <a:pt x="12299" y="6612"/>
                    <a:pt x="12299" y="6600"/>
                  </a:cubicBezTo>
                  <a:lnTo>
                    <a:pt x="12323" y="6588"/>
                  </a:lnTo>
                  <a:lnTo>
                    <a:pt x="12323" y="6576"/>
                  </a:lnTo>
                  <a:cubicBezTo>
                    <a:pt x="12335" y="6552"/>
                    <a:pt x="12335" y="6540"/>
                    <a:pt x="12347" y="6528"/>
                  </a:cubicBezTo>
                  <a:cubicBezTo>
                    <a:pt x="12347" y="6516"/>
                    <a:pt x="12359" y="6492"/>
                    <a:pt x="12359" y="6492"/>
                  </a:cubicBezTo>
                  <a:cubicBezTo>
                    <a:pt x="12359" y="6481"/>
                    <a:pt x="12359" y="6481"/>
                    <a:pt x="12383" y="6469"/>
                  </a:cubicBezTo>
                  <a:cubicBezTo>
                    <a:pt x="12383" y="6457"/>
                    <a:pt x="12383" y="6433"/>
                    <a:pt x="12395" y="6433"/>
                  </a:cubicBezTo>
                  <a:lnTo>
                    <a:pt x="12395" y="6409"/>
                  </a:lnTo>
                  <a:lnTo>
                    <a:pt x="12395" y="6373"/>
                  </a:lnTo>
                  <a:lnTo>
                    <a:pt x="12395" y="6350"/>
                  </a:lnTo>
                  <a:lnTo>
                    <a:pt x="12395" y="5861"/>
                  </a:lnTo>
                  <a:lnTo>
                    <a:pt x="12442" y="5873"/>
                  </a:lnTo>
                  <a:cubicBezTo>
                    <a:pt x="12442" y="5695"/>
                    <a:pt x="12335" y="5516"/>
                    <a:pt x="12097" y="5385"/>
                  </a:cubicBezTo>
                  <a:lnTo>
                    <a:pt x="3120" y="206"/>
                  </a:lnTo>
                  <a:cubicBezTo>
                    <a:pt x="2899" y="69"/>
                    <a:pt x="2602" y="1"/>
                    <a:pt x="2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4892906" y="1758663"/>
              <a:ext cx="834979" cy="1076514"/>
            </a:xfrm>
            <a:custGeom>
              <a:avLst/>
              <a:gdLst/>
              <a:ahLst/>
              <a:cxnLst/>
              <a:rect l="l" t="t" r="r" b="b"/>
              <a:pathLst>
                <a:path w="28278" h="36458" extrusionOk="0">
                  <a:moveTo>
                    <a:pt x="1000" y="0"/>
                  </a:moveTo>
                  <a:cubicBezTo>
                    <a:pt x="977" y="0"/>
                    <a:pt x="965" y="0"/>
                    <a:pt x="953" y="24"/>
                  </a:cubicBezTo>
                  <a:cubicBezTo>
                    <a:pt x="941" y="24"/>
                    <a:pt x="917" y="24"/>
                    <a:pt x="905" y="36"/>
                  </a:cubicBezTo>
                  <a:cubicBezTo>
                    <a:pt x="893" y="36"/>
                    <a:pt x="881" y="48"/>
                    <a:pt x="857" y="48"/>
                  </a:cubicBezTo>
                  <a:lnTo>
                    <a:pt x="822" y="48"/>
                  </a:lnTo>
                  <a:cubicBezTo>
                    <a:pt x="798" y="48"/>
                    <a:pt x="786" y="60"/>
                    <a:pt x="774" y="60"/>
                  </a:cubicBezTo>
                  <a:lnTo>
                    <a:pt x="762" y="60"/>
                  </a:lnTo>
                  <a:cubicBezTo>
                    <a:pt x="738" y="60"/>
                    <a:pt x="738" y="60"/>
                    <a:pt x="727" y="84"/>
                  </a:cubicBezTo>
                  <a:cubicBezTo>
                    <a:pt x="715" y="84"/>
                    <a:pt x="703" y="96"/>
                    <a:pt x="703" y="96"/>
                  </a:cubicBezTo>
                  <a:cubicBezTo>
                    <a:pt x="679" y="96"/>
                    <a:pt x="667" y="108"/>
                    <a:pt x="655" y="108"/>
                  </a:cubicBezTo>
                  <a:cubicBezTo>
                    <a:pt x="286" y="334"/>
                    <a:pt x="48" y="798"/>
                    <a:pt x="48" y="1465"/>
                  </a:cubicBezTo>
                  <a:lnTo>
                    <a:pt x="0" y="18658"/>
                  </a:lnTo>
                  <a:cubicBezTo>
                    <a:pt x="0" y="19991"/>
                    <a:pt x="941" y="21610"/>
                    <a:pt x="2096" y="22289"/>
                  </a:cubicBezTo>
                  <a:lnTo>
                    <a:pt x="26146" y="36172"/>
                  </a:lnTo>
                  <a:cubicBezTo>
                    <a:pt x="26480" y="36365"/>
                    <a:pt x="26798" y="36458"/>
                    <a:pt x="27083" y="36458"/>
                  </a:cubicBezTo>
                  <a:cubicBezTo>
                    <a:pt x="27307" y="36458"/>
                    <a:pt x="27509" y="36401"/>
                    <a:pt x="27682" y="36291"/>
                  </a:cubicBezTo>
                  <a:cubicBezTo>
                    <a:pt x="27694" y="36291"/>
                    <a:pt x="27706" y="36279"/>
                    <a:pt x="27706" y="36279"/>
                  </a:cubicBezTo>
                  <a:cubicBezTo>
                    <a:pt x="27710" y="36283"/>
                    <a:pt x="27714" y="36284"/>
                    <a:pt x="27718" y="36284"/>
                  </a:cubicBezTo>
                  <a:cubicBezTo>
                    <a:pt x="27726" y="36284"/>
                    <a:pt x="27734" y="36279"/>
                    <a:pt x="27742" y="36279"/>
                  </a:cubicBezTo>
                  <a:cubicBezTo>
                    <a:pt x="27754" y="36255"/>
                    <a:pt x="27778" y="36255"/>
                    <a:pt x="27778" y="36243"/>
                  </a:cubicBezTo>
                  <a:lnTo>
                    <a:pt x="27801" y="36219"/>
                  </a:lnTo>
                  <a:lnTo>
                    <a:pt x="27837" y="36183"/>
                  </a:lnTo>
                  <a:lnTo>
                    <a:pt x="27861" y="36160"/>
                  </a:lnTo>
                  <a:lnTo>
                    <a:pt x="27897" y="36124"/>
                  </a:lnTo>
                  <a:cubicBezTo>
                    <a:pt x="27908" y="36112"/>
                    <a:pt x="27908" y="36100"/>
                    <a:pt x="27920" y="36100"/>
                  </a:cubicBezTo>
                  <a:lnTo>
                    <a:pt x="27932" y="36076"/>
                  </a:lnTo>
                  <a:lnTo>
                    <a:pt x="27956" y="36064"/>
                  </a:lnTo>
                  <a:cubicBezTo>
                    <a:pt x="27968" y="36053"/>
                    <a:pt x="27968" y="36041"/>
                    <a:pt x="27980" y="36041"/>
                  </a:cubicBezTo>
                  <a:cubicBezTo>
                    <a:pt x="27992" y="36017"/>
                    <a:pt x="27992" y="36005"/>
                    <a:pt x="28016" y="36005"/>
                  </a:cubicBezTo>
                  <a:cubicBezTo>
                    <a:pt x="28028" y="35993"/>
                    <a:pt x="28028" y="35981"/>
                    <a:pt x="28039" y="35957"/>
                  </a:cubicBezTo>
                  <a:cubicBezTo>
                    <a:pt x="28039" y="35945"/>
                    <a:pt x="28051" y="35933"/>
                    <a:pt x="28051" y="35933"/>
                  </a:cubicBezTo>
                  <a:cubicBezTo>
                    <a:pt x="28075" y="35922"/>
                    <a:pt x="28075" y="35898"/>
                    <a:pt x="28087" y="35886"/>
                  </a:cubicBezTo>
                  <a:cubicBezTo>
                    <a:pt x="28087" y="35874"/>
                    <a:pt x="28099" y="35874"/>
                    <a:pt x="28099" y="35862"/>
                  </a:cubicBezTo>
                  <a:lnTo>
                    <a:pt x="28099" y="35838"/>
                  </a:lnTo>
                  <a:cubicBezTo>
                    <a:pt x="28099" y="35826"/>
                    <a:pt x="28111" y="35814"/>
                    <a:pt x="28111" y="35802"/>
                  </a:cubicBezTo>
                  <a:cubicBezTo>
                    <a:pt x="28111" y="35779"/>
                    <a:pt x="28135" y="35767"/>
                    <a:pt x="28135" y="35755"/>
                  </a:cubicBezTo>
                  <a:cubicBezTo>
                    <a:pt x="28135" y="35743"/>
                    <a:pt x="28147" y="35719"/>
                    <a:pt x="28147" y="35707"/>
                  </a:cubicBezTo>
                  <a:cubicBezTo>
                    <a:pt x="28147" y="35695"/>
                    <a:pt x="28159" y="35683"/>
                    <a:pt x="28159" y="35660"/>
                  </a:cubicBezTo>
                  <a:cubicBezTo>
                    <a:pt x="28159" y="35648"/>
                    <a:pt x="28170" y="35636"/>
                    <a:pt x="28170" y="35600"/>
                  </a:cubicBezTo>
                  <a:lnTo>
                    <a:pt x="28170" y="35588"/>
                  </a:lnTo>
                  <a:cubicBezTo>
                    <a:pt x="28170" y="35576"/>
                    <a:pt x="28170" y="35576"/>
                    <a:pt x="28182" y="35564"/>
                  </a:cubicBezTo>
                  <a:cubicBezTo>
                    <a:pt x="28182" y="35541"/>
                    <a:pt x="28206" y="35517"/>
                    <a:pt x="28206" y="35505"/>
                  </a:cubicBezTo>
                  <a:lnTo>
                    <a:pt x="28206" y="35481"/>
                  </a:lnTo>
                  <a:lnTo>
                    <a:pt x="28206" y="35457"/>
                  </a:lnTo>
                  <a:cubicBezTo>
                    <a:pt x="28206" y="35445"/>
                    <a:pt x="28206" y="35410"/>
                    <a:pt x="28218" y="35398"/>
                  </a:cubicBezTo>
                  <a:lnTo>
                    <a:pt x="28218" y="35362"/>
                  </a:lnTo>
                  <a:lnTo>
                    <a:pt x="28218" y="35338"/>
                  </a:lnTo>
                  <a:cubicBezTo>
                    <a:pt x="28218" y="35326"/>
                    <a:pt x="28218" y="35291"/>
                    <a:pt x="28230" y="35267"/>
                  </a:cubicBezTo>
                  <a:lnTo>
                    <a:pt x="28230" y="35243"/>
                  </a:lnTo>
                  <a:lnTo>
                    <a:pt x="28230" y="35219"/>
                  </a:lnTo>
                  <a:lnTo>
                    <a:pt x="28230" y="35148"/>
                  </a:lnTo>
                  <a:lnTo>
                    <a:pt x="28230" y="35124"/>
                  </a:lnTo>
                  <a:lnTo>
                    <a:pt x="28230" y="35100"/>
                  </a:lnTo>
                  <a:lnTo>
                    <a:pt x="28230" y="34981"/>
                  </a:lnTo>
                  <a:lnTo>
                    <a:pt x="28278" y="17788"/>
                  </a:lnTo>
                  <a:cubicBezTo>
                    <a:pt x="28278" y="17717"/>
                    <a:pt x="28278" y="17622"/>
                    <a:pt x="28266" y="17550"/>
                  </a:cubicBezTo>
                  <a:lnTo>
                    <a:pt x="28266" y="17538"/>
                  </a:lnTo>
                  <a:cubicBezTo>
                    <a:pt x="28266" y="17467"/>
                    <a:pt x="28242" y="17372"/>
                    <a:pt x="28230" y="17288"/>
                  </a:cubicBezTo>
                  <a:cubicBezTo>
                    <a:pt x="28218" y="17193"/>
                    <a:pt x="28206" y="17122"/>
                    <a:pt x="28182" y="17026"/>
                  </a:cubicBezTo>
                  <a:lnTo>
                    <a:pt x="28182" y="17003"/>
                  </a:lnTo>
                  <a:cubicBezTo>
                    <a:pt x="28170" y="16931"/>
                    <a:pt x="28147" y="16836"/>
                    <a:pt x="28123" y="16764"/>
                  </a:cubicBezTo>
                  <a:lnTo>
                    <a:pt x="28123" y="16753"/>
                  </a:lnTo>
                  <a:cubicBezTo>
                    <a:pt x="28099" y="16657"/>
                    <a:pt x="28063" y="16586"/>
                    <a:pt x="28039" y="16491"/>
                  </a:cubicBezTo>
                  <a:lnTo>
                    <a:pt x="28039" y="16479"/>
                  </a:lnTo>
                  <a:cubicBezTo>
                    <a:pt x="28004" y="16407"/>
                    <a:pt x="27980" y="16312"/>
                    <a:pt x="27932" y="16241"/>
                  </a:cubicBezTo>
                  <a:lnTo>
                    <a:pt x="27932" y="16229"/>
                  </a:lnTo>
                  <a:cubicBezTo>
                    <a:pt x="27908" y="16157"/>
                    <a:pt x="27861" y="16062"/>
                    <a:pt x="27813" y="15991"/>
                  </a:cubicBezTo>
                  <a:cubicBezTo>
                    <a:pt x="27813" y="15991"/>
                    <a:pt x="27813" y="15979"/>
                    <a:pt x="27801" y="15979"/>
                  </a:cubicBezTo>
                  <a:cubicBezTo>
                    <a:pt x="27766" y="15919"/>
                    <a:pt x="27730" y="15836"/>
                    <a:pt x="27694" y="15776"/>
                  </a:cubicBezTo>
                  <a:cubicBezTo>
                    <a:pt x="27682" y="15764"/>
                    <a:pt x="27682" y="15752"/>
                    <a:pt x="27670" y="15717"/>
                  </a:cubicBezTo>
                  <a:cubicBezTo>
                    <a:pt x="27635" y="15681"/>
                    <a:pt x="27623" y="15645"/>
                    <a:pt x="27587" y="15598"/>
                  </a:cubicBezTo>
                  <a:lnTo>
                    <a:pt x="27504" y="15467"/>
                  </a:lnTo>
                  <a:cubicBezTo>
                    <a:pt x="27456" y="15395"/>
                    <a:pt x="27408" y="15324"/>
                    <a:pt x="27349" y="15264"/>
                  </a:cubicBezTo>
                  <a:lnTo>
                    <a:pt x="27170" y="15038"/>
                  </a:lnTo>
                  <a:cubicBezTo>
                    <a:pt x="27111" y="14967"/>
                    <a:pt x="27051" y="14907"/>
                    <a:pt x="26992" y="14824"/>
                  </a:cubicBezTo>
                  <a:lnTo>
                    <a:pt x="26980" y="14812"/>
                  </a:lnTo>
                  <a:lnTo>
                    <a:pt x="26801" y="14633"/>
                  </a:lnTo>
                  <a:lnTo>
                    <a:pt x="26789" y="14621"/>
                  </a:lnTo>
                  <a:cubicBezTo>
                    <a:pt x="26730" y="14562"/>
                    <a:pt x="26670" y="14514"/>
                    <a:pt x="26611" y="14467"/>
                  </a:cubicBezTo>
                  <a:lnTo>
                    <a:pt x="26599" y="14455"/>
                  </a:lnTo>
                  <a:cubicBezTo>
                    <a:pt x="26539" y="14407"/>
                    <a:pt x="26480" y="14347"/>
                    <a:pt x="26396" y="14312"/>
                  </a:cubicBezTo>
                  <a:cubicBezTo>
                    <a:pt x="26396" y="14312"/>
                    <a:pt x="26384" y="14312"/>
                    <a:pt x="26384" y="14288"/>
                  </a:cubicBezTo>
                  <a:cubicBezTo>
                    <a:pt x="26313" y="14252"/>
                    <a:pt x="26254" y="14205"/>
                    <a:pt x="26182" y="14157"/>
                  </a:cubicBezTo>
                  <a:lnTo>
                    <a:pt x="2131" y="274"/>
                  </a:lnTo>
                  <a:lnTo>
                    <a:pt x="2036" y="227"/>
                  </a:lnTo>
                  <a:cubicBezTo>
                    <a:pt x="2036" y="227"/>
                    <a:pt x="2024" y="227"/>
                    <a:pt x="2024" y="215"/>
                  </a:cubicBezTo>
                  <a:cubicBezTo>
                    <a:pt x="2012" y="215"/>
                    <a:pt x="1989" y="203"/>
                    <a:pt x="1989" y="203"/>
                  </a:cubicBezTo>
                  <a:cubicBezTo>
                    <a:pt x="1977" y="179"/>
                    <a:pt x="1965" y="179"/>
                    <a:pt x="1953" y="167"/>
                  </a:cubicBezTo>
                  <a:cubicBezTo>
                    <a:pt x="1953" y="167"/>
                    <a:pt x="1929" y="167"/>
                    <a:pt x="1929" y="155"/>
                  </a:cubicBezTo>
                  <a:cubicBezTo>
                    <a:pt x="1917" y="155"/>
                    <a:pt x="1905" y="143"/>
                    <a:pt x="1893" y="143"/>
                  </a:cubicBezTo>
                  <a:cubicBezTo>
                    <a:pt x="1870" y="120"/>
                    <a:pt x="1846" y="120"/>
                    <a:pt x="1834" y="108"/>
                  </a:cubicBezTo>
                  <a:cubicBezTo>
                    <a:pt x="1810" y="108"/>
                    <a:pt x="1798" y="96"/>
                    <a:pt x="1786" y="96"/>
                  </a:cubicBezTo>
                  <a:cubicBezTo>
                    <a:pt x="1774" y="96"/>
                    <a:pt x="1750" y="84"/>
                    <a:pt x="1739" y="84"/>
                  </a:cubicBezTo>
                  <a:cubicBezTo>
                    <a:pt x="1727" y="84"/>
                    <a:pt x="1715" y="60"/>
                    <a:pt x="1691" y="60"/>
                  </a:cubicBezTo>
                  <a:cubicBezTo>
                    <a:pt x="1679" y="60"/>
                    <a:pt x="1667" y="48"/>
                    <a:pt x="1655" y="48"/>
                  </a:cubicBezTo>
                  <a:lnTo>
                    <a:pt x="1631" y="48"/>
                  </a:lnTo>
                  <a:cubicBezTo>
                    <a:pt x="1619" y="48"/>
                    <a:pt x="1608" y="36"/>
                    <a:pt x="1596" y="36"/>
                  </a:cubicBezTo>
                  <a:cubicBezTo>
                    <a:pt x="1572" y="36"/>
                    <a:pt x="1560" y="36"/>
                    <a:pt x="1560" y="24"/>
                  </a:cubicBezTo>
                  <a:lnTo>
                    <a:pt x="1548" y="24"/>
                  </a:lnTo>
                  <a:cubicBezTo>
                    <a:pt x="1536" y="24"/>
                    <a:pt x="1512" y="24"/>
                    <a:pt x="1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4913988" y="1750573"/>
              <a:ext cx="834979" cy="1085992"/>
            </a:xfrm>
            <a:custGeom>
              <a:avLst/>
              <a:gdLst/>
              <a:ahLst/>
              <a:cxnLst/>
              <a:rect l="l" t="t" r="r" b="b"/>
              <a:pathLst>
                <a:path w="28278" h="36779" extrusionOk="0">
                  <a:moveTo>
                    <a:pt x="1132" y="1"/>
                  </a:moveTo>
                  <a:cubicBezTo>
                    <a:pt x="1108" y="1"/>
                    <a:pt x="1072" y="13"/>
                    <a:pt x="1025" y="13"/>
                  </a:cubicBezTo>
                  <a:lnTo>
                    <a:pt x="1013" y="13"/>
                  </a:lnTo>
                  <a:cubicBezTo>
                    <a:pt x="965" y="24"/>
                    <a:pt x="929" y="24"/>
                    <a:pt x="882" y="36"/>
                  </a:cubicBezTo>
                  <a:lnTo>
                    <a:pt x="870" y="36"/>
                  </a:lnTo>
                  <a:cubicBezTo>
                    <a:pt x="846" y="36"/>
                    <a:pt x="822" y="60"/>
                    <a:pt x="810" y="72"/>
                  </a:cubicBezTo>
                  <a:cubicBezTo>
                    <a:pt x="786" y="72"/>
                    <a:pt x="786" y="72"/>
                    <a:pt x="775" y="84"/>
                  </a:cubicBezTo>
                  <a:cubicBezTo>
                    <a:pt x="751" y="96"/>
                    <a:pt x="715" y="120"/>
                    <a:pt x="703" y="132"/>
                  </a:cubicBezTo>
                  <a:lnTo>
                    <a:pt x="1" y="536"/>
                  </a:lnTo>
                  <a:cubicBezTo>
                    <a:pt x="13" y="536"/>
                    <a:pt x="36" y="513"/>
                    <a:pt x="48" y="513"/>
                  </a:cubicBezTo>
                  <a:cubicBezTo>
                    <a:pt x="60" y="513"/>
                    <a:pt x="72" y="501"/>
                    <a:pt x="72" y="501"/>
                  </a:cubicBezTo>
                  <a:cubicBezTo>
                    <a:pt x="96" y="501"/>
                    <a:pt x="96" y="489"/>
                    <a:pt x="108" y="489"/>
                  </a:cubicBezTo>
                  <a:lnTo>
                    <a:pt x="120" y="489"/>
                  </a:lnTo>
                  <a:cubicBezTo>
                    <a:pt x="132" y="489"/>
                    <a:pt x="155" y="477"/>
                    <a:pt x="167" y="477"/>
                  </a:cubicBezTo>
                  <a:lnTo>
                    <a:pt x="215" y="477"/>
                  </a:lnTo>
                  <a:cubicBezTo>
                    <a:pt x="227" y="477"/>
                    <a:pt x="239" y="453"/>
                    <a:pt x="251" y="453"/>
                  </a:cubicBezTo>
                  <a:cubicBezTo>
                    <a:pt x="274" y="453"/>
                    <a:pt x="286" y="453"/>
                    <a:pt x="298" y="441"/>
                  </a:cubicBezTo>
                  <a:cubicBezTo>
                    <a:pt x="310" y="441"/>
                    <a:pt x="334" y="441"/>
                    <a:pt x="346" y="429"/>
                  </a:cubicBezTo>
                  <a:lnTo>
                    <a:pt x="846" y="429"/>
                  </a:lnTo>
                  <a:cubicBezTo>
                    <a:pt x="870" y="429"/>
                    <a:pt x="882" y="429"/>
                    <a:pt x="894" y="441"/>
                  </a:cubicBezTo>
                  <a:lnTo>
                    <a:pt x="905" y="441"/>
                  </a:lnTo>
                  <a:cubicBezTo>
                    <a:pt x="929" y="441"/>
                    <a:pt x="941" y="441"/>
                    <a:pt x="941" y="453"/>
                  </a:cubicBezTo>
                  <a:cubicBezTo>
                    <a:pt x="953" y="453"/>
                    <a:pt x="965" y="453"/>
                    <a:pt x="989" y="477"/>
                  </a:cubicBezTo>
                  <a:lnTo>
                    <a:pt x="1001" y="477"/>
                  </a:lnTo>
                  <a:cubicBezTo>
                    <a:pt x="1013" y="477"/>
                    <a:pt x="1025" y="489"/>
                    <a:pt x="1048" y="489"/>
                  </a:cubicBezTo>
                  <a:cubicBezTo>
                    <a:pt x="1060" y="489"/>
                    <a:pt x="1072" y="501"/>
                    <a:pt x="1084" y="501"/>
                  </a:cubicBezTo>
                  <a:cubicBezTo>
                    <a:pt x="1108" y="501"/>
                    <a:pt x="1120" y="513"/>
                    <a:pt x="1132" y="513"/>
                  </a:cubicBezTo>
                  <a:cubicBezTo>
                    <a:pt x="1144" y="513"/>
                    <a:pt x="1167" y="536"/>
                    <a:pt x="1179" y="536"/>
                  </a:cubicBezTo>
                  <a:cubicBezTo>
                    <a:pt x="1191" y="548"/>
                    <a:pt x="1227" y="548"/>
                    <a:pt x="1239" y="560"/>
                  </a:cubicBezTo>
                  <a:cubicBezTo>
                    <a:pt x="1251" y="560"/>
                    <a:pt x="1263" y="572"/>
                    <a:pt x="1286" y="572"/>
                  </a:cubicBezTo>
                  <a:cubicBezTo>
                    <a:pt x="1286" y="572"/>
                    <a:pt x="1298" y="572"/>
                    <a:pt x="1298" y="596"/>
                  </a:cubicBezTo>
                  <a:cubicBezTo>
                    <a:pt x="1310" y="608"/>
                    <a:pt x="1322" y="608"/>
                    <a:pt x="1346" y="620"/>
                  </a:cubicBezTo>
                  <a:cubicBezTo>
                    <a:pt x="1358" y="620"/>
                    <a:pt x="1370" y="632"/>
                    <a:pt x="1370" y="632"/>
                  </a:cubicBezTo>
                  <a:cubicBezTo>
                    <a:pt x="1370" y="632"/>
                    <a:pt x="1382" y="632"/>
                    <a:pt x="1382" y="655"/>
                  </a:cubicBezTo>
                  <a:lnTo>
                    <a:pt x="1477" y="691"/>
                  </a:lnTo>
                  <a:lnTo>
                    <a:pt x="25528" y="14586"/>
                  </a:lnTo>
                  <a:cubicBezTo>
                    <a:pt x="25599" y="14621"/>
                    <a:pt x="25659" y="14669"/>
                    <a:pt x="25730" y="14717"/>
                  </a:cubicBezTo>
                  <a:cubicBezTo>
                    <a:pt x="25730" y="14717"/>
                    <a:pt x="25754" y="14717"/>
                    <a:pt x="25754" y="14729"/>
                  </a:cubicBezTo>
                  <a:cubicBezTo>
                    <a:pt x="25813" y="14776"/>
                    <a:pt x="25885" y="14824"/>
                    <a:pt x="25944" y="14883"/>
                  </a:cubicBezTo>
                  <a:lnTo>
                    <a:pt x="25956" y="14895"/>
                  </a:lnTo>
                  <a:cubicBezTo>
                    <a:pt x="26016" y="14943"/>
                    <a:pt x="26075" y="15002"/>
                    <a:pt x="26135" y="15038"/>
                  </a:cubicBezTo>
                  <a:lnTo>
                    <a:pt x="26147" y="15062"/>
                  </a:lnTo>
                  <a:lnTo>
                    <a:pt x="26325" y="15241"/>
                  </a:lnTo>
                  <a:lnTo>
                    <a:pt x="26349" y="15253"/>
                  </a:lnTo>
                  <a:cubicBezTo>
                    <a:pt x="26409" y="15312"/>
                    <a:pt x="26468" y="15383"/>
                    <a:pt x="26528" y="15455"/>
                  </a:cubicBezTo>
                  <a:lnTo>
                    <a:pt x="26706" y="15681"/>
                  </a:lnTo>
                  <a:cubicBezTo>
                    <a:pt x="26742" y="15753"/>
                    <a:pt x="26802" y="15812"/>
                    <a:pt x="26849" y="15895"/>
                  </a:cubicBezTo>
                  <a:lnTo>
                    <a:pt x="26944" y="16026"/>
                  </a:lnTo>
                  <a:cubicBezTo>
                    <a:pt x="26968" y="16074"/>
                    <a:pt x="26980" y="16098"/>
                    <a:pt x="27016" y="16145"/>
                  </a:cubicBezTo>
                  <a:cubicBezTo>
                    <a:pt x="27028" y="16157"/>
                    <a:pt x="27028" y="16169"/>
                    <a:pt x="27040" y="16205"/>
                  </a:cubicBezTo>
                  <a:cubicBezTo>
                    <a:pt x="27075" y="16265"/>
                    <a:pt x="27123" y="16336"/>
                    <a:pt x="27147" y="16395"/>
                  </a:cubicBezTo>
                  <a:cubicBezTo>
                    <a:pt x="27147" y="16395"/>
                    <a:pt x="27147" y="16407"/>
                    <a:pt x="27159" y="16407"/>
                  </a:cubicBezTo>
                  <a:cubicBezTo>
                    <a:pt x="27206" y="16491"/>
                    <a:pt x="27242" y="16574"/>
                    <a:pt x="27278" y="16646"/>
                  </a:cubicBezTo>
                  <a:lnTo>
                    <a:pt x="27278" y="16669"/>
                  </a:lnTo>
                  <a:cubicBezTo>
                    <a:pt x="27314" y="16741"/>
                    <a:pt x="27361" y="16824"/>
                    <a:pt x="27385" y="16907"/>
                  </a:cubicBezTo>
                  <a:lnTo>
                    <a:pt x="27385" y="16919"/>
                  </a:lnTo>
                  <a:cubicBezTo>
                    <a:pt x="27421" y="17003"/>
                    <a:pt x="27445" y="17086"/>
                    <a:pt x="27480" y="17169"/>
                  </a:cubicBezTo>
                  <a:lnTo>
                    <a:pt x="27480" y="17181"/>
                  </a:lnTo>
                  <a:cubicBezTo>
                    <a:pt x="27504" y="17265"/>
                    <a:pt x="27516" y="17348"/>
                    <a:pt x="27540" y="17419"/>
                  </a:cubicBezTo>
                  <a:lnTo>
                    <a:pt x="27540" y="17455"/>
                  </a:lnTo>
                  <a:cubicBezTo>
                    <a:pt x="27552" y="17538"/>
                    <a:pt x="27564" y="17622"/>
                    <a:pt x="27575" y="17705"/>
                  </a:cubicBezTo>
                  <a:cubicBezTo>
                    <a:pt x="27599" y="17800"/>
                    <a:pt x="27611" y="17872"/>
                    <a:pt x="27611" y="17955"/>
                  </a:cubicBezTo>
                  <a:lnTo>
                    <a:pt x="27611" y="17979"/>
                  </a:lnTo>
                  <a:lnTo>
                    <a:pt x="27611" y="18098"/>
                  </a:lnTo>
                  <a:lnTo>
                    <a:pt x="27611" y="18110"/>
                  </a:lnTo>
                  <a:lnTo>
                    <a:pt x="27611" y="18229"/>
                  </a:lnTo>
                  <a:lnTo>
                    <a:pt x="27564" y="35422"/>
                  </a:lnTo>
                  <a:lnTo>
                    <a:pt x="27564" y="35541"/>
                  </a:lnTo>
                  <a:lnTo>
                    <a:pt x="27564" y="35565"/>
                  </a:lnTo>
                  <a:lnTo>
                    <a:pt x="27564" y="35576"/>
                  </a:lnTo>
                  <a:lnTo>
                    <a:pt x="27564" y="35660"/>
                  </a:lnTo>
                  <a:lnTo>
                    <a:pt x="27564" y="35684"/>
                  </a:lnTo>
                  <a:lnTo>
                    <a:pt x="27564" y="35695"/>
                  </a:lnTo>
                  <a:cubicBezTo>
                    <a:pt x="27564" y="35731"/>
                    <a:pt x="27564" y="35743"/>
                    <a:pt x="27552" y="35779"/>
                  </a:cubicBezTo>
                  <a:lnTo>
                    <a:pt x="27552" y="35803"/>
                  </a:lnTo>
                  <a:lnTo>
                    <a:pt x="27552" y="35838"/>
                  </a:lnTo>
                  <a:cubicBezTo>
                    <a:pt x="27552" y="35850"/>
                    <a:pt x="27552" y="35874"/>
                    <a:pt x="27540" y="35898"/>
                  </a:cubicBezTo>
                  <a:lnTo>
                    <a:pt x="27540" y="35922"/>
                  </a:lnTo>
                  <a:lnTo>
                    <a:pt x="27540" y="35934"/>
                  </a:lnTo>
                  <a:cubicBezTo>
                    <a:pt x="27540" y="35957"/>
                    <a:pt x="27516" y="35981"/>
                    <a:pt x="27516" y="35993"/>
                  </a:cubicBezTo>
                  <a:cubicBezTo>
                    <a:pt x="27516" y="36017"/>
                    <a:pt x="27516" y="36017"/>
                    <a:pt x="27504" y="36029"/>
                  </a:cubicBezTo>
                  <a:lnTo>
                    <a:pt x="27504" y="36041"/>
                  </a:lnTo>
                  <a:cubicBezTo>
                    <a:pt x="27504" y="36053"/>
                    <a:pt x="27492" y="36076"/>
                    <a:pt x="27492" y="36100"/>
                  </a:cubicBezTo>
                  <a:cubicBezTo>
                    <a:pt x="27492" y="36112"/>
                    <a:pt x="27480" y="36136"/>
                    <a:pt x="27480" y="36148"/>
                  </a:cubicBezTo>
                  <a:cubicBezTo>
                    <a:pt x="27480" y="36160"/>
                    <a:pt x="27456" y="36172"/>
                    <a:pt x="27456" y="36196"/>
                  </a:cubicBezTo>
                  <a:cubicBezTo>
                    <a:pt x="27456" y="36207"/>
                    <a:pt x="27445" y="36219"/>
                    <a:pt x="27445" y="36231"/>
                  </a:cubicBezTo>
                  <a:cubicBezTo>
                    <a:pt x="27445" y="36255"/>
                    <a:pt x="27433" y="36267"/>
                    <a:pt x="27433" y="36279"/>
                  </a:cubicBezTo>
                  <a:lnTo>
                    <a:pt x="27433" y="36291"/>
                  </a:lnTo>
                  <a:cubicBezTo>
                    <a:pt x="27433" y="36315"/>
                    <a:pt x="27421" y="36315"/>
                    <a:pt x="27421" y="36327"/>
                  </a:cubicBezTo>
                  <a:cubicBezTo>
                    <a:pt x="27421" y="36338"/>
                    <a:pt x="27397" y="36350"/>
                    <a:pt x="27385" y="36374"/>
                  </a:cubicBezTo>
                  <a:cubicBezTo>
                    <a:pt x="27385" y="36386"/>
                    <a:pt x="27373" y="36398"/>
                    <a:pt x="27373" y="36398"/>
                  </a:cubicBezTo>
                  <a:cubicBezTo>
                    <a:pt x="27361" y="36410"/>
                    <a:pt x="27361" y="36434"/>
                    <a:pt x="27337" y="36446"/>
                  </a:cubicBezTo>
                  <a:cubicBezTo>
                    <a:pt x="27325" y="36457"/>
                    <a:pt x="27325" y="36469"/>
                    <a:pt x="27314" y="36469"/>
                  </a:cubicBezTo>
                  <a:cubicBezTo>
                    <a:pt x="27302" y="36493"/>
                    <a:pt x="27302" y="36505"/>
                    <a:pt x="27278" y="36505"/>
                  </a:cubicBezTo>
                  <a:lnTo>
                    <a:pt x="27266" y="36517"/>
                  </a:lnTo>
                  <a:lnTo>
                    <a:pt x="27254" y="36529"/>
                  </a:lnTo>
                  <a:cubicBezTo>
                    <a:pt x="27242" y="36553"/>
                    <a:pt x="27242" y="36565"/>
                    <a:pt x="27218" y="36565"/>
                  </a:cubicBezTo>
                  <a:lnTo>
                    <a:pt x="27194" y="36588"/>
                  </a:lnTo>
                  <a:lnTo>
                    <a:pt x="27159" y="36624"/>
                  </a:lnTo>
                  <a:lnTo>
                    <a:pt x="27135" y="36660"/>
                  </a:lnTo>
                  <a:lnTo>
                    <a:pt x="27099" y="36684"/>
                  </a:lnTo>
                  <a:lnTo>
                    <a:pt x="27087" y="36696"/>
                  </a:lnTo>
                  <a:cubicBezTo>
                    <a:pt x="27087" y="36696"/>
                    <a:pt x="27075" y="36696"/>
                    <a:pt x="27075" y="36719"/>
                  </a:cubicBezTo>
                  <a:cubicBezTo>
                    <a:pt x="27064" y="36731"/>
                    <a:pt x="27040" y="36731"/>
                    <a:pt x="27040" y="36743"/>
                  </a:cubicBezTo>
                  <a:cubicBezTo>
                    <a:pt x="27038" y="36744"/>
                    <a:pt x="27037" y="36746"/>
                    <a:pt x="27036" y="36747"/>
                  </a:cubicBezTo>
                  <a:lnTo>
                    <a:pt x="27036" y="36747"/>
                  </a:lnTo>
                  <a:lnTo>
                    <a:pt x="27683" y="36374"/>
                  </a:lnTo>
                  <a:cubicBezTo>
                    <a:pt x="27718" y="36362"/>
                    <a:pt x="27742" y="36327"/>
                    <a:pt x="27778" y="36315"/>
                  </a:cubicBezTo>
                  <a:lnTo>
                    <a:pt x="27790" y="36303"/>
                  </a:lnTo>
                  <a:cubicBezTo>
                    <a:pt x="27814" y="36267"/>
                    <a:pt x="27849" y="36255"/>
                    <a:pt x="27873" y="36219"/>
                  </a:cubicBezTo>
                  <a:lnTo>
                    <a:pt x="27956" y="36148"/>
                  </a:lnTo>
                  <a:lnTo>
                    <a:pt x="27968" y="36136"/>
                  </a:lnTo>
                  <a:cubicBezTo>
                    <a:pt x="27992" y="36100"/>
                    <a:pt x="28016" y="36076"/>
                    <a:pt x="28040" y="36041"/>
                  </a:cubicBezTo>
                  <a:cubicBezTo>
                    <a:pt x="28076" y="36005"/>
                    <a:pt x="28087" y="35957"/>
                    <a:pt x="28111" y="35910"/>
                  </a:cubicBezTo>
                  <a:cubicBezTo>
                    <a:pt x="28135" y="35886"/>
                    <a:pt x="28147" y="35838"/>
                    <a:pt x="28159" y="35803"/>
                  </a:cubicBezTo>
                  <a:lnTo>
                    <a:pt x="28159" y="35791"/>
                  </a:lnTo>
                  <a:cubicBezTo>
                    <a:pt x="28159" y="35779"/>
                    <a:pt x="28159" y="35779"/>
                    <a:pt x="28171" y="35767"/>
                  </a:cubicBezTo>
                  <a:cubicBezTo>
                    <a:pt x="28195" y="35743"/>
                    <a:pt x="28195" y="35719"/>
                    <a:pt x="28195" y="35707"/>
                  </a:cubicBezTo>
                  <a:lnTo>
                    <a:pt x="28195" y="35684"/>
                  </a:lnTo>
                  <a:cubicBezTo>
                    <a:pt x="28195" y="35672"/>
                    <a:pt x="28195" y="35672"/>
                    <a:pt x="28207" y="35660"/>
                  </a:cubicBezTo>
                  <a:cubicBezTo>
                    <a:pt x="28207" y="35636"/>
                    <a:pt x="28218" y="35612"/>
                    <a:pt x="28218" y="35600"/>
                  </a:cubicBezTo>
                  <a:lnTo>
                    <a:pt x="28218" y="35565"/>
                  </a:lnTo>
                  <a:lnTo>
                    <a:pt x="28218" y="35541"/>
                  </a:lnTo>
                  <a:cubicBezTo>
                    <a:pt x="28218" y="35517"/>
                    <a:pt x="28218" y="35505"/>
                    <a:pt x="28230" y="35493"/>
                  </a:cubicBezTo>
                  <a:lnTo>
                    <a:pt x="28230" y="35457"/>
                  </a:lnTo>
                  <a:lnTo>
                    <a:pt x="28230" y="35434"/>
                  </a:lnTo>
                  <a:lnTo>
                    <a:pt x="28230" y="35386"/>
                  </a:lnTo>
                  <a:lnTo>
                    <a:pt x="28230" y="35362"/>
                  </a:lnTo>
                  <a:lnTo>
                    <a:pt x="28230" y="35314"/>
                  </a:lnTo>
                  <a:lnTo>
                    <a:pt x="28230" y="35267"/>
                  </a:lnTo>
                  <a:lnTo>
                    <a:pt x="28230" y="35255"/>
                  </a:lnTo>
                  <a:lnTo>
                    <a:pt x="28230" y="35195"/>
                  </a:lnTo>
                  <a:lnTo>
                    <a:pt x="28230" y="35160"/>
                  </a:lnTo>
                  <a:lnTo>
                    <a:pt x="28230" y="35148"/>
                  </a:lnTo>
                  <a:lnTo>
                    <a:pt x="28230" y="35041"/>
                  </a:lnTo>
                  <a:lnTo>
                    <a:pt x="28278" y="17860"/>
                  </a:lnTo>
                  <a:cubicBezTo>
                    <a:pt x="28278" y="17646"/>
                    <a:pt x="28266" y="17622"/>
                    <a:pt x="28266" y="17586"/>
                  </a:cubicBezTo>
                  <a:lnTo>
                    <a:pt x="28266" y="17479"/>
                  </a:lnTo>
                  <a:lnTo>
                    <a:pt x="28266" y="17443"/>
                  </a:lnTo>
                  <a:lnTo>
                    <a:pt x="28266" y="17419"/>
                  </a:lnTo>
                  <a:lnTo>
                    <a:pt x="28266" y="17396"/>
                  </a:lnTo>
                  <a:cubicBezTo>
                    <a:pt x="28266" y="17360"/>
                    <a:pt x="28254" y="17324"/>
                    <a:pt x="28254" y="17288"/>
                  </a:cubicBezTo>
                  <a:cubicBezTo>
                    <a:pt x="28254" y="17265"/>
                    <a:pt x="28254" y="17217"/>
                    <a:pt x="28230" y="17181"/>
                  </a:cubicBezTo>
                  <a:cubicBezTo>
                    <a:pt x="28230" y="17157"/>
                    <a:pt x="28218" y="17122"/>
                    <a:pt x="28218" y="17086"/>
                  </a:cubicBezTo>
                  <a:cubicBezTo>
                    <a:pt x="28218" y="17050"/>
                    <a:pt x="28207" y="17003"/>
                    <a:pt x="28207" y="16979"/>
                  </a:cubicBezTo>
                  <a:cubicBezTo>
                    <a:pt x="28207" y="16967"/>
                    <a:pt x="28207" y="16943"/>
                    <a:pt x="28195" y="16931"/>
                  </a:cubicBezTo>
                  <a:lnTo>
                    <a:pt x="28195" y="16907"/>
                  </a:lnTo>
                  <a:cubicBezTo>
                    <a:pt x="28195" y="16884"/>
                    <a:pt x="28171" y="16872"/>
                    <a:pt x="28171" y="16860"/>
                  </a:cubicBezTo>
                  <a:cubicBezTo>
                    <a:pt x="28159" y="16824"/>
                    <a:pt x="28159" y="16788"/>
                    <a:pt x="28147" y="16753"/>
                  </a:cubicBezTo>
                  <a:cubicBezTo>
                    <a:pt x="28135" y="16729"/>
                    <a:pt x="28135" y="16693"/>
                    <a:pt x="28135" y="16681"/>
                  </a:cubicBezTo>
                  <a:lnTo>
                    <a:pt x="28135" y="16669"/>
                  </a:lnTo>
                  <a:lnTo>
                    <a:pt x="28135" y="16646"/>
                  </a:lnTo>
                  <a:cubicBezTo>
                    <a:pt x="28111" y="16622"/>
                    <a:pt x="28099" y="16574"/>
                    <a:pt x="28099" y="16550"/>
                  </a:cubicBezTo>
                  <a:cubicBezTo>
                    <a:pt x="28087" y="16515"/>
                    <a:pt x="28076" y="16467"/>
                    <a:pt x="28076" y="16443"/>
                  </a:cubicBezTo>
                  <a:lnTo>
                    <a:pt x="28076" y="16431"/>
                  </a:lnTo>
                  <a:lnTo>
                    <a:pt x="28076" y="16407"/>
                  </a:lnTo>
                  <a:cubicBezTo>
                    <a:pt x="28052" y="16384"/>
                    <a:pt x="28052" y="16372"/>
                    <a:pt x="28040" y="16348"/>
                  </a:cubicBezTo>
                  <a:cubicBezTo>
                    <a:pt x="28028" y="16324"/>
                    <a:pt x="28016" y="16276"/>
                    <a:pt x="27992" y="16253"/>
                  </a:cubicBezTo>
                  <a:cubicBezTo>
                    <a:pt x="27980" y="16217"/>
                    <a:pt x="27980" y="16205"/>
                    <a:pt x="27968" y="16169"/>
                  </a:cubicBezTo>
                  <a:lnTo>
                    <a:pt x="27968" y="16157"/>
                  </a:lnTo>
                  <a:lnTo>
                    <a:pt x="27968" y="16145"/>
                  </a:lnTo>
                  <a:cubicBezTo>
                    <a:pt x="27956" y="16110"/>
                    <a:pt x="27933" y="16074"/>
                    <a:pt x="27921" y="16038"/>
                  </a:cubicBezTo>
                  <a:cubicBezTo>
                    <a:pt x="27909" y="16014"/>
                    <a:pt x="27897" y="15967"/>
                    <a:pt x="27861" y="15931"/>
                  </a:cubicBezTo>
                  <a:cubicBezTo>
                    <a:pt x="27861" y="15931"/>
                    <a:pt x="27861" y="15919"/>
                    <a:pt x="27849" y="15919"/>
                  </a:cubicBezTo>
                  <a:cubicBezTo>
                    <a:pt x="27849" y="15919"/>
                    <a:pt x="27849" y="15907"/>
                    <a:pt x="27837" y="15907"/>
                  </a:cubicBezTo>
                  <a:lnTo>
                    <a:pt x="27790" y="15812"/>
                  </a:lnTo>
                  <a:cubicBezTo>
                    <a:pt x="27778" y="15788"/>
                    <a:pt x="27742" y="15741"/>
                    <a:pt x="27730" y="15717"/>
                  </a:cubicBezTo>
                  <a:cubicBezTo>
                    <a:pt x="27718" y="15693"/>
                    <a:pt x="27718" y="15669"/>
                    <a:pt x="27695" y="15657"/>
                  </a:cubicBezTo>
                  <a:lnTo>
                    <a:pt x="27683" y="15633"/>
                  </a:lnTo>
                  <a:cubicBezTo>
                    <a:pt x="27671" y="15610"/>
                    <a:pt x="27635" y="15574"/>
                    <a:pt x="27623" y="15550"/>
                  </a:cubicBezTo>
                  <a:lnTo>
                    <a:pt x="27540" y="15419"/>
                  </a:lnTo>
                  <a:lnTo>
                    <a:pt x="27516" y="15395"/>
                  </a:lnTo>
                  <a:cubicBezTo>
                    <a:pt x="27480" y="15336"/>
                    <a:pt x="27433" y="15264"/>
                    <a:pt x="27385" y="15205"/>
                  </a:cubicBezTo>
                  <a:cubicBezTo>
                    <a:pt x="27361" y="15157"/>
                    <a:pt x="27325" y="15133"/>
                    <a:pt x="27302" y="15086"/>
                  </a:cubicBezTo>
                  <a:cubicBezTo>
                    <a:pt x="27266" y="15062"/>
                    <a:pt x="27254" y="15026"/>
                    <a:pt x="27218" y="14979"/>
                  </a:cubicBezTo>
                  <a:lnTo>
                    <a:pt x="27135" y="14895"/>
                  </a:lnTo>
                  <a:cubicBezTo>
                    <a:pt x="27099" y="14860"/>
                    <a:pt x="27075" y="14836"/>
                    <a:pt x="27064" y="14800"/>
                  </a:cubicBezTo>
                  <a:lnTo>
                    <a:pt x="27040" y="14788"/>
                  </a:lnTo>
                  <a:lnTo>
                    <a:pt x="27028" y="14776"/>
                  </a:lnTo>
                  <a:lnTo>
                    <a:pt x="26968" y="14717"/>
                  </a:lnTo>
                  <a:lnTo>
                    <a:pt x="26885" y="14621"/>
                  </a:lnTo>
                  <a:lnTo>
                    <a:pt x="26849" y="14598"/>
                  </a:lnTo>
                  <a:lnTo>
                    <a:pt x="26837" y="14586"/>
                  </a:lnTo>
                  <a:lnTo>
                    <a:pt x="26790" y="14538"/>
                  </a:lnTo>
                  <a:cubicBezTo>
                    <a:pt x="26766" y="14502"/>
                    <a:pt x="26730" y="14479"/>
                    <a:pt x="26706" y="14467"/>
                  </a:cubicBezTo>
                  <a:cubicBezTo>
                    <a:pt x="26683" y="14443"/>
                    <a:pt x="26671" y="14431"/>
                    <a:pt x="26659" y="14431"/>
                  </a:cubicBezTo>
                  <a:lnTo>
                    <a:pt x="26647" y="14419"/>
                  </a:lnTo>
                  <a:lnTo>
                    <a:pt x="26611" y="14383"/>
                  </a:lnTo>
                  <a:cubicBezTo>
                    <a:pt x="26587" y="14360"/>
                    <a:pt x="26552" y="14348"/>
                    <a:pt x="26528" y="14312"/>
                  </a:cubicBezTo>
                  <a:cubicBezTo>
                    <a:pt x="26504" y="14300"/>
                    <a:pt x="26480" y="14288"/>
                    <a:pt x="26468" y="14264"/>
                  </a:cubicBezTo>
                  <a:cubicBezTo>
                    <a:pt x="26468" y="14264"/>
                    <a:pt x="26444" y="14264"/>
                    <a:pt x="26444" y="14252"/>
                  </a:cubicBezTo>
                  <a:cubicBezTo>
                    <a:pt x="26444" y="14252"/>
                    <a:pt x="26432" y="14252"/>
                    <a:pt x="26432" y="14240"/>
                  </a:cubicBezTo>
                  <a:cubicBezTo>
                    <a:pt x="26409" y="14229"/>
                    <a:pt x="26373" y="14193"/>
                    <a:pt x="26349" y="14181"/>
                  </a:cubicBezTo>
                  <a:cubicBezTo>
                    <a:pt x="26313" y="14169"/>
                    <a:pt x="26290" y="14133"/>
                    <a:pt x="26254" y="14121"/>
                  </a:cubicBezTo>
                  <a:lnTo>
                    <a:pt x="26242" y="14110"/>
                  </a:lnTo>
                  <a:lnTo>
                    <a:pt x="2191" y="215"/>
                  </a:lnTo>
                  <a:cubicBezTo>
                    <a:pt x="2156" y="203"/>
                    <a:pt x="2144" y="191"/>
                    <a:pt x="2120" y="191"/>
                  </a:cubicBezTo>
                  <a:cubicBezTo>
                    <a:pt x="2096" y="191"/>
                    <a:pt x="2096" y="179"/>
                    <a:pt x="2084" y="179"/>
                  </a:cubicBezTo>
                  <a:cubicBezTo>
                    <a:pt x="2072" y="179"/>
                    <a:pt x="2060" y="155"/>
                    <a:pt x="2060" y="155"/>
                  </a:cubicBezTo>
                  <a:cubicBezTo>
                    <a:pt x="2037" y="155"/>
                    <a:pt x="2037" y="144"/>
                    <a:pt x="2025" y="144"/>
                  </a:cubicBezTo>
                  <a:cubicBezTo>
                    <a:pt x="2013" y="144"/>
                    <a:pt x="2001" y="132"/>
                    <a:pt x="1977" y="132"/>
                  </a:cubicBezTo>
                  <a:cubicBezTo>
                    <a:pt x="1965" y="132"/>
                    <a:pt x="1965" y="120"/>
                    <a:pt x="1953" y="120"/>
                  </a:cubicBezTo>
                  <a:lnTo>
                    <a:pt x="1941" y="120"/>
                  </a:lnTo>
                  <a:cubicBezTo>
                    <a:pt x="1906" y="96"/>
                    <a:pt x="1882" y="84"/>
                    <a:pt x="1846" y="84"/>
                  </a:cubicBezTo>
                  <a:cubicBezTo>
                    <a:pt x="1822" y="72"/>
                    <a:pt x="1787" y="72"/>
                    <a:pt x="1763" y="60"/>
                  </a:cubicBezTo>
                  <a:lnTo>
                    <a:pt x="1739" y="60"/>
                  </a:lnTo>
                  <a:cubicBezTo>
                    <a:pt x="1727" y="60"/>
                    <a:pt x="1727" y="60"/>
                    <a:pt x="1715" y="36"/>
                  </a:cubicBezTo>
                  <a:cubicBezTo>
                    <a:pt x="1703" y="36"/>
                    <a:pt x="1679" y="24"/>
                    <a:pt x="1667" y="24"/>
                  </a:cubicBezTo>
                  <a:lnTo>
                    <a:pt x="1656" y="24"/>
                  </a:lnTo>
                  <a:cubicBezTo>
                    <a:pt x="1644" y="24"/>
                    <a:pt x="1620" y="24"/>
                    <a:pt x="1620" y="13"/>
                  </a:cubicBezTo>
                  <a:lnTo>
                    <a:pt x="1560" y="13"/>
                  </a:lnTo>
                  <a:cubicBezTo>
                    <a:pt x="1548" y="13"/>
                    <a:pt x="1537" y="13"/>
                    <a:pt x="1537" y="1"/>
                  </a:cubicBezTo>
                  <a:close/>
                  <a:moveTo>
                    <a:pt x="27036" y="36747"/>
                  </a:moveTo>
                  <a:lnTo>
                    <a:pt x="27022" y="36755"/>
                  </a:lnTo>
                  <a:lnTo>
                    <a:pt x="27022" y="36755"/>
                  </a:lnTo>
                  <a:cubicBezTo>
                    <a:pt x="27027" y="36755"/>
                    <a:pt x="27030" y="36753"/>
                    <a:pt x="27036" y="36747"/>
                  </a:cubicBezTo>
                  <a:close/>
                  <a:moveTo>
                    <a:pt x="27022" y="36755"/>
                  </a:moveTo>
                  <a:cubicBezTo>
                    <a:pt x="27020" y="36755"/>
                    <a:pt x="27018" y="36755"/>
                    <a:pt x="27016" y="36755"/>
                  </a:cubicBezTo>
                  <a:cubicBezTo>
                    <a:pt x="27010" y="36755"/>
                    <a:pt x="27008" y="36760"/>
                    <a:pt x="27004" y="36765"/>
                  </a:cubicBezTo>
                  <a:lnTo>
                    <a:pt x="27004" y="36765"/>
                  </a:lnTo>
                  <a:lnTo>
                    <a:pt x="27022" y="36755"/>
                  </a:lnTo>
                  <a:close/>
                  <a:moveTo>
                    <a:pt x="27004" y="36765"/>
                  </a:moveTo>
                  <a:lnTo>
                    <a:pt x="26980" y="36779"/>
                  </a:lnTo>
                  <a:cubicBezTo>
                    <a:pt x="26993" y="36779"/>
                    <a:pt x="26999" y="36772"/>
                    <a:pt x="27004" y="367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4928043" y="1805405"/>
              <a:ext cx="765028" cy="923945"/>
            </a:xfrm>
            <a:custGeom>
              <a:avLst/>
              <a:gdLst/>
              <a:ahLst/>
              <a:cxnLst/>
              <a:rect l="l" t="t" r="r" b="b"/>
              <a:pathLst>
                <a:path w="25909" h="31291" extrusionOk="0">
                  <a:moveTo>
                    <a:pt x="37" y="1"/>
                  </a:moveTo>
                  <a:lnTo>
                    <a:pt x="1" y="16253"/>
                  </a:lnTo>
                  <a:lnTo>
                    <a:pt x="25861" y="31291"/>
                  </a:lnTo>
                  <a:lnTo>
                    <a:pt x="25909" y="150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4986065" y="1310849"/>
              <a:ext cx="305698" cy="474891"/>
            </a:xfrm>
            <a:custGeom>
              <a:avLst/>
              <a:gdLst/>
              <a:ahLst/>
              <a:cxnLst/>
              <a:rect l="l" t="t" r="r" b="b"/>
              <a:pathLst>
                <a:path w="10353" h="16083" extrusionOk="0">
                  <a:moveTo>
                    <a:pt x="1774" y="5784"/>
                  </a:moveTo>
                  <a:cubicBezTo>
                    <a:pt x="2013" y="5880"/>
                    <a:pt x="2274" y="5987"/>
                    <a:pt x="2584" y="6094"/>
                  </a:cubicBezTo>
                  <a:lnTo>
                    <a:pt x="2608" y="6094"/>
                  </a:lnTo>
                  <a:cubicBezTo>
                    <a:pt x="3192" y="6281"/>
                    <a:pt x="3709" y="6348"/>
                    <a:pt x="4148" y="6348"/>
                  </a:cubicBezTo>
                  <a:cubicBezTo>
                    <a:pt x="4577" y="6348"/>
                    <a:pt x="4933" y="6283"/>
                    <a:pt x="5203" y="6201"/>
                  </a:cubicBezTo>
                  <a:cubicBezTo>
                    <a:pt x="5608" y="6082"/>
                    <a:pt x="5834" y="5927"/>
                    <a:pt x="5834" y="5927"/>
                  </a:cubicBezTo>
                  <a:cubicBezTo>
                    <a:pt x="5834" y="5927"/>
                    <a:pt x="6204" y="7535"/>
                    <a:pt x="7811" y="9118"/>
                  </a:cubicBezTo>
                  <a:cubicBezTo>
                    <a:pt x="8109" y="9368"/>
                    <a:pt x="8382" y="9571"/>
                    <a:pt x="8632" y="9737"/>
                  </a:cubicBezTo>
                  <a:lnTo>
                    <a:pt x="8632" y="9963"/>
                  </a:lnTo>
                  <a:lnTo>
                    <a:pt x="8835" y="10083"/>
                  </a:lnTo>
                  <a:lnTo>
                    <a:pt x="8823" y="10975"/>
                  </a:lnTo>
                  <a:cubicBezTo>
                    <a:pt x="8823" y="11285"/>
                    <a:pt x="8692" y="11499"/>
                    <a:pt x="8490" y="11559"/>
                  </a:cubicBezTo>
                  <a:cubicBezTo>
                    <a:pt x="8406" y="11976"/>
                    <a:pt x="8311" y="12404"/>
                    <a:pt x="8144" y="12797"/>
                  </a:cubicBezTo>
                  <a:cubicBezTo>
                    <a:pt x="7821" y="13529"/>
                    <a:pt x="7302" y="14116"/>
                    <a:pt x="6441" y="14116"/>
                  </a:cubicBezTo>
                  <a:cubicBezTo>
                    <a:pt x="6098" y="14116"/>
                    <a:pt x="5700" y="14023"/>
                    <a:pt x="5239" y="13809"/>
                  </a:cubicBezTo>
                  <a:cubicBezTo>
                    <a:pt x="5227" y="13785"/>
                    <a:pt x="5192" y="13785"/>
                    <a:pt x="5180" y="13773"/>
                  </a:cubicBezTo>
                  <a:cubicBezTo>
                    <a:pt x="5168" y="13773"/>
                    <a:pt x="5168" y="13762"/>
                    <a:pt x="5156" y="13762"/>
                  </a:cubicBezTo>
                  <a:lnTo>
                    <a:pt x="5120" y="13762"/>
                  </a:lnTo>
                  <a:cubicBezTo>
                    <a:pt x="3513" y="12642"/>
                    <a:pt x="2667" y="10928"/>
                    <a:pt x="2239" y="9392"/>
                  </a:cubicBezTo>
                  <a:cubicBezTo>
                    <a:pt x="2215" y="9368"/>
                    <a:pt x="2215" y="9321"/>
                    <a:pt x="2203" y="9273"/>
                  </a:cubicBezTo>
                  <a:cubicBezTo>
                    <a:pt x="2060" y="8737"/>
                    <a:pt x="1965" y="8225"/>
                    <a:pt x="1893" y="7761"/>
                  </a:cubicBezTo>
                  <a:cubicBezTo>
                    <a:pt x="1679" y="7463"/>
                    <a:pt x="1560" y="7118"/>
                    <a:pt x="1560" y="6796"/>
                  </a:cubicBezTo>
                  <a:lnTo>
                    <a:pt x="1560" y="5880"/>
                  </a:lnTo>
                  <a:lnTo>
                    <a:pt x="1774" y="5999"/>
                  </a:lnTo>
                  <a:lnTo>
                    <a:pt x="1774" y="5784"/>
                  </a:lnTo>
                  <a:close/>
                  <a:moveTo>
                    <a:pt x="3369" y="1"/>
                  </a:moveTo>
                  <a:cubicBezTo>
                    <a:pt x="2884" y="1"/>
                    <a:pt x="2439" y="144"/>
                    <a:pt x="2072" y="450"/>
                  </a:cubicBezTo>
                  <a:cubicBezTo>
                    <a:pt x="965" y="1343"/>
                    <a:pt x="0" y="4153"/>
                    <a:pt x="0" y="6022"/>
                  </a:cubicBezTo>
                  <a:lnTo>
                    <a:pt x="0" y="6046"/>
                  </a:lnTo>
                  <a:cubicBezTo>
                    <a:pt x="0" y="6582"/>
                    <a:pt x="36" y="7106"/>
                    <a:pt x="108" y="7606"/>
                  </a:cubicBezTo>
                  <a:cubicBezTo>
                    <a:pt x="119" y="7749"/>
                    <a:pt x="131" y="7868"/>
                    <a:pt x="167" y="7987"/>
                  </a:cubicBezTo>
                  <a:cubicBezTo>
                    <a:pt x="179" y="8106"/>
                    <a:pt x="215" y="8237"/>
                    <a:pt x="239" y="8356"/>
                  </a:cubicBezTo>
                  <a:cubicBezTo>
                    <a:pt x="274" y="8475"/>
                    <a:pt x="286" y="8594"/>
                    <a:pt x="310" y="8713"/>
                  </a:cubicBezTo>
                  <a:cubicBezTo>
                    <a:pt x="334" y="8785"/>
                    <a:pt x="346" y="8856"/>
                    <a:pt x="369" y="8940"/>
                  </a:cubicBezTo>
                  <a:lnTo>
                    <a:pt x="369" y="8951"/>
                  </a:lnTo>
                  <a:cubicBezTo>
                    <a:pt x="369" y="8975"/>
                    <a:pt x="393" y="8999"/>
                    <a:pt x="393" y="9023"/>
                  </a:cubicBezTo>
                  <a:cubicBezTo>
                    <a:pt x="393" y="9035"/>
                    <a:pt x="405" y="9070"/>
                    <a:pt x="405" y="9082"/>
                  </a:cubicBezTo>
                  <a:lnTo>
                    <a:pt x="453" y="9261"/>
                  </a:lnTo>
                  <a:cubicBezTo>
                    <a:pt x="477" y="9356"/>
                    <a:pt x="489" y="9428"/>
                    <a:pt x="524" y="9511"/>
                  </a:cubicBezTo>
                  <a:cubicBezTo>
                    <a:pt x="524" y="9535"/>
                    <a:pt x="524" y="9535"/>
                    <a:pt x="536" y="9547"/>
                  </a:cubicBezTo>
                  <a:cubicBezTo>
                    <a:pt x="572" y="9630"/>
                    <a:pt x="596" y="9713"/>
                    <a:pt x="608" y="9785"/>
                  </a:cubicBezTo>
                  <a:cubicBezTo>
                    <a:pt x="643" y="9868"/>
                    <a:pt x="667" y="9952"/>
                    <a:pt x="703" y="10035"/>
                  </a:cubicBezTo>
                  <a:cubicBezTo>
                    <a:pt x="715" y="10071"/>
                    <a:pt x="715" y="10094"/>
                    <a:pt x="727" y="10130"/>
                  </a:cubicBezTo>
                  <a:cubicBezTo>
                    <a:pt x="750" y="10190"/>
                    <a:pt x="774" y="10225"/>
                    <a:pt x="786" y="10285"/>
                  </a:cubicBezTo>
                  <a:cubicBezTo>
                    <a:pt x="822" y="10380"/>
                    <a:pt x="870" y="10464"/>
                    <a:pt x="893" y="10547"/>
                  </a:cubicBezTo>
                  <a:cubicBezTo>
                    <a:pt x="929" y="10618"/>
                    <a:pt x="953" y="10690"/>
                    <a:pt x="1001" y="10761"/>
                  </a:cubicBezTo>
                  <a:cubicBezTo>
                    <a:pt x="1048" y="10868"/>
                    <a:pt x="1108" y="10975"/>
                    <a:pt x="1143" y="11083"/>
                  </a:cubicBezTo>
                  <a:cubicBezTo>
                    <a:pt x="1191" y="11154"/>
                    <a:pt x="1227" y="11226"/>
                    <a:pt x="1262" y="11297"/>
                  </a:cubicBezTo>
                  <a:cubicBezTo>
                    <a:pt x="1286" y="11333"/>
                    <a:pt x="1298" y="11356"/>
                    <a:pt x="1310" y="11380"/>
                  </a:cubicBezTo>
                  <a:cubicBezTo>
                    <a:pt x="1358" y="11452"/>
                    <a:pt x="1382" y="11511"/>
                    <a:pt x="1429" y="11583"/>
                  </a:cubicBezTo>
                  <a:cubicBezTo>
                    <a:pt x="1429" y="11595"/>
                    <a:pt x="1441" y="11595"/>
                    <a:pt x="1441" y="11618"/>
                  </a:cubicBezTo>
                  <a:cubicBezTo>
                    <a:pt x="1465" y="11630"/>
                    <a:pt x="1477" y="11654"/>
                    <a:pt x="1477" y="11678"/>
                  </a:cubicBezTo>
                  <a:cubicBezTo>
                    <a:pt x="1489" y="11702"/>
                    <a:pt x="1524" y="11737"/>
                    <a:pt x="1536" y="11773"/>
                  </a:cubicBezTo>
                  <a:cubicBezTo>
                    <a:pt x="1548" y="11809"/>
                    <a:pt x="1560" y="11833"/>
                    <a:pt x="1584" y="11857"/>
                  </a:cubicBezTo>
                  <a:cubicBezTo>
                    <a:pt x="1608" y="11892"/>
                    <a:pt x="1643" y="11940"/>
                    <a:pt x="1655" y="11976"/>
                  </a:cubicBezTo>
                  <a:cubicBezTo>
                    <a:pt x="1679" y="12011"/>
                    <a:pt x="1715" y="12059"/>
                    <a:pt x="1727" y="12095"/>
                  </a:cubicBezTo>
                  <a:cubicBezTo>
                    <a:pt x="1739" y="12118"/>
                    <a:pt x="1774" y="12154"/>
                    <a:pt x="1798" y="12190"/>
                  </a:cubicBezTo>
                  <a:cubicBezTo>
                    <a:pt x="1822" y="12226"/>
                    <a:pt x="1846" y="12249"/>
                    <a:pt x="1882" y="12297"/>
                  </a:cubicBezTo>
                  <a:cubicBezTo>
                    <a:pt x="1917" y="12357"/>
                    <a:pt x="1965" y="12428"/>
                    <a:pt x="2013" y="12488"/>
                  </a:cubicBezTo>
                  <a:cubicBezTo>
                    <a:pt x="2013" y="12511"/>
                    <a:pt x="2024" y="12511"/>
                    <a:pt x="2024" y="12523"/>
                  </a:cubicBezTo>
                  <a:cubicBezTo>
                    <a:pt x="2060" y="12571"/>
                    <a:pt x="2084" y="12607"/>
                    <a:pt x="2120" y="12642"/>
                  </a:cubicBezTo>
                  <a:cubicBezTo>
                    <a:pt x="2144" y="12690"/>
                    <a:pt x="2191" y="12726"/>
                    <a:pt x="2215" y="12773"/>
                  </a:cubicBezTo>
                  <a:cubicBezTo>
                    <a:pt x="2251" y="12809"/>
                    <a:pt x="2274" y="12845"/>
                    <a:pt x="2310" y="12880"/>
                  </a:cubicBezTo>
                  <a:cubicBezTo>
                    <a:pt x="2358" y="12928"/>
                    <a:pt x="2382" y="12988"/>
                    <a:pt x="2429" y="13023"/>
                  </a:cubicBezTo>
                  <a:cubicBezTo>
                    <a:pt x="2501" y="13119"/>
                    <a:pt x="2572" y="13190"/>
                    <a:pt x="2632" y="13285"/>
                  </a:cubicBezTo>
                  <a:cubicBezTo>
                    <a:pt x="2691" y="13357"/>
                    <a:pt x="2775" y="13428"/>
                    <a:pt x="2834" y="13488"/>
                  </a:cubicBezTo>
                  <a:lnTo>
                    <a:pt x="3013" y="13666"/>
                  </a:lnTo>
                  <a:lnTo>
                    <a:pt x="3036" y="13702"/>
                  </a:lnTo>
                  <a:cubicBezTo>
                    <a:pt x="3084" y="13762"/>
                    <a:pt x="3144" y="13797"/>
                    <a:pt x="3203" y="13845"/>
                  </a:cubicBezTo>
                  <a:lnTo>
                    <a:pt x="3263" y="13904"/>
                  </a:lnTo>
                  <a:cubicBezTo>
                    <a:pt x="3322" y="13964"/>
                    <a:pt x="3382" y="14012"/>
                    <a:pt x="3441" y="14071"/>
                  </a:cubicBezTo>
                  <a:cubicBezTo>
                    <a:pt x="3513" y="14143"/>
                    <a:pt x="3608" y="14214"/>
                    <a:pt x="3679" y="14274"/>
                  </a:cubicBezTo>
                  <a:cubicBezTo>
                    <a:pt x="3739" y="14321"/>
                    <a:pt x="3798" y="14369"/>
                    <a:pt x="3846" y="14416"/>
                  </a:cubicBezTo>
                  <a:cubicBezTo>
                    <a:pt x="3906" y="14452"/>
                    <a:pt x="3941" y="14500"/>
                    <a:pt x="4001" y="14535"/>
                  </a:cubicBezTo>
                  <a:cubicBezTo>
                    <a:pt x="4025" y="14547"/>
                    <a:pt x="4037" y="14559"/>
                    <a:pt x="4049" y="14559"/>
                  </a:cubicBezTo>
                  <a:cubicBezTo>
                    <a:pt x="4096" y="14595"/>
                    <a:pt x="4120" y="14619"/>
                    <a:pt x="4168" y="14655"/>
                  </a:cubicBezTo>
                  <a:lnTo>
                    <a:pt x="4179" y="14666"/>
                  </a:lnTo>
                  <a:cubicBezTo>
                    <a:pt x="4227" y="14714"/>
                    <a:pt x="4287" y="14738"/>
                    <a:pt x="4334" y="14785"/>
                  </a:cubicBezTo>
                  <a:cubicBezTo>
                    <a:pt x="4572" y="14964"/>
                    <a:pt x="4822" y="15107"/>
                    <a:pt x="5072" y="15262"/>
                  </a:cubicBezTo>
                  <a:cubicBezTo>
                    <a:pt x="5992" y="15794"/>
                    <a:pt x="6863" y="16082"/>
                    <a:pt x="7612" y="16082"/>
                  </a:cubicBezTo>
                  <a:cubicBezTo>
                    <a:pt x="7784" y="16082"/>
                    <a:pt x="7950" y="16067"/>
                    <a:pt x="8109" y="16036"/>
                  </a:cubicBezTo>
                  <a:cubicBezTo>
                    <a:pt x="8144" y="16036"/>
                    <a:pt x="8168" y="16024"/>
                    <a:pt x="8216" y="16024"/>
                  </a:cubicBezTo>
                  <a:cubicBezTo>
                    <a:pt x="8228" y="16024"/>
                    <a:pt x="8251" y="16024"/>
                    <a:pt x="8251" y="16000"/>
                  </a:cubicBezTo>
                  <a:cubicBezTo>
                    <a:pt x="8263" y="16000"/>
                    <a:pt x="8275" y="15988"/>
                    <a:pt x="8311" y="15988"/>
                  </a:cubicBezTo>
                  <a:cubicBezTo>
                    <a:pt x="8323" y="15988"/>
                    <a:pt x="8347" y="15976"/>
                    <a:pt x="8370" y="15976"/>
                  </a:cubicBezTo>
                  <a:lnTo>
                    <a:pt x="8501" y="15928"/>
                  </a:lnTo>
                  <a:cubicBezTo>
                    <a:pt x="8549" y="15917"/>
                    <a:pt x="8585" y="15905"/>
                    <a:pt x="8621" y="15869"/>
                  </a:cubicBezTo>
                  <a:cubicBezTo>
                    <a:pt x="8632" y="15857"/>
                    <a:pt x="8668" y="15857"/>
                    <a:pt x="8680" y="15845"/>
                  </a:cubicBezTo>
                  <a:cubicBezTo>
                    <a:pt x="8692" y="15821"/>
                    <a:pt x="8728" y="15821"/>
                    <a:pt x="8740" y="15809"/>
                  </a:cubicBezTo>
                  <a:cubicBezTo>
                    <a:pt x="8847" y="15750"/>
                    <a:pt x="8930" y="15690"/>
                    <a:pt x="9025" y="15619"/>
                  </a:cubicBezTo>
                  <a:lnTo>
                    <a:pt x="9061" y="15571"/>
                  </a:lnTo>
                  <a:cubicBezTo>
                    <a:pt x="9121" y="15524"/>
                    <a:pt x="9168" y="15488"/>
                    <a:pt x="9216" y="15428"/>
                  </a:cubicBezTo>
                  <a:lnTo>
                    <a:pt x="9263" y="15381"/>
                  </a:lnTo>
                  <a:cubicBezTo>
                    <a:pt x="9275" y="15369"/>
                    <a:pt x="9287" y="15333"/>
                    <a:pt x="9299" y="15321"/>
                  </a:cubicBezTo>
                  <a:cubicBezTo>
                    <a:pt x="9335" y="15286"/>
                    <a:pt x="9347" y="15262"/>
                    <a:pt x="9383" y="15226"/>
                  </a:cubicBezTo>
                  <a:cubicBezTo>
                    <a:pt x="9525" y="15047"/>
                    <a:pt x="9644" y="14833"/>
                    <a:pt x="9764" y="14571"/>
                  </a:cubicBezTo>
                  <a:cubicBezTo>
                    <a:pt x="9775" y="14547"/>
                    <a:pt x="9799" y="14512"/>
                    <a:pt x="9799" y="14500"/>
                  </a:cubicBezTo>
                  <a:cubicBezTo>
                    <a:pt x="9799" y="14488"/>
                    <a:pt x="9811" y="14440"/>
                    <a:pt x="9823" y="14416"/>
                  </a:cubicBezTo>
                  <a:cubicBezTo>
                    <a:pt x="9835" y="14381"/>
                    <a:pt x="9835" y="14357"/>
                    <a:pt x="9859" y="14321"/>
                  </a:cubicBezTo>
                  <a:cubicBezTo>
                    <a:pt x="9871" y="14297"/>
                    <a:pt x="9871" y="14262"/>
                    <a:pt x="9883" y="14238"/>
                  </a:cubicBezTo>
                  <a:lnTo>
                    <a:pt x="9978" y="13964"/>
                  </a:lnTo>
                  <a:cubicBezTo>
                    <a:pt x="9990" y="13940"/>
                    <a:pt x="9990" y="13904"/>
                    <a:pt x="10002" y="13881"/>
                  </a:cubicBezTo>
                  <a:cubicBezTo>
                    <a:pt x="10014" y="13821"/>
                    <a:pt x="10037" y="13738"/>
                    <a:pt x="10049" y="13678"/>
                  </a:cubicBezTo>
                  <a:cubicBezTo>
                    <a:pt x="10061" y="13607"/>
                    <a:pt x="10073" y="13547"/>
                    <a:pt x="10097" y="13476"/>
                  </a:cubicBezTo>
                  <a:cubicBezTo>
                    <a:pt x="10097" y="13440"/>
                    <a:pt x="10109" y="13404"/>
                    <a:pt x="10109" y="13369"/>
                  </a:cubicBezTo>
                  <a:cubicBezTo>
                    <a:pt x="10109" y="13345"/>
                    <a:pt x="10121" y="13297"/>
                    <a:pt x="10121" y="13261"/>
                  </a:cubicBezTo>
                  <a:cubicBezTo>
                    <a:pt x="10133" y="13190"/>
                    <a:pt x="10133" y="13119"/>
                    <a:pt x="10156" y="13047"/>
                  </a:cubicBezTo>
                  <a:lnTo>
                    <a:pt x="10156" y="13023"/>
                  </a:lnTo>
                  <a:cubicBezTo>
                    <a:pt x="10168" y="12928"/>
                    <a:pt x="10180" y="12809"/>
                    <a:pt x="10180" y="12690"/>
                  </a:cubicBezTo>
                  <a:cubicBezTo>
                    <a:pt x="10180" y="12642"/>
                    <a:pt x="10180" y="12595"/>
                    <a:pt x="10192" y="12571"/>
                  </a:cubicBezTo>
                  <a:lnTo>
                    <a:pt x="10192" y="12476"/>
                  </a:lnTo>
                  <a:lnTo>
                    <a:pt x="10192" y="12416"/>
                  </a:lnTo>
                  <a:cubicBezTo>
                    <a:pt x="10192" y="12297"/>
                    <a:pt x="10216" y="12178"/>
                    <a:pt x="10216" y="12059"/>
                  </a:cubicBezTo>
                  <a:lnTo>
                    <a:pt x="10216" y="11928"/>
                  </a:lnTo>
                  <a:lnTo>
                    <a:pt x="10216" y="11880"/>
                  </a:lnTo>
                  <a:cubicBezTo>
                    <a:pt x="10257" y="11894"/>
                    <a:pt x="10285" y="11900"/>
                    <a:pt x="10304" y="11900"/>
                  </a:cubicBezTo>
                  <a:cubicBezTo>
                    <a:pt x="10353" y="11900"/>
                    <a:pt x="10347" y="11863"/>
                    <a:pt x="10347" y="11821"/>
                  </a:cubicBezTo>
                  <a:lnTo>
                    <a:pt x="10347" y="11749"/>
                  </a:lnTo>
                  <a:cubicBezTo>
                    <a:pt x="10347" y="11583"/>
                    <a:pt x="10335" y="11404"/>
                    <a:pt x="10299" y="11214"/>
                  </a:cubicBezTo>
                  <a:cubicBezTo>
                    <a:pt x="10299" y="11190"/>
                    <a:pt x="10299" y="11154"/>
                    <a:pt x="10287" y="11130"/>
                  </a:cubicBezTo>
                  <a:cubicBezTo>
                    <a:pt x="10252" y="10904"/>
                    <a:pt x="10228" y="10654"/>
                    <a:pt x="10192" y="10392"/>
                  </a:cubicBezTo>
                  <a:cubicBezTo>
                    <a:pt x="10192" y="10368"/>
                    <a:pt x="10180" y="10333"/>
                    <a:pt x="10180" y="10309"/>
                  </a:cubicBezTo>
                  <a:cubicBezTo>
                    <a:pt x="10168" y="10249"/>
                    <a:pt x="10168" y="10190"/>
                    <a:pt x="10156" y="10118"/>
                  </a:cubicBezTo>
                  <a:lnTo>
                    <a:pt x="10109" y="9892"/>
                  </a:lnTo>
                  <a:cubicBezTo>
                    <a:pt x="10097" y="9832"/>
                    <a:pt x="10097" y="9785"/>
                    <a:pt x="10073" y="9725"/>
                  </a:cubicBezTo>
                  <a:cubicBezTo>
                    <a:pt x="10061" y="9654"/>
                    <a:pt x="10049" y="9559"/>
                    <a:pt x="10037" y="9487"/>
                  </a:cubicBezTo>
                  <a:cubicBezTo>
                    <a:pt x="9883" y="8725"/>
                    <a:pt x="9692" y="7927"/>
                    <a:pt x="9466" y="7154"/>
                  </a:cubicBezTo>
                  <a:cubicBezTo>
                    <a:pt x="9442" y="7070"/>
                    <a:pt x="9418" y="6987"/>
                    <a:pt x="9394" y="6915"/>
                  </a:cubicBezTo>
                  <a:cubicBezTo>
                    <a:pt x="9394" y="6892"/>
                    <a:pt x="9383" y="6868"/>
                    <a:pt x="9383" y="6832"/>
                  </a:cubicBezTo>
                  <a:cubicBezTo>
                    <a:pt x="9347" y="6761"/>
                    <a:pt x="9335" y="6677"/>
                    <a:pt x="9299" y="6594"/>
                  </a:cubicBezTo>
                  <a:cubicBezTo>
                    <a:pt x="9287" y="6558"/>
                    <a:pt x="9275" y="6511"/>
                    <a:pt x="9263" y="6451"/>
                  </a:cubicBezTo>
                  <a:lnTo>
                    <a:pt x="9216" y="6320"/>
                  </a:lnTo>
                  <a:lnTo>
                    <a:pt x="9121" y="6046"/>
                  </a:lnTo>
                  <a:cubicBezTo>
                    <a:pt x="9085" y="5915"/>
                    <a:pt x="9037" y="5796"/>
                    <a:pt x="8990" y="5665"/>
                  </a:cubicBezTo>
                  <a:cubicBezTo>
                    <a:pt x="8978" y="5618"/>
                    <a:pt x="8966" y="5558"/>
                    <a:pt x="8930" y="5511"/>
                  </a:cubicBezTo>
                  <a:cubicBezTo>
                    <a:pt x="8906" y="5451"/>
                    <a:pt x="8882" y="5380"/>
                    <a:pt x="8859" y="5320"/>
                  </a:cubicBezTo>
                  <a:cubicBezTo>
                    <a:pt x="8680" y="4856"/>
                    <a:pt x="8490" y="4415"/>
                    <a:pt x="8287" y="4034"/>
                  </a:cubicBezTo>
                  <a:cubicBezTo>
                    <a:pt x="7489" y="2451"/>
                    <a:pt x="6346" y="1224"/>
                    <a:pt x="5180" y="558"/>
                  </a:cubicBezTo>
                  <a:cubicBezTo>
                    <a:pt x="4562" y="198"/>
                    <a:pt x="3938" y="1"/>
                    <a:pt x="3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5038447" y="1481636"/>
              <a:ext cx="202175" cy="123071"/>
            </a:xfrm>
            <a:custGeom>
              <a:avLst/>
              <a:gdLst/>
              <a:ahLst/>
              <a:cxnLst/>
              <a:rect l="l" t="t" r="r" b="b"/>
              <a:pathLst>
                <a:path w="6847" h="4168" extrusionOk="0">
                  <a:moveTo>
                    <a:pt x="0" y="0"/>
                  </a:moveTo>
                  <a:lnTo>
                    <a:pt x="0" y="227"/>
                  </a:lnTo>
                  <a:lnTo>
                    <a:pt x="3025" y="1965"/>
                  </a:lnTo>
                  <a:lnTo>
                    <a:pt x="3025" y="2405"/>
                  </a:lnTo>
                  <a:lnTo>
                    <a:pt x="3822" y="2870"/>
                  </a:lnTo>
                  <a:lnTo>
                    <a:pt x="3822" y="2429"/>
                  </a:lnTo>
                  <a:lnTo>
                    <a:pt x="6847" y="4168"/>
                  </a:lnTo>
                  <a:lnTo>
                    <a:pt x="6847" y="3941"/>
                  </a:lnTo>
                  <a:cubicBezTo>
                    <a:pt x="6608" y="3775"/>
                    <a:pt x="6335" y="3572"/>
                    <a:pt x="6037" y="3334"/>
                  </a:cubicBezTo>
                  <a:cubicBezTo>
                    <a:pt x="4430" y="1751"/>
                    <a:pt x="4060" y="143"/>
                    <a:pt x="4060" y="143"/>
                  </a:cubicBezTo>
                  <a:cubicBezTo>
                    <a:pt x="4060" y="143"/>
                    <a:pt x="3834" y="298"/>
                    <a:pt x="3441" y="417"/>
                  </a:cubicBezTo>
                  <a:cubicBezTo>
                    <a:pt x="3165" y="499"/>
                    <a:pt x="2806" y="564"/>
                    <a:pt x="2375" y="564"/>
                  </a:cubicBezTo>
                  <a:cubicBezTo>
                    <a:pt x="1935" y="564"/>
                    <a:pt x="1418" y="497"/>
                    <a:pt x="834" y="310"/>
                  </a:cubicBezTo>
                  <a:lnTo>
                    <a:pt x="822" y="310"/>
                  </a:lnTo>
                  <a:cubicBezTo>
                    <a:pt x="500" y="203"/>
                    <a:pt x="239" y="10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5041960" y="1539274"/>
              <a:ext cx="195147" cy="149468"/>
            </a:xfrm>
            <a:custGeom>
              <a:avLst/>
              <a:gdLst/>
              <a:ahLst/>
              <a:cxnLst/>
              <a:rect l="l" t="t" r="r" b="b"/>
              <a:pathLst>
                <a:path w="6609" h="5062" extrusionOk="0">
                  <a:moveTo>
                    <a:pt x="0" y="1"/>
                  </a:moveTo>
                  <a:cubicBezTo>
                    <a:pt x="72" y="453"/>
                    <a:pt x="167" y="977"/>
                    <a:pt x="310" y="1513"/>
                  </a:cubicBezTo>
                  <a:cubicBezTo>
                    <a:pt x="322" y="1561"/>
                    <a:pt x="322" y="1608"/>
                    <a:pt x="346" y="1632"/>
                  </a:cubicBezTo>
                  <a:cubicBezTo>
                    <a:pt x="441" y="1704"/>
                    <a:pt x="596" y="1799"/>
                    <a:pt x="762" y="1882"/>
                  </a:cubicBezTo>
                  <a:cubicBezTo>
                    <a:pt x="1345" y="2234"/>
                    <a:pt x="2179" y="2635"/>
                    <a:pt x="2813" y="2635"/>
                  </a:cubicBezTo>
                  <a:cubicBezTo>
                    <a:pt x="2995" y="2635"/>
                    <a:pt x="3160" y="2602"/>
                    <a:pt x="3299" y="2525"/>
                  </a:cubicBezTo>
                  <a:cubicBezTo>
                    <a:pt x="3918" y="3585"/>
                    <a:pt x="5073" y="4382"/>
                    <a:pt x="5835" y="4823"/>
                  </a:cubicBezTo>
                  <a:cubicBezTo>
                    <a:pt x="6001" y="4918"/>
                    <a:pt x="6144" y="5002"/>
                    <a:pt x="6263" y="5061"/>
                  </a:cubicBezTo>
                  <a:cubicBezTo>
                    <a:pt x="6430" y="4668"/>
                    <a:pt x="6537" y="4240"/>
                    <a:pt x="6608" y="3823"/>
                  </a:cubicBezTo>
                  <a:lnTo>
                    <a:pt x="6608" y="3823"/>
                  </a:lnTo>
                  <a:cubicBezTo>
                    <a:pt x="6573" y="3828"/>
                    <a:pt x="6537" y="3831"/>
                    <a:pt x="6501" y="3831"/>
                  </a:cubicBezTo>
                  <a:cubicBezTo>
                    <a:pt x="6381" y="3831"/>
                    <a:pt x="6258" y="3798"/>
                    <a:pt x="6120" y="3716"/>
                  </a:cubicBezTo>
                  <a:lnTo>
                    <a:pt x="4537" y="2811"/>
                  </a:lnTo>
                  <a:cubicBezTo>
                    <a:pt x="4072" y="2537"/>
                    <a:pt x="3715" y="1918"/>
                    <a:pt x="3703" y="1394"/>
                  </a:cubicBezTo>
                  <a:lnTo>
                    <a:pt x="2906" y="930"/>
                  </a:lnTo>
                  <a:cubicBezTo>
                    <a:pt x="2889" y="1290"/>
                    <a:pt x="2701" y="1497"/>
                    <a:pt x="2438" y="1497"/>
                  </a:cubicBezTo>
                  <a:cubicBezTo>
                    <a:pt x="2327" y="1497"/>
                    <a:pt x="2203" y="1460"/>
                    <a:pt x="2072" y="1382"/>
                  </a:cubicBezTo>
                  <a:lnTo>
                    <a:pt x="489" y="477"/>
                  </a:lnTo>
                  <a:cubicBezTo>
                    <a:pt x="310" y="370"/>
                    <a:pt x="131" y="19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31773" y="1484087"/>
              <a:ext cx="95285" cy="99921"/>
            </a:xfrm>
            <a:custGeom>
              <a:avLst/>
              <a:gdLst/>
              <a:ahLst/>
              <a:cxnLst/>
              <a:rect l="l" t="t" r="r" b="b"/>
              <a:pathLst>
                <a:path w="3227" h="3384" extrusionOk="0">
                  <a:moveTo>
                    <a:pt x="0" y="1"/>
                  </a:moveTo>
                  <a:lnTo>
                    <a:pt x="0" y="917"/>
                  </a:lnTo>
                  <a:cubicBezTo>
                    <a:pt x="0" y="1239"/>
                    <a:pt x="119" y="1584"/>
                    <a:pt x="322" y="1882"/>
                  </a:cubicBezTo>
                  <a:cubicBezTo>
                    <a:pt x="465" y="2072"/>
                    <a:pt x="643" y="2251"/>
                    <a:pt x="822" y="2358"/>
                  </a:cubicBezTo>
                  <a:lnTo>
                    <a:pt x="2393" y="3263"/>
                  </a:lnTo>
                  <a:cubicBezTo>
                    <a:pt x="2529" y="3345"/>
                    <a:pt x="2656" y="3383"/>
                    <a:pt x="2770" y="3383"/>
                  </a:cubicBezTo>
                  <a:cubicBezTo>
                    <a:pt x="3035" y="3383"/>
                    <a:pt x="3218" y="3173"/>
                    <a:pt x="3227" y="2822"/>
                  </a:cubicBezTo>
                  <a:lnTo>
                    <a:pt x="2512" y="2406"/>
                  </a:lnTo>
                  <a:lnTo>
                    <a:pt x="2512" y="1906"/>
                  </a:lnTo>
                  <a:lnTo>
                    <a:pt x="3227" y="2311"/>
                  </a:lnTo>
                  <a:lnTo>
                    <a:pt x="3227" y="1870"/>
                  </a:lnTo>
                  <a:lnTo>
                    <a:pt x="203" y="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5151301" y="1552650"/>
              <a:ext cx="95994" cy="100128"/>
            </a:xfrm>
            <a:custGeom>
              <a:avLst/>
              <a:gdLst/>
              <a:ahLst/>
              <a:cxnLst/>
              <a:rect l="l" t="t" r="r" b="b"/>
              <a:pathLst>
                <a:path w="3251" h="3391" extrusionOk="0">
                  <a:moveTo>
                    <a:pt x="0" y="0"/>
                  </a:moveTo>
                  <a:lnTo>
                    <a:pt x="0" y="453"/>
                  </a:lnTo>
                  <a:lnTo>
                    <a:pt x="715" y="870"/>
                  </a:lnTo>
                  <a:lnTo>
                    <a:pt x="715" y="1358"/>
                  </a:lnTo>
                  <a:lnTo>
                    <a:pt x="0" y="941"/>
                  </a:lnTo>
                  <a:lnTo>
                    <a:pt x="0" y="941"/>
                  </a:lnTo>
                  <a:cubicBezTo>
                    <a:pt x="12" y="1465"/>
                    <a:pt x="393" y="2084"/>
                    <a:pt x="834" y="2358"/>
                  </a:cubicBezTo>
                  <a:lnTo>
                    <a:pt x="2417" y="3263"/>
                  </a:lnTo>
                  <a:cubicBezTo>
                    <a:pt x="2545" y="3348"/>
                    <a:pt x="2672" y="3390"/>
                    <a:pt x="2783" y="3390"/>
                  </a:cubicBezTo>
                  <a:cubicBezTo>
                    <a:pt x="2827" y="3390"/>
                    <a:pt x="2868" y="3383"/>
                    <a:pt x="2905" y="3370"/>
                  </a:cubicBezTo>
                  <a:cubicBezTo>
                    <a:pt x="3108" y="3310"/>
                    <a:pt x="3251" y="3096"/>
                    <a:pt x="3251" y="2786"/>
                  </a:cubicBezTo>
                  <a:lnTo>
                    <a:pt x="3251" y="1882"/>
                  </a:lnTo>
                  <a:lnTo>
                    <a:pt x="3025" y="1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105947" y="1540337"/>
              <a:ext cx="66466" cy="52411"/>
            </a:xfrm>
            <a:custGeom>
              <a:avLst/>
              <a:gdLst/>
              <a:ahLst/>
              <a:cxnLst/>
              <a:rect l="l" t="t" r="r" b="b"/>
              <a:pathLst>
                <a:path w="2251" h="1775" extrusionOk="0">
                  <a:moveTo>
                    <a:pt x="0" y="1"/>
                  </a:moveTo>
                  <a:lnTo>
                    <a:pt x="0" y="477"/>
                  </a:lnTo>
                  <a:lnTo>
                    <a:pt x="739" y="894"/>
                  </a:lnTo>
                  <a:lnTo>
                    <a:pt x="1536" y="1358"/>
                  </a:lnTo>
                  <a:lnTo>
                    <a:pt x="2251" y="1775"/>
                  </a:lnTo>
                  <a:lnTo>
                    <a:pt x="2251" y="1298"/>
                  </a:lnTo>
                  <a:lnTo>
                    <a:pt x="1536" y="882"/>
                  </a:lnTo>
                  <a:lnTo>
                    <a:pt x="739" y="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052147" y="1588496"/>
              <a:ext cx="174419" cy="139163"/>
            </a:xfrm>
            <a:custGeom>
              <a:avLst/>
              <a:gdLst/>
              <a:ahLst/>
              <a:cxnLst/>
              <a:rect l="l" t="t" r="r" b="b"/>
              <a:pathLst>
                <a:path w="5907" h="4713" extrusionOk="0">
                  <a:moveTo>
                    <a:pt x="1" y="1"/>
                  </a:moveTo>
                  <a:cubicBezTo>
                    <a:pt x="429" y="1525"/>
                    <a:pt x="1275" y="3239"/>
                    <a:pt x="2882" y="4359"/>
                  </a:cubicBezTo>
                  <a:lnTo>
                    <a:pt x="2918" y="4359"/>
                  </a:lnTo>
                  <a:cubicBezTo>
                    <a:pt x="2930" y="4359"/>
                    <a:pt x="2930" y="4370"/>
                    <a:pt x="2942" y="4370"/>
                  </a:cubicBezTo>
                  <a:cubicBezTo>
                    <a:pt x="2954" y="4382"/>
                    <a:pt x="2989" y="4382"/>
                    <a:pt x="3001" y="4406"/>
                  </a:cubicBezTo>
                  <a:cubicBezTo>
                    <a:pt x="3462" y="4620"/>
                    <a:pt x="3860" y="4713"/>
                    <a:pt x="4203" y="4713"/>
                  </a:cubicBezTo>
                  <a:cubicBezTo>
                    <a:pt x="5064" y="4713"/>
                    <a:pt x="5583" y="4126"/>
                    <a:pt x="5906" y="3394"/>
                  </a:cubicBezTo>
                  <a:cubicBezTo>
                    <a:pt x="5799" y="3335"/>
                    <a:pt x="5656" y="3239"/>
                    <a:pt x="5490" y="3180"/>
                  </a:cubicBezTo>
                  <a:cubicBezTo>
                    <a:pt x="4728" y="2751"/>
                    <a:pt x="3573" y="1942"/>
                    <a:pt x="2954" y="894"/>
                  </a:cubicBezTo>
                  <a:cubicBezTo>
                    <a:pt x="2820" y="966"/>
                    <a:pt x="2661" y="997"/>
                    <a:pt x="2486" y="997"/>
                  </a:cubicBezTo>
                  <a:cubicBezTo>
                    <a:pt x="1851" y="997"/>
                    <a:pt x="1006" y="587"/>
                    <a:pt x="417" y="251"/>
                  </a:cubicBezTo>
                  <a:cubicBezTo>
                    <a:pt x="251" y="156"/>
                    <a:pt x="120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5138988" y="1613831"/>
              <a:ext cx="384" cy="30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5138988" y="1717531"/>
              <a:ext cx="1801" cy="1093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36"/>
                  </a:moveTo>
                  <a:lnTo>
                    <a:pt x="60" y="36"/>
                  </a:lnTo>
                  <a:cubicBezTo>
                    <a:pt x="48" y="12"/>
                    <a:pt x="13" y="12"/>
                    <a:pt x="1" y="0"/>
                  </a:cubicBezTo>
                  <a:cubicBezTo>
                    <a:pt x="13" y="12"/>
                    <a:pt x="48" y="12"/>
                    <a:pt x="60" y="36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138988" y="1613477"/>
              <a:ext cx="30" cy="38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5034224" y="2067344"/>
              <a:ext cx="142765" cy="226535"/>
            </a:xfrm>
            <a:custGeom>
              <a:avLst/>
              <a:gdLst/>
              <a:ahLst/>
              <a:cxnLst/>
              <a:rect l="l" t="t" r="r" b="b"/>
              <a:pathLst>
                <a:path w="4835" h="7672" extrusionOk="0">
                  <a:moveTo>
                    <a:pt x="2060" y="0"/>
                  </a:moveTo>
                  <a:cubicBezTo>
                    <a:pt x="2048" y="0"/>
                    <a:pt x="2048" y="0"/>
                    <a:pt x="2025" y="12"/>
                  </a:cubicBezTo>
                  <a:lnTo>
                    <a:pt x="2001" y="12"/>
                  </a:lnTo>
                  <a:cubicBezTo>
                    <a:pt x="1989" y="12"/>
                    <a:pt x="1965" y="12"/>
                    <a:pt x="1965" y="24"/>
                  </a:cubicBezTo>
                  <a:lnTo>
                    <a:pt x="1941" y="24"/>
                  </a:lnTo>
                  <a:cubicBezTo>
                    <a:pt x="1929" y="24"/>
                    <a:pt x="1906" y="24"/>
                    <a:pt x="1894" y="48"/>
                  </a:cubicBezTo>
                  <a:lnTo>
                    <a:pt x="1870" y="48"/>
                  </a:lnTo>
                  <a:cubicBezTo>
                    <a:pt x="1846" y="48"/>
                    <a:pt x="1834" y="48"/>
                    <a:pt x="1822" y="60"/>
                  </a:cubicBezTo>
                  <a:lnTo>
                    <a:pt x="1786" y="60"/>
                  </a:lnTo>
                  <a:cubicBezTo>
                    <a:pt x="1751" y="72"/>
                    <a:pt x="1703" y="72"/>
                    <a:pt x="1656" y="83"/>
                  </a:cubicBezTo>
                  <a:cubicBezTo>
                    <a:pt x="1608" y="107"/>
                    <a:pt x="1572" y="107"/>
                    <a:pt x="1513" y="119"/>
                  </a:cubicBezTo>
                  <a:cubicBezTo>
                    <a:pt x="1465" y="119"/>
                    <a:pt x="1417" y="131"/>
                    <a:pt x="1358" y="131"/>
                  </a:cubicBezTo>
                  <a:lnTo>
                    <a:pt x="1346" y="131"/>
                  </a:lnTo>
                  <a:cubicBezTo>
                    <a:pt x="1298" y="131"/>
                    <a:pt x="1239" y="143"/>
                    <a:pt x="1191" y="143"/>
                  </a:cubicBezTo>
                  <a:lnTo>
                    <a:pt x="1179" y="143"/>
                  </a:lnTo>
                  <a:cubicBezTo>
                    <a:pt x="1120" y="143"/>
                    <a:pt x="1060" y="167"/>
                    <a:pt x="1001" y="167"/>
                  </a:cubicBezTo>
                  <a:lnTo>
                    <a:pt x="524" y="167"/>
                  </a:lnTo>
                  <a:cubicBezTo>
                    <a:pt x="477" y="167"/>
                    <a:pt x="441" y="143"/>
                    <a:pt x="382" y="143"/>
                  </a:cubicBezTo>
                  <a:lnTo>
                    <a:pt x="322" y="143"/>
                  </a:lnTo>
                  <a:cubicBezTo>
                    <a:pt x="286" y="143"/>
                    <a:pt x="262" y="131"/>
                    <a:pt x="215" y="131"/>
                  </a:cubicBezTo>
                  <a:lnTo>
                    <a:pt x="179" y="131"/>
                  </a:lnTo>
                  <a:cubicBezTo>
                    <a:pt x="155" y="131"/>
                    <a:pt x="120" y="119"/>
                    <a:pt x="96" y="119"/>
                  </a:cubicBezTo>
                  <a:lnTo>
                    <a:pt x="84" y="119"/>
                  </a:lnTo>
                  <a:cubicBezTo>
                    <a:pt x="60" y="119"/>
                    <a:pt x="48" y="119"/>
                    <a:pt x="48" y="107"/>
                  </a:cubicBezTo>
                  <a:cubicBezTo>
                    <a:pt x="36" y="107"/>
                    <a:pt x="24" y="83"/>
                    <a:pt x="1" y="83"/>
                  </a:cubicBezTo>
                  <a:lnTo>
                    <a:pt x="1" y="2703"/>
                  </a:lnTo>
                  <a:lnTo>
                    <a:pt x="1" y="3001"/>
                  </a:lnTo>
                  <a:cubicBezTo>
                    <a:pt x="1" y="3215"/>
                    <a:pt x="48" y="3453"/>
                    <a:pt x="120" y="3703"/>
                  </a:cubicBezTo>
                  <a:cubicBezTo>
                    <a:pt x="596" y="5882"/>
                    <a:pt x="2406" y="7644"/>
                    <a:pt x="2406" y="7644"/>
                  </a:cubicBezTo>
                  <a:cubicBezTo>
                    <a:pt x="2406" y="7644"/>
                    <a:pt x="2554" y="7671"/>
                    <a:pt x="2777" y="7671"/>
                  </a:cubicBezTo>
                  <a:cubicBezTo>
                    <a:pt x="3085" y="7671"/>
                    <a:pt x="3536" y="7619"/>
                    <a:pt x="3930" y="7370"/>
                  </a:cubicBezTo>
                  <a:cubicBezTo>
                    <a:pt x="3930" y="7370"/>
                    <a:pt x="3953" y="7370"/>
                    <a:pt x="3953" y="7346"/>
                  </a:cubicBezTo>
                  <a:cubicBezTo>
                    <a:pt x="3989" y="7424"/>
                    <a:pt x="4012" y="7443"/>
                    <a:pt x="4032" y="7443"/>
                  </a:cubicBezTo>
                  <a:cubicBezTo>
                    <a:pt x="4046" y="7443"/>
                    <a:pt x="4058" y="7434"/>
                    <a:pt x="4072" y="7430"/>
                  </a:cubicBezTo>
                  <a:lnTo>
                    <a:pt x="4084" y="7418"/>
                  </a:lnTo>
                  <a:cubicBezTo>
                    <a:pt x="4120" y="7394"/>
                    <a:pt x="4132" y="7382"/>
                    <a:pt x="4156" y="7358"/>
                  </a:cubicBezTo>
                  <a:lnTo>
                    <a:pt x="4180" y="7334"/>
                  </a:lnTo>
                  <a:cubicBezTo>
                    <a:pt x="4203" y="7322"/>
                    <a:pt x="4215" y="7299"/>
                    <a:pt x="4251" y="7263"/>
                  </a:cubicBezTo>
                  <a:lnTo>
                    <a:pt x="4263" y="7251"/>
                  </a:lnTo>
                  <a:lnTo>
                    <a:pt x="4323" y="7191"/>
                  </a:lnTo>
                  <a:lnTo>
                    <a:pt x="4334" y="7180"/>
                  </a:lnTo>
                  <a:cubicBezTo>
                    <a:pt x="4370" y="7144"/>
                    <a:pt x="4382" y="7120"/>
                    <a:pt x="4418" y="7084"/>
                  </a:cubicBezTo>
                  <a:lnTo>
                    <a:pt x="4430" y="7072"/>
                  </a:lnTo>
                  <a:cubicBezTo>
                    <a:pt x="4442" y="7037"/>
                    <a:pt x="4477" y="7013"/>
                    <a:pt x="4489" y="6977"/>
                  </a:cubicBezTo>
                  <a:cubicBezTo>
                    <a:pt x="4489" y="6977"/>
                    <a:pt x="4489" y="6965"/>
                    <a:pt x="4501" y="6965"/>
                  </a:cubicBezTo>
                  <a:cubicBezTo>
                    <a:pt x="4513" y="6930"/>
                    <a:pt x="4549" y="6906"/>
                    <a:pt x="4561" y="6858"/>
                  </a:cubicBezTo>
                  <a:cubicBezTo>
                    <a:pt x="4561" y="6846"/>
                    <a:pt x="4573" y="6846"/>
                    <a:pt x="4573" y="6834"/>
                  </a:cubicBezTo>
                  <a:cubicBezTo>
                    <a:pt x="4596" y="6799"/>
                    <a:pt x="4608" y="6751"/>
                    <a:pt x="4632" y="6727"/>
                  </a:cubicBezTo>
                  <a:lnTo>
                    <a:pt x="4632" y="6715"/>
                  </a:lnTo>
                  <a:cubicBezTo>
                    <a:pt x="4656" y="6668"/>
                    <a:pt x="4668" y="6632"/>
                    <a:pt x="4680" y="6596"/>
                  </a:cubicBezTo>
                  <a:cubicBezTo>
                    <a:pt x="4680" y="6572"/>
                    <a:pt x="4692" y="6572"/>
                    <a:pt x="4692" y="6560"/>
                  </a:cubicBezTo>
                  <a:lnTo>
                    <a:pt x="4739" y="6429"/>
                  </a:lnTo>
                  <a:cubicBezTo>
                    <a:pt x="4751" y="6394"/>
                    <a:pt x="4751" y="6382"/>
                    <a:pt x="4775" y="6358"/>
                  </a:cubicBezTo>
                  <a:lnTo>
                    <a:pt x="4775" y="6334"/>
                  </a:lnTo>
                  <a:cubicBezTo>
                    <a:pt x="4787" y="6310"/>
                    <a:pt x="4787" y="6299"/>
                    <a:pt x="4799" y="6263"/>
                  </a:cubicBezTo>
                  <a:lnTo>
                    <a:pt x="4799" y="6239"/>
                  </a:lnTo>
                  <a:cubicBezTo>
                    <a:pt x="4799" y="6215"/>
                    <a:pt x="4811" y="6203"/>
                    <a:pt x="4811" y="6191"/>
                  </a:cubicBezTo>
                  <a:lnTo>
                    <a:pt x="4811" y="6156"/>
                  </a:lnTo>
                  <a:cubicBezTo>
                    <a:pt x="4811" y="6144"/>
                    <a:pt x="4811" y="6132"/>
                    <a:pt x="4834" y="6120"/>
                  </a:cubicBezTo>
                  <a:lnTo>
                    <a:pt x="4834" y="6084"/>
                  </a:lnTo>
                  <a:lnTo>
                    <a:pt x="4834" y="6060"/>
                  </a:lnTo>
                  <a:lnTo>
                    <a:pt x="4834" y="6013"/>
                  </a:lnTo>
                  <a:lnTo>
                    <a:pt x="4834" y="5977"/>
                  </a:lnTo>
                  <a:lnTo>
                    <a:pt x="4834" y="5941"/>
                  </a:lnTo>
                  <a:lnTo>
                    <a:pt x="4834" y="5918"/>
                  </a:lnTo>
                  <a:lnTo>
                    <a:pt x="4834" y="5846"/>
                  </a:lnTo>
                  <a:lnTo>
                    <a:pt x="4834" y="5548"/>
                  </a:lnTo>
                  <a:lnTo>
                    <a:pt x="4834" y="2929"/>
                  </a:lnTo>
                  <a:cubicBezTo>
                    <a:pt x="4799" y="2905"/>
                    <a:pt x="4775" y="2881"/>
                    <a:pt x="4739" y="2858"/>
                  </a:cubicBezTo>
                  <a:cubicBezTo>
                    <a:pt x="4715" y="2822"/>
                    <a:pt x="4668" y="2798"/>
                    <a:pt x="4632" y="2750"/>
                  </a:cubicBezTo>
                  <a:lnTo>
                    <a:pt x="4561" y="2679"/>
                  </a:lnTo>
                  <a:lnTo>
                    <a:pt x="4549" y="2667"/>
                  </a:lnTo>
                  <a:lnTo>
                    <a:pt x="4501" y="2620"/>
                  </a:lnTo>
                  <a:lnTo>
                    <a:pt x="4453" y="2572"/>
                  </a:lnTo>
                  <a:lnTo>
                    <a:pt x="4334" y="2453"/>
                  </a:lnTo>
                  <a:lnTo>
                    <a:pt x="4323" y="2441"/>
                  </a:lnTo>
                  <a:lnTo>
                    <a:pt x="4311" y="2429"/>
                  </a:lnTo>
                  <a:lnTo>
                    <a:pt x="4251" y="2369"/>
                  </a:lnTo>
                  <a:cubicBezTo>
                    <a:pt x="4239" y="2346"/>
                    <a:pt x="4215" y="2334"/>
                    <a:pt x="4215" y="2322"/>
                  </a:cubicBezTo>
                  <a:lnTo>
                    <a:pt x="4144" y="2250"/>
                  </a:lnTo>
                  <a:lnTo>
                    <a:pt x="4120" y="2215"/>
                  </a:lnTo>
                  <a:cubicBezTo>
                    <a:pt x="4084" y="2167"/>
                    <a:pt x="4037" y="2131"/>
                    <a:pt x="4013" y="2084"/>
                  </a:cubicBezTo>
                  <a:lnTo>
                    <a:pt x="3977" y="2048"/>
                  </a:lnTo>
                  <a:cubicBezTo>
                    <a:pt x="3953" y="2024"/>
                    <a:pt x="3918" y="1977"/>
                    <a:pt x="3894" y="1953"/>
                  </a:cubicBezTo>
                  <a:lnTo>
                    <a:pt x="3870" y="1929"/>
                  </a:lnTo>
                  <a:lnTo>
                    <a:pt x="3870" y="1917"/>
                  </a:lnTo>
                  <a:cubicBezTo>
                    <a:pt x="3834" y="1858"/>
                    <a:pt x="3775" y="1798"/>
                    <a:pt x="3727" y="1738"/>
                  </a:cubicBezTo>
                  <a:cubicBezTo>
                    <a:pt x="3727" y="1727"/>
                    <a:pt x="3715" y="1727"/>
                    <a:pt x="3715" y="1715"/>
                  </a:cubicBezTo>
                  <a:cubicBezTo>
                    <a:pt x="3668" y="1655"/>
                    <a:pt x="3620" y="1596"/>
                    <a:pt x="3561" y="1536"/>
                  </a:cubicBezTo>
                  <a:cubicBezTo>
                    <a:pt x="3561" y="1536"/>
                    <a:pt x="3561" y="1512"/>
                    <a:pt x="3549" y="1512"/>
                  </a:cubicBezTo>
                  <a:lnTo>
                    <a:pt x="3537" y="1500"/>
                  </a:lnTo>
                  <a:cubicBezTo>
                    <a:pt x="3501" y="1453"/>
                    <a:pt x="3453" y="1417"/>
                    <a:pt x="3430" y="1369"/>
                  </a:cubicBezTo>
                  <a:cubicBezTo>
                    <a:pt x="3430" y="1369"/>
                    <a:pt x="3430" y="1357"/>
                    <a:pt x="3418" y="1357"/>
                  </a:cubicBezTo>
                  <a:cubicBezTo>
                    <a:pt x="3382" y="1310"/>
                    <a:pt x="3358" y="1274"/>
                    <a:pt x="3322" y="1238"/>
                  </a:cubicBezTo>
                  <a:cubicBezTo>
                    <a:pt x="3310" y="1215"/>
                    <a:pt x="3310" y="1203"/>
                    <a:pt x="3299" y="1203"/>
                  </a:cubicBezTo>
                  <a:cubicBezTo>
                    <a:pt x="3263" y="1155"/>
                    <a:pt x="3239" y="1119"/>
                    <a:pt x="3191" y="1072"/>
                  </a:cubicBezTo>
                  <a:lnTo>
                    <a:pt x="3096" y="941"/>
                  </a:lnTo>
                  <a:lnTo>
                    <a:pt x="3084" y="917"/>
                  </a:lnTo>
                  <a:cubicBezTo>
                    <a:pt x="3084" y="905"/>
                    <a:pt x="3072" y="905"/>
                    <a:pt x="3072" y="893"/>
                  </a:cubicBezTo>
                  <a:cubicBezTo>
                    <a:pt x="3060" y="881"/>
                    <a:pt x="3060" y="857"/>
                    <a:pt x="3037" y="857"/>
                  </a:cubicBezTo>
                  <a:cubicBezTo>
                    <a:pt x="3025" y="845"/>
                    <a:pt x="3013" y="822"/>
                    <a:pt x="3001" y="798"/>
                  </a:cubicBezTo>
                  <a:lnTo>
                    <a:pt x="2965" y="774"/>
                  </a:lnTo>
                  <a:cubicBezTo>
                    <a:pt x="2953" y="762"/>
                    <a:pt x="2941" y="726"/>
                    <a:pt x="2918" y="715"/>
                  </a:cubicBezTo>
                  <a:cubicBezTo>
                    <a:pt x="2918" y="703"/>
                    <a:pt x="2906" y="703"/>
                    <a:pt x="2906" y="679"/>
                  </a:cubicBezTo>
                  <a:cubicBezTo>
                    <a:pt x="2858" y="619"/>
                    <a:pt x="2834" y="584"/>
                    <a:pt x="2787" y="524"/>
                  </a:cubicBezTo>
                  <a:cubicBezTo>
                    <a:pt x="2787" y="500"/>
                    <a:pt x="2775" y="500"/>
                    <a:pt x="2775" y="488"/>
                  </a:cubicBezTo>
                  <a:cubicBezTo>
                    <a:pt x="2763" y="476"/>
                    <a:pt x="2739" y="464"/>
                    <a:pt x="2739" y="441"/>
                  </a:cubicBezTo>
                  <a:cubicBezTo>
                    <a:pt x="2739" y="429"/>
                    <a:pt x="2727" y="429"/>
                    <a:pt x="2727" y="417"/>
                  </a:cubicBezTo>
                  <a:cubicBezTo>
                    <a:pt x="2715" y="405"/>
                    <a:pt x="2715" y="381"/>
                    <a:pt x="2703" y="369"/>
                  </a:cubicBezTo>
                  <a:cubicBezTo>
                    <a:pt x="2703" y="357"/>
                    <a:pt x="2679" y="357"/>
                    <a:pt x="2679" y="345"/>
                  </a:cubicBezTo>
                  <a:cubicBezTo>
                    <a:pt x="2668" y="322"/>
                    <a:pt x="2668" y="310"/>
                    <a:pt x="2656" y="298"/>
                  </a:cubicBezTo>
                  <a:cubicBezTo>
                    <a:pt x="2656" y="286"/>
                    <a:pt x="2644" y="286"/>
                    <a:pt x="2644" y="262"/>
                  </a:cubicBezTo>
                  <a:cubicBezTo>
                    <a:pt x="2620" y="250"/>
                    <a:pt x="2620" y="238"/>
                    <a:pt x="2608" y="238"/>
                  </a:cubicBezTo>
                  <a:lnTo>
                    <a:pt x="2596" y="226"/>
                  </a:lnTo>
                  <a:cubicBezTo>
                    <a:pt x="2584" y="203"/>
                    <a:pt x="2584" y="191"/>
                    <a:pt x="2560" y="191"/>
                  </a:cubicBezTo>
                  <a:cubicBezTo>
                    <a:pt x="2560" y="191"/>
                    <a:pt x="2560" y="179"/>
                    <a:pt x="2548" y="179"/>
                  </a:cubicBezTo>
                  <a:cubicBezTo>
                    <a:pt x="2537" y="167"/>
                    <a:pt x="2537" y="143"/>
                    <a:pt x="2525" y="131"/>
                  </a:cubicBezTo>
                  <a:cubicBezTo>
                    <a:pt x="2501" y="119"/>
                    <a:pt x="2501" y="107"/>
                    <a:pt x="2489" y="83"/>
                  </a:cubicBezTo>
                  <a:cubicBezTo>
                    <a:pt x="2489" y="83"/>
                    <a:pt x="2489" y="72"/>
                    <a:pt x="2477" y="72"/>
                  </a:cubicBezTo>
                  <a:lnTo>
                    <a:pt x="2465" y="60"/>
                  </a:lnTo>
                  <a:cubicBezTo>
                    <a:pt x="2465" y="60"/>
                    <a:pt x="2465" y="48"/>
                    <a:pt x="2441" y="48"/>
                  </a:cubicBezTo>
                  <a:cubicBezTo>
                    <a:pt x="2441" y="48"/>
                    <a:pt x="2441" y="24"/>
                    <a:pt x="2429" y="24"/>
                  </a:cubicBezTo>
                  <a:lnTo>
                    <a:pt x="2429" y="1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5033516" y="2062058"/>
              <a:ext cx="154370" cy="227126"/>
            </a:xfrm>
            <a:custGeom>
              <a:avLst/>
              <a:gdLst/>
              <a:ahLst/>
              <a:cxnLst/>
              <a:rect l="l" t="t" r="r" b="b"/>
              <a:pathLst>
                <a:path w="5228" h="7692" extrusionOk="0">
                  <a:moveTo>
                    <a:pt x="2382" y="1"/>
                  </a:moveTo>
                  <a:cubicBezTo>
                    <a:pt x="2370" y="1"/>
                    <a:pt x="2346" y="1"/>
                    <a:pt x="2346" y="12"/>
                  </a:cubicBezTo>
                  <a:lnTo>
                    <a:pt x="2322" y="12"/>
                  </a:lnTo>
                  <a:cubicBezTo>
                    <a:pt x="2311" y="12"/>
                    <a:pt x="2287" y="12"/>
                    <a:pt x="2275" y="36"/>
                  </a:cubicBezTo>
                  <a:lnTo>
                    <a:pt x="2251" y="36"/>
                  </a:lnTo>
                  <a:cubicBezTo>
                    <a:pt x="2227" y="36"/>
                    <a:pt x="2215" y="36"/>
                    <a:pt x="2203" y="48"/>
                  </a:cubicBezTo>
                  <a:lnTo>
                    <a:pt x="2168" y="48"/>
                  </a:lnTo>
                  <a:cubicBezTo>
                    <a:pt x="2132" y="60"/>
                    <a:pt x="2084" y="60"/>
                    <a:pt x="2037" y="72"/>
                  </a:cubicBezTo>
                  <a:cubicBezTo>
                    <a:pt x="1989" y="96"/>
                    <a:pt x="1953" y="96"/>
                    <a:pt x="1894" y="108"/>
                  </a:cubicBezTo>
                  <a:cubicBezTo>
                    <a:pt x="1846" y="108"/>
                    <a:pt x="1799" y="120"/>
                    <a:pt x="1739" y="120"/>
                  </a:cubicBezTo>
                  <a:lnTo>
                    <a:pt x="1727" y="120"/>
                  </a:lnTo>
                  <a:cubicBezTo>
                    <a:pt x="1680" y="120"/>
                    <a:pt x="1620" y="132"/>
                    <a:pt x="1572" y="132"/>
                  </a:cubicBezTo>
                  <a:lnTo>
                    <a:pt x="1560" y="132"/>
                  </a:lnTo>
                  <a:cubicBezTo>
                    <a:pt x="1501" y="132"/>
                    <a:pt x="1441" y="155"/>
                    <a:pt x="1382" y="155"/>
                  </a:cubicBezTo>
                  <a:lnTo>
                    <a:pt x="906" y="155"/>
                  </a:lnTo>
                  <a:cubicBezTo>
                    <a:pt x="858" y="155"/>
                    <a:pt x="822" y="132"/>
                    <a:pt x="763" y="132"/>
                  </a:cubicBezTo>
                  <a:cubicBezTo>
                    <a:pt x="739" y="132"/>
                    <a:pt x="715" y="132"/>
                    <a:pt x="703" y="120"/>
                  </a:cubicBezTo>
                  <a:cubicBezTo>
                    <a:pt x="667" y="120"/>
                    <a:pt x="644" y="108"/>
                    <a:pt x="596" y="108"/>
                  </a:cubicBezTo>
                  <a:lnTo>
                    <a:pt x="560" y="108"/>
                  </a:lnTo>
                  <a:cubicBezTo>
                    <a:pt x="537" y="108"/>
                    <a:pt x="501" y="96"/>
                    <a:pt x="477" y="96"/>
                  </a:cubicBezTo>
                  <a:lnTo>
                    <a:pt x="465" y="96"/>
                  </a:lnTo>
                  <a:cubicBezTo>
                    <a:pt x="441" y="96"/>
                    <a:pt x="429" y="96"/>
                    <a:pt x="429" y="72"/>
                  </a:cubicBezTo>
                  <a:cubicBezTo>
                    <a:pt x="417" y="72"/>
                    <a:pt x="382" y="60"/>
                    <a:pt x="370" y="60"/>
                  </a:cubicBezTo>
                  <a:lnTo>
                    <a:pt x="1" y="286"/>
                  </a:lnTo>
                  <a:cubicBezTo>
                    <a:pt x="13" y="286"/>
                    <a:pt x="25" y="298"/>
                    <a:pt x="48" y="298"/>
                  </a:cubicBezTo>
                  <a:cubicBezTo>
                    <a:pt x="60" y="298"/>
                    <a:pt x="72" y="298"/>
                    <a:pt x="72" y="310"/>
                  </a:cubicBezTo>
                  <a:lnTo>
                    <a:pt x="84" y="310"/>
                  </a:lnTo>
                  <a:cubicBezTo>
                    <a:pt x="120" y="310"/>
                    <a:pt x="144" y="334"/>
                    <a:pt x="179" y="334"/>
                  </a:cubicBezTo>
                  <a:lnTo>
                    <a:pt x="203" y="334"/>
                  </a:lnTo>
                  <a:cubicBezTo>
                    <a:pt x="239" y="334"/>
                    <a:pt x="263" y="346"/>
                    <a:pt x="310" y="346"/>
                  </a:cubicBezTo>
                  <a:lnTo>
                    <a:pt x="370" y="346"/>
                  </a:lnTo>
                  <a:cubicBezTo>
                    <a:pt x="417" y="346"/>
                    <a:pt x="465" y="358"/>
                    <a:pt x="525" y="358"/>
                  </a:cubicBezTo>
                  <a:lnTo>
                    <a:pt x="1001" y="358"/>
                  </a:lnTo>
                  <a:cubicBezTo>
                    <a:pt x="1060" y="358"/>
                    <a:pt x="1120" y="346"/>
                    <a:pt x="1179" y="346"/>
                  </a:cubicBezTo>
                  <a:lnTo>
                    <a:pt x="1191" y="346"/>
                  </a:lnTo>
                  <a:cubicBezTo>
                    <a:pt x="1239" y="346"/>
                    <a:pt x="1299" y="334"/>
                    <a:pt x="1334" y="334"/>
                  </a:cubicBezTo>
                  <a:lnTo>
                    <a:pt x="1358" y="334"/>
                  </a:lnTo>
                  <a:cubicBezTo>
                    <a:pt x="1394" y="334"/>
                    <a:pt x="1453" y="310"/>
                    <a:pt x="1501" y="310"/>
                  </a:cubicBezTo>
                  <a:cubicBezTo>
                    <a:pt x="1549" y="310"/>
                    <a:pt x="1608" y="298"/>
                    <a:pt x="1656" y="286"/>
                  </a:cubicBezTo>
                  <a:cubicBezTo>
                    <a:pt x="1691" y="274"/>
                    <a:pt x="1739" y="274"/>
                    <a:pt x="1787" y="251"/>
                  </a:cubicBezTo>
                  <a:lnTo>
                    <a:pt x="1810" y="251"/>
                  </a:lnTo>
                  <a:cubicBezTo>
                    <a:pt x="1834" y="251"/>
                    <a:pt x="1846" y="251"/>
                    <a:pt x="1858" y="239"/>
                  </a:cubicBezTo>
                  <a:lnTo>
                    <a:pt x="1894" y="239"/>
                  </a:lnTo>
                  <a:cubicBezTo>
                    <a:pt x="1906" y="239"/>
                    <a:pt x="1918" y="239"/>
                    <a:pt x="1930" y="227"/>
                  </a:cubicBezTo>
                  <a:lnTo>
                    <a:pt x="1965" y="227"/>
                  </a:lnTo>
                  <a:cubicBezTo>
                    <a:pt x="1977" y="227"/>
                    <a:pt x="1989" y="227"/>
                    <a:pt x="1989" y="215"/>
                  </a:cubicBezTo>
                  <a:lnTo>
                    <a:pt x="2025" y="215"/>
                  </a:lnTo>
                  <a:cubicBezTo>
                    <a:pt x="2037" y="215"/>
                    <a:pt x="2037" y="215"/>
                    <a:pt x="2049" y="191"/>
                  </a:cubicBezTo>
                  <a:lnTo>
                    <a:pt x="2430" y="191"/>
                  </a:lnTo>
                  <a:lnTo>
                    <a:pt x="2430" y="215"/>
                  </a:lnTo>
                  <a:lnTo>
                    <a:pt x="2430" y="227"/>
                  </a:lnTo>
                  <a:cubicBezTo>
                    <a:pt x="2430" y="227"/>
                    <a:pt x="2430" y="239"/>
                    <a:pt x="2442" y="239"/>
                  </a:cubicBezTo>
                  <a:cubicBezTo>
                    <a:pt x="2442" y="239"/>
                    <a:pt x="2442" y="251"/>
                    <a:pt x="2453" y="251"/>
                  </a:cubicBezTo>
                  <a:lnTo>
                    <a:pt x="2465" y="274"/>
                  </a:lnTo>
                  <a:cubicBezTo>
                    <a:pt x="2465" y="274"/>
                    <a:pt x="2465" y="286"/>
                    <a:pt x="2489" y="286"/>
                  </a:cubicBezTo>
                  <a:cubicBezTo>
                    <a:pt x="2501" y="298"/>
                    <a:pt x="2501" y="310"/>
                    <a:pt x="2513" y="334"/>
                  </a:cubicBezTo>
                  <a:cubicBezTo>
                    <a:pt x="2525" y="346"/>
                    <a:pt x="2525" y="358"/>
                    <a:pt x="2549" y="370"/>
                  </a:cubicBezTo>
                  <a:cubicBezTo>
                    <a:pt x="2549" y="370"/>
                    <a:pt x="2549" y="393"/>
                    <a:pt x="2561" y="393"/>
                  </a:cubicBezTo>
                  <a:cubicBezTo>
                    <a:pt x="2572" y="405"/>
                    <a:pt x="2572" y="417"/>
                    <a:pt x="2584" y="417"/>
                  </a:cubicBezTo>
                  <a:lnTo>
                    <a:pt x="2608" y="429"/>
                  </a:lnTo>
                  <a:cubicBezTo>
                    <a:pt x="2620" y="453"/>
                    <a:pt x="2620" y="465"/>
                    <a:pt x="2632" y="465"/>
                  </a:cubicBezTo>
                  <a:cubicBezTo>
                    <a:pt x="2632" y="477"/>
                    <a:pt x="2644" y="477"/>
                    <a:pt x="2644" y="489"/>
                  </a:cubicBezTo>
                  <a:cubicBezTo>
                    <a:pt x="2668" y="513"/>
                    <a:pt x="2668" y="524"/>
                    <a:pt x="2680" y="536"/>
                  </a:cubicBezTo>
                  <a:cubicBezTo>
                    <a:pt x="2680" y="548"/>
                    <a:pt x="2692" y="548"/>
                    <a:pt x="2692" y="572"/>
                  </a:cubicBezTo>
                  <a:cubicBezTo>
                    <a:pt x="2703" y="584"/>
                    <a:pt x="2703" y="596"/>
                    <a:pt x="2727" y="608"/>
                  </a:cubicBezTo>
                  <a:cubicBezTo>
                    <a:pt x="2727" y="632"/>
                    <a:pt x="2739" y="632"/>
                    <a:pt x="2739" y="643"/>
                  </a:cubicBezTo>
                  <a:cubicBezTo>
                    <a:pt x="2751" y="655"/>
                    <a:pt x="2763" y="667"/>
                    <a:pt x="2763" y="691"/>
                  </a:cubicBezTo>
                  <a:cubicBezTo>
                    <a:pt x="2763" y="703"/>
                    <a:pt x="2787" y="703"/>
                    <a:pt x="2787" y="715"/>
                  </a:cubicBezTo>
                  <a:cubicBezTo>
                    <a:pt x="2811" y="763"/>
                    <a:pt x="2858" y="822"/>
                    <a:pt x="2906" y="882"/>
                  </a:cubicBezTo>
                  <a:cubicBezTo>
                    <a:pt x="2906" y="894"/>
                    <a:pt x="2918" y="894"/>
                    <a:pt x="2918" y="905"/>
                  </a:cubicBezTo>
                  <a:cubicBezTo>
                    <a:pt x="2930" y="929"/>
                    <a:pt x="2942" y="953"/>
                    <a:pt x="2965" y="965"/>
                  </a:cubicBezTo>
                  <a:lnTo>
                    <a:pt x="2989" y="1001"/>
                  </a:lnTo>
                  <a:cubicBezTo>
                    <a:pt x="3001" y="1013"/>
                    <a:pt x="3025" y="1024"/>
                    <a:pt x="3037" y="1060"/>
                  </a:cubicBezTo>
                  <a:cubicBezTo>
                    <a:pt x="3049" y="1072"/>
                    <a:pt x="3049" y="1084"/>
                    <a:pt x="3061" y="1084"/>
                  </a:cubicBezTo>
                  <a:cubicBezTo>
                    <a:pt x="3061" y="1108"/>
                    <a:pt x="3084" y="1108"/>
                    <a:pt x="3084" y="1120"/>
                  </a:cubicBezTo>
                  <a:lnTo>
                    <a:pt x="3096" y="1132"/>
                  </a:lnTo>
                  <a:lnTo>
                    <a:pt x="3180" y="1263"/>
                  </a:lnTo>
                  <a:cubicBezTo>
                    <a:pt x="3215" y="1310"/>
                    <a:pt x="3239" y="1358"/>
                    <a:pt x="3287" y="1405"/>
                  </a:cubicBezTo>
                  <a:cubicBezTo>
                    <a:pt x="3299" y="1417"/>
                    <a:pt x="3299" y="1429"/>
                    <a:pt x="3323" y="1429"/>
                  </a:cubicBezTo>
                  <a:cubicBezTo>
                    <a:pt x="3346" y="1477"/>
                    <a:pt x="3382" y="1501"/>
                    <a:pt x="3406" y="1548"/>
                  </a:cubicBezTo>
                  <a:cubicBezTo>
                    <a:pt x="3406" y="1548"/>
                    <a:pt x="3406" y="1560"/>
                    <a:pt x="3418" y="1560"/>
                  </a:cubicBezTo>
                  <a:cubicBezTo>
                    <a:pt x="3454" y="1608"/>
                    <a:pt x="3501" y="1656"/>
                    <a:pt x="3525" y="1703"/>
                  </a:cubicBezTo>
                  <a:lnTo>
                    <a:pt x="3537" y="1715"/>
                  </a:lnTo>
                  <a:cubicBezTo>
                    <a:pt x="3537" y="1715"/>
                    <a:pt x="3537" y="1727"/>
                    <a:pt x="3561" y="1727"/>
                  </a:cubicBezTo>
                  <a:cubicBezTo>
                    <a:pt x="3596" y="1786"/>
                    <a:pt x="3644" y="1846"/>
                    <a:pt x="3704" y="1906"/>
                  </a:cubicBezTo>
                  <a:cubicBezTo>
                    <a:pt x="3704" y="1917"/>
                    <a:pt x="3715" y="1917"/>
                    <a:pt x="3715" y="1941"/>
                  </a:cubicBezTo>
                  <a:cubicBezTo>
                    <a:pt x="3763" y="2001"/>
                    <a:pt x="3823" y="2060"/>
                    <a:pt x="3870" y="2120"/>
                  </a:cubicBezTo>
                  <a:lnTo>
                    <a:pt x="3870" y="2132"/>
                  </a:lnTo>
                  <a:lnTo>
                    <a:pt x="3882" y="2144"/>
                  </a:lnTo>
                  <a:cubicBezTo>
                    <a:pt x="3918" y="2179"/>
                    <a:pt x="3942" y="2215"/>
                    <a:pt x="3977" y="2251"/>
                  </a:cubicBezTo>
                  <a:lnTo>
                    <a:pt x="4001" y="2275"/>
                  </a:lnTo>
                  <a:cubicBezTo>
                    <a:pt x="4037" y="2322"/>
                    <a:pt x="4073" y="2370"/>
                    <a:pt x="4108" y="2418"/>
                  </a:cubicBezTo>
                  <a:lnTo>
                    <a:pt x="4132" y="2441"/>
                  </a:lnTo>
                  <a:lnTo>
                    <a:pt x="4216" y="2513"/>
                  </a:lnTo>
                  <a:cubicBezTo>
                    <a:pt x="4227" y="2537"/>
                    <a:pt x="4239" y="2548"/>
                    <a:pt x="4239" y="2560"/>
                  </a:cubicBezTo>
                  <a:cubicBezTo>
                    <a:pt x="4263" y="2596"/>
                    <a:pt x="4287" y="2608"/>
                    <a:pt x="4299" y="2620"/>
                  </a:cubicBezTo>
                  <a:lnTo>
                    <a:pt x="4323" y="2632"/>
                  </a:lnTo>
                  <a:lnTo>
                    <a:pt x="4335" y="2656"/>
                  </a:lnTo>
                  <a:cubicBezTo>
                    <a:pt x="4382" y="2691"/>
                    <a:pt x="4406" y="2739"/>
                    <a:pt x="4454" y="2775"/>
                  </a:cubicBezTo>
                  <a:lnTo>
                    <a:pt x="4489" y="2810"/>
                  </a:lnTo>
                  <a:lnTo>
                    <a:pt x="4537" y="2858"/>
                  </a:lnTo>
                  <a:lnTo>
                    <a:pt x="4549" y="2870"/>
                  </a:lnTo>
                  <a:lnTo>
                    <a:pt x="4632" y="2953"/>
                  </a:lnTo>
                  <a:cubicBezTo>
                    <a:pt x="4656" y="2977"/>
                    <a:pt x="4704" y="3013"/>
                    <a:pt x="4728" y="3049"/>
                  </a:cubicBezTo>
                  <a:cubicBezTo>
                    <a:pt x="4763" y="3084"/>
                    <a:pt x="4787" y="3096"/>
                    <a:pt x="4823" y="3132"/>
                  </a:cubicBezTo>
                  <a:lnTo>
                    <a:pt x="4823" y="5751"/>
                  </a:lnTo>
                  <a:lnTo>
                    <a:pt x="4823" y="6049"/>
                  </a:lnTo>
                  <a:lnTo>
                    <a:pt x="4823" y="6120"/>
                  </a:lnTo>
                  <a:lnTo>
                    <a:pt x="4823" y="6132"/>
                  </a:lnTo>
                  <a:lnTo>
                    <a:pt x="4823" y="6180"/>
                  </a:lnTo>
                  <a:lnTo>
                    <a:pt x="4823" y="6204"/>
                  </a:lnTo>
                  <a:lnTo>
                    <a:pt x="4823" y="6251"/>
                  </a:lnTo>
                  <a:lnTo>
                    <a:pt x="4823" y="6287"/>
                  </a:lnTo>
                  <a:lnTo>
                    <a:pt x="4823" y="6311"/>
                  </a:lnTo>
                  <a:cubicBezTo>
                    <a:pt x="4823" y="6323"/>
                    <a:pt x="4823" y="6347"/>
                    <a:pt x="4811" y="6358"/>
                  </a:cubicBezTo>
                  <a:lnTo>
                    <a:pt x="4811" y="6382"/>
                  </a:lnTo>
                  <a:cubicBezTo>
                    <a:pt x="4811" y="6406"/>
                    <a:pt x="4787" y="6418"/>
                    <a:pt x="4787" y="6430"/>
                  </a:cubicBezTo>
                  <a:lnTo>
                    <a:pt x="4787" y="6466"/>
                  </a:lnTo>
                  <a:cubicBezTo>
                    <a:pt x="4775" y="6489"/>
                    <a:pt x="4775" y="6501"/>
                    <a:pt x="4763" y="6537"/>
                  </a:cubicBezTo>
                  <a:lnTo>
                    <a:pt x="4763" y="6549"/>
                  </a:lnTo>
                  <a:cubicBezTo>
                    <a:pt x="4751" y="6585"/>
                    <a:pt x="4751" y="6597"/>
                    <a:pt x="4728" y="6620"/>
                  </a:cubicBezTo>
                  <a:cubicBezTo>
                    <a:pt x="4716" y="6668"/>
                    <a:pt x="4704" y="6704"/>
                    <a:pt x="4692" y="6739"/>
                  </a:cubicBezTo>
                  <a:lnTo>
                    <a:pt x="4692" y="6763"/>
                  </a:lnTo>
                  <a:cubicBezTo>
                    <a:pt x="4692" y="6775"/>
                    <a:pt x="4668" y="6775"/>
                    <a:pt x="4668" y="6787"/>
                  </a:cubicBezTo>
                  <a:cubicBezTo>
                    <a:pt x="4656" y="6835"/>
                    <a:pt x="4644" y="6859"/>
                    <a:pt x="4632" y="6906"/>
                  </a:cubicBezTo>
                  <a:lnTo>
                    <a:pt x="4632" y="6918"/>
                  </a:lnTo>
                  <a:cubicBezTo>
                    <a:pt x="4608" y="6954"/>
                    <a:pt x="4597" y="7001"/>
                    <a:pt x="4573" y="7025"/>
                  </a:cubicBezTo>
                  <a:cubicBezTo>
                    <a:pt x="4573" y="7037"/>
                    <a:pt x="4549" y="7037"/>
                    <a:pt x="4549" y="7061"/>
                  </a:cubicBezTo>
                  <a:cubicBezTo>
                    <a:pt x="4537" y="7085"/>
                    <a:pt x="4513" y="7132"/>
                    <a:pt x="4489" y="7156"/>
                  </a:cubicBezTo>
                  <a:cubicBezTo>
                    <a:pt x="4489" y="7156"/>
                    <a:pt x="4489" y="7180"/>
                    <a:pt x="4477" y="7180"/>
                  </a:cubicBezTo>
                  <a:cubicBezTo>
                    <a:pt x="4466" y="7204"/>
                    <a:pt x="4430" y="7240"/>
                    <a:pt x="4418" y="7263"/>
                  </a:cubicBezTo>
                  <a:lnTo>
                    <a:pt x="4406" y="7275"/>
                  </a:lnTo>
                  <a:cubicBezTo>
                    <a:pt x="4370" y="7311"/>
                    <a:pt x="4358" y="7335"/>
                    <a:pt x="4335" y="7370"/>
                  </a:cubicBezTo>
                  <a:lnTo>
                    <a:pt x="4311" y="7382"/>
                  </a:lnTo>
                  <a:cubicBezTo>
                    <a:pt x="4299" y="7418"/>
                    <a:pt x="4275" y="7430"/>
                    <a:pt x="4251" y="7442"/>
                  </a:cubicBezTo>
                  <a:lnTo>
                    <a:pt x="4239" y="7454"/>
                  </a:lnTo>
                  <a:lnTo>
                    <a:pt x="4168" y="7537"/>
                  </a:lnTo>
                  <a:lnTo>
                    <a:pt x="4156" y="7549"/>
                  </a:lnTo>
                  <a:cubicBezTo>
                    <a:pt x="4120" y="7561"/>
                    <a:pt x="4108" y="7573"/>
                    <a:pt x="4073" y="7609"/>
                  </a:cubicBezTo>
                  <a:lnTo>
                    <a:pt x="4061" y="7609"/>
                  </a:lnTo>
                  <a:cubicBezTo>
                    <a:pt x="4042" y="7618"/>
                    <a:pt x="4015" y="7643"/>
                    <a:pt x="3999" y="7659"/>
                  </a:cubicBezTo>
                  <a:lnTo>
                    <a:pt x="3999" y="7659"/>
                  </a:lnTo>
                  <a:lnTo>
                    <a:pt x="4311" y="7478"/>
                  </a:lnTo>
                  <a:cubicBezTo>
                    <a:pt x="4347" y="7454"/>
                    <a:pt x="4358" y="7442"/>
                    <a:pt x="4394" y="7430"/>
                  </a:cubicBezTo>
                  <a:lnTo>
                    <a:pt x="4406" y="7418"/>
                  </a:lnTo>
                  <a:cubicBezTo>
                    <a:pt x="4418" y="7394"/>
                    <a:pt x="4430" y="7382"/>
                    <a:pt x="4454" y="7382"/>
                  </a:cubicBezTo>
                  <a:cubicBezTo>
                    <a:pt x="4466" y="7382"/>
                    <a:pt x="4466" y="7370"/>
                    <a:pt x="4477" y="7370"/>
                  </a:cubicBezTo>
                  <a:lnTo>
                    <a:pt x="4525" y="7323"/>
                  </a:lnTo>
                  <a:lnTo>
                    <a:pt x="4537" y="7311"/>
                  </a:lnTo>
                  <a:cubicBezTo>
                    <a:pt x="4573" y="7299"/>
                    <a:pt x="4585" y="7263"/>
                    <a:pt x="4597" y="7251"/>
                  </a:cubicBezTo>
                  <a:lnTo>
                    <a:pt x="4608" y="7240"/>
                  </a:lnTo>
                  <a:lnTo>
                    <a:pt x="4668" y="7180"/>
                  </a:lnTo>
                  <a:lnTo>
                    <a:pt x="4692" y="7156"/>
                  </a:lnTo>
                  <a:lnTo>
                    <a:pt x="4728" y="7120"/>
                  </a:lnTo>
                  <a:cubicBezTo>
                    <a:pt x="4728" y="7097"/>
                    <a:pt x="4751" y="7097"/>
                    <a:pt x="4751" y="7085"/>
                  </a:cubicBezTo>
                  <a:cubicBezTo>
                    <a:pt x="4763" y="7073"/>
                    <a:pt x="4775" y="7037"/>
                    <a:pt x="4787" y="7025"/>
                  </a:cubicBezTo>
                  <a:lnTo>
                    <a:pt x="4811" y="7013"/>
                  </a:lnTo>
                  <a:cubicBezTo>
                    <a:pt x="4823" y="6978"/>
                    <a:pt x="4847" y="6954"/>
                    <a:pt x="4870" y="6942"/>
                  </a:cubicBezTo>
                  <a:cubicBezTo>
                    <a:pt x="4870" y="6942"/>
                    <a:pt x="4870" y="6918"/>
                    <a:pt x="4882" y="6918"/>
                  </a:cubicBezTo>
                  <a:cubicBezTo>
                    <a:pt x="4894" y="6906"/>
                    <a:pt x="4906" y="6882"/>
                    <a:pt x="4930" y="6847"/>
                  </a:cubicBezTo>
                  <a:cubicBezTo>
                    <a:pt x="4930" y="6835"/>
                    <a:pt x="4942" y="6835"/>
                    <a:pt x="4942" y="6823"/>
                  </a:cubicBezTo>
                  <a:cubicBezTo>
                    <a:pt x="4954" y="6799"/>
                    <a:pt x="4966" y="6775"/>
                    <a:pt x="4966" y="6763"/>
                  </a:cubicBezTo>
                  <a:cubicBezTo>
                    <a:pt x="4966" y="6763"/>
                    <a:pt x="4966" y="6739"/>
                    <a:pt x="4989" y="6739"/>
                  </a:cubicBezTo>
                  <a:lnTo>
                    <a:pt x="4989" y="6728"/>
                  </a:lnTo>
                  <a:cubicBezTo>
                    <a:pt x="4989" y="6716"/>
                    <a:pt x="5001" y="6704"/>
                    <a:pt x="5001" y="6680"/>
                  </a:cubicBezTo>
                  <a:cubicBezTo>
                    <a:pt x="5001" y="6668"/>
                    <a:pt x="5013" y="6656"/>
                    <a:pt x="5013" y="6644"/>
                  </a:cubicBezTo>
                  <a:cubicBezTo>
                    <a:pt x="5013" y="6620"/>
                    <a:pt x="5025" y="6608"/>
                    <a:pt x="5025" y="6597"/>
                  </a:cubicBezTo>
                  <a:cubicBezTo>
                    <a:pt x="5025" y="6585"/>
                    <a:pt x="5025" y="6585"/>
                    <a:pt x="5049" y="6561"/>
                  </a:cubicBezTo>
                  <a:lnTo>
                    <a:pt x="5049" y="6549"/>
                  </a:lnTo>
                  <a:cubicBezTo>
                    <a:pt x="5061" y="6501"/>
                    <a:pt x="5073" y="6478"/>
                    <a:pt x="5085" y="6430"/>
                  </a:cubicBezTo>
                  <a:cubicBezTo>
                    <a:pt x="5109" y="6406"/>
                    <a:pt x="5109" y="6382"/>
                    <a:pt x="5120" y="6358"/>
                  </a:cubicBezTo>
                  <a:lnTo>
                    <a:pt x="5120" y="6347"/>
                  </a:lnTo>
                  <a:cubicBezTo>
                    <a:pt x="5132" y="6311"/>
                    <a:pt x="5132" y="6299"/>
                    <a:pt x="5144" y="6263"/>
                  </a:cubicBezTo>
                  <a:lnTo>
                    <a:pt x="5144" y="6251"/>
                  </a:lnTo>
                  <a:lnTo>
                    <a:pt x="5144" y="6239"/>
                  </a:lnTo>
                  <a:cubicBezTo>
                    <a:pt x="5144" y="6227"/>
                    <a:pt x="5168" y="6204"/>
                    <a:pt x="5168" y="6192"/>
                  </a:cubicBezTo>
                  <a:lnTo>
                    <a:pt x="5168" y="6180"/>
                  </a:lnTo>
                  <a:cubicBezTo>
                    <a:pt x="5168" y="6168"/>
                    <a:pt x="5168" y="6144"/>
                    <a:pt x="5180" y="6132"/>
                  </a:cubicBezTo>
                  <a:lnTo>
                    <a:pt x="5180" y="6108"/>
                  </a:lnTo>
                  <a:lnTo>
                    <a:pt x="5180" y="6073"/>
                  </a:lnTo>
                  <a:lnTo>
                    <a:pt x="5180" y="6049"/>
                  </a:lnTo>
                  <a:lnTo>
                    <a:pt x="5180" y="6025"/>
                  </a:lnTo>
                  <a:lnTo>
                    <a:pt x="5180" y="6001"/>
                  </a:lnTo>
                  <a:lnTo>
                    <a:pt x="5180" y="5966"/>
                  </a:lnTo>
                  <a:lnTo>
                    <a:pt x="5180" y="5942"/>
                  </a:lnTo>
                  <a:lnTo>
                    <a:pt x="5180" y="5930"/>
                  </a:lnTo>
                  <a:lnTo>
                    <a:pt x="5180" y="5906"/>
                  </a:lnTo>
                  <a:lnTo>
                    <a:pt x="5180" y="5846"/>
                  </a:lnTo>
                  <a:lnTo>
                    <a:pt x="5180" y="5549"/>
                  </a:lnTo>
                  <a:lnTo>
                    <a:pt x="5192" y="2929"/>
                  </a:lnTo>
                  <a:cubicBezTo>
                    <a:pt x="5228" y="2918"/>
                    <a:pt x="5192" y="2894"/>
                    <a:pt x="5168" y="2858"/>
                  </a:cubicBezTo>
                  <a:cubicBezTo>
                    <a:pt x="5132" y="2834"/>
                    <a:pt x="5097" y="2799"/>
                    <a:pt x="5061" y="2751"/>
                  </a:cubicBezTo>
                  <a:cubicBezTo>
                    <a:pt x="5025" y="2727"/>
                    <a:pt x="5001" y="2691"/>
                    <a:pt x="4978" y="2679"/>
                  </a:cubicBezTo>
                  <a:lnTo>
                    <a:pt x="4954" y="2668"/>
                  </a:lnTo>
                  <a:lnTo>
                    <a:pt x="4870" y="2572"/>
                  </a:lnTo>
                  <a:lnTo>
                    <a:pt x="4751" y="2453"/>
                  </a:lnTo>
                  <a:cubicBezTo>
                    <a:pt x="4728" y="2441"/>
                    <a:pt x="4728" y="2429"/>
                    <a:pt x="4716" y="2429"/>
                  </a:cubicBezTo>
                  <a:cubicBezTo>
                    <a:pt x="4704" y="2406"/>
                    <a:pt x="4680" y="2382"/>
                    <a:pt x="4656" y="2358"/>
                  </a:cubicBezTo>
                  <a:cubicBezTo>
                    <a:pt x="4644" y="2334"/>
                    <a:pt x="4632" y="2322"/>
                    <a:pt x="4632" y="2310"/>
                  </a:cubicBezTo>
                  <a:lnTo>
                    <a:pt x="4549" y="2239"/>
                  </a:lnTo>
                  <a:lnTo>
                    <a:pt x="4525" y="2203"/>
                  </a:lnTo>
                  <a:cubicBezTo>
                    <a:pt x="4477" y="2156"/>
                    <a:pt x="4454" y="2108"/>
                    <a:pt x="4406" y="2072"/>
                  </a:cubicBezTo>
                  <a:lnTo>
                    <a:pt x="4370" y="2037"/>
                  </a:lnTo>
                  <a:cubicBezTo>
                    <a:pt x="4347" y="2013"/>
                    <a:pt x="4311" y="1965"/>
                    <a:pt x="4287" y="1941"/>
                  </a:cubicBezTo>
                  <a:lnTo>
                    <a:pt x="4251" y="1906"/>
                  </a:lnTo>
                  <a:cubicBezTo>
                    <a:pt x="4216" y="1846"/>
                    <a:pt x="4156" y="1786"/>
                    <a:pt x="4108" y="1727"/>
                  </a:cubicBezTo>
                  <a:cubicBezTo>
                    <a:pt x="4108" y="1715"/>
                    <a:pt x="4096" y="1715"/>
                    <a:pt x="4096" y="1703"/>
                  </a:cubicBezTo>
                  <a:cubicBezTo>
                    <a:pt x="4049" y="1644"/>
                    <a:pt x="4001" y="1584"/>
                    <a:pt x="3942" y="1525"/>
                  </a:cubicBezTo>
                  <a:lnTo>
                    <a:pt x="3918" y="1489"/>
                  </a:lnTo>
                  <a:cubicBezTo>
                    <a:pt x="3882" y="1441"/>
                    <a:pt x="3835" y="1405"/>
                    <a:pt x="3811" y="1358"/>
                  </a:cubicBezTo>
                  <a:cubicBezTo>
                    <a:pt x="3811" y="1358"/>
                    <a:pt x="3811" y="1346"/>
                    <a:pt x="3799" y="1346"/>
                  </a:cubicBezTo>
                  <a:cubicBezTo>
                    <a:pt x="3763" y="1298"/>
                    <a:pt x="3739" y="1251"/>
                    <a:pt x="3704" y="1227"/>
                  </a:cubicBezTo>
                  <a:cubicBezTo>
                    <a:pt x="3692" y="1203"/>
                    <a:pt x="3692" y="1191"/>
                    <a:pt x="3680" y="1191"/>
                  </a:cubicBezTo>
                  <a:cubicBezTo>
                    <a:pt x="3644" y="1144"/>
                    <a:pt x="3620" y="1108"/>
                    <a:pt x="3573" y="1060"/>
                  </a:cubicBezTo>
                  <a:lnTo>
                    <a:pt x="3477" y="929"/>
                  </a:lnTo>
                  <a:cubicBezTo>
                    <a:pt x="3465" y="905"/>
                    <a:pt x="3454" y="894"/>
                    <a:pt x="3454" y="882"/>
                  </a:cubicBezTo>
                  <a:cubicBezTo>
                    <a:pt x="3442" y="870"/>
                    <a:pt x="3442" y="846"/>
                    <a:pt x="3418" y="846"/>
                  </a:cubicBezTo>
                  <a:cubicBezTo>
                    <a:pt x="3406" y="834"/>
                    <a:pt x="3394" y="810"/>
                    <a:pt x="3382" y="786"/>
                  </a:cubicBezTo>
                  <a:lnTo>
                    <a:pt x="3346" y="763"/>
                  </a:lnTo>
                  <a:cubicBezTo>
                    <a:pt x="3334" y="751"/>
                    <a:pt x="3323" y="715"/>
                    <a:pt x="3299" y="703"/>
                  </a:cubicBezTo>
                  <a:cubicBezTo>
                    <a:pt x="3299" y="691"/>
                    <a:pt x="3287" y="691"/>
                    <a:pt x="3287" y="667"/>
                  </a:cubicBezTo>
                  <a:cubicBezTo>
                    <a:pt x="3275" y="643"/>
                    <a:pt x="3239" y="608"/>
                    <a:pt x="3227" y="596"/>
                  </a:cubicBezTo>
                  <a:cubicBezTo>
                    <a:pt x="3215" y="572"/>
                    <a:pt x="3204" y="548"/>
                    <a:pt x="3168" y="524"/>
                  </a:cubicBezTo>
                  <a:cubicBezTo>
                    <a:pt x="3168" y="513"/>
                    <a:pt x="3156" y="513"/>
                    <a:pt x="3156" y="489"/>
                  </a:cubicBezTo>
                  <a:cubicBezTo>
                    <a:pt x="3144" y="477"/>
                    <a:pt x="3120" y="465"/>
                    <a:pt x="3120" y="453"/>
                  </a:cubicBezTo>
                  <a:cubicBezTo>
                    <a:pt x="3120" y="429"/>
                    <a:pt x="3108" y="429"/>
                    <a:pt x="3108" y="417"/>
                  </a:cubicBezTo>
                  <a:cubicBezTo>
                    <a:pt x="3096" y="405"/>
                    <a:pt x="3096" y="393"/>
                    <a:pt x="3084" y="370"/>
                  </a:cubicBezTo>
                  <a:cubicBezTo>
                    <a:pt x="3084" y="358"/>
                    <a:pt x="3061" y="358"/>
                    <a:pt x="3061" y="346"/>
                  </a:cubicBezTo>
                  <a:cubicBezTo>
                    <a:pt x="3049" y="334"/>
                    <a:pt x="3049" y="310"/>
                    <a:pt x="3037" y="310"/>
                  </a:cubicBezTo>
                  <a:cubicBezTo>
                    <a:pt x="3037" y="298"/>
                    <a:pt x="3025" y="298"/>
                    <a:pt x="3025" y="286"/>
                  </a:cubicBezTo>
                  <a:cubicBezTo>
                    <a:pt x="3001" y="274"/>
                    <a:pt x="3001" y="251"/>
                    <a:pt x="2989" y="251"/>
                  </a:cubicBezTo>
                  <a:cubicBezTo>
                    <a:pt x="2989" y="239"/>
                    <a:pt x="2977" y="239"/>
                    <a:pt x="2977" y="239"/>
                  </a:cubicBezTo>
                  <a:cubicBezTo>
                    <a:pt x="2965" y="227"/>
                    <a:pt x="2965" y="215"/>
                    <a:pt x="2942" y="215"/>
                  </a:cubicBezTo>
                  <a:lnTo>
                    <a:pt x="2930" y="191"/>
                  </a:lnTo>
                  <a:cubicBezTo>
                    <a:pt x="2918" y="179"/>
                    <a:pt x="2918" y="167"/>
                    <a:pt x="2906" y="167"/>
                  </a:cubicBezTo>
                  <a:lnTo>
                    <a:pt x="2906" y="155"/>
                  </a:lnTo>
                  <a:cubicBezTo>
                    <a:pt x="2882" y="132"/>
                    <a:pt x="2882" y="120"/>
                    <a:pt x="2870" y="108"/>
                  </a:cubicBezTo>
                  <a:cubicBezTo>
                    <a:pt x="2870" y="108"/>
                    <a:pt x="2870" y="96"/>
                    <a:pt x="2858" y="96"/>
                  </a:cubicBezTo>
                  <a:lnTo>
                    <a:pt x="2846" y="72"/>
                  </a:lnTo>
                  <a:cubicBezTo>
                    <a:pt x="2846" y="72"/>
                    <a:pt x="2846" y="60"/>
                    <a:pt x="2823" y="60"/>
                  </a:cubicBezTo>
                  <a:cubicBezTo>
                    <a:pt x="2823" y="60"/>
                    <a:pt x="2823" y="48"/>
                    <a:pt x="2811" y="48"/>
                  </a:cubicBezTo>
                  <a:lnTo>
                    <a:pt x="2811" y="36"/>
                  </a:lnTo>
                  <a:lnTo>
                    <a:pt x="2811" y="12"/>
                  </a:lnTo>
                  <a:lnTo>
                    <a:pt x="2799" y="1"/>
                  </a:lnTo>
                  <a:close/>
                  <a:moveTo>
                    <a:pt x="3999" y="7659"/>
                  </a:moveTo>
                  <a:lnTo>
                    <a:pt x="3956" y="7684"/>
                  </a:lnTo>
                  <a:lnTo>
                    <a:pt x="3956" y="7684"/>
                  </a:lnTo>
                  <a:cubicBezTo>
                    <a:pt x="3961" y="7682"/>
                    <a:pt x="3969" y="7680"/>
                    <a:pt x="3977" y="7680"/>
                  </a:cubicBezTo>
                  <a:cubicBezTo>
                    <a:pt x="3977" y="7668"/>
                    <a:pt x="3989" y="7668"/>
                    <a:pt x="3989" y="7668"/>
                  </a:cubicBezTo>
                  <a:cubicBezTo>
                    <a:pt x="3992" y="7666"/>
                    <a:pt x="3995" y="7663"/>
                    <a:pt x="3999" y="7659"/>
                  </a:cubicBezTo>
                  <a:close/>
                  <a:moveTo>
                    <a:pt x="3956" y="7684"/>
                  </a:moveTo>
                  <a:cubicBezTo>
                    <a:pt x="3946" y="7687"/>
                    <a:pt x="3942" y="7692"/>
                    <a:pt x="3942" y="7692"/>
                  </a:cubicBezTo>
                  <a:lnTo>
                    <a:pt x="3956" y="7684"/>
                  </a:lnTo>
                  <a:close/>
                </a:path>
              </a:pathLst>
            </a:custGeom>
            <a:solidFill>
              <a:srgbClr val="B4B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5078870" y="2112403"/>
              <a:ext cx="49252" cy="60413"/>
            </a:xfrm>
            <a:custGeom>
              <a:avLst/>
              <a:gdLst/>
              <a:ahLst/>
              <a:cxnLst/>
              <a:rect l="l" t="t" r="r" b="b"/>
              <a:pathLst>
                <a:path w="1668" h="2046" extrusionOk="0">
                  <a:moveTo>
                    <a:pt x="460" y="0"/>
                  </a:moveTo>
                  <a:cubicBezTo>
                    <a:pt x="186" y="0"/>
                    <a:pt x="1" y="222"/>
                    <a:pt x="1" y="593"/>
                  </a:cubicBezTo>
                  <a:lnTo>
                    <a:pt x="1" y="1082"/>
                  </a:lnTo>
                  <a:lnTo>
                    <a:pt x="132" y="1153"/>
                  </a:lnTo>
                  <a:lnTo>
                    <a:pt x="120" y="665"/>
                  </a:lnTo>
                  <a:cubicBezTo>
                    <a:pt x="120" y="345"/>
                    <a:pt x="274" y="162"/>
                    <a:pt x="508" y="162"/>
                  </a:cubicBezTo>
                  <a:cubicBezTo>
                    <a:pt x="605" y="162"/>
                    <a:pt x="715" y="194"/>
                    <a:pt x="834" y="260"/>
                  </a:cubicBezTo>
                  <a:cubicBezTo>
                    <a:pt x="1227" y="486"/>
                    <a:pt x="1537" y="1034"/>
                    <a:pt x="1537" y="1486"/>
                  </a:cubicBezTo>
                  <a:lnTo>
                    <a:pt x="1537" y="1975"/>
                  </a:lnTo>
                  <a:lnTo>
                    <a:pt x="1668" y="2046"/>
                  </a:lnTo>
                  <a:lnTo>
                    <a:pt x="1668" y="1558"/>
                  </a:lnTo>
                  <a:cubicBezTo>
                    <a:pt x="1668" y="1022"/>
                    <a:pt x="1298" y="379"/>
                    <a:pt x="834" y="117"/>
                  </a:cubicBezTo>
                  <a:cubicBezTo>
                    <a:pt x="699" y="38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5066232" y="2141605"/>
              <a:ext cx="73140" cy="112057"/>
            </a:xfrm>
            <a:custGeom>
              <a:avLst/>
              <a:gdLst/>
              <a:ahLst/>
              <a:cxnLst/>
              <a:rect l="l" t="t" r="r" b="b"/>
              <a:pathLst>
                <a:path w="2477" h="3795" extrusionOk="0">
                  <a:moveTo>
                    <a:pt x="1108" y="1238"/>
                  </a:moveTo>
                  <a:cubicBezTo>
                    <a:pt x="1151" y="1238"/>
                    <a:pt x="1199" y="1253"/>
                    <a:pt x="1250" y="1283"/>
                  </a:cubicBezTo>
                  <a:cubicBezTo>
                    <a:pt x="1429" y="1390"/>
                    <a:pt x="1560" y="1629"/>
                    <a:pt x="1560" y="1819"/>
                  </a:cubicBezTo>
                  <a:cubicBezTo>
                    <a:pt x="1560" y="1938"/>
                    <a:pt x="1512" y="2010"/>
                    <a:pt x="1441" y="2021"/>
                  </a:cubicBezTo>
                  <a:lnTo>
                    <a:pt x="1560" y="2855"/>
                  </a:lnTo>
                  <a:lnTo>
                    <a:pt x="929" y="2498"/>
                  </a:lnTo>
                  <a:lnTo>
                    <a:pt x="1048" y="1807"/>
                  </a:lnTo>
                  <a:cubicBezTo>
                    <a:pt x="976" y="1712"/>
                    <a:pt x="929" y="1581"/>
                    <a:pt x="929" y="1462"/>
                  </a:cubicBezTo>
                  <a:cubicBezTo>
                    <a:pt x="929" y="1326"/>
                    <a:pt x="1001" y="1238"/>
                    <a:pt x="1108" y="1238"/>
                  </a:cubicBezTo>
                  <a:close/>
                  <a:moveTo>
                    <a:pt x="191" y="0"/>
                  </a:moveTo>
                  <a:cubicBezTo>
                    <a:pt x="85" y="0"/>
                    <a:pt x="12" y="88"/>
                    <a:pt x="12" y="224"/>
                  </a:cubicBezTo>
                  <a:lnTo>
                    <a:pt x="12" y="1998"/>
                  </a:lnTo>
                  <a:lnTo>
                    <a:pt x="12" y="2140"/>
                  </a:lnTo>
                  <a:cubicBezTo>
                    <a:pt x="0" y="2355"/>
                    <a:pt x="143" y="2605"/>
                    <a:pt x="321" y="2700"/>
                  </a:cubicBezTo>
                  <a:lnTo>
                    <a:pt x="2155" y="3748"/>
                  </a:lnTo>
                  <a:cubicBezTo>
                    <a:pt x="2208" y="3780"/>
                    <a:pt x="2258" y="3795"/>
                    <a:pt x="2302" y="3795"/>
                  </a:cubicBezTo>
                  <a:cubicBezTo>
                    <a:pt x="2406" y="3795"/>
                    <a:pt x="2477" y="3711"/>
                    <a:pt x="2477" y="3569"/>
                  </a:cubicBezTo>
                  <a:lnTo>
                    <a:pt x="2477" y="1652"/>
                  </a:lnTo>
                  <a:cubicBezTo>
                    <a:pt x="2477" y="1450"/>
                    <a:pt x="2334" y="1212"/>
                    <a:pt x="2167" y="1105"/>
                  </a:cubicBezTo>
                  <a:lnTo>
                    <a:pt x="2096" y="1057"/>
                  </a:lnTo>
                  <a:lnTo>
                    <a:pt x="1965" y="986"/>
                  </a:lnTo>
                  <a:lnTo>
                    <a:pt x="548" y="164"/>
                  </a:lnTo>
                  <a:lnTo>
                    <a:pt x="417" y="93"/>
                  </a:lnTo>
                  <a:lnTo>
                    <a:pt x="333" y="45"/>
                  </a:lnTo>
                  <a:cubicBezTo>
                    <a:pt x="282" y="14"/>
                    <a:pt x="234" y="0"/>
                    <a:pt x="19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5093279" y="2178515"/>
              <a:ext cx="18661" cy="48100"/>
            </a:xfrm>
            <a:custGeom>
              <a:avLst/>
              <a:gdLst/>
              <a:ahLst/>
              <a:cxnLst/>
              <a:rect l="l" t="t" r="r" b="b"/>
              <a:pathLst>
                <a:path w="632" h="1629" extrusionOk="0">
                  <a:moveTo>
                    <a:pt x="171" y="0"/>
                  </a:moveTo>
                  <a:cubicBezTo>
                    <a:pt x="67" y="0"/>
                    <a:pt x="1" y="88"/>
                    <a:pt x="1" y="224"/>
                  </a:cubicBezTo>
                  <a:cubicBezTo>
                    <a:pt x="1" y="343"/>
                    <a:pt x="48" y="474"/>
                    <a:pt x="120" y="581"/>
                  </a:cubicBezTo>
                  <a:lnTo>
                    <a:pt x="1" y="1283"/>
                  </a:lnTo>
                  <a:lnTo>
                    <a:pt x="632" y="1629"/>
                  </a:lnTo>
                  <a:lnTo>
                    <a:pt x="632" y="1629"/>
                  </a:lnTo>
                  <a:lnTo>
                    <a:pt x="513" y="795"/>
                  </a:lnTo>
                  <a:cubicBezTo>
                    <a:pt x="584" y="760"/>
                    <a:pt x="632" y="688"/>
                    <a:pt x="632" y="581"/>
                  </a:cubicBezTo>
                  <a:cubicBezTo>
                    <a:pt x="632" y="390"/>
                    <a:pt x="489" y="140"/>
                    <a:pt x="310" y="45"/>
                  </a:cubicBezTo>
                  <a:cubicBezTo>
                    <a:pt x="259" y="14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5857569" y="2594321"/>
              <a:ext cx="366023" cy="464379"/>
            </a:xfrm>
            <a:custGeom>
              <a:avLst/>
              <a:gdLst/>
              <a:ahLst/>
              <a:cxnLst/>
              <a:rect l="l" t="t" r="r" b="b"/>
              <a:pathLst>
                <a:path w="12396" h="15727" extrusionOk="0">
                  <a:moveTo>
                    <a:pt x="311" y="1"/>
                  </a:moveTo>
                  <a:cubicBezTo>
                    <a:pt x="132" y="84"/>
                    <a:pt x="13" y="298"/>
                    <a:pt x="13" y="608"/>
                  </a:cubicBezTo>
                  <a:lnTo>
                    <a:pt x="1" y="7918"/>
                  </a:lnTo>
                  <a:cubicBezTo>
                    <a:pt x="1" y="8502"/>
                    <a:pt x="406" y="9216"/>
                    <a:pt x="918" y="9514"/>
                  </a:cubicBezTo>
                  <a:lnTo>
                    <a:pt x="4192" y="11395"/>
                  </a:lnTo>
                  <a:lnTo>
                    <a:pt x="11479" y="15598"/>
                  </a:lnTo>
                  <a:cubicBezTo>
                    <a:pt x="11622" y="15685"/>
                    <a:pt x="11759" y="15726"/>
                    <a:pt x="11881" y="15726"/>
                  </a:cubicBezTo>
                  <a:cubicBezTo>
                    <a:pt x="12175" y="15726"/>
                    <a:pt x="12383" y="15486"/>
                    <a:pt x="12383" y="15074"/>
                  </a:cubicBezTo>
                  <a:lnTo>
                    <a:pt x="12395" y="7763"/>
                  </a:lnTo>
                  <a:cubicBezTo>
                    <a:pt x="12395" y="7454"/>
                    <a:pt x="12276" y="7109"/>
                    <a:pt x="12098" y="6811"/>
                  </a:cubicBezTo>
                  <a:lnTo>
                    <a:pt x="6192" y="8859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5866723" y="2593140"/>
              <a:ext cx="348070" cy="262765"/>
            </a:xfrm>
            <a:custGeom>
              <a:avLst/>
              <a:gdLst/>
              <a:ahLst/>
              <a:cxnLst/>
              <a:rect l="l" t="t" r="r" b="b"/>
              <a:pathLst>
                <a:path w="11788" h="8899" extrusionOk="0">
                  <a:moveTo>
                    <a:pt x="204" y="1"/>
                  </a:moveTo>
                  <a:cubicBezTo>
                    <a:pt x="131" y="1"/>
                    <a:pt x="62" y="14"/>
                    <a:pt x="1" y="41"/>
                  </a:cubicBezTo>
                  <a:lnTo>
                    <a:pt x="5882" y="8899"/>
                  </a:lnTo>
                  <a:lnTo>
                    <a:pt x="11788" y="6851"/>
                  </a:lnTo>
                  <a:cubicBezTo>
                    <a:pt x="11621" y="6589"/>
                    <a:pt x="11407" y="6363"/>
                    <a:pt x="11169" y="6220"/>
                  </a:cubicBezTo>
                  <a:lnTo>
                    <a:pt x="7894" y="4327"/>
                  </a:lnTo>
                  <a:lnTo>
                    <a:pt x="608" y="124"/>
                  </a:lnTo>
                  <a:cubicBezTo>
                    <a:pt x="472" y="41"/>
                    <a:pt x="331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4314580" y="1726803"/>
              <a:ext cx="422243" cy="383798"/>
            </a:xfrm>
            <a:custGeom>
              <a:avLst/>
              <a:gdLst/>
              <a:ahLst/>
              <a:cxnLst/>
              <a:rect l="l" t="t" r="r" b="b"/>
              <a:pathLst>
                <a:path w="14300" h="12998" extrusionOk="0">
                  <a:moveTo>
                    <a:pt x="1129" y="2666"/>
                  </a:moveTo>
                  <a:cubicBezTo>
                    <a:pt x="1176" y="2666"/>
                    <a:pt x="1229" y="2681"/>
                    <a:pt x="1286" y="2711"/>
                  </a:cubicBezTo>
                  <a:lnTo>
                    <a:pt x="2787" y="3568"/>
                  </a:lnTo>
                  <a:cubicBezTo>
                    <a:pt x="2977" y="3687"/>
                    <a:pt x="3144" y="3961"/>
                    <a:pt x="3144" y="4187"/>
                  </a:cubicBezTo>
                  <a:lnTo>
                    <a:pt x="3144" y="4997"/>
                  </a:lnTo>
                  <a:cubicBezTo>
                    <a:pt x="3144" y="5160"/>
                    <a:pt x="3057" y="5255"/>
                    <a:pt x="2937" y="5255"/>
                  </a:cubicBezTo>
                  <a:cubicBezTo>
                    <a:pt x="2891" y="5255"/>
                    <a:pt x="2840" y="5241"/>
                    <a:pt x="2787" y="5211"/>
                  </a:cubicBezTo>
                  <a:lnTo>
                    <a:pt x="1286" y="4342"/>
                  </a:lnTo>
                  <a:cubicBezTo>
                    <a:pt x="1084" y="4223"/>
                    <a:pt x="929" y="3961"/>
                    <a:pt x="929" y="3735"/>
                  </a:cubicBezTo>
                  <a:lnTo>
                    <a:pt x="929" y="2913"/>
                  </a:lnTo>
                  <a:cubicBezTo>
                    <a:pt x="929" y="2759"/>
                    <a:pt x="1009" y="2666"/>
                    <a:pt x="1129" y="2666"/>
                  </a:cubicBezTo>
                  <a:close/>
                  <a:moveTo>
                    <a:pt x="12288" y="7365"/>
                  </a:moveTo>
                  <a:cubicBezTo>
                    <a:pt x="12350" y="7365"/>
                    <a:pt x="12419" y="7385"/>
                    <a:pt x="12490" y="7425"/>
                  </a:cubicBezTo>
                  <a:cubicBezTo>
                    <a:pt x="12621" y="7497"/>
                    <a:pt x="12740" y="7640"/>
                    <a:pt x="12835" y="7795"/>
                  </a:cubicBezTo>
                  <a:cubicBezTo>
                    <a:pt x="12868" y="7771"/>
                    <a:pt x="12906" y="7761"/>
                    <a:pt x="12948" y="7761"/>
                  </a:cubicBezTo>
                  <a:cubicBezTo>
                    <a:pt x="13013" y="7761"/>
                    <a:pt x="13089" y="7787"/>
                    <a:pt x="13169" y="7830"/>
                  </a:cubicBezTo>
                  <a:cubicBezTo>
                    <a:pt x="13443" y="7973"/>
                    <a:pt x="13645" y="8354"/>
                    <a:pt x="13645" y="8652"/>
                  </a:cubicBezTo>
                  <a:cubicBezTo>
                    <a:pt x="13645" y="8861"/>
                    <a:pt x="13545" y="8982"/>
                    <a:pt x="13391" y="8982"/>
                  </a:cubicBezTo>
                  <a:cubicBezTo>
                    <a:pt x="13326" y="8982"/>
                    <a:pt x="13250" y="8960"/>
                    <a:pt x="13169" y="8914"/>
                  </a:cubicBezTo>
                  <a:cubicBezTo>
                    <a:pt x="13038" y="8842"/>
                    <a:pt x="12919" y="8711"/>
                    <a:pt x="12835" y="8545"/>
                  </a:cubicBezTo>
                  <a:cubicBezTo>
                    <a:pt x="12796" y="8569"/>
                    <a:pt x="12752" y="8582"/>
                    <a:pt x="12705" y="8582"/>
                  </a:cubicBezTo>
                  <a:cubicBezTo>
                    <a:pt x="12639" y="8582"/>
                    <a:pt x="12567" y="8558"/>
                    <a:pt x="12490" y="8509"/>
                  </a:cubicBezTo>
                  <a:cubicBezTo>
                    <a:pt x="12216" y="8366"/>
                    <a:pt x="12014" y="7997"/>
                    <a:pt x="12014" y="7699"/>
                  </a:cubicBezTo>
                  <a:cubicBezTo>
                    <a:pt x="12022" y="7487"/>
                    <a:pt x="12134" y="7365"/>
                    <a:pt x="12288" y="7365"/>
                  </a:cubicBezTo>
                  <a:close/>
                  <a:moveTo>
                    <a:pt x="434" y="1"/>
                  </a:moveTo>
                  <a:cubicBezTo>
                    <a:pt x="185" y="1"/>
                    <a:pt x="12" y="195"/>
                    <a:pt x="12" y="532"/>
                  </a:cubicBezTo>
                  <a:lnTo>
                    <a:pt x="0" y="4044"/>
                  </a:lnTo>
                  <a:lnTo>
                    <a:pt x="0" y="4747"/>
                  </a:lnTo>
                  <a:lnTo>
                    <a:pt x="14288" y="12998"/>
                  </a:lnTo>
                  <a:lnTo>
                    <a:pt x="14300" y="8783"/>
                  </a:lnTo>
                  <a:cubicBezTo>
                    <a:pt x="14300" y="8307"/>
                    <a:pt x="13978" y="7723"/>
                    <a:pt x="13562" y="7485"/>
                  </a:cubicBezTo>
                  <a:lnTo>
                    <a:pt x="774" y="103"/>
                  </a:lnTo>
                  <a:cubicBezTo>
                    <a:pt x="653" y="34"/>
                    <a:pt x="537" y="1"/>
                    <a:pt x="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4314580" y="1907009"/>
              <a:ext cx="421564" cy="302480"/>
            </a:xfrm>
            <a:custGeom>
              <a:avLst/>
              <a:gdLst/>
              <a:ahLst/>
              <a:cxnLst/>
              <a:rect l="l" t="t" r="r" b="b"/>
              <a:pathLst>
                <a:path w="14277" h="10244" extrusionOk="0">
                  <a:moveTo>
                    <a:pt x="0" y="1"/>
                  </a:moveTo>
                  <a:lnTo>
                    <a:pt x="0" y="1477"/>
                  </a:lnTo>
                  <a:cubicBezTo>
                    <a:pt x="0" y="1954"/>
                    <a:pt x="334" y="2525"/>
                    <a:pt x="751" y="2763"/>
                  </a:cubicBezTo>
                  <a:lnTo>
                    <a:pt x="13514" y="10133"/>
                  </a:lnTo>
                  <a:cubicBezTo>
                    <a:pt x="13639" y="10208"/>
                    <a:pt x="13757" y="10243"/>
                    <a:pt x="13862" y="10243"/>
                  </a:cubicBezTo>
                  <a:cubicBezTo>
                    <a:pt x="14107" y="10243"/>
                    <a:pt x="14276" y="10050"/>
                    <a:pt x="14276" y="9716"/>
                  </a:cubicBezTo>
                  <a:lnTo>
                    <a:pt x="14276" y="82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4314934" y="1867295"/>
              <a:ext cx="421535" cy="283021"/>
            </a:xfrm>
            <a:custGeom>
              <a:avLst/>
              <a:gdLst/>
              <a:ahLst/>
              <a:cxnLst/>
              <a:rect l="l" t="t" r="r" b="b"/>
              <a:pathLst>
                <a:path w="14276" h="9585" extrusionOk="0">
                  <a:moveTo>
                    <a:pt x="0" y="0"/>
                  </a:moveTo>
                  <a:lnTo>
                    <a:pt x="0" y="1346"/>
                  </a:lnTo>
                  <a:lnTo>
                    <a:pt x="14264" y="9585"/>
                  </a:lnTo>
                  <a:lnTo>
                    <a:pt x="14264" y="9573"/>
                  </a:lnTo>
                  <a:lnTo>
                    <a:pt x="14276" y="8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4342011" y="1804962"/>
              <a:ext cx="65403" cy="76890"/>
            </a:xfrm>
            <a:custGeom>
              <a:avLst/>
              <a:gdLst/>
              <a:ahLst/>
              <a:cxnLst/>
              <a:rect l="l" t="t" r="r" b="b"/>
              <a:pathLst>
                <a:path w="2215" h="2604" extrusionOk="0">
                  <a:moveTo>
                    <a:pt x="194" y="0"/>
                  </a:moveTo>
                  <a:cubicBezTo>
                    <a:pt x="77" y="0"/>
                    <a:pt x="0" y="95"/>
                    <a:pt x="0" y="254"/>
                  </a:cubicBezTo>
                  <a:lnTo>
                    <a:pt x="0" y="1076"/>
                  </a:lnTo>
                  <a:cubicBezTo>
                    <a:pt x="0" y="1302"/>
                    <a:pt x="155" y="1576"/>
                    <a:pt x="357" y="1683"/>
                  </a:cubicBezTo>
                  <a:lnTo>
                    <a:pt x="1858" y="2552"/>
                  </a:lnTo>
                  <a:cubicBezTo>
                    <a:pt x="1913" y="2587"/>
                    <a:pt x="1967" y="2603"/>
                    <a:pt x="2015" y="2603"/>
                  </a:cubicBezTo>
                  <a:cubicBezTo>
                    <a:pt x="2131" y="2603"/>
                    <a:pt x="2215" y="2506"/>
                    <a:pt x="2215" y="2338"/>
                  </a:cubicBezTo>
                  <a:lnTo>
                    <a:pt x="2215" y="1516"/>
                  </a:lnTo>
                  <a:cubicBezTo>
                    <a:pt x="2215" y="1302"/>
                    <a:pt x="2048" y="1016"/>
                    <a:pt x="1858" y="909"/>
                  </a:cubicBezTo>
                  <a:lnTo>
                    <a:pt x="357" y="52"/>
                  </a:lnTo>
                  <a:cubicBezTo>
                    <a:pt x="298" y="17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4669294" y="1944273"/>
              <a:ext cx="24301" cy="35935"/>
            </a:xfrm>
            <a:custGeom>
              <a:avLst/>
              <a:gdLst/>
              <a:ahLst/>
              <a:cxnLst/>
              <a:rect l="l" t="t" r="r" b="b"/>
              <a:pathLst>
                <a:path w="823" h="1217" extrusionOk="0">
                  <a:moveTo>
                    <a:pt x="263" y="0"/>
                  </a:moveTo>
                  <a:cubicBezTo>
                    <a:pt x="104" y="0"/>
                    <a:pt x="1" y="122"/>
                    <a:pt x="1" y="334"/>
                  </a:cubicBezTo>
                  <a:cubicBezTo>
                    <a:pt x="1" y="632"/>
                    <a:pt x="227" y="1001"/>
                    <a:pt x="477" y="1144"/>
                  </a:cubicBezTo>
                  <a:cubicBezTo>
                    <a:pt x="554" y="1193"/>
                    <a:pt x="626" y="1217"/>
                    <a:pt x="692" y="1217"/>
                  </a:cubicBezTo>
                  <a:cubicBezTo>
                    <a:pt x="739" y="1217"/>
                    <a:pt x="783" y="1204"/>
                    <a:pt x="822" y="1180"/>
                  </a:cubicBezTo>
                  <a:cubicBezTo>
                    <a:pt x="739" y="1025"/>
                    <a:pt x="680" y="870"/>
                    <a:pt x="680" y="727"/>
                  </a:cubicBezTo>
                  <a:cubicBezTo>
                    <a:pt x="680" y="584"/>
                    <a:pt x="727" y="477"/>
                    <a:pt x="822" y="430"/>
                  </a:cubicBezTo>
                  <a:cubicBezTo>
                    <a:pt x="727" y="287"/>
                    <a:pt x="608" y="156"/>
                    <a:pt x="477" y="60"/>
                  </a:cubicBezTo>
                  <a:cubicBezTo>
                    <a:pt x="399" y="20"/>
                    <a:pt x="326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4689343" y="1955936"/>
              <a:ext cx="28140" cy="36083"/>
            </a:xfrm>
            <a:custGeom>
              <a:avLst/>
              <a:gdLst/>
              <a:ahLst/>
              <a:cxnLst/>
              <a:rect l="l" t="t" r="r" b="b"/>
              <a:pathLst>
                <a:path w="953" h="1222" extrusionOk="0">
                  <a:moveTo>
                    <a:pt x="256" y="1"/>
                  </a:moveTo>
                  <a:cubicBezTo>
                    <a:pt x="214" y="1"/>
                    <a:pt x="176" y="11"/>
                    <a:pt x="143" y="35"/>
                  </a:cubicBezTo>
                  <a:cubicBezTo>
                    <a:pt x="60" y="82"/>
                    <a:pt x="24" y="189"/>
                    <a:pt x="1" y="332"/>
                  </a:cubicBezTo>
                  <a:cubicBezTo>
                    <a:pt x="1" y="487"/>
                    <a:pt x="48" y="654"/>
                    <a:pt x="143" y="785"/>
                  </a:cubicBezTo>
                  <a:cubicBezTo>
                    <a:pt x="227" y="928"/>
                    <a:pt x="346" y="1070"/>
                    <a:pt x="477" y="1154"/>
                  </a:cubicBezTo>
                  <a:cubicBezTo>
                    <a:pt x="558" y="1200"/>
                    <a:pt x="634" y="1222"/>
                    <a:pt x="699" y="1222"/>
                  </a:cubicBezTo>
                  <a:cubicBezTo>
                    <a:pt x="853" y="1222"/>
                    <a:pt x="953" y="1101"/>
                    <a:pt x="953" y="892"/>
                  </a:cubicBezTo>
                  <a:cubicBezTo>
                    <a:pt x="953" y="594"/>
                    <a:pt x="751" y="213"/>
                    <a:pt x="477" y="70"/>
                  </a:cubicBezTo>
                  <a:cubicBezTo>
                    <a:pt x="397" y="27"/>
                    <a:pt x="321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6014744" y="2201340"/>
              <a:ext cx="209202" cy="335491"/>
            </a:xfrm>
            <a:custGeom>
              <a:avLst/>
              <a:gdLst/>
              <a:ahLst/>
              <a:cxnLst/>
              <a:rect l="l" t="t" r="r" b="b"/>
              <a:pathLst>
                <a:path w="7085" h="11362" extrusionOk="0">
                  <a:moveTo>
                    <a:pt x="2989" y="1"/>
                  </a:moveTo>
                  <a:cubicBezTo>
                    <a:pt x="2960" y="1"/>
                    <a:pt x="2941" y="23"/>
                    <a:pt x="2941" y="58"/>
                  </a:cubicBezTo>
                  <a:cubicBezTo>
                    <a:pt x="2941" y="106"/>
                    <a:pt x="2846" y="403"/>
                    <a:pt x="2774" y="653"/>
                  </a:cubicBezTo>
                  <a:lnTo>
                    <a:pt x="2774" y="725"/>
                  </a:lnTo>
                  <a:lnTo>
                    <a:pt x="3072" y="1653"/>
                  </a:lnTo>
                  <a:cubicBezTo>
                    <a:pt x="2786" y="1665"/>
                    <a:pt x="2596" y="1915"/>
                    <a:pt x="2596" y="2320"/>
                  </a:cubicBezTo>
                  <a:cubicBezTo>
                    <a:pt x="2596" y="2606"/>
                    <a:pt x="2679" y="2915"/>
                    <a:pt x="2846" y="3201"/>
                  </a:cubicBezTo>
                  <a:cubicBezTo>
                    <a:pt x="2619" y="3249"/>
                    <a:pt x="2429" y="3392"/>
                    <a:pt x="2262" y="3606"/>
                  </a:cubicBezTo>
                  <a:lnTo>
                    <a:pt x="1155" y="1915"/>
                  </a:lnTo>
                  <a:lnTo>
                    <a:pt x="1750" y="1534"/>
                  </a:lnTo>
                  <a:cubicBezTo>
                    <a:pt x="1810" y="1487"/>
                    <a:pt x="1810" y="1368"/>
                    <a:pt x="1750" y="1249"/>
                  </a:cubicBezTo>
                  <a:cubicBezTo>
                    <a:pt x="1715" y="1189"/>
                    <a:pt x="1667" y="1165"/>
                    <a:pt x="1631" y="1129"/>
                  </a:cubicBezTo>
                  <a:cubicBezTo>
                    <a:pt x="1603" y="1116"/>
                    <a:pt x="1575" y="1110"/>
                    <a:pt x="1552" y="1110"/>
                  </a:cubicBezTo>
                  <a:cubicBezTo>
                    <a:pt x="1536" y="1110"/>
                    <a:pt x="1522" y="1113"/>
                    <a:pt x="1512" y="1118"/>
                  </a:cubicBezTo>
                  <a:lnTo>
                    <a:pt x="774" y="1582"/>
                  </a:lnTo>
                  <a:cubicBezTo>
                    <a:pt x="750" y="1594"/>
                    <a:pt x="738" y="1641"/>
                    <a:pt x="738" y="1701"/>
                  </a:cubicBezTo>
                  <a:cubicBezTo>
                    <a:pt x="738" y="1761"/>
                    <a:pt x="762" y="1820"/>
                    <a:pt x="798" y="1880"/>
                  </a:cubicBezTo>
                  <a:lnTo>
                    <a:pt x="2107" y="3820"/>
                  </a:lnTo>
                  <a:cubicBezTo>
                    <a:pt x="1988" y="4035"/>
                    <a:pt x="1881" y="4285"/>
                    <a:pt x="1810" y="4558"/>
                  </a:cubicBezTo>
                  <a:lnTo>
                    <a:pt x="798" y="3761"/>
                  </a:lnTo>
                  <a:lnTo>
                    <a:pt x="583" y="2475"/>
                  </a:lnTo>
                  <a:cubicBezTo>
                    <a:pt x="572" y="2368"/>
                    <a:pt x="500" y="2261"/>
                    <a:pt x="417" y="2213"/>
                  </a:cubicBezTo>
                  <a:cubicBezTo>
                    <a:pt x="405" y="2213"/>
                    <a:pt x="393" y="2201"/>
                    <a:pt x="393" y="2201"/>
                  </a:cubicBezTo>
                  <a:cubicBezTo>
                    <a:pt x="381" y="2198"/>
                    <a:pt x="369" y="2196"/>
                    <a:pt x="358" y="2196"/>
                  </a:cubicBezTo>
                  <a:cubicBezTo>
                    <a:pt x="284" y="2196"/>
                    <a:pt x="241" y="2263"/>
                    <a:pt x="262" y="2356"/>
                  </a:cubicBezTo>
                  <a:lnTo>
                    <a:pt x="500" y="3785"/>
                  </a:lnTo>
                  <a:cubicBezTo>
                    <a:pt x="512" y="3868"/>
                    <a:pt x="572" y="3963"/>
                    <a:pt x="631" y="3999"/>
                  </a:cubicBezTo>
                  <a:lnTo>
                    <a:pt x="1750" y="4868"/>
                  </a:lnTo>
                  <a:cubicBezTo>
                    <a:pt x="1703" y="5094"/>
                    <a:pt x="1691" y="5344"/>
                    <a:pt x="1691" y="5594"/>
                  </a:cubicBezTo>
                  <a:lnTo>
                    <a:pt x="1691" y="5642"/>
                  </a:lnTo>
                  <a:lnTo>
                    <a:pt x="417" y="5332"/>
                  </a:lnTo>
                  <a:cubicBezTo>
                    <a:pt x="404" y="5327"/>
                    <a:pt x="392" y="5325"/>
                    <a:pt x="382" y="5325"/>
                  </a:cubicBezTo>
                  <a:cubicBezTo>
                    <a:pt x="346" y="5325"/>
                    <a:pt x="326" y="5355"/>
                    <a:pt x="298" y="5392"/>
                  </a:cubicBezTo>
                  <a:lnTo>
                    <a:pt x="0" y="6249"/>
                  </a:lnTo>
                  <a:lnTo>
                    <a:pt x="0" y="6356"/>
                  </a:lnTo>
                  <a:cubicBezTo>
                    <a:pt x="24" y="6428"/>
                    <a:pt x="48" y="6499"/>
                    <a:pt x="107" y="6547"/>
                  </a:cubicBezTo>
                  <a:cubicBezTo>
                    <a:pt x="119" y="6559"/>
                    <a:pt x="143" y="6583"/>
                    <a:pt x="167" y="6594"/>
                  </a:cubicBezTo>
                  <a:cubicBezTo>
                    <a:pt x="192" y="6611"/>
                    <a:pt x="216" y="6619"/>
                    <a:pt x="238" y="6619"/>
                  </a:cubicBezTo>
                  <a:cubicBezTo>
                    <a:pt x="277" y="6619"/>
                    <a:pt x="310" y="6593"/>
                    <a:pt x="333" y="6547"/>
                  </a:cubicBezTo>
                  <a:lnTo>
                    <a:pt x="595" y="5773"/>
                  </a:lnTo>
                  <a:lnTo>
                    <a:pt x="1703" y="6047"/>
                  </a:lnTo>
                  <a:cubicBezTo>
                    <a:pt x="1750" y="6463"/>
                    <a:pt x="1834" y="6833"/>
                    <a:pt x="1965" y="7190"/>
                  </a:cubicBezTo>
                  <a:lnTo>
                    <a:pt x="893" y="7773"/>
                  </a:lnTo>
                  <a:cubicBezTo>
                    <a:pt x="869" y="7785"/>
                    <a:pt x="834" y="7833"/>
                    <a:pt x="857" y="7892"/>
                  </a:cubicBezTo>
                  <a:cubicBezTo>
                    <a:pt x="857" y="7952"/>
                    <a:pt x="881" y="8011"/>
                    <a:pt x="917" y="8071"/>
                  </a:cubicBezTo>
                  <a:lnTo>
                    <a:pt x="1596" y="9059"/>
                  </a:lnTo>
                  <a:cubicBezTo>
                    <a:pt x="1631" y="9107"/>
                    <a:pt x="1655" y="9142"/>
                    <a:pt x="1703" y="9166"/>
                  </a:cubicBezTo>
                  <a:cubicBezTo>
                    <a:pt x="1739" y="9217"/>
                    <a:pt x="1775" y="9236"/>
                    <a:pt x="1803" y="9236"/>
                  </a:cubicBezTo>
                  <a:cubicBezTo>
                    <a:pt x="1821" y="9236"/>
                    <a:pt x="1836" y="9228"/>
                    <a:pt x="1846" y="9214"/>
                  </a:cubicBezTo>
                  <a:cubicBezTo>
                    <a:pt x="1905" y="9166"/>
                    <a:pt x="1893" y="9035"/>
                    <a:pt x="1822" y="8928"/>
                  </a:cubicBezTo>
                  <a:lnTo>
                    <a:pt x="1286" y="8154"/>
                  </a:lnTo>
                  <a:lnTo>
                    <a:pt x="2179" y="7678"/>
                  </a:lnTo>
                  <a:cubicBezTo>
                    <a:pt x="2524" y="8333"/>
                    <a:pt x="3012" y="8869"/>
                    <a:pt x="3548" y="9190"/>
                  </a:cubicBezTo>
                  <a:cubicBezTo>
                    <a:pt x="3853" y="9362"/>
                    <a:pt x="4139" y="9453"/>
                    <a:pt x="4392" y="9453"/>
                  </a:cubicBezTo>
                  <a:cubicBezTo>
                    <a:pt x="4594" y="9453"/>
                    <a:pt x="4776" y="9395"/>
                    <a:pt x="4929" y="9273"/>
                  </a:cubicBezTo>
                  <a:lnTo>
                    <a:pt x="5810" y="10774"/>
                  </a:lnTo>
                  <a:lnTo>
                    <a:pt x="5275" y="10940"/>
                  </a:lnTo>
                  <a:cubicBezTo>
                    <a:pt x="5203" y="10976"/>
                    <a:pt x="5179" y="11071"/>
                    <a:pt x="5239" y="11190"/>
                  </a:cubicBezTo>
                  <a:cubicBezTo>
                    <a:pt x="5275" y="11274"/>
                    <a:pt x="5334" y="11309"/>
                    <a:pt x="5382" y="11345"/>
                  </a:cubicBezTo>
                  <a:cubicBezTo>
                    <a:pt x="5399" y="11353"/>
                    <a:pt x="5427" y="11362"/>
                    <a:pt x="5451" y="11362"/>
                  </a:cubicBezTo>
                  <a:cubicBezTo>
                    <a:pt x="5461" y="11362"/>
                    <a:pt x="5470" y="11360"/>
                    <a:pt x="5477" y="11357"/>
                  </a:cubicBezTo>
                  <a:lnTo>
                    <a:pt x="6168" y="11155"/>
                  </a:lnTo>
                  <a:cubicBezTo>
                    <a:pt x="6215" y="11131"/>
                    <a:pt x="6227" y="11107"/>
                    <a:pt x="6227" y="11047"/>
                  </a:cubicBezTo>
                  <a:cubicBezTo>
                    <a:pt x="6227" y="10988"/>
                    <a:pt x="6215" y="10928"/>
                    <a:pt x="6179" y="10869"/>
                  </a:cubicBezTo>
                  <a:lnTo>
                    <a:pt x="5120" y="9047"/>
                  </a:lnTo>
                  <a:cubicBezTo>
                    <a:pt x="5263" y="8857"/>
                    <a:pt x="5346" y="8571"/>
                    <a:pt x="5394" y="8214"/>
                  </a:cubicBezTo>
                  <a:lnTo>
                    <a:pt x="6489" y="9226"/>
                  </a:lnTo>
                  <a:lnTo>
                    <a:pt x="6763" y="10309"/>
                  </a:lnTo>
                  <a:cubicBezTo>
                    <a:pt x="6787" y="10404"/>
                    <a:pt x="6846" y="10488"/>
                    <a:pt x="6930" y="10535"/>
                  </a:cubicBezTo>
                  <a:cubicBezTo>
                    <a:pt x="6941" y="10547"/>
                    <a:pt x="6953" y="10547"/>
                    <a:pt x="6989" y="10547"/>
                  </a:cubicBezTo>
                  <a:cubicBezTo>
                    <a:pt x="7002" y="10552"/>
                    <a:pt x="7013" y="10555"/>
                    <a:pt x="7023" y="10555"/>
                  </a:cubicBezTo>
                  <a:cubicBezTo>
                    <a:pt x="7058" y="10555"/>
                    <a:pt x="7075" y="10523"/>
                    <a:pt x="7084" y="10476"/>
                  </a:cubicBezTo>
                  <a:lnTo>
                    <a:pt x="7084" y="10369"/>
                  </a:lnTo>
                  <a:lnTo>
                    <a:pt x="6810" y="9178"/>
                  </a:lnTo>
                  <a:cubicBezTo>
                    <a:pt x="6787" y="9107"/>
                    <a:pt x="6751" y="9035"/>
                    <a:pt x="6703" y="8988"/>
                  </a:cubicBezTo>
                  <a:lnTo>
                    <a:pt x="5441" y="7845"/>
                  </a:lnTo>
                  <a:lnTo>
                    <a:pt x="5441" y="7797"/>
                  </a:lnTo>
                  <a:cubicBezTo>
                    <a:pt x="5441" y="7547"/>
                    <a:pt x="5417" y="7273"/>
                    <a:pt x="5382" y="7011"/>
                  </a:cubicBezTo>
                  <a:lnTo>
                    <a:pt x="5382" y="7011"/>
                  </a:lnTo>
                  <a:lnTo>
                    <a:pt x="6489" y="7428"/>
                  </a:lnTo>
                  <a:cubicBezTo>
                    <a:pt x="6505" y="7437"/>
                    <a:pt x="6521" y="7442"/>
                    <a:pt x="6536" y="7442"/>
                  </a:cubicBezTo>
                  <a:cubicBezTo>
                    <a:pt x="6578" y="7442"/>
                    <a:pt x="6614" y="7409"/>
                    <a:pt x="6632" y="7356"/>
                  </a:cubicBezTo>
                  <a:lnTo>
                    <a:pt x="6870" y="6190"/>
                  </a:lnTo>
                  <a:cubicBezTo>
                    <a:pt x="6882" y="6106"/>
                    <a:pt x="6822" y="5975"/>
                    <a:pt x="6727" y="5892"/>
                  </a:cubicBezTo>
                  <a:cubicBezTo>
                    <a:pt x="6715" y="5880"/>
                    <a:pt x="6703" y="5880"/>
                    <a:pt x="6703" y="5868"/>
                  </a:cubicBezTo>
                  <a:cubicBezTo>
                    <a:pt x="6677" y="5850"/>
                    <a:pt x="6648" y="5841"/>
                    <a:pt x="6623" y="5841"/>
                  </a:cubicBezTo>
                  <a:cubicBezTo>
                    <a:pt x="6580" y="5841"/>
                    <a:pt x="6544" y="5868"/>
                    <a:pt x="6537" y="5928"/>
                  </a:cubicBezTo>
                  <a:lnTo>
                    <a:pt x="6310" y="6964"/>
                  </a:lnTo>
                  <a:lnTo>
                    <a:pt x="5298" y="6583"/>
                  </a:lnTo>
                  <a:cubicBezTo>
                    <a:pt x="5227" y="6225"/>
                    <a:pt x="5144" y="5844"/>
                    <a:pt x="5025" y="5511"/>
                  </a:cubicBezTo>
                  <a:lnTo>
                    <a:pt x="6334" y="5059"/>
                  </a:lnTo>
                  <a:cubicBezTo>
                    <a:pt x="6358" y="5047"/>
                    <a:pt x="6394" y="5011"/>
                    <a:pt x="6394" y="4951"/>
                  </a:cubicBezTo>
                  <a:cubicBezTo>
                    <a:pt x="6394" y="4916"/>
                    <a:pt x="6370" y="4832"/>
                    <a:pt x="6346" y="4773"/>
                  </a:cubicBezTo>
                  <a:lnTo>
                    <a:pt x="5632" y="3487"/>
                  </a:lnTo>
                  <a:cubicBezTo>
                    <a:pt x="5596" y="3427"/>
                    <a:pt x="5560" y="3380"/>
                    <a:pt x="5513" y="3344"/>
                  </a:cubicBezTo>
                  <a:cubicBezTo>
                    <a:pt x="5485" y="3330"/>
                    <a:pt x="5457" y="3324"/>
                    <a:pt x="5434" y="3324"/>
                  </a:cubicBezTo>
                  <a:cubicBezTo>
                    <a:pt x="5417" y="3324"/>
                    <a:pt x="5403" y="3327"/>
                    <a:pt x="5394" y="3332"/>
                  </a:cubicBezTo>
                  <a:cubicBezTo>
                    <a:pt x="5322" y="3368"/>
                    <a:pt x="5322" y="3487"/>
                    <a:pt x="5382" y="3606"/>
                  </a:cubicBezTo>
                  <a:lnTo>
                    <a:pt x="5977" y="4678"/>
                  </a:lnTo>
                  <a:lnTo>
                    <a:pt x="4846" y="5059"/>
                  </a:lnTo>
                  <a:cubicBezTo>
                    <a:pt x="4679" y="4654"/>
                    <a:pt x="4489" y="4285"/>
                    <a:pt x="4263" y="3987"/>
                  </a:cubicBezTo>
                  <a:cubicBezTo>
                    <a:pt x="4429" y="3880"/>
                    <a:pt x="4513" y="3677"/>
                    <a:pt x="4513" y="3392"/>
                  </a:cubicBezTo>
                  <a:cubicBezTo>
                    <a:pt x="4513" y="2987"/>
                    <a:pt x="4322" y="2534"/>
                    <a:pt x="4036" y="2177"/>
                  </a:cubicBezTo>
                  <a:lnTo>
                    <a:pt x="4334" y="1594"/>
                  </a:lnTo>
                  <a:cubicBezTo>
                    <a:pt x="4346" y="1582"/>
                    <a:pt x="4346" y="1546"/>
                    <a:pt x="4334" y="1534"/>
                  </a:cubicBezTo>
                  <a:cubicBezTo>
                    <a:pt x="4263" y="1189"/>
                    <a:pt x="4191" y="808"/>
                    <a:pt x="4191" y="760"/>
                  </a:cubicBezTo>
                  <a:cubicBezTo>
                    <a:pt x="4191" y="701"/>
                    <a:pt x="4143" y="641"/>
                    <a:pt x="4096" y="606"/>
                  </a:cubicBezTo>
                  <a:cubicBezTo>
                    <a:pt x="4083" y="599"/>
                    <a:pt x="4071" y="596"/>
                    <a:pt x="4061" y="596"/>
                  </a:cubicBezTo>
                  <a:cubicBezTo>
                    <a:pt x="4032" y="596"/>
                    <a:pt x="4012" y="618"/>
                    <a:pt x="4012" y="653"/>
                  </a:cubicBezTo>
                  <a:cubicBezTo>
                    <a:pt x="4012" y="725"/>
                    <a:pt x="4096" y="1165"/>
                    <a:pt x="4155" y="1463"/>
                  </a:cubicBezTo>
                  <a:lnTo>
                    <a:pt x="3870" y="2022"/>
                  </a:lnTo>
                  <a:cubicBezTo>
                    <a:pt x="3774" y="1939"/>
                    <a:pt x="3667" y="1844"/>
                    <a:pt x="3560" y="1784"/>
                  </a:cubicBezTo>
                  <a:cubicBezTo>
                    <a:pt x="3453" y="1725"/>
                    <a:pt x="3358" y="1677"/>
                    <a:pt x="3250" y="1665"/>
                  </a:cubicBezTo>
                  <a:lnTo>
                    <a:pt x="2965" y="784"/>
                  </a:lnTo>
                  <a:cubicBezTo>
                    <a:pt x="3024" y="582"/>
                    <a:pt x="3120" y="237"/>
                    <a:pt x="3120" y="165"/>
                  </a:cubicBezTo>
                  <a:cubicBezTo>
                    <a:pt x="3120" y="106"/>
                    <a:pt x="3084" y="46"/>
                    <a:pt x="3024" y="10"/>
                  </a:cubicBezTo>
                  <a:cubicBezTo>
                    <a:pt x="3011" y="4"/>
                    <a:pt x="3000" y="1"/>
                    <a:pt x="2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5469105" y="1622453"/>
              <a:ext cx="346682" cy="442942"/>
            </a:xfrm>
            <a:custGeom>
              <a:avLst/>
              <a:gdLst/>
              <a:ahLst/>
              <a:cxnLst/>
              <a:rect l="l" t="t" r="r" b="b"/>
              <a:pathLst>
                <a:path w="11741" h="15001" extrusionOk="0">
                  <a:moveTo>
                    <a:pt x="5287" y="3482"/>
                  </a:moveTo>
                  <a:lnTo>
                    <a:pt x="6549" y="4221"/>
                  </a:lnTo>
                  <a:lnTo>
                    <a:pt x="6323" y="8709"/>
                  </a:lnTo>
                  <a:lnTo>
                    <a:pt x="5477" y="8221"/>
                  </a:lnTo>
                  <a:lnTo>
                    <a:pt x="5287" y="3482"/>
                  </a:lnTo>
                  <a:close/>
                  <a:moveTo>
                    <a:pt x="5558" y="9198"/>
                  </a:moveTo>
                  <a:cubicBezTo>
                    <a:pt x="5657" y="9198"/>
                    <a:pt x="5770" y="9232"/>
                    <a:pt x="5894" y="9305"/>
                  </a:cubicBezTo>
                  <a:cubicBezTo>
                    <a:pt x="6299" y="9531"/>
                    <a:pt x="6573" y="10043"/>
                    <a:pt x="6561" y="10459"/>
                  </a:cubicBezTo>
                  <a:cubicBezTo>
                    <a:pt x="6561" y="10761"/>
                    <a:pt x="6419" y="10939"/>
                    <a:pt x="6203" y="10939"/>
                  </a:cubicBezTo>
                  <a:cubicBezTo>
                    <a:pt x="6111" y="10939"/>
                    <a:pt x="6007" y="10907"/>
                    <a:pt x="5894" y="10840"/>
                  </a:cubicBezTo>
                  <a:cubicBezTo>
                    <a:pt x="5489" y="10602"/>
                    <a:pt x="5192" y="10102"/>
                    <a:pt x="5192" y="9662"/>
                  </a:cubicBezTo>
                  <a:cubicBezTo>
                    <a:pt x="5192" y="9372"/>
                    <a:pt x="5335" y="9198"/>
                    <a:pt x="5558" y="9198"/>
                  </a:cubicBezTo>
                  <a:close/>
                  <a:moveTo>
                    <a:pt x="5645" y="1"/>
                  </a:moveTo>
                  <a:cubicBezTo>
                    <a:pt x="5540" y="1"/>
                    <a:pt x="5450" y="44"/>
                    <a:pt x="5382" y="125"/>
                  </a:cubicBezTo>
                  <a:lnTo>
                    <a:pt x="96" y="7542"/>
                  </a:lnTo>
                  <a:cubicBezTo>
                    <a:pt x="1" y="7685"/>
                    <a:pt x="1" y="7935"/>
                    <a:pt x="96" y="8221"/>
                  </a:cubicBezTo>
                  <a:cubicBezTo>
                    <a:pt x="203" y="8495"/>
                    <a:pt x="393" y="8733"/>
                    <a:pt x="608" y="8864"/>
                  </a:cubicBezTo>
                  <a:lnTo>
                    <a:pt x="11097" y="14924"/>
                  </a:lnTo>
                  <a:cubicBezTo>
                    <a:pt x="11190" y="14976"/>
                    <a:pt x="11278" y="15000"/>
                    <a:pt x="11358" y="15000"/>
                  </a:cubicBezTo>
                  <a:cubicBezTo>
                    <a:pt x="11463" y="15000"/>
                    <a:pt x="11553" y="14958"/>
                    <a:pt x="11621" y="14877"/>
                  </a:cubicBezTo>
                  <a:cubicBezTo>
                    <a:pt x="11740" y="14722"/>
                    <a:pt x="11740" y="14472"/>
                    <a:pt x="11633" y="14186"/>
                  </a:cubicBezTo>
                  <a:lnTo>
                    <a:pt x="6418" y="720"/>
                  </a:lnTo>
                  <a:cubicBezTo>
                    <a:pt x="6311" y="434"/>
                    <a:pt x="6120" y="220"/>
                    <a:pt x="5906" y="77"/>
                  </a:cubicBezTo>
                  <a:cubicBezTo>
                    <a:pt x="5813" y="26"/>
                    <a:pt x="5725" y="1"/>
                    <a:pt x="56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5446605" y="1592866"/>
              <a:ext cx="391682" cy="502469"/>
            </a:xfrm>
            <a:custGeom>
              <a:avLst/>
              <a:gdLst/>
              <a:ahLst/>
              <a:cxnLst/>
              <a:rect l="l" t="t" r="r" b="b"/>
              <a:pathLst>
                <a:path w="13265" h="17017" extrusionOk="0">
                  <a:moveTo>
                    <a:pt x="6411" y="1003"/>
                  </a:moveTo>
                  <a:cubicBezTo>
                    <a:pt x="6491" y="1003"/>
                    <a:pt x="6582" y="1028"/>
                    <a:pt x="6680" y="1079"/>
                  </a:cubicBezTo>
                  <a:cubicBezTo>
                    <a:pt x="6894" y="1198"/>
                    <a:pt x="7085" y="1436"/>
                    <a:pt x="7192" y="1722"/>
                  </a:cubicBezTo>
                  <a:lnTo>
                    <a:pt x="12407" y="15188"/>
                  </a:lnTo>
                  <a:cubicBezTo>
                    <a:pt x="12502" y="15474"/>
                    <a:pt x="12502" y="15724"/>
                    <a:pt x="12395" y="15879"/>
                  </a:cubicBezTo>
                  <a:cubicBezTo>
                    <a:pt x="12334" y="15960"/>
                    <a:pt x="12246" y="16002"/>
                    <a:pt x="12141" y="16002"/>
                  </a:cubicBezTo>
                  <a:cubicBezTo>
                    <a:pt x="12060" y="16002"/>
                    <a:pt x="11969" y="15978"/>
                    <a:pt x="11871" y="15926"/>
                  </a:cubicBezTo>
                  <a:lnTo>
                    <a:pt x="1382" y="9866"/>
                  </a:lnTo>
                  <a:cubicBezTo>
                    <a:pt x="1179" y="9747"/>
                    <a:pt x="977" y="9509"/>
                    <a:pt x="882" y="9223"/>
                  </a:cubicBezTo>
                  <a:cubicBezTo>
                    <a:pt x="774" y="8937"/>
                    <a:pt x="774" y="8687"/>
                    <a:pt x="882" y="8544"/>
                  </a:cubicBezTo>
                  <a:lnTo>
                    <a:pt x="6156" y="1127"/>
                  </a:lnTo>
                  <a:cubicBezTo>
                    <a:pt x="6217" y="1046"/>
                    <a:pt x="6305" y="1003"/>
                    <a:pt x="6411" y="1003"/>
                  </a:cubicBezTo>
                  <a:close/>
                  <a:moveTo>
                    <a:pt x="6049" y="1"/>
                  </a:moveTo>
                  <a:cubicBezTo>
                    <a:pt x="5815" y="1"/>
                    <a:pt x="5615" y="96"/>
                    <a:pt x="5477" y="293"/>
                  </a:cubicBezTo>
                  <a:lnTo>
                    <a:pt x="191" y="7711"/>
                  </a:lnTo>
                  <a:cubicBezTo>
                    <a:pt x="72" y="7890"/>
                    <a:pt x="1" y="8104"/>
                    <a:pt x="1" y="8390"/>
                  </a:cubicBezTo>
                  <a:lnTo>
                    <a:pt x="1" y="8402"/>
                  </a:lnTo>
                  <a:cubicBezTo>
                    <a:pt x="1" y="8675"/>
                    <a:pt x="60" y="8973"/>
                    <a:pt x="179" y="9283"/>
                  </a:cubicBezTo>
                  <a:cubicBezTo>
                    <a:pt x="417" y="9926"/>
                    <a:pt x="858" y="10473"/>
                    <a:pt x="1358" y="10759"/>
                  </a:cubicBezTo>
                  <a:lnTo>
                    <a:pt x="6609" y="13795"/>
                  </a:lnTo>
                  <a:lnTo>
                    <a:pt x="11859" y="16831"/>
                  </a:lnTo>
                  <a:cubicBezTo>
                    <a:pt x="12083" y="16954"/>
                    <a:pt x="12295" y="17017"/>
                    <a:pt x="12484" y="17017"/>
                  </a:cubicBezTo>
                  <a:cubicBezTo>
                    <a:pt x="12716" y="17017"/>
                    <a:pt x="12912" y="16921"/>
                    <a:pt x="13050" y="16724"/>
                  </a:cubicBezTo>
                  <a:cubicBezTo>
                    <a:pt x="13169" y="16545"/>
                    <a:pt x="13252" y="16307"/>
                    <a:pt x="13252" y="16045"/>
                  </a:cubicBezTo>
                  <a:cubicBezTo>
                    <a:pt x="13264" y="15760"/>
                    <a:pt x="13205" y="15450"/>
                    <a:pt x="13062" y="15129"/>
                  </a:cubicBezTo>
                  <a:lnTo>
                    <a:pt x="7847" y="1663"/>
                  </a:lnTo>
                  <a:cubicBezTo>
                    <a:pt x="7609" y="1020"/>
                    <a:pt x="7156" y="472"/>
                    <a:pt x="6668" y="186"/>
                  </a:cubicBezTo>
                  <a:cubicBezTo>
                    <a:pt x="6449" y="64"/>
                    <a:pt x="6238" y="1"/>
                    <a:pt x="6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5624509" y="1725622"/>
              <a:ext cx="37972" cy="154015"/>
            </a:xfrm>
            <a:custGeom>
              <a:avLst/>
              <a:gdLst/>
              <a:ahLst/>
              <a:cxnLst/>
              <a:rect l="l" t="t" r="r" b="b"/>
              <a:pathLst>
                <a:path w="1286" h="5216" extrusionOk="0">
                  <a:moveTo>
                    <a:pt x="0" y="0"/>
                  </a:moveTo>
                  <a:lnTo>
                    <a:pt x="191" y="4727"/>
                  </a:lnTo>
                  <a:lnTo>
                    <a:pt x="1048" y="5215"/>
                  </a:lnTo>
                  <a:lnTo>
                    <a:pt x="1286" y="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5622383" y="1894017"/>
              <a:ext cx="40807" cy="51466"/>
            </a:xfrm>
            <a:custGeom>
              <a:avLst/>
              <a:gdLst/>
              <a:ahLst/>
              <a:cxnLst/>
              <a:rect l="l" t="t" r="r" b="b"/>
              <a:pathLst>
                <a:path w="1382" h="1743" extrusionOk="0">
                  <a:moveTo>
                    <a:pt x="367" y="1"/>
                  </a:moveTo>
                  <a:cubicBezTo>
                    <a:pt x="144" y="1"/>
                    <a:pt x="1" y="175"/>
                    <a:pt x="1" y="465"/>
                  </a:cubicBezTo>
                  <a:cubicBezTo>
                    <a:pt x="1" y="905"/>
                    <a:pt x="286" y="1405"/>
                    <a:pt x="703" y="1643"/>
                  </a:cubicBezTo>
                  <a:cubicBezTo>
                    <a:pt x="824" y="1711"/>
                    <a:pt x="933" y="1742"/>
                    <a:pt x="1026" y="1742"/>
                  </a:cubicBezTo>
                  <a:cubicBezTo>
                    <a:pt x="1247" y="1742"/>
                    <a:pt x="1382" y="1567"/>
                    <a:pt x="1382" y="1274"/>
                  </a:cubicBezTo>
                  <a:cubicBezTo>
                    <a:pt x="1382" y="846"/>
                    <a:pt x="1108" y="334"/>
                    <a:pt x="703" y="108"/>
                  </a:cubicBezTo>
                  <a:cubicBezTo>
                    <a:pt x="579" y="35"/>
                    <a:pt x="466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295779" y="2136792"/>
              <a:ext cx="303425" cy="202618"/>
            </a:xfrm>
            <a:custGeom>
              <a:avLst/>
              <a:gdLst/>
              <a:ahLst/>
              <a:cxnLst/>
              <a:rect l="l" t="t" r="r" b="b"/>
              <a:pathLst>
                <a:path w="10276" h="6862" extrusionOk="0">
                  <a:moveTo>
                    <a:pt x="1239" y="815"/>
                  </a:moveTo>
                  <a:lnTo>
                    <a:pt x="1358" y="899"/>
                  </a:lnTo>
                  <a:lnTo>
                    <a:pt x="1358" y="1137"/>
                  </a:lnTo>
                  <a:lnTo>
                    <a:pt x="1537" y="1113"/>
                  </a:lnTo>
                  <a:lnTo>
                    <a:pt x="1596" y="1280"/>
                  </a:lnTo>
                  <a:lnTo>
                    <a:pt x="1418" y="1291"/>
                  </a:lnTo>
                  <a:lnTo>
                    <a:pt x="1596" y="1518"/>
                  </a:lnTo>
                  <a:lnTo>
                    <a:pt x="1537" y="1613"/>
                  </a:lnTo>
                  <a:lnTo>
                    <a:pt x="1358" y="1375"/>
                  </a:lnTo>
                  <a:lnTo>
                    <a:pt x="1358" y="1613"/>
                  </a:lnTo>
                  <a:lnTo>
                    <a:pt x="1239" y="1530"/>
                  </a:lnTo>
                  <a:lnTo>
                    <a:pt x="1239" y="1291"/>
                  </a:lnTo>
                  <a:lnTo>
                    <a:pt x="1060" y="1315"/>
                  </a:lnTo>
                  <a:lnTo>
                    <a:pt x="1001" y="1149"/>
                  </a:lnTo>
                  <a:lnTo>
                    <a:pt x="1180" y="1137"/>
                  </a:lnTo>
                  <a:lnTo>
                    <a:pt x="1001" y="922"/>
                  </a:lnTo>
                  <a:lnTo>
                    <a:pt x="1060" y="839"/>
                  </a:lnTo>
                  <a:lnTo>
                    <a:pt x="1239" y="1053"/>
                  </a:lnTo>
                  <a:lnTo>
                    <a:pt x="1239" y="815"/>
                  </a:lnTo>
                  <a:close/>
                  <a:moveTo>
                    <a:pt x="2084" y="1315"/>
                  </a:moveTo>
                  <a:lnTo>
                    <a:pt x="2203" y="1387"/>
                  </a:lnTo>
                  <a:lnTo>
                    <a:pt x="2203" y="1625"/>
                  </a:lnTo>
                  <a:lnTo>
                    <a:pt x="2382" y="1613"/>
                  </a:lnTo>
                  <a:lnTo>
                    <a:pt x="2442" y="1768"/>
                  </a:lnTo>
                  <a:lnTo>
                    <a:pt x="2263" y="1792"/>
                  </a:lnTo>
                  <a:lnTo>
                    <a:pt x="2442" y="2006"/>
                  </a:lnTo>
                  <a:lnTo>
                    <a:pt x="2382" y="2101"/>
                  </a:lnTo>
                  <a:lnTo>
                    <a:pt x="2203" y="1863"/>
                  </a:lnTo>
                  <a:lnTo>
                    <a:pt x="2203" y="2101"/>
                  </a:lnTo>
                  <a:lnTo>
                    <a:pt x="2084" y="2030"/>
                  </a:lnTo>
                  <a:lnTo>
                    <a:pt x="2084" y="1792"/>
                  </a:lnTo>
                  <a:lnTo>
                    <a:pt x="1906" y="1803"/>
                  </a:lnTo>
                  <a:lnTo>
                    <a:pt x="1846" y="1637"/>
                  </a:lnTo>
                  <a:lnTo>
                    <a:pt x="2025" y="1625"/>
                  </a:lnTo>
                  <a:lnTo>
                    <a:pt x="1846" y="1411"/>
                  </a:lnTo>
                  <a:lnTo>
                    <a:pt x="1906" y="1327"/>
                  </a:lnTo>
                  <a:lnTo>
                    <a:pt x="2084" y="1553"/>
                  </a:lnTo>
                  <a:lnTo>
                    <a:pt x="2084" y="1315"/>
                  </a:lnTo>
                  <a:close/>
                  <a:moveTo>
                    <a:pt x="2942" y="1803"/>
                  </a:moveTo>
                  <a:lnTo>
                    <a:pt x="3061" y="1875"/>
                  </a:lnTo>
                  <a:lnTo>
                    <a:pt x="3061" y="2113"/>
                  </a:lnTo>
                  <a:lnTo>
                    <a:pt x="3239" y="2101"/>
                  </a:lnTo>
                  <a:lnTo>
                    <a:pt x="3299" y="2256"/>
                  </a:lnTo>
                  <a:lnTo>
                    <a:pt x="3120" y="2280"/>
                  </a:lnTo>
                  <a:lnTo>
                    <a:pt x="3299" y="2506"/>
                  </a:lnTo>
                  <a:lnTo>
                    <a:pt x="3239" y="2589"/>
                  </a:lnTo>
                  <a:lnTo>
                    <a:pt x="3061" y="2351"/>
                  </a:lnTo>
                  <a:lnTo>
                    <a:pt x="3061" y="2589"/>
                  </a:lnTo>
                  <a:lnTo>
                    <a:pt x="2942" y="2518"/>
                  </a:lnTo>
                  <a:lnTo>
                    <a:pt x="2942" y="2280"/>
                  </a:lnTo>
                  <a:lnTo>
                    <a:pt x="2763" y="2292"/>
                  </a:lnTo>
                  <a:lnTo>
                    <a:pt x="2692" y="2125"/>
                  </a:lnTo>
                  <a:lnTo>
                    <a:pt x="2882" y="2113"/>
                  </a:lnTo>
                  <a:lnTo>
                    <a:pt x="2692" y="1911"/>
                  </a:lnTo>
                  <a:lnTo>
                    <a:pt x="2763" y="1815"/>
                  </a:lnTo>
                  <a:lnTo>
                    <a:pt x="2942" y="2042"/>
                  </a:lnTo>
                  <a:lnTo>
                    <a:pt x="2942" y="1803"/>
                  </a:lnTo>
                  <a:close/>
                  <a:moveTo>
                    <a:pt x="3799" y="2292"/>
                  </a:moveTo>
                  <a:lnTo>
                    <a:pt x="3918" y="2363"/>
                  </a:lnTo>
                  <a:lnTo>
                    <a:pt x="3918" y="2601"/>
                  </a:lnTo>
                  <a:lnTo>
                    <a:pt x="4097" y="2589"/>
                  </a:lnTo>
                  <a:lnTo>
                    <a:pt x="4156" y="2756"/>
                  </a:lnTo>
                  <a:lnTo>
                    <a:pt x="3977" y="2768"/>
                  </a:lnTo>
                  <a:lnTo>
                    <a:pt x="4156" y="2994"/>
                  </a:lnTo>
                  <a:lnTo>
                    <a:pt x="4097" y="3077"/>
                  </a:lnTo>
                  <a:lnTo>
                    <a:pt x="3918" y="2839"/>
                  </a:lnTo>
                  <a:lnTo>
                    <a:pt x="3918" y="3077"/>
                  </a:lnTo>
                  <a:lnTo>
                    <a:pt x="3799" y="3006"/>
                  </a:lnTo>
                  <a:lnTo>
                    <a:pt x="3799" y="2768"/>
                  </a:lnTo>
                  <a:lnTo>
                    <a:pt x="3620" y="2780"/>
                  </a:lnTo>
                  <a:lnTo>
                    <a:pt x="3561" y="2625"/>
                  </a:lnTo>
                  <a:lnTo>
                    <a:pt x="3739" y="2601"/>
                  </a:lnTo>
                  <a:lnTo>
                    <a:pt x="3561" y="2399"/>
                  </a:lnTo>
                  <a:lnTo>
                    <a:pt x="3620" y="2303"/>
                  </a:lnTo>
                  <a:lnTo>
                    <a:pt x="3799" y="2530"/>
                  </a:lnTo>
                  <a:lnTo>
                    <a:pt x="3799" y="2292"/>
                  </a:lnTo>
                  <a:close/>
                  <a:moveTo>
                    <a:pt x="4644" y="2780"/>
                  </a:moveTo>
                  <a:lnTo>
                    <a:pt x="4763" y="2851"/>
                  </a:lnTo>
                  <a:lnTo>
                    <a:pt x="4763" y="3101"/>
                  </a:lnTo>
                  <a:lnTo>
                    <a:pt x="4942" y="3077"/>
                  </a:lnTo>
                  <a:lnTo>
                    <a:pt x="5001" y="3244"/>
                  </a:lnTo>
                  <a:lnTo>
                    <a:pt x="4823" y="3256"/>
                  </a:lnTo>
                  <a:lnTo>
                    <a:pt x="5001" y="3482"/>
                  </a:lnTo>
                  <a:lnTo>
                    <a:pt x="4942" y="3577"/>
                  </a:lnTo>
                  <a:lnTo>
                    <a:pt x="4763" y="3339"/>
                  </a:lnTo>
                  <a:lnTo>
                    <a:pt x="4763" y="3577"/>
                  </a:lnTo>
                  <a:lnTo>
                    <a:pt x="4644" y="3494"/>
                  </a:lnTo>
                  <a:lnTo>
                    <a:pt x="4644" y="3256"/>
                  </a:lnTo>
                  <a:lnTo>
                    <a:pt x="4466" y="3280"/>
                  </a:lnTo>
                  <a:lnTo>
                    <a:pt x="4406" y="3113"/>
                  </a:lnTo>
                  <a:lnTo>
                    <a:pt x="4585" y="3101"/>
                  </a:lnTo>
                  <a:lnTo>
                    <a:pt x="4406" y="2887"/>
                  </a:lnTo>
                  <a:lnTo>
                    <a:pt x="4466" y="2804"/>
                  </a:lnTo>
                  <a:lnTo>
                    <a:pt x="4644" y="3018"/>
                  </a:lnTo>
                  <a:lnTo>
                    <a:pt x="4644" y="2780"/>
                  </a:lnTo>
                  <a:close/>
                  <a:moveTo>
                    <a:pt x="5501" y="3280"/>
                  </a:moveTo>
                  <a:lnTo>
                    <a:pt x="5621" y="3351"/>
                  </a:lnTo>
                  <a:lnTo>
                    <a:pt x="5621" y="3589"/>
                  </a:lnTo>
                  <a:lnTo>
                    <a:pt x="5799" y="3577"/>
                  </a:lnTo>
                  <a:lnTo>
                    <a:pt x="5859" y="3732"/>
                  </a:lnTo>
                  <a:lnTo>
                    <a:pt x="5680" y="3756"/>
                  </a:lnTo>
                  <a:lnTo>
                    <a:pt x="5859" y="3970"/>
                  </a:lnTo>
                  <a:lnTo>
                    <a:pt x="5799" y="4066"/>
                  </a:lnTo>
                  <a:lnTo>
                    <a:pt x="5621" y="3827"/>
                  </a:lnTo>
                  <a:lnTo>
                    <a:pt x="5621" y="4066"/>
                  </a:lnTo>
                  <a:lnTo>
                    <a:pt x="5501" y="3994"/>
                  </a:lnTo>
                  <a:lnTo>
                    <a:pt x="5501" y="3744"/>
                  </a:lnTo>
                  <a:lnTo>
                    <a:pt x="5323" y="3768"/>
                  </a:lnTo>
                  <a:lnTo>
                    <a:pt x="5263" y="3601"/>
                  </a:lnTo>
                  <a:lnTo>
                    <a:pt x="5442" y="3589"/>
                  </a:lnTo>
                  <a:lnTo>
                    <a:pt x="5263" y="3375"/>
                  </a:lnTo>
                  <a:lnTo>
                    <a:pt x="5323" y="3292"/>
                  </a:lnTo>
                  <a:lnTo>
                    <a:pt x="5501" y="3518"/>
                  </a:lnTo>
                  <a:lnTo>
                    <a:pt x="5501" y="3280"/>
                  </a:lnTo>
                  <a:close/>
                  <a:moveTo>
                    <a:pt x="6347" y="3768"/>
                  </a:moveTo>
                  <a:lnTo>
                    <a:pt x="6466" y="3839"/>
                  </a:lnTo>
                  <a:lnTo>
                    <a:pt x="6466" y="4077"/>
                  </a:lnTo>
                  <a:lnTo>
                    <a:pt x="6644" y="4066"/>
                  </a:lnTo>
                  <a:lnTo>
                    <a:pt x="6704" y="4232"/>
                  </a:lnTo>
                  <a:lnTo>
                    <a:pt x="6525" y="4244"/>
                  </a:lnTo>
                  <a:lnTo>
                    <a:pt x="6704" y="4470"/>
                  </a:lnTo>
                  <a:lnTo>
                    <a:pt x="6644" y="4554"/>
                  </a:lnTo>
                  <a:lnTo>
                    <a:pt x="6466" y="4316"/>
                  </a:lnTo>
                  <a:lnTo>
                    <a:pt x="6466" y="4554"/>
                  </a:lnTo>
                  <a:lnTo>
                    <a:pt x="6347" y="4482"/>
                  </a:lnTo>
                  <a:lnTo>
                    <a:pt x="6347" y="4244"/>
                  </a:lnTo>
                  <a:lnTo>
                    <a:pt x="6168" y="4256"/>
                  </a:lnTo>
                  <a:lnTo>
                    <a:pt x="6109" y="4089"/>
                  </a:lnTo>
                  <a:lnTo>
                    <a:pt x="6287" y="4077"/>
                  </a:lnTo>
                  <a:lnTo>
                    <a:pt x="6109" y="3875"/>
                  </a:lnTo>
                  <a:lnTo>
                    <a:pt x="6168" y="3780"/>
                  </a:lnTo>
                  <a:lnTo>
                    <a:pt x="6347" y="4006"/>
                  </a:lnTo>
                  <a:lnTo>
                    <a:pt x="6347" y="3768"/>
                  </a:lnTo>
                  <a:close/>
                  <a:moveTo>
                    <a:pt x="7204" y="4268"/>
                  </a:moveTo>
                  <a:lnTo>
                    <a:pt x="7323" y="4339"/>
                  </a:lnTo>
                  <a:lnTo>
                    <a:pt x="7323" y="4589"/>
                  </a:lnTo>
                  <a:lnTo>
                    <a:pt x="7502" y="4566"/>
                  </a:lnTo>
                  <a:lnTo>
                    <a:pt x="7561" y="4732"/>
                  </a:lnTo>
                  <a:lnTo>
                    <a:pt x="7383" y="4744"/>
                  </a:lnTo>
                  <a:lnTo>
                    <a:pt x="7561" y="4970"/>
                  </a:lnTo>
                  <a:lnTo>
                    <a:pt x="7502" y="5066"/>
                  </a:lnTo>
                  <a:lnTo>
                    <a:pt x="7323" y="4828"/>
                  </a:lnTo>
                  <a:lnTo>
                    <a:pt x="7323" y="5066"/>
                  </a:lnTo>
                  <a:lnTo>
                    <a:pt x="7204" y="4982"/>
                  </a:lnTo>
                  <a:lnTo>
                    <a:pt x="7204" y="4744"/>
                  </a:lnTo>
                  <a:lnTo>
                    <a:pt x="7025" y="4768"/>
                  </a:lnTo>
                  <a:lnTo>
                    <a:pt x="6966" y="4601"/>
                  </a:lnTo>
                  <a:lnTo>
                    <a:pt x="7145" y="4589"/>
                  </a:lnTo>
                  <a:lnTo>
                    <a:pt x="6966" y="4375"/>
                  </a:lnTo>
                  <a:lnTo>
                    <a:pt x="7025" y="4292"/>
                  </a:lnTo>
                  <a:lnTo>
                    <a:pt x="7204" y="4506"/>
                  </a:lnTo>
                  <a:lnTo>
                    <a:pt x="7204" y="4268"/>
                  </a:lnTo>
                  <a:close/>
                  <a:moveTo>
                    <a:pt x="8061" y="4756"/>
                  </a:moveTo>
                  <a:lnTo>
                    <a:pt x="8180" y="4839"/>
                  </a:lnTo>
                  <a:lnTo>
                    <a:pt x="8180" y="5078"/>
                  </a:lnTo>
                  <a:lnTo>
                    <a:pt x="8359" y="5054"/>
                  </a:lnTo>
                  <a:lnTo>
                    <a:pt x="8419" y="5220"/>
                  </a:lnTo>
                  <a:lnTo>
                    <a:pt x="8240" y="5232"/>
                  </a:lnTo>
                  <a:lnTo>
                    <a:pt x="8419" y="5459"/>
                  </a:lnTo>
                  <a:lnTo>
                    <a:pt x="8359" y="5554"/>
                  </a:lnTo>
                  <a:lnTo>
                    <a:pt x="8180" y="5316"/>
                  </a:lnTo>
                  <a:lnTo>
                    <a:pt x="8180" y="5554"/>
                  </a:lnTo>
                  <a:lnTo>
                    <a:pt x="8061" y="5482"/>
                  </a:lnTo>
                  <a:lnTo>
                    <a:pt x="8061" y="5232"/>
                  </a:lnTo>
                  <a:lnTo>
                    <a:pt x="7883" y="5256"/>
                  </a:lnTo>
                  <a:lnTo>
                    <a:pt x="7823" y="5090"/>
                  </a:lnTo>
                  <a:lnTo>
                    <a:pt x="8002" y="5078"/>
                  </a:lnTo>
                  <a:lnTo>
                    <a:pt x="7823" y="4863"/>
                  </a:lnTo>
                  <a:lnTo>
                    <a:pt x="7883" y="4780"/>
                  </a:lnTo>
                  <a:lnTo>
                    <a:pt x="8061" y="4994"/>
                  </a:lnTo>
                  <a:lnTo>
                    <a:pt x="8061" y="4756"/>
                  </a:lnTo>
                  <a:close/>
                  <a:moveTo>
                    <a:pt x="8907" y="5256"/>
                  </a:moveTo>
                  <a:lnTo>
                    <a:pt x="9026" y="5328"/>
                  </a:lnTo>
                  <a:lnTo>
                    <a:pt x="9026" y="5566"/>
                  </a:lnTo>
                  <a:lnTo>
                    <a:pt x="9204" y="5554"/>
                  </a:lnTo>
                  <a:lnTo>
                    <a:pt x="9264" y="5721"/>
                  </a:lnTo>
                  <a:lnTo>
                    <a:pt x="9085" y="5732"/>
                  </a:lnTo>
                  <a:lnTo>
                    <a:pt x="9264" y="5959"/>
                  </a:lnTo>
                  <a:lnTo>
                    <a:pt x="9204" y="6042"/>
                  </a:lnTo>
                  <a:lnTo>
                    <a:pt x="9026" y="5804"/>
                  </a:lnTo>
                  <a:lnTo>
                    <a:pt x="9026" y="6042"/>
                  </a:lnTo>
                  <a:lnTo>
                    <a:pt x="8907" y="5971"/>
                  </a:lnTo>
                  <a:lnTo>
                    <a:pt x="8907" y="5732"/>
                  </a:lnTo>
                  <a:lnTo>
                    <a:pt x="8728" y="5744"/>
                  </a:lnTo>
                  <a:lnTo>
                    <a:pt x="8669" y="5578"/>
                  </a:lnTo>
                  <a:lnTo>
                    <a:pt x="8847" y="5566"/>
                  </a:lnTo>
                  <a:lnTo>
                    <a:pt x="8669" y="5363"/>
                  </a:lnTo>
                  <a:lnTo>
                    <a:pt x="8728" y="5268"/>
                  </a:lnTo>
                  <a:lnTo>
                    <a:pt x="8907" y="5494"/>
                  </a:lnTo>
                  <a:lnTo>
                    <a:pt x="8907" y="5256"/>
                  </a:lnTo>
                  <a:close/>
                  <a:moveTo>
                    <a:pt x="370" y="1"/>
                  </a:moveTo>
                  <a:cubicBezTo>
                    <a:pt x="149" y="1"/>
                    <a:pt x="1" y="164"/>
                    <a:pt x="1" y="458"/>
                  </a:cubicBezTo>
                  <a:cubicBezTo>
                    <a:pt x="1" y="875"/>
                    <a:pt x="298" y="1399"/>
                    <a:pt x="656" y="1613"/>
                  </a:cubicBezTo>
                  <a:lnTo>
                    <a:pt x="9609" y="6768"/>
                  </a:lnTo>
                  <a:cubicBezTo>
                    <a:pt x="9719" y="6832"/>
                    <a:pt x="9821" y="6862"/>
                    <a:pt x="9910" y="6862"/>
                  </a:cubicBezTo>
                  <a:cubicBezTo>
                    <a:pt x="10124" y="6862"/>
                    <a:pt x="10268" y="6692"/>
                    <a:pt x="10276" y="6399"/>
                  </a:cubicBezTo>
                  <a:cubicBezTo>
                    <a:pt x="10276" y="5982"/>
                    <a:pt x="9978" y="5482"/>
                    <a:pt x="9621" y="5256"/>
                  </a:cubicBezTo>
                  <a:lnTo>
                    <a:pt x="1882" y="791"/>
                  </a:lnTo>
                  <a:lnTo>
                    <a:pt x="679" y="89"/>
                  </a:lnTo>
                  <a:cubicBezTo>
                    <a:pt x="567" y="29"/>
                    <a:pt x="462" y="1"/>
                    <a:pt x="37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325306" y="2161566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80" y="310"/>
                  </a:lnTo>
                  <a:lnTo>
                    <a:pt x="1" y="310"/>
                  </a:lnTo>
                  <a:lnTo>
                    <a:pt x="60" y="476"/>
                  </a:lnTo>
                  <a:lnTo>
                    <a:pt x="239" y="452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7" y="750"/>
                  </a:lnTo>
                  <a:lnTo>
                    <a:pt x="608" y="667"/>
                  </a:lnTo>
                  <a:lnTo>
                    <a:pt x="418" y="441"/>
                  </a:lnTo>
                  <a:lnTo>
                    <a:pt x="608" y="441"/>
                  </a:lnTo>
                  <a:lnTo>
                    <a:pt x="549" y="274"/>
                  </a:lnTo>
                  <a:lnTo>
                    <a:pt x="358" y="298"/>
                  </a:lnTo>
                  <a:lnTo>
                    <a:pt x="358" y="60"/>
                  </a:lnTo>
                  <a:lnTo>
                    <a:pt x="239" y="0"/>
                  </a:lnTo>
                  <a:lnTo>
                    <a:pt x="239" y="21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350287" y="217597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0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76"/>
                  </a:lnTo>
                  <a:lnTo>
                    <a:pt x="238" y="465"/>
                  </a:lnTo>
                  <a:lnTo>
                    <a:pt x="238" y="703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19" y="667"/>
                  </a:lnTo>
                  <a:lnTo>
                    <a:pt x="441" y="441"/>
                  </a:lnTo>
                  <a:lnTo>
                    <a:pt x="619" y="441"/>
                  </a:lnTo>
                  <a:lnTo>
                    <a:pt x="548" y="286"/>
                  </a:lnTo>
                  <a:lnTo>
                    <a:pt x="357" y="298"/>
                  </a:lnTo>
                  <a:lnTo>
                    <a:pt x="357" y="298"/>
                  </a:lnTo>
                  <a:lnTo>
                    <a:pt x="381" y="60"/>
                  </a:lnTo>
                  <a:lnTo>
                    <a:pt x="238" y="0"/>
                  </a:lnTo>
                  <a:lnTo>
                    <a:pt x="250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375237" y="2190385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84" y="0"/>
                  </a:moveTo>
                  <a:lnTo>
                    <a:pt x="1" y="96"/>
                  </a:lnTo>
                  <a:lnTo>
                    <a:pt x="203" y="310"/>
                  </a:lnTo>
                  <a:lnTo>
                    <a:pt x="1" y="334"/>
                  </a:lnTo>
                  <a:lnTo>
                    <a:pt x="72" y="477"/>
                  </a:lnTo>
                  <a:lnTo>
                    <a:pt x="263" y="465"/>
                  </a:lnTo>
                  <a:lnTo>
                    <a:pt x="263" y="703"/>
                  </a:lnTo>
                  <a:lnTo>
                    <a:pt x="382" y="774"/>
                  </a:lnTo>
                  <a:lnTo>
                    <a:pt x="382" y="536"/>
                  </a:lnTo>
                  <a:lnTo>
                    <a:pt x="560" y="762"/>
                  </a:lnTo>
                  <a:lnTo>
                    <a:pt x="620" y="667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0" y="286"/>
                  </a:lnTo>
                  <a:lnTo>
                    <a:pt x="382" y="298"/>
                  </a:lnTo>
                  <a:lnTo>
                    <a:pt x="382" y="72"/>
                  </a:lnTo>
                  <a:lnTo>
                    <a:pt x="263" y="0"/>
                  </a:lnTo>
                  <a:lnTo>
                    <a:pt x="263" y="23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5400542" y="2204794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0"/>
                  </a:moveTo>
                  <a:lnTo>
                    <a:pt x="13" y="96"/>
                  </a:lnTo>
                  <a:lnTo>
                    <a:pt x="191" y="322"/>
                  </a:lnTo>
                  <a:lnTo>
                    <a:pt x="1" y="334"/>
                  </a:lnTo>
                  <a:lnTo>
                    <a:pt x="72" y="501"/>
                  </a:lnTo>
                  <a:lnTo>
                    <a:pt x="251" y="465"/>
                  </a:lnTo>
                  <a:lnTo>
                    <a:pt x="251" y="703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9" y="762"/>
                  </a:lnTo>
                  <a:lnTo>
                    <a:pt x="620" y="679"/>
                  </a:lnTo>
                  <a:lnTo>
                    <a:pt x="429" y="465"/>
                  </a:lnTo>
                  <a:lnTo>
                    <a:pt x="620" y="453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84"/>
                  </a:lnTo>
                  <a:lnTo>
                    <a:pt x="251" y="0"/>
                  </a:lnTo>
                  <a:lnTo>
                    <a:pt x="251" y="23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5425877" y="2219558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38" y="453"/>
                  </a:lnTo>
                  <a:lnTo>
                    <a:pt x="238" y="691"/>
                  </a:lnTo>
                  <a:lnTo>
                    <a:pt x="357" y="774"/>
                  </a:lnTo>
                  <a:lnTo>
                    <a:pt x="357" y="536"/>
                  </a:lnTo>
                  <a:lnTo>
                    <a:pt x="560" y="751"/>
                  </a:lnTo>
                  <a:lnTo>
                    <a:pt x="619" y="679"/>
                  </a:lnTo>
                  <a:lnTo>
                    <a:pt x="441" y="453"/>
                  </a:lnTo>
                  <a:lnTo>
                    <a:pt x="619" y="441"/>
                  </a:lnTo>
                  <a:lnTo>
                    <a:pt x="560" y="274"/>
                  </a:lnTo>
                  <a:lnTo>
                    <a:pt x="357" y="298"/>
                  </a:lnTo>
                  <a:lnTo>
                    <a:pt x="357" y="72"/>
                  </a:lnTo>
                  <a:lnTo>
                    <a:pt x="238" y="1"/>
                  </a:lnTo>
                  <a:lnTo>
                    <a:pt x="238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5451182" y="223396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84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75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5476133" y="224837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1"/>
                  </a:moveTo>
                  <a:lnTo>
                    <a:pt x="1" y="96"/>
                  </a:lnTo>
                  <a:lnTo>
                    <a:pt x="191" y="310"/>
                  </a:lnTo>
                  <a:lnTo>
                    <a:pt x="1" y="334"/>
                  </a:lnTo>
                  <a:lnTo>
                    <a:pt x="72" y="489"/>
                  </a:lnTo>
                  <a:lnTo>
                    <a:pt x="251" y="477"/>
                  </a:lnTo>
                  <a:lnTo>
                    <a:pt x="251" y="703"/>
                  </a:lnTo>
                  <a:lnTo>
                    <a:pt x="370" y="775"/>
                  </a:lnTo>
                  <a:lnTo>
                    <a:pt x="370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87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5501438" y="2262786"/>
              <a:ext cx="18337" cy="22884"/>
            </a:xfrm>
            <a:custGeom>
              <a:avLst/>
              <a:gdLst/>
              <a:ahLst/>
              <a:cxnLst/>
              <a:rect l="l" t="t" r="r" b="b"/>
              <a:pathLst>
                <a:path w="621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80" y="322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03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61" y="775"/>
                  </a:lnTo>
                  <a:lnTo>
                    <a:pt x="620" y="692"/>
                  </a:lnTo>
                  <a:lnTo>
                    <a:pt x="441" y="465"/>
                  </a:lnTo>
                  <a:lnTo>
                    <a:pt x="620" y="453"/>
                  </a:lnTo>
                  <a:lnTo>
                    <a:pt x="561" y="287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5526773" y="2277580"/>
              <a:ext cx="17953" cy="22529"/>
            </a:xfrm>
            <a:custGeom>
              <a:avLst/>
              <a:gdLst/>
              <a:ahLst/>
              <a:cxnLst/>
              <a:rect l="l" t="t" r="r" b="b"/>
              <a:pathLst>
                <a:path w="608" h="763" extrusionOk="0">
                  <a:moveTo>
                    <a:pt x="250" y="0"/>
                  </a:moveTo>
                  <a:lnTo>
                    <a:pt x="250" y="238"/>
                  </a:lnTo>
                  <a:lnTo>
                    <a:pt x="60" y="12"/>
                  </a:lnTo>
                  <a:lnTo>
                    <a:pt x="0" y="95"/>
                  </a:lnTo>
                  <a:lnTo>
                    <a:pt x="179" y="310"/>
                  </a:lnTo>
                  <a:lnTo>
                    <a:pt x="0" y="322"/>
                  </a:lnTo>
                  <a:lnTo>
                    <a:pt x="60" y="488"/>
                  </a:lnTo>
                  <a:lnTo>
                    <a:pt x="250" y="464"/>
                  </a:lnTo>
                  <a:lnTo>
                    <a:pt x="250" y="464"/>
                  </a:lnTo>
                  <a:lnTo>
                    <a:pt x="226" y="691"/>
                  </a:lnTo>
                  <a:lnTo>
                    <a:pt x="369" y="762"/>
                  </a:lnTo>
                  <a:lnTo>
                    <a:pt x="357" y="536"/>
                  </a:lnTo>
                  <a:lnTo>
                    <a:pt x="548" y="762"/>
                  </a:lnTo>
                  <a:lnTo>
                    <a:pt x="607" y="679"/>
                  </a:lnTo>
                  <a:lnTo>
                    <a:pt x="429" y="452"/>
                  </a:lnTo>
                  <a:lnTo>
                    <a:pt x="607" y="441"/>
                  </a:lnTo>
                  <a:lnTo>
                    <a:pt x="548" y="274"/>
                  </a:lnTo>
                  <a:lnTo>
                    <a:pt x="369" y="310"/>
                  </a:lnTo>
                  <a:lnTo>
                    <a:pt x="369" y="7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5551723" y="2291989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1" y="0"/>
                  </a:moveTo>
                  <a:lnTo>
                    <a:pt x="251" y="238"/>
                  </a:lnTo>
                  <a:lnTo>
                    <a:pt x="72" y="12"/>
                  </a:lnTo>
                  <a:lnTo>
                    <a:pt x="1" y="107"/>
                  </a:lnTo>
                  <a:lnTo>
                    <a:pt x="191" y="322"/>
                  </a:lnTo>
                  <a:lnTo>
                    <a:pt x="1" y="322"/>
                  </a:lnTo>
                  <a:lnTo>
                    <a:pt x="72" y="488"/>
                  </a:lnTo>
                  <a:lnTo>
                    <a:pt x="251" y="476"/>
                  </a:lnTo>
                  <a:lnTo>
                    <a:pt x="251" y="715"/>
                  </a:lnTo>
                  <a:lnTo>
                    <a:pt x="370" y="774"/>
                  </a:lnTo>
                  <a:lnTo>
                    <a:pt x="370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08" y="441"/>
                  </a:lnTo>
                  <a:lnTo>
                    <a:pt x="548" y="298"/>
                  </a:lnTo>
                  <a:lnTo>
                    <a:pt x="370" y="310"/>
                  </a:lnTo>
                  <a:lnTo>
                    <a:pt x="370" y="72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5295425" y="2213269"/>
              <a:ext cx="303425" cy="202588"/>
            </a:xfrm>
            <a:custGeom>
              <a:avLst/>
              <a:gdLst/>
              <a:ahLst/>
              <a:cxnLst/>
              <a:rect l="l" t="t" r="r" b="b"/>
              <a:pathLst>
                <a:path w="10276" h="6861" extrusionOk="0">
                  <a:moveTo>
                    <a:pt x="1251" y="785"/>
                  </a:moveTo>
                  <a:lnTo>
                    <a:pt x="1370" y="856"/>
                  </a:lnTo>
                  <a:lnTo>
                    <a:pt x="1370" y="1106"/>
                  </a:lnTo>
                  <a:lnTo>
                    <a:pt x="1549" y="1083"/>
                  </a:lnTo>
                  <a:lnTo>
                    <a:pt x="1608" y="1249"/>
                  </a:lnTo>
                  <a:lnTo>
                    <a:pt x="1430" y="1261"/>
                  </a:lnTo>
                  <a:lnTo>
                    <a:pt x="1608" y="1499"/>
                  </a:lnTo>
                  <a:lnTo>
                    <a:pt x="1549" y="1595"/>
                  </a:lnTo>
                  <a:lnTo>
                    <a:pt x="1370" y="1357"/>
                  </a:lnTo>
                  <a:lnTo>
                    <a:pt x="1370" y="1595"/>
                  </a:lnTo>
                  <a:lnTo>
                    <a:pt x="1251" y="1523"/>
                  </a:lnTo>
                  <a:lnTo>
                    <a:pt x="1251" y="1285"/>
                  </a:lnTo>
                  <a:lnTo>
                    <a:pt x="1072" y="1297"/>
                  </a:lnTo>
                  <a:lnTo>
                    <a:pt x="1013" y="1130"/>
                  </a:lnTo>
                  <a:lnTo>
                    <a:pt x="1192" y="1118"/>
                  </a:lnTo>
                  <a:lnTo>
                    <a:pt x="1013" y="892"/>
                  </a:lnTo>
                  <a:lnTo>
                    <a:pt x="1072" y="809"/>
                  </a:lnTo>
                  <a:lnTo>
                    <a:pt x="1251" y="1023"/>
                  </a:lnTo>
                  <a:lnTo>
                    <a:pt x="1251" y="785"/>
                  </a:lnTo>
                  <a:close/>
                  <a:moveTo>
                    <a:pt x="2096" y="1273"/>
                  </a:moveTo>
                  <a:lnTo>
                    <a:pt x="2215" y="1357"/>
                  </a:lnTo>
                  <a:lnTo>
                    <a:pt x="2215" y="1595"/>
                  </a:lnTo>
                  <a:lnTo>
                    <a:pt x="2394" y="1571"/>
                  </a:lnTo>
                  <a:lnTo>
                    <a:pt x="2454" y="1738"/>
                  </a:lnTo>
                  <a:lnTo>
                    <a:pt x="2275" y="1749"/>
                  </a:lnTo>
                  <a:lnTo>
                    <a:pt x="2454" y="1999"/>
                  </a:lnTo>
                  <a:lnTo>
                    <a:pt x="2394" y="2083"/>
                  </a:lnTo>
                  <a:lnTo>
                    <a:pt x="2215" y="1845"/>
                  </a:lnTo>
                  <a:lnTo>
                    <a:pt x="2215" y="2083"/>
                  </a:lnTo>
                  <a:lnTo>
                    <a:pt x="2096" y="2011"/>
                  </a:lnTo>
                  <a:lnTo>
                    <a:pt x="2096" y="1773"/>
                  </a:lnTo>
                  <a:lnTo>
                    <a:pt x="1918" y="1785"/>
                  </a:lnTo>
                  <a:lnTo>
                    <a:pt x="1858" y="1618"/>
                  </a:lnTo>
                  <a:lnTo>
                    <a:pt x="2037" y="1607"/>
                  </a:lnTo>
                  <a:lnTo>
                    <a:pt x="1858" y="1380"/>
                  </a:lnTo>
                  <a:lnTo>
                    <a:pt x="1918" y="1297"/>
                  </a:lnTo>
                  <a:lnTo>
                    <a:pt x="2096" y="1511"/>
                  </a:lnTo>
                  <a:lnTo>
                    <a:pt x="2096" y="1273"/>
                  </a:lnTo>
                  <a:close/>
                  <a:moveTo>
                    <a:pt x="2966" y="1773"/>
                  </a:moveTo>
                  <a:lnTo>
                    <a:pt x="3085" y="1845"/>
                  </a:lnTo>
                  <a:lnTo>
                    <a:pt x="3085" y="2083"/>
                  </a:lnTo>
                  <a:lnTo>
                    <a:pt x="3263" y="2071"/>
                  </a:lnTo>
                  <a:lnTo>
                    <a:pt x="3323" y="2238"/>
                  </a:lnTo>
                  <a:lnTo>
                    <a:pt x="3144" y="2249"/>
                  </a:lnTo>
                  <a:lnTo>
                    <a:pt x="3323" y="2488"/>
                  </a:lnTo>
                  <a:lnTo>
                    <a:pt x="3263" y="2571"/>
                  </a:lnTo>
                  <a:lnTo>
                    <a:pt x="3085" y="2333"/>
                  </a:lnTo>
                  <a:lnTo>
                    <a:pt x="3085" y="2571"/>
                  </a:lnTo>
                  <a:lnTo>
                    <a:pt x="2966" y="2500"/>
                  </a:lnTo>
                  <a:lnTo>
                    <a:pt x="2966" y="2261"/>
                  </a:lnTo>
                  <a:lnTo>
                    <a:pt x="2787" y="2273"/>
                  </a:lnTo>
                  <a:lnTo>
                    <a:pt x="2727" y="2119"/>
                  </a:lnTo>
                  <a:lnTo>
                    <a:pt x="2906" y="2095"/>
                  </a:lnTo>
                  <a:lnTo>
                    <a:pt x="2727" y="1880"/>
                  </a:lnTo>
                  <a:lnTo>
                    <a:pt x="2787" y="1785"/>
                  </a:lnTo>
                  <a:lnTo>
                    <a:pt x="2966" y="2011"/>
                  </a:lnTo>
                  <a:lnTo>
                    <a:pt x="2966" y="1773"/>
                  </a:lnTo>
                  <a:close/>
                  <a:moveTo>
                    <a:pt x="3811" y="2261"/>
                  </a:moveTo>
                  <a:lnTo>
                    <a:pt x="3930" y="2333"/>
                  </a:lnTo>
                  <a:lnTo>
                    <a:pt x="3930" y="2571"/>
                  </a:lnTo>
                  <a:lnTo>
                    <a:pt x="4109" y="2559"/>
                  </a:lnTo>
                  <a:lnTo>
                    <a:pt x="4168" y="2726"/>
                  </a:lnTo>
                  <a:lnTo>
                    <a:pt x="3989" y="2738"/>
                  </a:lnTo>
                  <a:lnTo>
                    <a:pt x="4168" y="2976"/>
                  </a:lnTo>
                  <a:lnTo>
                    <a:pt x="4109" y="3071"/>
                  </a:lnTo>
                  <a:lnTo>
                    <a:pt x="3930" y="2833"/>
                  </a:lnTo>
                  <a:lnTo>
                    <a:pt x="3930" y="3071"/>
                  </a:lnTo>
                  <a:lnTo>
                    <a:pt x="3811" y="2988"/>
                  </a:lnTo>
                  <a:lnTo>
                    <a:pt x="3811" y="2750"/>
                  </a:lnTo>
                  <a:lnTo>
                    <a:pt x="3632" y="2773"/>
                  </a:lnTo>
                  <a:lnTo>
                    <a:pt x="3573" y="2607"/>
                  </a:lnTo>
                  <a:lnTo>
                    <a:pt x="3751" y="2595"/>
                  </a:lnTo>
                  <a:lnTo>
                    <a:pt x="3573" y="2369"/>
                  </a:lnTo>
                  <a:lnTo>
                    <a:pt x="3632" y="2273"/>
                  </a:lnTo>
                  <a:lnTo>
                    <a:pt x="3811" y="2500"/>
                  </a:lnTo>
                  <a:lnTo>
                    <a:pt x="3811" y="2261"/>
                  </a:lnTo>
                  <a:close/>
                  <a:moveTo>
                    <a:pt x="4656" y="2761"/>
                  </a:moveTo>
                  <a:lnTo>
                    <a:pt x="4775" y="2845"/>
                  </a:lnTo>
                  <a:lnTo>
                    <a:pt x="4775" y="3083"/>
                  </a:lnTo>
                  <a:lnTo>
                    <a:pt x="4954" y="3059"/>
                  </a:lnTo>
                  <a:lnTo>
                    <a:pt x="5013" y="3226"/>
                  </a:lnTo>
                  <a:lnTo>
                    <a:pt x="4835" y="3238"/>
                  </a:lnTo>
                  <a:lnTo>
                    <a:pt x="5013" y="3488"/>
                  </a:lnTo>
                  <a:lnTo>
                    <a:pt x="4954" y="3571"/>
                  </a:lnTo>
                  <a:lnTo>
                    <a:pt x="4775" y="3333"/>
                  </a:lnTo>
                  <a:lnTo>
                    <a:pt x="4775" y="3571"/>
                  </a:lnTo>
                  <a:lnTo>
                    <a:pt x="4656" y="3500"/>
                  </a:lnTo>
                  <a:lnTo>
                    <a:pt x="4656" y="3262"/>
                  </a:lnTo>
                  <a:lnTo>
                    <a:pt x="4478" y="3273"/>
                  </a:lnTo>
                  <a:lnTo>
                    <a:pt x="4418" y="3107"/>
                  </a:lnTo>
                  <a:lnTo>
                    <a:pt x="4597" y="3095"/>
                  </a:lnTo>
                  <a:lnTo>
                    <a:pt x="4418" y="2869"/>
                  </a:lnTo>
                  <a:lnTo>
                    <a:pt x="4478" y="2785"/>
                  </a:lnTo>
                  <a:lnTo>
                    <a:pt x="4656" y="3000"/>
                  </a:lnTo>
                  <a:lnTo>
                    <a:pt x="4656" y="2761"/>
                  </a:lnTo>
                  <a:close/>
                  <a:moveTo>
                    <a:pt x="5525" y="3262"/>
                  </a:moveTo>
                  <a:lnTo>
                    <a:pt x="5644" y="3333"/>
                  </a:lnTo>
                  <a:lnTo>
                    <a:pt x="5644" y="3571"/>
                  </a:lnTo>
                  <a:lnTo>
                    <a:pt x="5823" y="3559"/>
                  </a:lnTo>
                  <a:lnTo>
                    <a:pt x="5883" y="3726"/>
                  </a:lnTo>
                  <a:lnTo>
                    <a:pt x="5704" y="3738"/>
                  </a:lnTo>
                  <a:lnTo>
                    <a:pt x="5883" y="3976"/>
                  </a:lnTo>
                  <a:lnTo>
                    <a:pt x="5823" y="4059"/>
                  </a:lnTo>
                  <a:lnTo>
                    <a:pt x="5644" y="3821"/>
                  </a:lnTo>
                  <a:lnTo>
                    <a:pt x="5644" y="4059"/>
                  </a:lnTo>
                  <a:lnTo>
                    <a:pt x="5525" y="3988"/>
                  </a:lnTo>
                  <a:lnTo>
                    <a:pt x="5525" y="3750"/>
                  </a:lnTo>
                  <a:lnTo>
                    <a:pt x="5347" y="3762"/>
                  </a:lnTo>
                  <a:lnTo>
                    <a:pt x="5287" y="3607"/>
                  </a:lnTo>
                  <a:lnTo>
                    <a:pt x="5466" y="3583"/>
                  </a:lnTo>
                  <a:lnTo>
                    <a:pt x="5287" y="3369"/>
                  </a:lnTo>
                  <a:lnTo>
                    <a:pt x="5347" y="3273"/>
                  </a:lnTo>
                  <a:lnTo>
                    <a:pt x="5525" y="3500"/>
                  </a:lnTo>
                  <a:lnTo>
                    <a:pt x="5525" y="3262"/>
                  </a:lnTo>
                  <a:close/>
                  <a:moveTo>
                    <a:pt x="6371" y="3750"/>
                  </a:moveTo>
                  <a:lnTo>
                    <a:pt x="6490" y="3821"/>
                  </a:lnTo>
                  <a:lnTo>
                    <a:pt x="6490" y="4059"/>
                  </a:lnTo>
                  <a:lnTo>
                    <a:pt x="6668" y="4047"/>
                  </a:lnTo>
                  <a:lnTo>
                    <a:pt x="6728" y="4214"/>
                  </a:lnTo>
                  <a:lnTo>
                    <a:pt x="6549" y="4226"/>
                  </a:lnTo>
                  <a:lnTo>
                    <a:pt x="6728" y="4464"/>
                  </a:lnTo>
                  <a:lnTo>
                    <a:pt x="6668" y="4559"/>
                  </a:lnTo>
                  <a:lnTo>
                    <a:pt x="6490" y="4321"/>
                  </a:lnTo>
                  <a:lnTo>
                    <a:pt x="6490" y="4559"/>
                  </a:lnTo>
                  <a:lnTo>
                    <a:pt x="6371" y="4476"/>
                  </a:lnTo>
                  <a:lnTo>
                    <a:pt x="6371" y="4238"/>
                  </a:lnTo>
                  <a:lnTo>
                    <a:pt x="6192" y="4262"/>
                  </a:lnTo>
                  <a:lnTo>
                    <a:pt x="6133" y="4095"/>
                  </a:lnTo>
                  <a:lnTo>
                    <a:pt x="6311" y="4083"/>
                  </a:lnTo>
                  <a:lnTo>
                    <a:pt x="6133" y="3857"/>
                  </a:lnTo>
                  <a:lnTo>
                    <a:pt x="6192" y="3762"/>
                  </a:lnTo>
                  <a:lnTo>
                    <a:pt x="6371" y="3988"/>
                  </a:lnTo>
                  <a:lnTo>
                    <a:pt x="6371" y="3750"/>
                  </a:lnTo>
                  <a:close/>
                  <a:moveTo>
                    <a:pt x="7216" y="4238"/>
                  </a:moveTo>
                  <a:lnTo>
                    <a:pt x="7335" y="4309"/>
                  </a:lnTo>
                  <a:lnTo>
                    <a:pt x="7335" y="4547"/>
                  </a:lnTo>
                  <a:lnTo>
                    <a:pt x="7514" y="4535"/>
                  </a:lnTo>
                  <a:lnTo>
                    <a:pt x="7573" y="4702"/>
                  </a:lnTo>
                  <a:lnTo>
                    <a:pt x="7395" y="4714"/>
                  </a:lnTo>
                  <a:lnTo>
                    <a:pt x="7573" y="4952"/>
                  </a:lnTo>
                  <a:lnTo>
                    <a:pt x="7514" y="5047"/>
                  </a:lnTo>
                  <a:lnTo>
                    <a:pt x="7335" y="4809"/>
                  </a:lnTo>
                  <a:lnTo>
                    <a:pt x="7335" y="5047"/>
                  </a:lnTo>
                  <a:lnTo>
                    <a:pt x="7216" y="4976"/>
                  </a:lnTo>
                  <a:lnTo>
                    <a:pt x="7216" y="4726"/>
                  </a:lnTo>
                  <a:lnTo>
                    <a:pt x="7037" y="4750"/>
                  </a:lnTo>
                  <a:lnTo>
                    <a:pt x="6978" y="4583"/>
                  </a:lnTo>
                  <a:lnTo>
                    <a:pt x="7157" y="4571"/>
                  </a:lnTo>
                  <a:lnTo>
                    <a:pt x="6978" y="4345"/>
                  </a:lnTo>
                  <a:lnTo>
                    <a:pt x="7037" y="4250"/>
                  </a:lnTo>
                  <a:lnTo>
                    <a:pt x="7216" y="4476"/>
                  </a:lnTo>
                  <a:lnTo>
                    <a:pt x="7216" y="4238"/>
                  </a:lnTo>
                  <a:close/>
                  <a:moveTo>
                    <a:pt x="8085" y="4726"/>
                  </a:moveTo>
                  <a:lnTo>
                    <a:pt x="8204" y="4809"/>
                  </a:lnTo>
                  <a:lnTo>
                    <a:pt x="8204" y="5047"/>
                  </a:lnTo>
                  <a:lnTo>
                    <a:pt x="8383" y="5024"/>
                  </a:lnTo>
                  <a:lnTo>
                    <a:pt x="8442" y="5190"/>
                  </a:lnTo>
                  <a:lnTo>
                    <a:pt x="8264" y="5214"/>
                  </a:lnTo>
                  <a:lnTo>
                    <a:pt x="8442" y="5452"/>
                  </a:lnTo>
                  <a:lnTo>
                    <a:pt x="8383" y="5536"/>
                  </a:lnTo>
                  <a:lnTo>
                    <a:pt x="8204" y="5297"/>
                  </a:lnTo>
                  <a:lnTo>
                    <a:pt x="8204" y="5536"/>
                  </a:lnTo>
                  <a:lnTo>
                    <a:pt x="8085" y="5464"/>
                  </a:lnTo>
                  <a:lnTo>
                    <a:pt x="8085" y="5226"/>
                  </a:lnTo>
                  <a:lnTo>
                    <a:pt x="7907" y="5238"/>
                  </a:lnTo>
                  <a:lnTo>
                    <a:pt x="7847" y="5071"/>
                  </a:lnTo>
                  <a:lnTo>
                    <a:pt x="8026" y="5059"/>
                  </a:lnTo>
                  <a:lnTo>
                    <a:pt x="7847" y="4833"/>
                  </a:lnTo>
                  <a:lnTo>
                    <a:pt x="7907" y="4750"/>
                  </a:lnTo>
                  <a:lnTo>
                    <a:pt x="8085" y="4976"/>
                  </a:lnTo>
                  <a:lnTo>
                    <a:pt x="8085" y="4726"/>
                  </a:lnTo>
                  <a:close/>
                  <a:moveTo>
                    <a:pt x="8931" y="5226"/>
                  </a:moveTo>
                  <a:lnTo>
                    <a:pt x="9050" y="5297"/>
                  </a:lnTo>
                  <a:lnTo>
                    <a:pt x="9050" y="5536"/>
                  </a:lnTo>
                  <a:lnTo>
                    <a:pt x="9228" y="5524"/>
                  </a:lnTo>
                  <a:lnTo>
                    <a:pt x="9288" y="5678"/>
                  </a:lnTo>
                  <a:lnTo>
                    <a:pt x="9109" y="5702"/>
                  </a:lnTo>
                  <a:lnTo>
                    <a:pt x="9288" y="5940"/>
                  </a:lnTo>
                  <a:lnTo>
                    <a:pt x="9228" y="6024"/>
                  </a:lnTo>
                  <a:lnTo>
                    <a:pt x="9050" y="5786"/>
                  </a:lnTo>
                  <a:lnTo>
                    <a:pt x="9050" y="6024"/>
                  </a:lnTo>
                  <a:lnTo>
                    <a:pt x="8931" y="5952"/>
                  </a:lnTo>
                  <a:lnTo>
                    <a:pt x="8931" y="5714"/>
                  </a:lnTo>
                  <a:lnTo>
                    <a:pt x="8752" y="5726"/>
                  </a:lnTo>
                  <a:lnTo>
                    <a:pt x="8692" y="5571"/>
                  </a:lnTo>
                  <a:lnTo>
                    <a:pt x="8871" y="5548"/>
                  </a:lnTo>
                  <a:lnTo>
                    <a:pt x="8692" y="5321"/>
                  </a:lnTo>
                  <a:lnTo>
                    <a:pt x="8752" y="5238"/>
                  </a:lnTo>
                  <a:lnTo>
                    <a:pt x="8931" y="5464"/>
                  </a:lnTo>
                  <a:lnTo>
                    <a:pt x="8931" y="5226"/>
                  </a:lnTo>
                  <a:close/>
                  <a:moveTo>
                    <a:pt x="366" y="1"/>
                  </a:moveTo>
                  <a:cubicBezTo>
                    <a:pt x="153" y="1"/>
                    <a:pt x="9" y="170"/>
                    <a:pt x="1" y="464"/>
                  </a:cubicBezTo>
                  <a:cubicBezTo>
                    <a:pt x="1" y="880"/>
                    <a:pt x="299" y="1404"/>
                    <a:pt x="656" y="1607"/>
                  </a:cubicBezTo>
                  <a:lnTo>
                    <a:pt x="4406" y="3762"/>
                  </a:lnTo>
                  <a:lnTo>
                    <a:pt x="9597" y="6774"/>
                  </a:lnTo>
                  <a:cubicBezTo>
                    <a:pt x="9707" y="6832"/>
                    <a:pt x="9811" y="6860"/>
                    <a:pt x="9902" y="6860"/>
                  </a:cubicBezTo>
                  <a:cubicBezTo>
                    <a:pt x="10126" y="6860"/>
                    <a:pt x="10276" y="6693"/>
                    <a:pt x="10276" y="6405"/>
                  </a:cubicBezTo>
                  <a:cubicBezTo>
                    <a:pt x="10276" y="5988"/>
                    <a:pt x="9978" y="5476"/>
                    <a:pt x="9621" y="5250"/>
                  </a:cubicBezTo>
                  <a:lnTo>
                    <a:pt x="668" y="94"/>
                  </a:lnTo>
                  <a:cubicBezTo>
                    <a:pt x="558" y="31"/>
                    <a:pt x="456" y="1"/>
                    <a:pt x="36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5324982" y="2237835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1"/>
                  </a:moveTo>
                  <a:lnTo>
                    <a:pt x="0" y="96"/>
                  </a:lnTo>
                  <a:lnTo>
                    <a:pt x="179" y="310"/>
                  </a:lnTo>
                  <a:lnTo>
                    <a:pt x="0" y="334"/>
                  </a:lnTo>
                  <a:lnTo>
                    <a:pt x="60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6"/>
                  </a:lnTo>
                  <a:lnTo>
                    <a:pt x="548" y="763"/>
                  </a:lnTo>
                  <a:lnTo>
                    <a:pt x="607" y="667"/>
                  </a:lnTo>
                  <a:lnTo>
                    <a:pt x="429" y="453"/>
                  </a:lnTo>
                  <a:lnTo>
                    <a:pt x="607" y="453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2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5349932" y="2252245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72" y="1"/>
                  </a:moveTo>
                  <a:lnTo>
                    <a:pt x="0" y="96"/>
                  </a:lnTo>
                  <a:lnTo>
                    <a:pt x="191" y="322"/>
                  </a:lnTo>
                  <a:lnTo>
                    <a:pt x="0" y="334"/>
                  </a:lnTo>
                  <a:lnTo>
                    <a:pt x="72" y="477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5"/>
                  </a:lnTo>
                  <a:lnTo>
                    <a:pt x="369" y="537"/>
                  </a:lnTo>
                  <a:lnTo>
                    <a:pt x="548" y="763"/>
                  </a:lnTo>
                  <a:lnTo>
                    <a:pt x="608" y="679"/>
                  </a:lnTo>
                  <a:lnTo>
                    <a:pt x="429" y="465"/>
                  </a:lnTo>
                  <a:lnTo>
                    <a:pt x="631" y="453"/>
                  </a:lnTo>
                  <a:lnTo>
                    <a:pt x="548" y="287"/>
                  </a:lnTo>
                  <a:lnTo>
                    <a:pt x="369" y="298"/>
                  </a:lnTo>
                  <a:lnTo>
                    <a:pt x="369" y="60"/>
                  </a:lnTo>
                  <a:lnTo>
                    <a:pt x="250" y="1"/>
                  </a:lnTo>
                  <a:lnTo>
                    <a:pt x="250" y="239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5375237" y="2267009"/>
              <a:ext cx="18307" cy="22884"/>
            </a:xfrm>
            <a:custGeom>
              <a:avLst/>
              <a:gdLst/>
              <a:ahLst/>
              <a:cxnLst/>
              <a:rect l="l" t="t" r="r" b="b"/>
              <a:pathLst>
                <a:path w="620" h="775" extrusionOk="0">
                  <a:moveTo>
                    <a:pt x="72" y="1"/>
                  </a:moveTo>
                  <a:lnTo>
                    <a:pt x="1" y="84"/>
                  </a:lnTo>
                  <a:lnTo>
                    <a:pt x="191" y="310"/>
                  </a:lnTo>
                  <a:lnTo>
                    <a:pt x="1" y="322"/>
                  </a:lnTo>
                  <a:lnTo>
                    <a:pt x="72" y="489"/>
                  </a:lnTo>
                  <a:lnTo>
                    <a:pt x="251" y="453"/>
                  </a:lnTo>
                  <a:lnTo>
                    <a:pt x="251" y="691"/>
                  </a:lnTo>
                  <a:lnTo>
                    <a:pt x="370" y="775"/>
                  </a:lnTo>
                  <a:lnTo>
                    <a:pt x="370" y="525"/>
                  </a:lnTo>
                  <a:lnTo>
                    <a:pt x="560" y="751"/>
                  </a:lnTo>
                  <a:lnTo>
                    <a:pt x="620" y="668"/>
                  </a:lnTo>
                  <a:lnTo>
                    <a:pt x="441" y="453"/>
                  </a:lnTo>
                  <a:lnTo>
                    <a:pt x="620" y="441"/>
                  </a:lnTo>
                  <a:lnTo>
                    <a:pt x="560" y="275"/>
                  </a:lnTo>
                  <a:lnTo>
                    <a:pt x="370" y="299"/>
                  </a:lnTo>
                  <a:lnTo>
                    <a:pt x="370" y="72"/>
                  </a:lnTo>
                  <a:lnTo>
                    <a:pt x="251" y="1"/>
                  </a:lnTo>
                  <a:lnTo>
                    <a:pt x="251" y="22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5400542" y="2281448"/>
              <a:ext cx="17982" cy="22854"/>
            </a:xfrm>
            <a:custGeom>
              <a:avLst/>
              <a:gdLst/>
              <a:ahLst/>
              <a:cxnLst/>
              <a:rect l="l" t="t" r="r" b="b"/>
              <a:pathLst>
                <a:path w="609" h="774" extrusionOk="0">
                  <a:moveTo>
                    <a:pt x="60" y="0"/>
                  </a:moveTo>
                  <a:lnTo>
                    <a:pt x="1" y="83"/>
                  </a:lnTo>
                  <a:lnTo>
                    <a:pt x="179" y="310"/>
                  </a:lnTo>
                  <a:lnTo>
                    <a:pt x="1" y="321"/>
                  </a:lnTo>
                  <a:lnTo>
                    <a:pt x="60" y="488"/>
                  </a:lnTo>
                  <a:lnTo>
                    <a:pt x="251" y="464"/>
                  </a:lnTo>
                  <a:lnTo>
                    <a:pt x="251" y="464"/>
                  </a:lnTo>
                  <a:lnTo>
                    <a:pt x="239" y="702"/>
                  </a:lnTo>
                  <a:lnTo>
                    <a:pt x="370" y="774"/>
                  </a:lnTo>
                  <a:lnTo>
                    <a:pt x="358" y="536"/>
                  </a:lnTo>
                  <a:lnTo>
                    <a:pt x="549" y="762"/>
                  </a:lnTo>
                  <a:lnTo>
                    <a:pt x="608" y="667"/>
                  </a:lnTo>
                  <a:lnTo>
                    <a:pt x="429" y="464"/>
                  </a:lnTo>
                  <a:lnTo>
                    <a:pt x="608" y="441"/>
                  </a:lnTo>
                  <a:lnTo>
                    <a:pt x="549" y="286"/>
                  </a:lnTo>
                  <a:lnTo>
                    <a:pt x="370" y="298"/>
                  </a:lnTo>
                  <a:lnTo>
                    <a:pt x="370" y="71"/>
                  </a:lnTo>
                  <a:lnTo>
                    <a:pt x="251" y="0"/>
                  </a:lnTo>
                  <a:lnTo>
                    <a:pt x="251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5425523" y="2295857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72" y="0"/>
                  </a:moveTo>
                  <a:lnTo>
                    <a:pt x="0" y="95"/>
                  </a:lnTo>
                  <a:lnTo>
                    <a:pt x="191" y="310"/>
                  </a:lnTo>
                  <a:lnTo>
                    <a:pt x="0" y="334"/>
                  </a:lnTo>
                  <a:lnTo>
                    <a:pt x="72" y="488"/>
                  </a:lnTo>
                  <a:lnTo>
                    <a:pt x="250" y="465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62"/>
                  </a:lnTo>
                  <a:lnTo>
                    <a:pt x="607" y="691"/>
                  </a:lnTo>
                  <a:lnTo>
                    <a:pt x="429" y="465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298"/>
                  </a:lnTo>
                  <a:lnTo>
                    <a:pt x="369" y="72"/>
                  </a:lnTo>
                  <a:lnTo>
                    <a:pt x="250" y="0"/>
                  </a:lnTo>
                  <a:lnTo>
                    <a:pt x="250" y="2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5451182" y="2310266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60" y="0"/>
                  </a:moveTo>
                  <a:lnTo>
                    <a:pt x="0" y="96"/>
                  </a:lnTo>
                  <a:lnTo>
                    <a:pt x="179" y="322"/>
                  </a:lnTo>
                  <a:lnTo>
                    <a:pt x="0" y="334"/>
                  </a:lnTo>
                  <a:lnTo>
                    <a:pt x="60" y="500"/>
                  </a:lnTo>
                  <a:lnTo>
                    <a:pt x="238" y="477"/>
                  </a:lnTo>
                  <a:lnTo>
                    <a:pt x="238" y="703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36" y="774"/>
                  </a:lnTo>
                  <a:lnTo>
                    <a:pt x="608" y="691"/>
                  </a:lnTo>
                  <a:lnTo>
                    <a:pt x="405" y="465"/>
                  </a:lnTo>
                  <a:lnTo>
                    <a:pt x="608" y="453"/>
                  </a:lnTo>
                  <a:lnTo>
                    <a:pt x="548" y="286"/>
                  </a:lnTo>
                  <a:lnTo>
                    <a:pt x="358" y="322"/>
                  </a:lnTo>
                  <a:lnTo>
                    <a:pt x="358" y="84"/>
                  </a:lnTo>
                  <a:lnTo>
                    <a:pt x="238" y="0"/>
                  </a:lnTo>
                  <a:lnTo>
                    <a:pt x="238" y="23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5476133" y="232503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0"/>
                  </a:moveTo>
                  <a:lnTo>
                    <a:pt x="251" y="239"/>
                  </a:lnTo>
                  <a:lnTo>
                    <a:pt x="60" y="12"/>
                  </a:lnTo>
                  <a:lnTo>
                    <a:pt x="1" y="84"/>
                  </a:lnTo>
                  <a:lnTo>
                    <a:pt x="179" y="310"/>
                  </a:lnTo>
                  <a:lnTo>
                    <a:pt x="1" y="322"/>
                  </a:lnTo>
                  <a:lnTo>
                    <a:pt x="60" y="489"/>
                  </a:lnTo>
                  <a:lnTo>
                    <a:pt x="239" y="477"/>
                  </a:lnTo>
                  <a:lnTo>
                    <a:pt x="239" y="691"/>
                  </a:lnTo>
                  <a:lnTo>
                    <a:pt x="358" y="774"/>
                  </a:lnTo>
                  <a:lnTo>
                    <a:pt x="358" y="536"/>
                  </a:lnTo>
                  <a:lnTo>
                    <a:pt x="548" y="774"/>
                  </a:lnTo>
                  <a:lnTo>
                    <a:pt x="608" y="679"/>
                  </a:lnTo>
                  <a:lnTo>
                    <a:pt x="429" y="453"/>
                  </a:lnTo>
                  <a:lnTo>
                    <a:pt x="608" y="441"/>
                  </a:lnTo>
                  <a:lnTo>
                    <a:pt x="548" y="274"/>
                  </a:lnTo>
                  <a:lnTo>
                    <a:pt x="358" y="310"/>
                  </a:lnTo>
                  <a:lnTo>
                    <a:pt x="358" y="310"/>
                  </a:lnTo>
                  <a:lnTo>
                    <a:pt x="370" y="7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5501113" y="2339440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71" y="12"/>
                  </a:lnTo>
                  <a:lnTo>
                    <a:pt x="0" y="108"/>
                  </a:lnTo>
                  <a:lnTo>
                    <a:pt x="191" y="310"/>
                  </a:lnTo>
                  <a:lnTo>
                    <a:pt x="0" y="322"/>
                  </a:lnTo>
                  <a:lnTo>
                    <a:pt x="60" y="489"/>
                  </a:lnTo>
                  <a:lnTo>
                    <a:pt x="250" y="477"/>
                  </a:lnTo>
                  <a:lnTo>
                    <a:pt x="250" y="703"/>
                  </a:lnTo>
                  <a:lnTo>
                    <a:pt x="369" y="774"/>
                  </a:lnTo>
                  <a:lnTo>
                    <a:pt x="369" y="536"/>
                  </a:lnTo>
                  <a:lnTo>
                    <a:pt x="548" y="774"/>
                  </a:lnTo>
                  <a:lnTo>
                    <a:pt x="607" y="679"/>
                  </a:lnTo>
                  <a:lnTo>
                    <a:pt x="429" y="453"/>
                  </a:lnTo>
                  <a:lnTo>
                    <a:pt x="607" y="441"/>
                  </a:lnTo>
                  <a:lnTo>
                    <a:pt x="548" y="286"/>
                  </a:lnTo>
                  <a:lnTo>
                    <a:pt x="369" y="310"/>
                  </a:lnTo>
                  <a:lnTo>
                    <a:pt x="369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5526064" y="2353849"/>
              <a:ext cx="18661" cy="22884"/>
            </a:xfrm>
            <a:custGeom>
              <a:avLst/>
              <a:gdLst/>
              <a:ahLst/>
              <a:cxnLst/>
              <a:rect l="l" t="t" r="r" b="b"/>
              <a:pathLst>
                <a:path w="632" h="775" extrusionOk="0">
                  <a:moveTo>
                    <a:pt x="250" y="1"/>
                  </a:moveTo>
                  <a:lnTo>
                    <a:pt x="250" y="239"/>
                  </a:lnTo>
                  <a:lnTo>
                    <a:pt x="84" y="13"/>
                  </a:lnTo>
                  <a:lnTo>
                    <a:pt x="24" y="108"/>
                  </a:lnTo>
                  <a:lnTo>
                    <a:pt x="203" y="334"/>
                  </a:lnTo>
                  <a:lnTo>
                    <a:pt x="0" y="334"/>
                  </a:lnTo>
                  <a:lnTo>
                    <a:pt x="84" y="489"/>
                  </a:lnTo>
                  <a:lnTo>
                    <a:pt x="250" y="477"/>
                  </a:lnTo>
                  <a:lnTo>
                    <a:pt x="250" y="715"/>
                  </a:lnTo>
                  <a:lnTo>
                    <a:pt x="381" y="775"/>
                  </a:lnTo>
                  <a:lnTo>
                    <a:pt x="381" y="536"/>
                  </a:lnTo>
                  <a:lnTo>
                    <a:pt x="548" y="775"/>
                  </a:lnTo>
                  <a:lnTo>
                    <a:pt x="631" y="691"/>
                  </a:lnTo>
                  <a:lnTo>
                    <a:pt x="441" y="465"/>
                  </a:lnTo>
                  <a:lnTo>
                    <a:pt x="631" y="453"/>
                  </a:lnTo>
                  <a:lnTo>
                    <a:pt x="548" y="286"/>
                  </a:lnTo>
                  <a:lnTo>
                    <a:pt x="381" y="310"/>
                  </a:lnTo>
                  <a:lnTo>
                    <a:pt x="381" y="7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5551723" y="2368258"/>
              <a:ext cx="17953" cy="22884"/>
            </a:xfrm>
            <a:custGeom>
              <a:avLst/>
              <a:gdLst/>
              <a:ahLst/>
              <a:cxnLst/>
              <a:rect l="l" t="t" r="r" b="b"/>
              <a:pathLst>
                <a:path w="608" h="775" extrusionOk="0">
                  <a:moveTo>
                    <a:pt x="239" y="1"/>
                  </a:moveTo>
                  <a:lnTo>
                    <a:pt x="239" y="239"/>
                  </a:lnTo>
                  <a:lnTo>
                    <a:pt x="60" y="25"/>
                  </a:lnTo>
                  <a:lnTo>
                    <a:pt x="1" y="108"/>
                  </a:lnTo>
                  <a:lnTo>
                    <a:pt x="179" y="334"/>
                  </a:lnTo>
                  <a:lnTo>
                    <a:pt x="1" y="334"/>
                  </a:lnTo>
                  <a:lnTo>
                    <a:pt x="60" y="501"/>
                  </a:lnTo>
                  <a:lnTo>
                    <a:pt x="239" y="477"/>
                  </a:lnTo>
                  <a:lnTo>
                    <a:pt x="239" y="715"/>
                  </a:lnTo>
                  <a:lnTo>
                    <a:pt x="358" y="775"/>
                  </a:lnTo>
                  <a:lnTo>
                    <a:pt x="358" y="537"/>
                  </a:lnTo>
                  <a:lnTo>
                    <a:pt x="548" y="775"/>
                  </a:lnTo>
                  <a:lnTo>
                    <a:pt x="608" y="691"/>
                  </a:lnTo>
                  <a:lnTo>
                    <a:pt x="429" y="465"/>
                  </a:lnTo>
                  <a:lnTo>
                    <a:pt x="608" y="453"/>
                  </a:lnTo>
                  <a:lnTo>
                    <a:pt x="548" y="299"/>
                  </a:lnTo>
                  <a:lnTo>
                    <a:pt x="358" y="322"/>
                  </a:lnTo>
                  <a:lnTo>
                    <a:pt x="358" y="7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5290169" y="2306044"/>
              <a:ext cx="293917" cy="265629"/>
            </a:xfrm>
            <a:custGeom>
              <a:avLst/>
              <a:gdLst/>
              <a:ahLst/>
              <a:cxnLst/>
              <a:rect l="l" t="t" r="r" b="b"/>
              <a:pathLst>
                <a:path w="9954" h="8996" extrusionOk="0">
                  <a:moveTo>
                    <a:pt x="238" y="0"/>
                  </a:moveTo>
                  <a:cubicBezTo>
                    <a:pt x="107" y="72"/>
                    <a:pt x="12" y="239"/>
                    <a:pt x="12" y="477"/>
                  </a:cubicBezTo>
                  <a:lnTo>
                    <a:pt x="0" y="2703"/>
                  </a:lnTo>
                  <a:cubicBezTo>
                    <a:pt x="0" y="3179"/>
                    <a:pt x="334" y="3751"/>
                    <a:pt x="750" y="3989"/>
                  </a:cubicBezTo>
                  <a:lnTo>
                    <a:pt x="9240" y="8894"/>
                  </a:lnTo>
                  <a:cubicBezTo>
                    <a:pt x="9363" y="8963"/>
                    <a:pt x="9478" y="8996"/>
                    <a:pt x="9578" y="8996"/>
                  </a:cubicBezTo>
                  <a:cubicBezTo>
                    <a:pt x="9653" y="8996"/>
                    <a:pt x="9720" y="8978"/>
                    <a:pt x="9775" y="8942"/>
                  </a:cubicBezTo>
                  <a:cubicBezTo>
                    <a:pt x="9763" y="8930"/>
                    <a:pt x="9763" y="8930"/>
                    <a:pt x="9775" y="8918"/>
                  </a:cubicBezTo>
                  <a:cubicBezTo>
                    <a:pt x="9799" y="8894"/>
                    <a:pt x="9799" y="8894"/>
                    <a:pt x="9811" y="8894"/>
                  </a:cubicBezTo>
                  <a:lnTo>
                    <a:pt x="9823" y="8883"/>
                  </a:lnTo>
                  <a:lnTo>
                    <a:pt x="9835" y="8871"/>
                  </a:lnTo>
                  <a:lnTo>
                    <a:pt x="9847" y="8847"/>
                  </a:lnTo>
                  <a:cubicBezTo>
                    <a:pt x="9847" y="8847"/>
                    <a:pt x="9847" y="8835"/>
                    <a:pt x="9871" y="8835"/>
                  </a:cubicBezTo>
                  <a:cubicBezTo>
                    <a:pt x="9871" y="8835"/>
                    <a:pt x="9871" y="8823"/>
                    <a:pt x="9882" y="8823"/>
                  </a:cubicBezTo>
                  <a:cubicBezTo>
                    <a:pt x="9882" y="8823"/>
                    <a:pt x="9882" y="8811"/>
                    <a:pt x="9894" y="8811"/>
                  </a:cubicBezTo>
                  <a:cubicBezTo>
                    <a:pt x="9894" y="8811"/>
                    <a:pt x="9894" y="8787"/>
                    <a:pt x="9906" y="8787"/>
                  </a:cubicBezTo>
                  <a:cubicBezTo>
                    <a:pt x="9906" y="8787"/>
                    <a:pt x="9906" y="8775"/>
                    <a:pt x="9930" y="8775"/>
                  </a:cubicBezTo>
                  <a:cubicBezTo>
                    <a:pt x="9930" y="8775"/>
                    <a:pt x="9930" y="8763"/>
                    <a:pt x="9942" y="8763"/>
                  </a:cubicBezTo>
                  <a:lnTo>
                    <a:pt x="9942" y="8752"/>
                  </a:lnTo>
                  <a:lnTo>
                    <a:pt x="9942" y="8728"/>
                  </a:lnTo>
                  <a:lnTo>
                    <a:pt x="9942" y="8716"/>
                  </a:lnTo>
                  <a:lnTo>
                    <a:pt x="9942" y="8704"/>
                  </a:lnTo>
                  <a:lnTo>
                    <a:pt x="9942" y="8692"/>
                  </a:lnTo>
                  <a:lnTo>
                    <a:pt x="9942" y="8668"/>
                  </a:lnTo>
                  <a:lnTo>
                    <a:pt x="9942" y="8656"/>
                  </a:lnTo>
                  <a:lnTo>
                    <a:pt x="9942" y="8644"/>
                  </a:lnTo>
                  <a:lnTo>
                    <a:pt x="9942" y="8632"/>
                  </a:lnTo>
                  <a:lnTo>
                    <a:pt x="9942" y="8609"/>
                  </a:lnTo>
                  <a:lnTo>
                    <a:pt x="9942" y="8597"/>
                  </a:lnTo>
                  <a:lnTo>
                    <a:pt x="9942" y="8585"/>
                  </a:lnTo>
                  <a:lnTo>
                    <a:pt x="9942" y="8549"/>
                  </a:lnTo>
                  <a:lnTo>
                    <a:pt x="9942" y="8537"/>
                  </a:lnTo>
                  <a:lnTo>
                    <a:pt x="9942" y="8513"/>
                  </a:lnTo>
                  <a:lnTo>
                    <a:pt x="9942" y="8490"/>
                  </a:lnTo>
                  <a:lnTo>
                    <a:pt x="9942" y="8454"/>
                  </a:lnTo>
                  <a:lnTo>
                    <a:pt x="9954" y="6216"/>
                  </a:lnTo>
                  <a:lnTo>
                    <a:pt x="9954" y="6132"/>
                  </a:lnTo>
                  <a:cubicBezTo>
                    <a:pt x="9954" y="6096"/>
                    <a:pt x="9954" y="6073"/>
                    <a:pt x="9942" y="6037"/>
                  </a:cubicBezTo>
                  <a:cubicBezTo>
                    <a:pt x="9942" y="6013"/>
                    <a:pt x="9930" y="5977"/>
                    <a:pt x="9930" y="5954"/>
                  </a:cubicBezTo>
                  <a:lnTo>
                    <a:pt x="9930" y="5930"/>
                  </a:lnTo>
                  <a:cubicBezTo>
                    <a:pt x="9930" y="5906"/>
                    <a:pt x="9906" y="5870"/>
                    <a:pt x="9894" y="5846"/>
                  </a:cubicBezTo>
                  <a:cubicBezTo>
                    <a:pt x="9882" y="5811"/>
                    <a:pt x="9882" y="5787"/>
                    <a:pt x="9871" y="5751"/>
                  </a:cubicBezTo>
                  <a:cubicBezTo>
                    <a:pt x="9847" y="5727"/>
                    <a:pt x="9847" y="5692"/>
                    <a:pt x="9835" y="5668"/>
                  </a:cubicBezTo>
                  <a:lnTo>
                    <a:pt x="9787" y="5573"/>
                  </a:lnTo>
                  <a:lnTo>
                    <a:pt x="9787" y="5561"/>
                  </a:lnTo>
                  <a:cubicBezTo>
                    <a:pt x="9775" y="5537"/>
                    <a:pt x="9763" y="5513"/>
                    <a:pt x="9752" y="5489"/>
                  </a:cubicBezTo>
                  <a:cubicBezTo>
                    <a:pt x="9752" y="5489"/>
                    <a:pt x="9752" y="5477"/>
                    <a:pt x="9728" y="5477"/>
                  </a:cubicBezTo>
                  <a:cubicBezTo>
                    <a:pt x="9716" y="5454"/>
                    <a:pt x="9716" y="5442"/>
                    <a:pt x="9704" y="5430"/>
                  </a:cubicBezTo>
                  <a:cubicBezTo>
                    <a:pt x="9692" y="5418"/>
                    <a:pt x="9692" y="5394"/>
                    <a:pt x="9668" y="5382"/>
                  </a:cubicBezTo>
                  <a:cubicBezTo>
                    <a:pt x="9656" y="5358"/>
                    <a:pt x="9644" y="5334"/>
                    <a:pt x="9632" y="5311"/>
                  </a:cubicBezTo>
                  <a:cubicBezTo>
                    <a:pt x="9609" y="5275"/>
                    <a:pt x="9585" y="5251"/>
                    <a:pt x="9573" y="5239"/>
                  </a:cubicBezTo>
                  <a:cubicBezTo>
                    <a:pt x="9549" y="5203"/>
                    <a:pt x="9525" y="5192"/>
                    <a:pt x="9513" y="5156"/>
                  </a:cubicBezTo>
                  <a:lnTo>
                    <a:pt x="9454" y="5096"/>
                  </a:lnTo>
                  <a:lnTo>
                    <a:pt x="9394" y="5037"/>
                  </a:lnTo>
                  <a:lnTo>
                    <a:pt x="9371" y="5037"/>
                  </a:lnTo>
                  <a:cubicBezTo>
                    <a:pt x="9359" y="5025"/>
                    <a:pt x="9335" y="5013"/>
                    <a:pt x="9299" y="5001"/>
                  </a:cubicBezTo>
                  <a:cubicBezTo>
                    <a:pt x="9275" y="4977"/>
                    <a:pt x="9251" y="4965"/>
                    <a:pt x="9228" y="4953"/>
                  </a:cubicBezTo>
                  <a:lnTo>
                    <a:pt x="727" y="36"/>
                  </a:lnTo>
                  <a:cubicBezTo>
                    <a:pt x="715" y="36"/>
                    <a:pt x="715" y="24"/>
                    <a:pt x="703" y="24"/>
                  </a:cubicBezTo>
                  <a:lnTo>
                    <a:pt x="679" y="24"/>
                  </a:lnTo>
                  <a:cubicBezTo>
                    <a:pt x="679" y="24"/>
                    <a:pt x="667" y="24"/>
                    <a:pt x="667" y="12"/>
                  </a:cubicBezTo>
                  <a:lnTo>
                    <a:pt x="655" y="12"/>
                  </a:lnTo>
                  <a:cubicBezTo>
                    <a:pt x="655" y="12"/>
                    <a:pt x="643" y="12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4364157" y="1472010"/>
              <a:ext cx="371987" cy="333188"/>
            </a:xfrm>
            <a:custGeom>
              <a:avLst/>
              <a:gdLst/>
              <a:ahLst/>
              <a:cxnLst/>
              <a:rect l="l" t="t" r="r" b="b"/>
              <a:pathLst>
                <a:path w="12598" h="11284" extrusionOk="0">
                  <a:moveTo>
                    <a:pt x="3575" y="0"/>
                  </a:moveTo>
                  <a:cubicBezTo>
                    <a:pt x="2692" y="0"/>
                    <a:pt x="2084" y="702"/>
                    <a:pt x="2084" y="1898"/>
                  </a:cubicBezTo>
                  <a:cubicBezTo>
                    <a:pt x="2084" y="2005"/>
                    <a:pt x="2084" y="2100"/>
                    <a:pt x="2108" y="2196"/>
                  </a:cubicBezTo>
                  <a:lnTo>
                    <a:pt x="1643" y="1934"/>
                  </a:lnTo>
                  <a:cubicBezTo>
                    <a:pt x="1381" y="1780"/>
                    <a:pt x="1133" y="1707"/>
                    <a:pt x="913" y="1707"/>
                  </a:cubicBezTo>
                  <a:cubicBezTo>
                    <a:pt x="384" y="1707"/>
                    <a:pt x="17" y="2127"/>
                    <a:pt x="0" y="2850"/>
                  </a:cubicBezTo>
                  <a:cubicBezTo>
                    <a:pt x="0" y="3886"/>
                    <a:pt x="738" y="5148"/>
                    <a:pt x="1631" y="5648"/>
                  </a:cubicBezTo>
                  <a:lnTo>
                    <a:pt x="6299" y="8351"/>
                  </a:lnTo>
                  <a:lnTo>
                    <a:pt x="10978" y="11042"/>
                  </a:lnTo>
                  <a:cubicBezTo>
                    <a:pt x="11246" y="11206"/>
                    <a:pt x="11499" y="11284"/>
                    <a:pt x="11722" y="11284"/>
                  </a:cubicBezTo>
                  <a:cubicBezTo>
                    <a:pt x="12241" y="11284"/>
                    <a:pt x="12597" y="10862"/>
                    <a:pt x="12597" y="10137"/>
                  </a:cubicBezTo>
                  <a:cubicBezTo>
                    <a:pt x="12597" y="9101"/>
                    <a:pt x="11871" y="7839"/>
                    <a:pt x="10978" y="7315"/>
                  </a:cubicBezTo>
                  <a:lnTo>
                    <a:pt x="10442" y="7006"/>
                  </a:lnTo>
                  <a:cubicBezTo>
                    <a:pt x="10168" y="5851"/>
                    <a:pt x="9370" y="4625"/>
                    <a:pt x="8394" y="4077"/>
                  </a:cubicBezTo>
                  <a:cubicBezTo>
                    <a:pt x="8067" y="3878"/>
                    <a:pt x="7739" y="3779"/>
                    <a:pt x="7453" y="3779"/>
                  </a:cubicBezTo>
                  <a:cubicBezTo>
                    <a:pt x="7396" y="3779"/>
                    <a:pt x="7340" y="3783"/>
                    <a:pt x="7287" y="3791"/>
                  </a:cubicBezTo>
                  <a:cubicBezTo>
                    <a:pt x="6894" y="2410"/>
                    <a:pt x="5930" y="1029"/>
                    <a:pt x="4787" y="374"/>
                  </a:cubicBezTo>
                  <a:cubicBezTo>
                    <a:pt x="4351" y="120"/>
                    <a:pt x="3940" y="0"/>
                    <a:pt x="3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4937197" y="2980334"/>
              <a:ext cx="538965" cy="455668"/>
            </a:xfrm>
            <a:custGeom>
              <a:avLst/>
              <a:gdLst/>
              <a:ahLst/>
              <a:cxnLst/>
              <a:rect l="l" t="t" r="r" b="b"/>
              <a:pathLst>
                <a:path w="18253" h="15432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0" y="2287"/>
                    <a:pt x="0" y="3061"/>
                  </a:cubicBezTo>
                  <a:lnTo>
                    <a:pt x="0" y="4251"/>
                  </a:lnTo>
                  <a:cubicBezTo>
                    <a:pt x="0" y="4382"/>
                    <a:pt x="24" y="4525"/>
                    <a:pt x="60" y="4668"/>
                  </a:cubicBezTo>
                  <a:cubicBezTo>
                    <a:pt x="36" y="4799"/>
                    <a:pt x="24" y="4930"/>
                    <a:pt x="24" y="5061"/>
                  </a:cubicBezTo>
                  <a:lnTo>
                    <a:pt x="24" y="6251"/>
                  </a:lnTo>
                  <a:cubicBezTo>
                    <a:pt x="24" y="6394"/>
                    <a:pt x="36" y="6537"/>
                    <a:pt x="84" y="6668"/>
                  </a:cubicBezTo>
                  <a:cubicBezTo>
                    <a:pt x="48" y="6811"/>
                    <a:pt x="36" y="6942"/>
                    <a:pt x="36" y="7073"/>
                  </a:cubicBezTo>
                  <a:lnTo>
                    <a:pt x="36" y="8264"/>
                  </a:lnTo>
                  <a:cubicBezTo>
                    <a:pt x="36" y="9049"/>
                    <a:pt x="560" y="9847"/>
                    <a:pt x="1596" y="10454"/>
                  </a:cubicBezTo>
                  <a:cubicBezTo>
                    <a:pt x="1655" y="10478"/>
                    <a:pt x="1715" y="10526"/>
                    <a:pt x="1786" y="10561"/>
                  </a:cubicBezTo>
                  <a:cubicBezTo>
                    <a:pt x="1810" y="10573"/>
                    <a:pt x="1834" y="10573"/>
                    <a:pt x="1846" y="10585"/>
                  </a:cubicBezTo>
                  <a:cubicBezTo>
                    <a:pt x="1894" y="10609"/>
                    <a:pt x="1941" y="10633"/>
                    <a:pt x="1989" y="10645"/>
                  </a:cubicBezTo>
                  <a:cubicBezTo>
                    <a:pt x="2013" y="10669"/>
                    <a:pt x="2048" y="10680"/>
                    <a:pt x="2060" y="10680"/>
                  </a:cubicBezTo>
                  <a:cubicBezTo>
                    <a:pt x="2108" y="10692"/>
                    <a:pt x="2132" y="10704"/>
                    <a:pt x="2179" y="10740"/>
                  </a:cubicBezTo>
                  <a:cubicBezTo>
                    <a:pt x="2203" y="10752"/>
                    <a:pt x="2239" y="10764"/>
                    <a:pt x="2263" y="10764"/>
                  </a:cubicBezTo>
                  <a:cubicBezTo>
                    <a:pt x="2298" y="10788"/>
                    <a:pt x="2322" y="10800"/>
                    <a:pt x="2358" y="10800"/>
                  </a:cubicBezTo>
                  <a:cubicBezTo>
                    <a:pt x="2370" y="10800"/>
                    <a:pt x="2370" y="10800"/>
                    <a:pt x="2382" y="10811"/>
                  </a:cubicBezTo>
                  <a:cubicBezTo>
                    <a:pt x="2477" y="10847"/>
                    <a:pt x="2560" y="10883"/>
                    <a:pt x="2667" y="10919"/>
                  </a:cubicBezTo>
                  <a:cubicBezTo>
                    <a:pt x="2679" y="10919"/>
                    <a:pt x="2703" y="10931"/>
                    <a:pt x="2715" y="10931"/>
                  </a:cubicBezTo>
                  <a:cubicBezTo>
                    <a:pt x="2798" y="10966"/>
                    <a:pt x="2882" y="10990"/>
                    <a:pt x="2965" y="11002"/>
                  </a:cubicBezTo>
                  <a:cubicBezTo>
                    <a:pt x="2977" y="11002"/>
                    <a:pt x="3001" y="11026"/>
                    <a:pt x="3013" y="11026"/>
                  </a:cubicBezTo>
                  <a:cubicBezTo>
                    <a:pt x="3025" y="11026"/>
                    <a:pt x="3037" y="11038"/>
                    <a:pt x="3060" y="11038"/>
                  </a:cubicBezTo>
                  <a:cubicBezTo>
                    <a:pt x="3120" y="11050"/>
                    <a:pt x="3156" y="11061"/>
                    <a:pt x="3215" y="11085"/>
                  </a:cubicBezTo>
                  <a:cubicBezTo>
                    <a:pt x="3251" y="11097"/>
                    <a:pt x="3275" y="11097"/>
                    <a:pt x="3322" y="11109"/>
                  </a:cubicBezTo>
                  <a:lnTo>
                    <a:pt x="3501" y="11157"/>
                  </a:lnTo>
                  <a:cubicBezTo>
                    <a:pt x="3513" y="11157"/>
                    <a:pt x="3548" y="11169"/>
                    <a:pt x="3560" y="11169"/>
                  </a:cubicBezTo>
                  <a:lnTo>
                    <a:pt x="3572" y="11169"/>
                  </a:lnTo>
                  <a:cubicBezTo>
                    <a:pt x="3632" y="11181"/>
                    <a:pt x="3679" y="11181"/>
                    <a:pt x="3739" y="11204"/>
                  </a:cubicBezTo>
                  <a:cubicBezTo>
                    <a:pt x="3775" y="11204"/>
                    <a:pt x="3799" y="11216"/>
                    <a:pt x="3834" y="11216"/>
                  </a:cubicBezTo>
                  <a:cubicBezTo>
                    <a:pt x="3906" y="11228"/>
                    <a:pt x="3977" y="11240"/>
                    <a:pt x="4049" y="11240"/>
                  </a:cubicBezTo>
                  <a:lnTo>
                    <a:pt x="4084" y="11240"/>
                  </a:lnTo>
                  <a:cubicBezTo>
                    <a:pt x="4168" y="11264"/>
                    <a:pt x="4251" y="11276"/>
                    <a:pt x="4334" y="11276"/>
                  </a:cubicBezTo>
                  <a:lnTo>
                    <a:pt x="4394" y="11276"/>
                  </a:lnTo>
                  <a:cubicBezTo>
                    <a:pt x="4453" y="11276"/>
                    <a:pt x="4525" y="11288"/>
                    <a:pt x="4584" y="11288"/>
                  </a:cubicBezTo>
                  <a:lnTo>
                    <a:pt x="4680" y="11288"/>
                  </a:lnTo>
                  <a:cubicBezTo>
                    <a:pt x="4739" y="11288"/>
                    <a:pt x="4787" y="11300"/>
                    <a:pt x="4846" y="11300"/>
                  </a:cubicBezTo>
                  <a:lnTo>
                    <a:pt x="5715" y="11300"/>
                  </a:lnTo>
                  <a:cubicBezTo>
                    <a:pt x="5775" y="11300"/>
                    <a:pt x="5834" y="11300"/>
                    <a:pt x="5894" y="11288"/>
                  </a:cubicBezTo>
                  <a:lnTo>
                    <a:pt x="6001" y="11288"/>
                  </a:lnTo>
                  <a:cubicBezTo>
                    <a:pt x="6061" y="11288"/>
                    <a:pt x="6120" y="11276"/>
                    <a:pt x="6168" y="11276"/>
                  </a:cubicBezTo>
                  <a:lnTo>
                    <a:pt x="6275" y="11276"/>
                  </a:lnTo>
                  <a:cubicBezTo>
                    <a:pt x="6358" y="11264"/>
                    <a:pt x="6454" y="11264"/>
                    <a:pt x="6537" y="11240"/>
                  </a:cubicBezTo>
                  <a:lnTo>
                    <a:pt x="6585" y="11240"/>
                  </a:lnTo>
                  <a:cubicBezTo>
                    <a:pt x="6692" y="11228"/>
                    <a:pt x="6775" y="11216"/>
                    <a:pt x="6882" y="11204"/>
                  </a:cubicBezTo>
                  <a:lnTo>
                    <a:pt x="6906" y="11204"/>
                  </a:lnTo>
                  <a:cubicBezTo>
                    <a:pt x="6942" y="11204"/>
                    <a:pt x="6966" y="11181"/>
                    <a:pt x="6989" y="11181"/>
                  </a:cubicBezTo>
                  <a:cubicBezTo>
                    <a:pt x="7025" y="11169"/>
                    <a:pt x="7073" y="11169"/>
                    <a:pt x="7120" y="11157"/>
                  </a:cubicBezTo>
                  <a:cubicBezTo>
                    <a:pt x="7168" y="11145"/>
                    <a:pt x="7192" y="11145"/>
                    <a:pt x="7239" y="11121"/>
                  </a:cubicBezTo>
                  <a:cubicBezTo>
                    <a:pt x="7287" y="11109"/>
                    <a:pt x="7323" y="11109"/>
                    <a:pt x="7370" y="11097"/>
                  </a:cubicBezTo>
                  <a:cubicBezTo>
                    <a:pt x="7418" y="11085"/>
                    <a:pt x="7442" y="11085"/>
                    <a:pt x="7478" y="11061"/>
                  </a:cubicBezTo>
                  <a:cubicBezTo>
                    <a:pt x="7525" y="11050"/>
                    <a:pt x="7561" y="11038"/>
                    <a:pt x="7609" y="11038"/>
                  </a:cubicBezTo>
                  <a:cubicBezTo>
                    <a:pt x="7620" y="11038"/>
                    <a:pt x="7644" y="11026"/>
                    <a:pt x="7656" y="11026"/>
                  </a:cubicBezTo>
                  <a:cubicBezTo>
                    <a:pt x="7656" y="11085"/>
                    <a:pt x="7644" y="11145"/>
                    <a:pt x="7644" y="11204"/>
                  </a:cubicBezTo>
                  <a:lnTo>
                    <a:pt x="7644" y="12395"/>
                  </a:lnTo>
                  <a:cubicBezTo>
                    <a:pt x="7644" y="13181"/>
                    <a:pt x="8156" y="13967"/>
                    <a:pt x="9204" y="14574"/>
                  </a:cubicBezTo>
                  <a:cubicBezTo>
                    <a:pt x="9263" y="14610"/>
                    <a:pt x="9323" y="14657"/>
                    <a:pt x="9394" y="14681"/>
                  </a:cubicBezTo>
                  <a:cubicBezTo>
                    <a:pt x="9406" y="14693"/>
                    <a:pt x="9442" y="14693"/>
                    <a:pt x="9454" y="14717"/>
                  </a:cubicBezTo>
                  <a:cubicBezTo>
                    <a:pt x="9502" y="14729"/>
                    <a:pt x="9549" y="14752"/>
                    <a:pt x="9585" y="14776"/>
                  </a:cubicBezTo>
                  <a:cubicBezTo>
                    <a:pt x="9621" y="14788"/>
                    <a:pt x="9644" y="14800"/>
                    <a:pt x="9668" y="14800"/>
                  </a:cubicBezTo>
                  <a:cubicBezTo>
                    <a:pt x="9704" y="14812"/>
                    <a:pt x="9740" y="14836"/>
                    <a:pt x="9787" y="14860"/>
                  </a:cubicBezTo>
                  <a:cubicBezTo>
                    <a:pt x="9811" y="14871"/>
                    <a:pt x="9847" y="14895"/>
                    <a:pt x="9871" y="14895"/>
                  </a:cubicBezTo>
                  <a:cubicBezTo>
                    <a:pt x="9906" y="14907"/>
                    <a:pt x="9930" y="14919"/>
                    <a:pt x="9966" y="14919"/>
                  </a:cubicBezTo>
                  <a:cubicBezTo>
                    <a:pt x="9978" y="14919"/>
                    <a:pt x="9978" y="14919"/>
                    <a:pt x="9990" y="14931"/>
                  </a:cubicBezTo>
                  <a:cubicBezTo>
                    <a:pt x="10085" y="14967"/>
                    <a:pt x="10168" y="15014"/>
                    <a:pt x="10276" y="15038"/>
                  </a:cubicBezTo>
                  <a:cubicBezTo>
                    <a:pt x="10287" y="15038"/>
                    <a:pt x="10299" y="15050"/>
                    <a:pt x="10323" y="15050"/>
                  </a:cubicBezTo>
                  <a:cubicBezTo>
                    <a:pt x="10406" y="15086"/>
                    <a:pt x="10478" y="15110"/>
                    <a:pt x="10573" y="15133"/>
                  </a:cubicBezTo>
                  <a:cubicBezTo>
                    <a:pt x="10585" y="15133"/>
                    <a:pt x="10597" y="15145"/>
                    <a:pt x="10621" y="15145"/>
                  </a:cubicBezTo>
                  <a:cubicBezTo>
                    <a:pt x="10633" y="15145"/>
                    <a:pt x="10645" y="15157"/>
                    <a:pt x="10657" y="15157"/>
                  </a:cubicBezTo>
                  <a:cubicBezTo>
                    <a:pt x="10716" y="15169"/>
                    <a:pt x="10764" y="15193"/>
                    <a:pt x="10823" y="15205"/>
                  </a:cubicBezTo>
                  <a:cubicBezTo>
                    <a:pt x="10859" y="15217"/>
                    <a:pt x="10883" y="15217"/>
                    <a:pt x="10930" y="15229"/>
                  </a:cubicBezTo>
                  <a:lnTo>
                    <a:pt x="11109" y="15276"/>
                  </a:lnTo>
                  <a:cubicBezTo>
                    <a:pt x="11121" y="15276"/>
                    <a:pt x="11157" y="15288"/>
                    <a:pt x="11168" y="15288"/>
                  </a:cubicBezTo>
                  <a:lnTo>
                    <a:pt x="11180" y="15288"/>
                  </a:lnTo>
                  <a:cubicBezTo>
                    <a:pt x="11240" y="15312"/>
                    <a:pt x="11288" y="15312"/>
                    <a:pt x="11347" y="15324"/>
                  </a:cubicBezTo>
                  <a:cubicBezTo>
                    <a:pt x="11371" y="15324"/>
                    <a:pt x="11407" y="15336"/>
                    <a:pt x="11430" y="15336"/>
                  </a:cubicBezTo>
                  <a:cubicBezTo>
                    <a:pt x="11514" y="15348"/>
                    <a:pt x="11585" y="15372"/>
                    <a:pt x="11657" y="15372"/>
                  </a:cubicBezTo>
                  <a:lnTo>
                    <a:pt x="11692" y="15372"/>
                  </a:lnTo>
                  <a:cubicBezTo>
                    <a:pt x="11776" y="15383"/>
                    <a:pt x="11847" y="15395"/>
                    <a:pt x="11942" y="15395"/>
                  </a:cubicBezTo>
                  <a:lnTo>
                    <a:pt x="12002" y="15395"/>
                  </a:lnTo>
                  <a:cubicBezTo>
                    <a:pt x="12061" y="15395"/>
                    <a:pt x="12133" y="15407"/>
                    <a:pt x="12192" y="15407"/>
                  </a:cubicBezTo>
                  <a:lnTo>
                    <a:pt x="12288" y="15407"/>
                  </a:lnTo>
                  <a:cubicBezTo>
                    <a:pt x="12347" y="15407"/>
                    <a:pt x="12383" y="15431"/>
                    <a:pt x="12442" y="15431"/>
                  </a:cubicBezTo>
                  <a:lnTo>
                    <a:pt x="13324" y="15431"/>
                  </a:lnTo>
                  <a:cubicBezTo>
                    <a:pt x="13383" y="15431"/>
                    <a:pt x="13443" y="15431"/>
                    <a:pt x="13502" y="15407"/>
                  </a:cubicBezTo>
                  <a:cubicBezTo>
                    <a:pt x="13538" y="15407"/>
                    <a:pt x="13574" y="15407"/>
                    <a:pt x="13609" y="15395"/>
                  </a:cubicBezTo>
                  <a:cubicBezTo>
                    <a:pt x="13669" y="15395"/>
                    <a:pt x="13728" y="15383"/>
                    <a:pt x="13776" y="15383"/>
                  </a:cubicBezTo>
                  <a:lnTo>
                    <a:pt x="13871" y="15383"/>
                  </a:lnTo>
                  <a:cubicBezTo>
                    <a:pt x="13966" y="15372"/>
                    <a:pt x="14050" y="15372"/>
                    <a:pt x="14145" y="15348"/>
                  </a:cubicBezTo>
                  <a:lnTo>
                    <a:pt x="14193" y="15348"/>
                  </a:lnTo>
                  <a:cubicBezTo>
                    <a:pt x="14288" y="15336"/>
                    <a:pt x="14383" y="15324"/>
                    <a:pt x="14490" y="15312"/>
                  </a:cubicBezTo>
                  <a:lnTo>
                    <a:pt x="14514" y="15312"/>
                  </a:lnTo>
                  <a:cubicBezTo>
                    <a:pt x="14550" y="15312"/>
                    <a:pt x="14574" y="15288"/>
                    <a:pt x="14586" y="15288"/>
                  </a:cubicBezTo>
                  <a:cubicBezTo>
                    <a:pt x="14633" y="15276"/>
                    <a:pt x="14681" y="15276"/>
                    <a:pt x="14728" y="15264"/>
                  </a:cubicBezTo>
                  <a:cubicBezTo>
                    <a:pt x="14764" y="15252"/>
                    <a:pt x="14800" y="15252"/>
                    <a:pt x="14848" y="15229"/>
                  </a:cubicBezTo>
                  <a:cubicBezTo>
                    <a:pt x="14883" y="15217"/>
                    <a:pt x="14931" y="15217"/>
                    <a:pt x="14978" y="15205"/>
                  </a:cubicBezTo>
                  <a:cubicBezTo>
                    <a:pt x="15026" y="15193"/>
                    <a:pt x="15050" y="15193"/>
                    <a:pt x="15086" y="15169"/>
                  </a:cubicBezTo>
                  <a:cubicBezTo>
                    <a:pt x="15121" y="15157"/>
                    <a:pt x="15169" y="15145"/>
                    <a:pt x="15217" y="15145"/>
                  </a:cubicBezTo>
                  <a:cubicBezTo>
                    <a:pt x="15240" y="15133"/>
                    <a:pt x="15288" y="15133"/>
                    <a:pt x="15324" y="15110"/>
                  </a:cubicBezTo>
                  <a:lnTo>
                    <a:pt x="15455" y="15074"/>
                  </a:lnTo>
                  <a:cubicBezTo>
                    <a:pt x="15467" y="15074"/>
                    <a:pt x="15502" y="15050"/>
                    <a:pt x="15514" y="15050"/>
                  </a:cubicBezTo>
                  <a:cubicBezTo>
                    <a:pt x="15526" y="15050"/>
                    <a:pt x="15538" y="15038"/>
                    <a:pt x="15562" y="15038"/>
                  </a:cubicBezTo>
                  <a:cubicBezTo>
                    <a:pt x="15633" y="15014"/>
                    <a:pt x="15705" y="14979"/>
                    <a:pt x="15776" y="14967"/>
                  </a:cubicBezTo>
                  <a:cubicBezTo>
                    <a:pt x="15800" y="14967"/>
                    <a:pt x="15812" y="14955"/>
                    <a:pt x="15824" y="14955"/>
                  </a:cubicBezTo>
                  <a:cubicBezTo>
                    <a:pt x="15919" y="14919"/>
                    <a:pt x="16002" y="14871"/>
                    <a:pt x="16098" y="14848"/>
                  </a:cubicBezTo>
                  <a:cubicBezTo>
                    <a:pt x="16121" y="14836"/>
                    <a:pt x="16133" y="14836"/>
                    <a:pt x="16169" y="14812"/>
                  </a:cubicBezTo>
                  <a:cubicBezTo>
                    <a:pt x="16229" y="14788"/>
                    <a:pt x="16300" y="14752"/>
                    <a:pt x="16360" y="14729"/>
                  </a:cubicBezTo>
                  <a:cubicBezTo>
                    <a:pt x="16395" y="14717"/>
                    <a:pt x="16407" y="14693"/>
                    <a:pt x="16431" y="14693"/>
                  </a:cubicBezTo>
                  <a:cubicBezTo>
                    <a:pt x="16526" y="14657"/>
                    <a:pt x="16598" y="14610"/>
                    <a:pt x="16669" y="14562"/>
                  </a:cubicBezTo>
                  <a:cubicBezTo>
                    <a:pt x="16693" y="14550"/>
                    <a:pt x="16717" y="14538"/>
                    <a:pt x="16729" y="14514"/>
                  </a:cubicBezTo>
                  <a:cubicBezTo>
                    <a:pt x="16753" y="14502"/>
                    <a:pt x="16776" y="14490"/>
                    <a:pt x="16788" y="14490"/>
                  </a:cubicBezTo>
                  <a:cubicBezTo>
                    <a:pt x="16824" y="14479"/>
                    <a:pt x="16848" y="14443"/>
                    <a:pt x="16883" y="14431"/>
                  </a:cubicBezTo>
                  <a:cubicBezTo>
                    <a:pt x="16907" y="14419"/>
                    <a:pt x="16943" y="14383"/>
                    <a:pt x="16967" y="14371"/>
                  </a:cubicBezTo>
                  <a:cubicBezTo>
                    <a:pt x="17003" y="14360"/>
                    <a:pt x="17026" y="14324"/>
                    <a:pt x="17062" y="14312"/>
                  </a:cubicBezTo>
                  <a:cubicBezTo>
                    <a:pt x="17086" y="14300"/>
                    <a:pt x="17122" y="14264"/>
                    <a:pt x="17134" y="14252"/>
                  </a:cubicBezTo>
                  <a:cubicBezTo>
                    <a:pt x="17169" y="14240"/>
                    <a:pt x="17193" y="14205"/>
                    <a:pt x="17229" y="14193"/>
                  </a:cubicBezTo>
                  <a:cubicBezTo>
                    <a:pt x="17253" y="14181"/>
                    <a:pt x="17264" y="14145"/>
                    <a:pt x="17300" y="14133"/>
                  </a:cubicBezTo>
                  <a:cubicBezTo>
                    <a:pt x="17324" y="14121"/>
                    <a:pt x="17348" y="14086"/>
                    <a:pt x="17372" y="14074"/>
                  </a:cubicBezTo>
                  <a:lnTo>
                    <a:pt x="17407" y="14038"/>
                  </a:lnTo>
                  <a:cubicBezTo>
                    <a:pt x="17419" y="14026"/>
                    <a:pt x="17443" y="14014"/>
                    <a:pt x="17467" y="13979"/>
                  </a:cubicBezTo>
                  <a:lnTo>
                    <a:pt x="17479" y="13967"/>
                  </a:lnTo>
                  <a:cubicBezTo>
                    <a:pt x="17526" y="13919"/>
                    <a:pt x="17550" y="13895"/>
                    <a:pt x="17586" y="13848"/>
                  </a:cubicBezTo>
                  <a:lnTo>
                    <a:pt x="17610" y="13824"/>
                  </a:lnTo>
                  <a:cubicBezTo>
                    <a:pt x="17645" y="13788"/>
                    <a:pt x="17669" y="13740"/>
                    <a:pt x="17705" y="13717"/>
                  </a:cubicBezTo>
                  <a:lnTo>
                    <a:pt x="17717" y="13705"/>
                  </a:lnTo>
                  <a:lnTo>
                    <a:pt x="17729" y="13681"/>
                  </a:lnTo>
                  <a:cubicBezTo>
                    <a:pt x="17741" y="13669"/>
                    <a:pt x="17741" y="13657"/>
                    <a:pt x="17765" y="13657"/>
                  </a:cubicBezTo>
                  <a:cubicBezTo>
                    <a:pt x="17788" y="13621"/>
                    <a:pt x="17800" y="13586"/>
                    <a:pt x="17836" y="13550"/>
                  </a:cubicBezTo>
                  <a:cubicBezTo>
                    <a:pt x="17848" y="13538"/>
                    <a:pt x="17860" y="13502"/>
                    <a:pt x="17860" y="13490"/>
                  </a:cubicBezTo>
                  <a:cubicBezTo>
                    <a:pt x="17884" y="13467"/>
                    <a:pt x="17907" y="13431"/>
                    <a:pt x="17919" y="13407"/>
                  </a:cubicBezTo>
                  <a:cubicBezTo>
                    <a:pt x="17919" y="13383"/>
                    <a:pt x="17943" y="13383"/>
                    <a:pt x="17943" y="13371"/>
                  </a:cubicBezTo>
                  <a:cubicBezTo>
                    <a:pt x="17943" y="13359"/>
                    <a:pt x="17955" y="13347"/>
                    <a:pt x="17955" y="13347"/>
                  </a:cubicBezTo>
                  <a:cubicBezTo>
                    <a:pt x="17967" y="13312"/>
                    <a:pt x="17979" y="13288"/>
                    <a:pt x="18003" y="13264"/>
                  </a:cubicBezTo>
                  <a:cubicBezTo>
                    <a:pt x="18015" y="13252"/>
                    <a:pt x="18015" y="13228"/>
                    <a:pt x="18026" y="13193"/>
                  </a:cubicBezTo>
                  <a:cubicBezTo>
                    <a:pt x="18038" y="13157"/>
                    <a:pt x="18062" y="13133"/>
                    <a:pt x="18062" y="13121"/>
                  </a:cubicBezTo>
                  <a:cubicBezTo>
                    <a:pt x="18062" y="13097"/>
                    <a:pt x="18074" y="13086"/>
                    <a:pt x="18074" y="13074"/>
                  </a:cubicBezTo>
                  <a:cubicBezTo>
                    <a:pt x="18074" y="13062"/>
                    <a:pt x="18074" y="13062"/>
                    <a:pt x="18086" y="13050"/>
                  </a:cubicBezTo>
                  <a:cubicBezTo>
                    <a:pt x="18098" y="13014"/>
                    <a:pt x="18098" y="13002"/>
                    <a:pt x="18122" y="12966"/>
                  </a:cubicBezTo>
                  <a:cubicBezTo>
                    <a:pt x="18122" y="12943"/>
                    <a:pt x="18134" y="12931"/>
                    <a:pt x="18134" y="12895"/>
                  </a:cubicBezTo>
                  <a:cubicBezTo>
                    <a:pt x="18134" y="12859"/>
                    <a:pt x="18146" y="12847"/>
                    <a:pt x="18146" y="12824"/>
                  </a:cubicBezTo>
                  <a:cubicBezTo>
                    <a:pt x="18146" y="12800"/>
                    <a:pt x="18146" y="12788"/>
                    <a:pt x="18157" y="12776"/>
                  </a:cubicBezTo>
                  <a:lnTo>
                    <a:pt x="18157" y="12764"/>
                  </a:lnTo>
                  <a:cubicBezTo>
                    <a:pt x="18157" y="12728"/>
                    <a:pt x="18169" y="12705"/>
                    <a:pt x="18169" y="12693"/>
                  </a:cubicBezTo>
                  <a:cubicBezTo>
                    <a:pt x="18169" y="12657"/>
                    <a:pt x="18169" y="12645"/>
                    <a:pt x="18193" y="12609"/>
                  </a:cubicBezTo>
                  <a:lnTo>
                    <a:pt x="18193" y="12538"/>
                  </a:lnTo>
                  <a:lnTo>
                    <a:pt x="18193" y="12466"/>
                  </a:lnTo>
                  <a:lnTo>
                    <a:pt x="18193" y="12455"/>
                  </a:lnTo>
                  <a:lnTo>
                    <a:pt x="18193" y="11240"/>
                  </a:lnTo>
                  <a:cubicBezTo>
                    <a:pt x="18204" y="11212"/>
                    <a:pt x="18210" y="11203"/>
                    <a:pt x="18213" y="11203"/>
                  </a:cubicBezTo>
                  <a:cubicBezTo>
                    <a:pt x="18217" y="11203"/>
                    <a:pt x="18217" y="11215"/>
                    <a:pt x="18217" y="11228"/>
                  </a:cubicBezTo>
                  <a:cubicBezTo>
                    <a:pt x="18253" y="10407"/>
                    <a:pt x="17729" y="9597"/>
                    <a:pt x="16657" y="8978"/>
                  </a:cubicBezTo>
                  <a:cubicBezTo>
                    <a:pt x="15623" y="8383"/>
                    <a:pt x="14282" y="8085"/>
                    <a:pt x="12939" y="8085"/>
                  </a:cubicBezTo>
                  <a:cubicBezTo>
                    <a:pt x="12133" y="8085"/>
                    <a:pt x="11326" y="8192"/>
                    <a:pt x="10585" y="8406"/>
                  </a:cubicBezTo>
                  <a:lnTo>
                    <a:pt x="10585" y="8323"/>
                  </a:lnTo>
                  <a:lnTo>
                    <a:pt x="10585" y="8252"/>
                  </a:lnTo>
                  <a:lnTo>
                    <a:pt x="10585" y="8240"/>
                  </a:lnTo>
                  <a:lnTo>
                    <a:pt x="10585" y="7109"/>
                  </a:lnTo>
                  <a:cubicBezTo>
                    <a:pt x="10585" y="6954"/>
                    <a:pt x="10573" y="6799"/>
                    <a:pt x="10537" y="6644"/>
                  </a:cubicBezTo>
                  <a:lnTo>
                    <a:pt x="10537" y="6632"/>
                  </a:lnTo>
                  <a:cubicBezTo>
                    <a:pt x="10537" y="6609"/>
                    <a:pt x="10537" y="6597"/>
                    <a:pt x="10561" y="6585"/>
                  </a:cubicBezTo>
                  <a:lnTo>
                    <a:pt x="10561" y="6573"/>
                  </a:lnTo>
                  <a:cubicBezTo>
                    <a:pt x="10561" y="6537"/>
                    <a:pt x="10573" y="6513"/>
                    <a:pt x="10573" y="6501"/>
                  </a:cubicBezTo>
                  <a:cubicBezTo>
                    <a:pt x="10573" y="6466"/>
                    <a:pt x="10573" y="6454"/>
                    <a:pt x="10585" y="6418"/>
                  </a:cubicBezTo>
                  <a:lnTo>
                    <a:pt x="10585" y="6347"/>
                  </a:lnTo>
                  <a:lnTo>
                    <a:pt x="10585" y="6275"/>
                  </a:lnTo>
                  <a:lnTo>
                    <a:pt x="10585" y="6251"/>
                  </a:lnTo>
                  <a:lnTo>
                    <a:pt x="10585" y="5120"/>
                  </a:lnTo>
                  <a:cubicBezTo>
                    <a:pt x="10585" y="4977"/>
                    <a:pt x="10573" y="4811"/>
                    <a:pt x="10537" y="4668"/>
                  </a:cubicBezTo>
                  <a:lnTo>
                    <a:pt x="10537" y="4644"/>
                  </a:lnTo>
                  <a:cubicBezTo>
                    <a:pt x="10537" y="4632"/>
                    <a:pt x="10537" y="4620"/>
                    <a:pt x="10561" y="4608"/>
                  </a:cubicBezTo>
                  <a:lnTo>
                    <a:pt x="10561" y="4585"/>
                  </a:lnTo>
                  <a:cubicBezTo>
                    <a:pt x="10561" y="4561"/>
                    <a:pt x="10573" y="4525"/>
                    <a:pt x="10573" y="4513"/>
                  </a:cubicBezTo>
                  <a:cubicBezTo>
                    <a:pt x="10573" y="4489"/>
                    <a:pt x="10573" y="4465"/>
                    <a:pt x="10585" y="4442"/>
                  </a:cubicBezTo>
                  <a:lnTo>
                    <a:pt x="10585" y="4370"/>
                  </a:lnTo>
                  <a:lnTo>
                    <a:pt x="10585" y="4287"/>
                  </a:lnTo>
                  <a:lnTo>
                    <a:pt x="10585" y="4275"/>
                  </a:lnTo>
                  <a:lnTo>
                    <a:pt x="10585" y="3144"/>
                  </a:lnTo>
                  <a:cubicBezTo>
                    <a:pt x="10621" y="2322"/>
                    <a:pt x="10097" y="1513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rgbClr val="616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4936843" y="3074202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1"/>
                  </a:moveTo>
                  <a:cubicBezTo>
                    <a:pt x="3927" y="1"/>
                    <a:pt x="2572" y="298"/>
                    <a:pt x="1536" y="894"/>
                  </a:cubicBezTo>
                  <a:cubicBezTo>
                    <a:pt x="512" y="1489"/>
                    <a:pt x="1" y="2275"/>
                    <a:pt x="1" y="3049"/>
                  </a:cubicBezTo>
                  <a:lnTo>
                    <a:pt x="1" y="3120"/>
                  </a:lnTo>
                  <a:cubicBezTo>
                    <a:pt x="36" y="3168"/>
                    <a:pt x="36" y="3203"/>
                    <a:pt x="36" y="3215"/>
                  </a:cubicBezTo>
                  <a:cubicBezTo>
                    <a:pt x="36" y="3239"/>
                    <a:pt x="36" y="3263"/>
                    <a:pt x="48" y="3287"/>
                  </a:cubicBezTo>
                  <a:cubicBezTo>
                    <a:pt x="48" y="3322"/>
                    <a:pt x="48" y="3334"/>
                    <a:pt x="60" y="3358"/>
                  </a:cubicBezTo>
                  <a:cubicBezTo>
                    <a:pt x="60" y="3394"/>
                    <a:pt x="72" y="3406"/>
                    <a:pt x="72" y="3441"/>
                  </a:cubicBezTo>
                  <a:cubicBezTo>
                    <a:pt x="72" y="3465"/>
                    <a:pt x="96" y="3477"/>
                    <a:pt x="96" y="3513"/>
                  </a:cubicBezTo>
                  <a:cubicBezTo>
                    <a:pt x="96" y="3537"/>
                    <a:pt x="108" y="3561"/>
                    <a:pt x="108" y="3584"/>
                  </a:cubicBezTo>
                  <a:cubicBezTo>
                    <a:pt x="108" y="3620"/>
                    <a:pt x="120" y="3632"/>
                    <a:pt x="120" y="3656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63"/>
                    <a:pt x="167" y="3775"/>
                    <a:pt x="179" y="3811"/>
                  </a:cubicBezTo>
                  <a:cubicBezTo>
                    <a:pt x="191" y="3834"/>
                    <a:pt x="215" y="3858"/>
                    <a:pt x="215" y="3882"/>
                  </a:cubicBezTo>
                  <a:cubicBezTo>
                    <a:pt x="227" y="3918"/>
                    <a:pt x="227" y="3930"/>
                    <a:pt x="239" y="3953"/>
                  </a:cubicBezTo>
                  <a:cubicBezTo>
                    <a:pt x="251" y="3989"/>
                    <a:pt x="274" y="4001"/>
                    <a:pt x="286" y="4037"/>
                  </a:cubicBezTo>
                  <a:cubicBezTo>
                    <a:pt x="298" y="4061"/>
                    <a:pt x="310" y="4072"/>
                    <a:pt x="334" y="4108"/>
                  </a:cubicBezTo>
                  <a:cubicBezTo>
                    <a:pt x="346" y="4132"/>
                    <a:pt x="358" y="4156"/>
                    <a:pt x="370" y="4180"/>
                  </a:cubicBezTo>
                  <a:cubicBezTo>
                    <a:pt x="393" y="4192"/>
                    <a:pt x="405" y="4227"/>
                    <a:pt x="417" y="4239"/>
                  </a:cubicBezTo>
                  <a:cubicBezTo>
                    <a:pt x="429" y="4275"/>
                    <a:pt x="453" y="4287"/>
                    <a:pt x="477" y="4311"/>
                  </a:cubicBezTo>
                  <a:cubicBezTo>
                    <a:pt x="489" y="4334"/>
                    <a:pt x="512" y="4358"/>
                    <a:pt x="524" y="4370"/>
                  </a:cubicBezTo>
                  <a:cubicBezTo>
                    <a:pt x="536" y="4406"/>
                    <a:pt x="572" y="4418"/>
                    <a:pt x="584" y="4453"/>
                  </a:cubicBezTo>
                  <a:cubicBezTo>
                    <a:pt x="596" y="4465"/>
                    <a:pt x="608" y="4489"/>
                    <a:pt x="643" y="4513"/>
                  </a:cubicBezTo>
                  <a:cubicBezTo>
                    <a:pt x="655" y="4537"/>
                    <a:pt x="691" y="4549"/>
                    <a:pt x="715" y="4584"/>
                  </a:cubicBezTo>
                  <a:lnTo>
                    <a:pt x="774" y="4644"/>
                  </a:lnTo>
                  <a:lnTo>
                    <a:pt x="846" y="4715"/>
                  </a:lnTo>
                  <a:lnTo>
                    <a:pt x="905" y="4775"/>
                  </a:lnTo>
                  <a:cubicBezTo>
                    <a:pt x="941" y="4811"/>
                    <a:pt x="965" y="4823"/>
                    <a:pt x="1001" y="4846"/>
                  </a:cubicBezTo>
                  <a:cubicBezTo>
                    <a:pt x="1013" y="4858"/>
                    <a:pt x="1048" y="4882"/>
                    <a:pt x="1060" y="4906"/>
                  </a:cubicBezTo>
                  <a:cubicBezTo>
                    <a:pt x="1084" y="4942"/>
                    <a:pt x="1120" y="4954"/>
                    <a:pt x="1144" y="4977"/>
                  </a:cubicBezTo>
                  <a:cubicBezTo>
                    <a:pt x="1179" y="5001"/>
                    <a:pt x="1191" y="5013"/>
                    <a:pt x="1227" y="5025"/>
                  </a:cubicBezTo>
                  <a:cubicBezTo>
                    <a:pt x="1263" y="5061"/>
                    <a:pt x="1298" y="5085"/>
                    <a:pt x="1346" y="5096"/>
                  </a:cubicBezTo>
                  <a:cubicBezTo>
                    <a:pt x="1358" y="5120"/>
                    <a:pt x="1370" y="5132"/>
                    <a:pt x="1405" y="5144"/>
                  </a:cubicBezTo>
                  <a:cubicBezTo>
                    <a:pt x="1453" y="5192"/>
                    <a:pt x="1513" y="5215"/>
                    <a:pt x="1596" y="5263"/>
                  </a:cubicBezTo>
                  <a:cubicBezTo>
                    <a:pt x="1655" y="5299"/>
                    <a:pt x="1715" y="5335"/>
                    <a:pt x="1786" y="5370"/>
                  </a:cubicBezTo>
                  <a:cubicBezTo>
                    <a:pt x="1798" y="5382"/>
                    <a:pt x="1834" y="5382"/>
                    <a:pt x="1846" y="5394"/>
                  </a:cubicBezTo>
                  <a:cubicBezTo>
                    <a:pt x="1894" y="5418"/>
                    <a:pt x="1929" y="5442"/>
                    <a:pt x="1977" y="5454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01"/>
                    <a:pt x="2132" y="5537"/>
                    <a:pt x="2167" y="5549"/>
                  </a:cubicBezTo>
                  <a:cubicBezTo>
                    <a:pt x="2203" y="5561"/>
                    <a:pt x="2227" y="5573"/>
                    <a:pt x="2263" y="5573"/>
                  </a:cubicBezTo>
                  <a:cubicBezTo>
                    <a:pt x="2287" y="5596"/>
                    <a:pt x="2334" y="5608"/>
                    <a:pt x="2370" y="5620"/>
                  </a:cubicBezTo>
                  <a:cubicBezTo>
                    <a:pt x="2453" y="5656"/>
                    <a:pt x="2548" y="5692"/>
                    <a:pt x="2644" y="5727"/>
                  </a:cubicBezTo>
                  <a:cubicBezTo>
                    <a:pt x="2668" y="5727"/>
                    <a:pt x="2679" y="5739"/>
                    <a:pt x="2691" y="5739"/>
                  </a:cubicBezTo>
                  <a:cubicBezTo>
                    <a:pt x="2787" y="5775"/>
                    <a:pt x="2858" y="5799"/>
                    <a:pt x="2941" y="5811"/>
                  </a:cubicBezTo>
                  <a:cubicBezTo>
                    <a:pt x="2977" y="5835"/>
                    <a:pt x="3001" y="5835"/>
                    <a:pt x="3037" y="5847"/>
                  </a:cubicBezTo>
                  <a:cubicBezTo>
                    <a:pt x="3096" y="5858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299" y="5918"/>
                  </a:cubicBezTo>
                  <a:lnTo>
                    <a:pt x="3489" y="5966"/>
                  </a:lnTo>
                  <a:cubicBezTo>
                    <a:pt x="3513" y="5966"/>
                    <a:pt x="3537" y="5977"/>
                    <a:pt x="3572" y="5977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25"/>
                    <a:pt x="3822" y="6025"/>
                  </a:cubicBezTo>
                  <a:cubicBezTo>
                    <a:pt x="3906" y="6037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3"/>
                    <a:pt x="4263" y="6085"/>
                    <a:pt x="4346" y="6085"/>
                  </a:cubicBezTo>
                  <a:lnTo>
                    <a:pt x="4406" y="6085"/>
                  </a:lnTo>
                  <a:cubicBezTo>
                    <a:pt x="4465" y="6085"/>
                    <a:pt x="4537" y="6097"/>
                    <a:pt x="4596" y="6097"/>
                  </a:cubicBezTo>
                  <a:lnTo>
                    <a:pt x="4692" y="6097"/>
                  </a:lnTo>
                  <a:cubicBezTo>
                    <a:pt x="4751" y="6097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097"/>
                  </a:cubicBezTo>
                  <a:cubicBezTo>
                    <a:pt x="5942" y="6097"/>
                    <a:pt x="5989" y="6097"/>
                    <a:pt x="6013" y="6085"/>
                  </a:cubicBezTo>
                  <a:cubicBezTo>
                    <a:pt x="6073" y="6085"/>
                    <a:pt x="6132" y="6073"/>
                    <a:pt x="6180" y="6073"/>
                  </a:cubicBezTo>
                  <a:cubicBezTo>
                    <a:pt x="6204" y="6073"/>
                    <a:pt x="6251" y="6073"/>
                    <a:pt x="6287" y="6061"/>
                  </a:cubicBezTo>
                  <a:cubicBezTo>
                    <a:pt x="6370" y="6037"/>
                    <a:pt x="6466" y="6037"/>
                    <a:pt x="6549" y="6025"/>
                  </a:cubicBezTo>
                  <a:lnTo>
                    <a:pt x="6597" y="6025"/>
                  </a:lnTo>
                  <a:cubicBezTo>
                    <a:pt x="6704" y="6013"/>
                    <a:pt x="6787" y="6001"/>
                    <a:pt x="6894" y="5977"/>
                  </a:cubicBezTo>
                  <a:cubicBezTo>
                    <a:pt x="6918" y="5977"/>
                    <a:pt x="6966" y="5966"/>
                    <a:pt x="7001" y="5966"/>
                  </a:cubicBezTo>
                  <a:cubicBezTo>
                    <a:pt x="7037" y="5954"/>
                    <a:pt x="7085" y="5954"/>
                    <a:pt x="7132" y="5942"/>
                  </a:cubicBezTo>
                  <a:cubicBezTo>
                    <a:pt x="7180" y="5918"/>
                    <a:pt x="7204" y="5918"/>
                    <a:pt x="7240" y="5906"/>
                  </a:cubicBezTo>
                  <a:cubicBezTo>
                    <a:pt x="7275" y="5894"/>
                    <a:pt x="7323" y="5894"/>
                    <a:pt x="7370" y="5870"/>
                  </a:cubicBezTo>
                  <a:cubicBezTo>
                    <a:pt x="7394" y="5858"/>
                    <a:pt x="7442" y="5858"/>
                    <a:pt x="7478" y="5847"/>
                  </a:cubicBezTo>
                  <a:cubicBezTo>
                    <a:pt x="7513" y="5835"/>
                    <a:pt x="7561" y="5811"/>
                    <a:pt x="7609" y="5811"/>
                  </a:cubicBezTo>
                  <a:cubicBezTo>
                    <a:pt x="7632" y="5799"/>
                    <a:pt x="7680" y="5799"/>
                    <a:pt x="7716" y="5787"/>
                  </a:cubicBezTo>
                  <a:lnTo>
                    <a:pt x="7847" y="5739"/>
                  </a:lnTo>
                  <a:cubicBezTo>
                    <a:pt x="7871" y="5727"/>
                    <a:pt x="7906" y="5727"/>
                    <a:pt x="7930" y="5716"/>
                  </a:cubicBezTo>
                  <a:cubicBezTo>
                    <a:pt x="8013" y="5680"/>
                    <a:pt x="8085" y="5656"/>
                    <a:pt x="8156" y="5632"/>
                  </a:cubicBezTo>
                  <a:cubicBezTo>
                    <a:pt x="8168" y="5632"/>
                    <a:pt x="8192" y="5620"/>
                    <a:pt x="8204" y="5620"/>
                  </a:cubicBezTo>
                  <a:cubicBezTo>
                    <a:pt x="8287" y="5596"/>
                    <a:pt x="8383" y="5549"/>
                    <a:pt x="8466" y="5513"/>
                  </a:cubicBezTo>
                  <a:cubicBezTo>
                    <a:pt x="8502" y="5501"/>
                    <a:pt x="8513" y="5501"/>
                    <a:pt x="8525" y="5489"/>
                  </a:cubicBezTo>
                  <a:cubicBezTo>
                    <a:pt x="8585" y="5454"/>
                    <a:pt x="8668" y="5430"/>
                    <a:pt x="8728" y="5394"/>
                  </a:cubicBezTo>
                  <a:cubicBezTo>
                    <a:pt x="8752" y="5382"/>
                    <a:pt x="8764" y="5370"/>
                    <a:pt x="8799" y="5370"/>
                  </a:cubicBezTo>
                  <a:cubicBezTo>
                    <a:pt x="8883" y="5323"/>
                    <a:pt x="8966" y="5275"/>
                    <a:pt x="9037" y="5239"/>
                  </a:cubicBezTo>
                  <a:cubicBezTo>
                    <a:pt x="9097" y="5192"/>
                    <a:pt x="9156" y="5156"/>
                    <a:pt x="9228" y="5120"/>
                  </a:cubicBezTo>
                  <a:cubicBezTo>
                    <a:pt x="9240" y="5120"/>
                    <a:pt x="9240" y="5096"/>
                    <a:pt x="9264" y="5096"/>
                  </a:cubicBezTo>
                  <a:cubicBezTo>
                    <a:pt x="9275" y="5096"/>
                    <a:pt x="9275" y="5085"/>
                    <a:pt x="9287" y="5085"/>
                  </a:cubicBezTo>
                  <a:cubicBezTo>
                    <a:pt x="9335" y="5061"/>
                    <a:pt x="9359" y="5025"/>
                    <a:pt x="9406" y="5013"/>
                  </a:cubicBezTo>
                  <a:lnTo>
                    <a:pt x="9442" y="4977"/>
                  </a:lnTo>
                  <a:lnTo>
                    <a:pt x="9466" y="4954"/>
                  </a:lnTo>
                  <a:cubicBezTo>
                    <a:pt x="9502" y="4918"/>
                    <a:pt x="9526" y="4906"/>
                    <a:pt x="9573" y="4882"/>
                  </a:cubicBezTo>
                  <a:lnTo>
                    <a:pt x="9597" y="4846"/>
                  </a:lnTo>
                  <a:lnTo>
                    <a:pt x="9633" y="4823"/>
                  </a:lnTo>
                  <a:cubicBezTo>
                    <a:pt x="9656" y="4787"/>
                    <a:pt x="9692" y="4775"/>
                    <a:pt x="9716" y="4739"/>
                  </a:cubicBezTo>
                  <a:lnTo>
                    <a:pt x="9752" y="4715"/>
                  </a:lnTo>
                  <a:lnTo>
                    <a:pt x="9776" y="4680"/>
                  </a:lnTo>
                  <a:cubicBezTo>
                    <a:pt x="9811" y="4656"/>
                    <a:pt x="9835" y="4644"/>
                    <a:pt x="9859" y="4608"/>
                  </a:cubicBezTo>
                  <a:cubicBezTo>
                    <a:pt x="9871" y="4596"/>
                    <a:pt x="9883" y="4561"/>
                    <a:pt x="9918" y="4549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82"/>
                    <a:pt x="10097" y="4370"/>
                    <a:pt x="10109" y="4346"/>
                  </a:cubicBezTo>
                  <a:cubicBezTo>
                    <a:pt x="10121" y="4323"/>
                    <a:pt x="10133" y="4311"/>
                    <a:pt x="10133" y="4299"/>
                  </a:cubicBezTo>
                  <a:cubicBezTo>
                    <a:pt x="10133" y="4299"/>
                    <a:pt x="10133" y="4287"/>
                    <a:pt x="10157" y="4287"/>
                  </a:cubicBezTo>
                  <a:cubicBezTo>
                    <a:pt x="10168" y="4251"/>
                    <a:pt x="10180" y="4239"/>
                    <a:pt x="10216" y="4203"/>
                  </a:cubicBezTo>
                  <a:cubicBezTo>
                    <a:pt x="10216" y="4203"/>
                    <a:pt x="10216" y="4192"/>
                    <a:pt x="10228" y="4192"/>
                  </a:cubicBezTo>
                  <a:cubicBezTo>
                    <a:pt x="10240" y="4180"/>
                    <a:pt x="10240" y="4168"/>
                    <a:pt x="10252" y="4144"/>
                  </a:cubicBezTo>
                  <a:cubicBezTo>
                    <a:pt x="10276" y="4120"/>
                    <a:pt x="10288" y="4108"/>
                    <a:pt x="10299" y="4072"/>
                  </a:cubicBezTo>
                  <a:cubicBezTo>
                    <a:pt x="10299" y="4061"/>
                    <a:pt x="10311" y="4061"/>
                    <a:pt x="10311" y="4049"/>
                  </a:cubicBezTo>
                  <a:cubicBezTo>
                    <a:pt x="10335" y="4025"/>
                    <a:pt x="10335" y="4013"/>
                    <a:pt x="10335" y="4001"/>
                  </a:cubicBezTo>
                  <a:cubicBezTo>
                    <a:pt x="10347" y="3965"/>
                    <a:pt x="10359" y="3953"/>
                    <a:pt x="10371" y="3930"/>
                  </a:cubicBezTo>
                  <a:cubicBezTo>
                    <a:pt x="10371" y="3906"/>
                    <a:pt x="10395" y="3906"/>
                    <a:pt x="10395" y="3894"/>
                  </a:cubicBezTo>
                  <a:cubicBezTo>
                    <a:pt x="10395" y="3882"/>
                    <a:pt x="10407" y="3870"/>
                    <a:pt x="10407" y="3846"/>
                  </a:cubicBezTo>
                  <a:cubicBezTo>
                    <a:pt x="10418" y="3822"/>
                    <a:pt x="10430" y="3811"/>
                    <a:pt x="10430" y="3775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27"/>
                    <a:pt x="10466" y="3715"/>
                    <a:pt x="10466" y="3715"/>
                  </a:cubicBezTo>
                  <a:cubicBezTo>
                    <a:pt x="10478" y="3691"/>
                    <a:pt x="10478" y="3668"/>
                    <a:pt x="10490" y="3644"/>
                  </a:cubicBezTo>
                  <a:cubicBezTo>
                    <a:pt x="10490" y="3632"/>
                    <a:pt x="10490" y="3608"/>
                    <a:pt x="10514" y="3608"/>
                  </a:cubicBezTo>
                  <a:cubicBezTo>
                    <a:pt x="10514" y="3596"/>
                    <a:pt x="10514" y="3596"/>
                    <a:pt x="10526" y="3584"/>
                  </a:cubicBezTo>
                  <a:cubicBezTo>
                    <a:pt x="10526" y="3549"/>
                    <a:pt x="10538" y="3537"/>
                    <a:pt x="10538" y="3513"/>
                  </a:cubicBezTo>
                  <a:cubicBezTo>
                    <a:pt x="10538" y="3489"/>
                    <a:pt x="10538" y="3477"/>
                    <a:pt x="10549" y="3465"/>
                  </a:cubicBezTo>
                  <a:lnTo>
                    <a:pt x="10549" y="3430"/>
                  </a:lnTo>
                  <a:cubicBezTo>
                    <a:pt x="10549" y="3406"/>
                    <a:pt x="10573" y="3394"/>
                    <a:pt x="10573" y="3358"/>
                  </a:cubicBezTo>
                  <a:lnTo>
                    <a:pt x="10573" y="3310"/>
                  </a:lnTo>
                  <a:lnTo>
                    <a:pt x="10573" y="3287"/>
                  </a:lnTo>
                  <a:cubicBezTo>
                    <a:pt x="10573" y="3251"/>
                    <a:pt x="10573" y="3239"/>
                    <a:pt x="10585" y="3215"/>
                  </a:cubicBezTo>
                  <a:lnTo>
                    <a:pt x="10585" y="3168"/>
                  </a:lnTo>
                  <a:lnTo>
                    <a:pt x="10585" y="3132"/>
                  </a:lnTo>
                  <a:cubicBezTo>
                    <a:pt x="10609" y="2322"/>
                    <a:pt x="10097" y="1501"/>
                    <a:pt x="9025" y="894"/>
                  </a:cubicBezTo>
                  <a:cubicBezTo>
                    <a:pt x="7990" y="298"/>
                    <a:pt x="6635" y="1"/>
                    <a:pt x="5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4964982" y="3089231"/>
              <a:ext cx="260167" cy="149527"/>
            </a:xfrm>
            <a:custGeom>
              <a:avLst/>
              <a:gdLst/>
              <a:ahLst/>
              <a:cxnLst/>
              <a:rect l="l" t="t" r="r" b="b"/>
              <a:pathLst>
                <a:path w="8811" h="5064" extrusionOk="0">
                  <a:moveTo>
                    <a:pt x="4407" y="1"/>
                  </a:moveTo>
                  <a:cubicBezTo>
                    <a:pt x="3289" y="1"/>
                    <a:pt x="2173" y="248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47"/>
                    <a:pt x="0" y="2659"/>
                    <a:pt x="0" y="2694"/>
                  </a:cubicBezTo>
                  <a:cubicBezTo>
                    <a:pt x="0" y="2706"/>
                    <a:pt x="0" y="2730"/>
                    <a:pt x="12" y="2754"/>
                  </a:cubicBezTo>
                  <a:cubicBezTo>
                    <a:pt x="12" y="2766"/>
                    <a:pt x="12" y="2790"/>
                    <a:pt x="36" y="2813"/>
                  </a:cubicBezTo>
                  <a:cubicBezTo>
                    <a:pt x="36" y="2825"/>
                    <a:pt x="48" y="2849"/>
                    <a:pt x="48" y="2861"/>
                  </a:cubicBezTo>
                  <a:cubicBezTo>
                    <a:pt x="48" y="2885"/>
                    <a:pt x="60" y="2909"/>
                    <a:pt x="60" y="2921"/>
                  </a:cubicBezTo>
                  <a:cubicBezTo>
                    <a:pt x="60" y="2944"/>
                    <a:pt x="71" y="2968"/>
                    <a:pt x="71" y="2980"/>
                  </a:cubicBezTo>
                  <a:cubicBezTo>
                    <a:pt x="71" y="3004"/>
                    <a:pt x="95" y="3028"/>
                    <a:pt x="95" y="3040"/>
                  </a:cubicBezTo>
                  <a:cubicBezTo>
                    <a:pt x="95" y="3063"/>
                    <a:pt x="107" y="3087"/>
                    <a:pt x="119" y="3099"/>
                  </a:cubicBezTo>
                  <a:cubicBezTo>
                    <a:pt x="119" y="3123"/>
                    <a:pt x="131" y="3147"/>
                    <a:pt x="131" y="3159"/>
                  </a:cubicBezTo>
                  <a:cubicBezTo>
                    <a:pt x="155" y="3182"/>
                    <a:pt x="155" y="3206"/>
                    <a:pt x="167" y="3218"/>
                  </a:cubicBezTo>
                  <a:cubicBezTo>
                    <a:pt x="179" y="3242"/>
                    <a:pt x="179" y="3266"/>
                    <a:pt x="191" y="3278"/>
                  </a:cubicBezTo>
                  <a:cubicBezTo>
                    <a:pt x="214" y="3302"/>
                    <a:pt x="226" y="3325"/>
                    <a:pt x="226" y="3337"/>
                  </a:cubicBezTo>
                  <a:cubicBezTo>
                    <a:pt x="238" y="3361"/>
                    <a:pt x="238" y="3385"/>
                    <a:pt x="250" y="3397"/>
                  </a:cubicBezTo>
                  <a:cubicBezTo>
                    <a:pt x="274" y="3421"/>
                    <a:pt x="286" y="3444"/>
                    <a:pt x="298" y="3456"/>
                  </a:cubicBezTo>
                  <a:cubicBezTo>
                    <a:pt x="310" y="3480"/>
                    <a:pt x="333" y="3492"/>
                    <a:pt x="333" y="3516"/>
                  </a:cubicBezTo>
                  <a:cubicBezTo>
                    <a:pt x="345" y="3540"/>
                    <a:pt x="357" y="3563"/>
                    <a:pt x="369" y="3575"/>
                  </a:cubicBezTo>
                  <a:cubicBezTo>
                    <a:pt x="393" y="3599"/>
                    <a:pt x="405" y="3611"/>
                    <a:pt x="417" y="3635"/>
                  </a:cubicBezTo>
                  <a:cubicBezTo>
                    <a:pt x="429" y="3659"/>
                    <a:pt x="452" y="3683"/>
                    <a:pt x="464" y="3694"/>
                  </a:cubicBezTo>
                  <a:cubicBezTo>
                    <a:pt x="476" y="3718"/>
                    <a:pt x="488" y="3730"/>
                    <a:pt x="512" y="3754"/>
                  </a:cubicBezTo>
                  <a:lnTo>
                    <a:pt x="572" y="3814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52"/>
                    <a:pt x="845" y="4075"/>
                  </a:cubicBezTo>
                  <a:cubicBezTo>
                    <a:pt x="881" y="4087"/>
                    <a:pt x="905" y="4111"/>
                    <a:pt x="929" y="4135"/>
                  </a:cubicBezTo>
                  <a:cubicBezTo>
                    <a:pt x="941" y="4147"/>
                    <a:pt x="953" y="4159"/>
                    <a:pt x="988" y="4171"/>
                  </a:cubicBezTo>
                  <a:cubicBezTo>
                    <a:pt x="1012" y="4206"/>
                    <a:pt x="1048" y="4218"/>
                    <a:pt x="1083" y="4230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290"/>
                    <a:pt x="1238" y="4325"/>
                    <a:pt x="1286" y="4349"/>
                  </a:cubicBezTo>
                  <a:cubicBezTo>
                    <a:pt x="1322" y="4385"/>
                    <a:pt x="1381" y="4409"/>
                    <a:pt x="1441" y="4445"/>
                  </a:cubicBezTo>
                  <a:cubicBezTo>
                    <a:pt x="1464" y="4456"/>
                    <a:pt x="1476" y="4456"/>
                    <a:pt x="1500" y="4468"/>
                  </a:cubicBezTo>
                  <a:cubicBezTo>
                    <a:pt x="1536" y="4492"/>
                    <a:pt x="1584" y="4504"/>
                    <a:pt x="1607" y="4528"/>
                  </a:cubicBezTo>
                  <a:cubicBezTo>
                    <a:pt x="1619" y="4552"/>
                    <a:pt x="1655" y="4552"/>
                    <a:pt x="1667" y="4564"/>
                  </a:cubicBezTo>
                  <a:cubicBezTo>
                    <a:pt x="1703" y="4576"/>
                    <a:pt x="1738" y="4587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47"/>
                    <a:pt x="1905" y="4671"/>
                    <a:pt x="1941" y="4671"/>
                  </a:cubicBezTo>
                  <a:cubicBezTo>
                    <a:pt x="2012" y="4695"/>
                    <a:pt x="2084" y="4730"/>
                    <a:pt x="2179" y="4754"/>
                  </a:cubicBezTo>
                  <a:cubicBezTo>
                    <a:pt x="2191" y="4754"/>
                    <a:pt x="2203" y="4766"/>
                    <a:pt x="2203" y="4766"/>
                  </a:cubicBezTo>
                  <a:cubicBezTo>
                    <a:pt x="2274" y="4802"/>
                    <a:pt x="2334" y="4814"/>
                    <a:pt x="2417" y="4826"/>
                  </a:cubicBezTo>
                  <a:cubicBezTo>
                    <a:pt x="2441" y="4826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85"/>
                    <a:pt x="2691" y="4885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45"/>
                    <a:pt x="3012" y="4945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04"/>
                  </a:cubicBezTo>
                  <a:lnTo>
                    <a:pt x="3334" y="5004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64"/>
                  </a:cubicBezTo>
                  <a:lnTo>
                    <a:pt x="4929" y="5064"/>
                  </a:lnTo>
                  <a:cubicBezTo>
                    <a:pt x="4977" y="5064"/>
                    <a:pt x="5013" y="5064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04"/>
                  </a:cubicBezTo>
                  <a:lnTo>
                    <a:pt x="5405" y="5004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45"/>
                    <a:pt x="5751" y="4945"/>
                  </a:cubicBezTo>
                  <a:cubicBezTo>
                    <a:pt x="5786" y="4945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85"/>
                    <a:pt x="6025" y="4885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26"/>
                    <a:pt x="6239" y="4826"/>
                    <a:pt x="6263" y="4814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66"/>
                    <a:pt x="6429" y="4766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06"/>
                    <a:pt x="6668" y="4683"/>
                    <a:pt x="6727" y="4671"/>
                  </a:cubicBezTo>
                  <a:cubicBezTo>
                    <a:pt x="6739" y="4671"/>
                    <a:pt x="6763" y="4647"/>
                    <a:pt x="6775" y="4647"/>
                  </a:cubicBezTo>
                  <a:lnTo>
                    <a:pt x="7001" y="4564"/>
                  </a:lnTo>
                  <a:cubicBezTo>
                    <a:pt x="7013" y="4552"/>
                    <a:pt x="7025" y="4552"/>
                    <a:pt x="7060" y="4528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5"/>
                    <a:pt x="7263" y="4445"/>
                    <a:pt x="7275" y="4433"/>
                  </a:cubicBezTo>
                  <a:cubicBezTo>
                    <a:pt x="7358" y="4397"/>
                    <a:pt x="7418" y="4349"/>
                    <a:pt x="7489" y="4325"/>
                  </a:cubicBezTo>
                  <a:cubicBezTo>
                    <a:pt x="7549" y="4290"/>
                    <a:pt x="7596" y="4266"/>
                    <a:pt x="7632" y="4230"/>
                  </a:cubicBezTo>
                  <a:cubicBezTo>
                    <a:pt x="7656" y="4230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5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11"/>
                    <a:pt x="7846" y="4111"/>
                  </a:cubicBezTo>
                  <a:cubicBezTo>
                    <a:pt x="7870" y="4099"/>
                    <a:pt x="7906" y="4075"/>
                    <a:pt x="7918" y="4052"/>
                  </a:cubicBezTo>
                  <a:cubicBezTo>
                    <a:pt x="7930" y="4052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3992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694"/>
                    <a:pt x="8311" y="3683"/>
                    <a:pt x="8322" y="3671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75"/>
                    <a:pt x="8394" y="3563"/>
                  </a:cubicBezTo>
                  <a:lnTo>
                    <a:pt x="8406" y="3552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56"/>
                    <a:pt x="8489" y="3444"/>
                    <a:pt x="8501" y="3433"/>
                  </a:cubicBezTo>
                  <a:cubicBezTo>
                    <a:pt x="8513" y="3421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37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2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18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099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80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61"/>
                  </a:lnTo>
                  <a:lnTo>
                    <a:pt x="8763" y="2837"/>
                  </a:lnTo>
                  <a:cubicBezTo>
                    <a:pt x="8763" y="2825"/>
                    <a:pt x="8787" y="2790"/>
                    <a:pt x="8787" y="2778"/>
                  </a:cubicBezTo>
                  <a:lnTo>
                    <a:pt x="8787" y="2742"/>
                  </a:lnTo>
                  <a:lnTo>
                    <a:pt x="8787" y="2718"/>
                  </a:lnTo>
                  <a:lnTo>
                    <a:pt x="8787" y="2659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54"/>
                    <a:pt x="7501" y="742"/>
                  </a:cubicBezTo>
                  <a:cubicBezTo>
                    <a:pt x="6644" y="248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4938614" y="3169842"/>
              <a:ext cx="311486" cy="120590"/>
            </a:xfrm>
            <a:custGeom>
              <a:avLst/>
              <a:gdLst/>
              <a:ahLst/>
              <a:cxnLst/>
              <a:rect l="l" t="t" r="r" b="b"/>
              <a:pathLst>
                <a:path w="10549" h="4084" extrusionOk="0">
                  <a:moveTo>
                    <a:pt x="0" y="0"/>
                  </a:moveTo>
                  <a:lnTo>
                    <a:pt x="0" y="1048"/>
                  </a:lnTo>
                  <a:cubicBezTo>
                    <a:pt x="0" y="1834"/>
                    <a:pt x="524" y="2619"/>
                    <a:pt x="1560" y="3239"/>
                  </a:cubicBezTo>
                  <a:cubicBezTo>
                    <a:pt x="1619" y="3262"/>
                    <a:pt x="1679" y="3310"/>
                    <a:pt x="1750" y="3334"/>
                  </a:cubicBezTo>
                  <a:cubicBezTo>
                    <a:pt x="1774" y="3358"/>
                    <a:pt x="1798" y="3358"/>
                    <a:pt x="1810" y="3370"/>
                  </a:cubicBezTo>
                  <a:cubicBezTo>
                    <a:pt x="1857" y="3381"/>
                    <a:pt x="1905" y="3417"/>
                    <a:pt x="1953" y="3429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77"/>
                    <a:pt x="2096" y="3489"/>
                    <a:pt x="2143" y="3512"/>
                  </a:cubicBezTo>
                  <a:cubicBezTo>
                    <a:pt x="2167" y="3536"/>
                    <a:pt x="2203" y="3548"/>
                    <a:pt x="2227" y="3548"/>
                  </a:cubicBezTo>
                  <a:cubicBezTo>
                    <a:pt x="2262" y="3560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96"/>
                  </a:cubicBezTo>
                  <a:cubicBezTo>
                    <a:pt x="2441" y="3620"/>
                    <a:pt x="2524" y="3667"/>
                    <a:pt x="2631" y="3691"/>
                  </a:cubicBezTo>
                  <a:cubicBezTo>
                    <a:pt x="2643" y="3691"/>
                    <a:pt x="2667" y="3715"/>
                    <a:pt x="2679" y="3715"/>
                  </a:cubicBezTo>
                  <a:cubicBezTo>
                    <a:pt x="2762" y="3739"/>
                    <a:pt x="2846" y="3774"/>
                    <a:pt x="2929" y="3786"/>
                  </a:cubicBezTo>
                  <a:cubicBezTo>
                    <a:pt x="2941" y="3786"/>
                    <a:pt x="2965" y="3798"/>
                    <a:pt x="2977" y="3798"/>
                  </a:cubicBezTo>
                  <a:cubicBezTo>
                    <a:pt x="2989" y="3798"/>
                    <a:pt x="3000" y="3810"/>
                    <a:pt x="3024" y="3810"/>
                  </a:cubicBezTo>
                  <a:cubicBezTo>
                    <a:pt x="3084" y="3834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93"/>
                  </a:cubicBezTo>
                  <a:lnTo>
                    <a:pt x="3465" y="3929"/>
                  </a:lnTo>
                  <a:cubicBezTo>
                    <a:pt x="3477" y="3929"/>
                    <a:pt x="3512" y="3953"/>
                    <a:pt x="3524" y="3953"/>
                  </a:cubicBezTo>
                  <a:lnTo>
                    <a:pt x="3536" y="3953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12"/>
                    <a:pt x="3941" y="4024"/>
                    <a:pt x="4012" y="4024"/>
                  </a:cubicBezTo>
                  <a:lnTo>
                    <a:pt x="4048" y="4024"/>
                  </a:lnTo>
                  <a:cubicBezTo>
                    <a:pt x="4132" y="4036"/>
                    <a:pt x="4215" y="4048"/>
                    <a:pt x="4298" y="4048"/>
                  </a:cubicBezTo>
                  <a:lnTo>
                    <a:pt x="4358" y="4048"/>
                  </a:lnTo>
                  <a:cubicBezTo>
                    <a:pt x="4417" y="4048"/>
                    <a:pt x="4489" y="4072"/>
                    <a:pt x="4548" y="4072"/>
                  </a:cubicBezTo>
                  <a:lnTo>
                    <a:pt x="4643" y="4072"/>
                  </a:lnTo>
                  <a:cubicBezTo>
                    <a:pt x="4703" y="4072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72"/>
                  </a:cubicBezTo>
                  <a:lnTo>
                    <a:pt x="5965" y="4072"/>
                  </a:lnTo>
                  <a:cubicBezTo>
                    <a:pt x="6025" y="4072"/>
                    <a:pt x="6084" y="4048"/>
                    <a:pt x="6132" y="4048"/>
                  </a:cubicBezTo>
                  <a:lnTo>
                    <a:pt x="6239" y="4048"/>
                  </a:lnTo>
                  <a:cubicBezTo>
                    <a:pt x="6322" y="4036"/>
                    <a:pt x="6418" y="4036"/>
                    <a:pt x="6501" y="4024"/>
                  </a:cubicBezTo>
                  <a:lnTo>
                    <a:pt x="6548" y="4024"/>
                  </a:lnTo>
                  <a:cubicBezTo>
                    <a:pt x="6656" y="4012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53"/>
                    <a:pt x="7037" y="3953"/>
                    <a:pt x="7084" y="3929"/>
                  </a:cubicBezTo>
                  <a:cubicBezTo>
                    <a:pt x="7132" y="3917"/>
                    <a:pt x="7156" y="3917"/>
                    <a:pt x="7203" y="3905"/>
                  </a:cubicBezTo>
                  <a:cubicBezTo>
                    <a:pt x="7251" y="3893"/>
                    <a:pt x="7287" y="3893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34"/>
                    <a:pt x="7525" y="3810"/>
                    <a:pt x="7572" y="3810"/>
                  </a:cubicBezTo>
                  <a:cubicBezTo>
                    <a:pt x="7608" y="3798"/>
                    <a:pt x="7644" y="3798"/>
                    <a:pt x="7680" y="3786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15"/>
                    <a:pt x="7918" y="3715"/>
                  </a:cubicBezTo>
                  <a:cubicBezTo>
                    <a:pt x="7989" y="3679"/>
                    <a:pt x="8061" y="3655"/>
                    <a:pt x="8144" y="3631"/>
                  </a:cubicBezTo>
                  <a:cubicBezTo>
                    <a:pt x="8156" y="3631"/>
                    <a:pt x="8168" y="3620"/>
                    <a:pt x="8180" y="3620"/>
                  </a:cubicBezTo>
                  <a:cubicBezTo>
                    <a:pt x="8275" y="3596"/>
                    <a:pt x="8358" y="3548"/>
                    <a:pt x="8453" y="3512"/>
                  </a:cubicBezTo>
                  <a:cubicBezTo>
                    <a:pt x="8477" y="3500"/>
                    <a:pt x="8501" y="3500"/>
                    <a:pt x="8525" y="3489"/>
                  </a:cubicBezTo>
                  <a:cubicBezTo>
                    <a:pt x="8584" y="3453"/>
                    <a:pt x="8656" y="3429"/>
                    <a:pt x="8715" y="3393"/>
                  </a:cubicBezTo>
                  <a:cubicBezTo>
                    <a:pt x="8751" y="3381"/>
                    <a:pt x="8763" y="3370"/>
                    <a:pt x="8799" y="3370"/>
                  </a:cubicBezTo>
                  <a:cubicBezTo>
                    <a:pt x="8882" y="3322"/>
                    <a:pt x="8954" y="3274"/>
                    <a:pt x="9037" y="3239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79"/>
                    <a:pt x="9132" y="3155"/>
                    <a:pt x="9156" y="3155"/>
                  </a:cubicBezTo>
                  <a:cubicBezTo>
                    <a:pt x="9180" y="3143"/>
                    <a:pt x="9215" y="3119"/>
                    <a:pt x="9239" y="3096"/>
                  </a:cubicBezTo>
                  <a:cubicBezTo>
                    <a:pt x="9275" y="3084"/>
                    <a:pt x="9299" y="3060"/>
                    <a:pt x="9335" y="3036"/>
                  </a:cubicBezTo>
                  <a:cubicBezTo>
                    <a:pt x="9358" y="3024"/>
                    <a:pt x="9394" y="3000"/>
                    <a:pt x="9418" y="2977"/>
                  </a:cubicBezTo>
                  <a:cubicBezTo>
                    <a:pt x="9454" y="2965"/>
                    <a:pt x="9477" y="2941"/>
                    <a:pt x="9489" y="2917"/>
                  </a:cubicBezTo>
                  <a:cubicBezTo>
                    <a:pt x="9525" y="2905"/>
                    <a:pt x="9549" y="2881"/>
                    <a:pt x="9585" y="2858"/>
                  </a:cubicBezTo>
                  <a:cubicBezTo>
                    <a:pt x="9608" y="2846"/>
                    <a:pt x="9632" y="2822"/>
                    <a:pt x="9656" y="2798"/>
                  </a:cubicBezTo>
                  <a:cubicBezTo>
                    <a:pt x="9692" y="2786"/>
                    <a:pt x="9704" y="2762"/>
                    <a:pt x="9727" y="2738"/>
                  </a:cubicBezTo>
                  <a:lnTo>
                    <a:pt x="9763" y="2715"/>
                  </a:lnTo>
                  <a:cubicBezTo>
                    <a:pt x="9775" y="2703"/>
                    <a:pt x="9811" y="2679"/>
                    <a:pt x="9823" y="2655"/>
                  </a:cubicBezTo>
                  <a:lnTo>
                    <a:pt x="9835" y="2643"/>
                  </a:lnTo>
                  <a:cubicBezTo>
                    <a:pt x="9882" y="2596"/>
                    <a:pt x="9906" y="2560"/>
                    <a:pt x="9942" y="2524"/>
                  </a:cubicBezTo>
                  <a:lnTo>
                    <a:pt x="9966" y="2488"/>
                  </a:lnTo>
                  <a:cubicBezTo>
                    <a:pt x="10001" y="2465"/>
                    <a:pt x="10025" y="2417"/>
                    <a:pt x="10061" y="2381"/>
                  </a:cubicBezTo>
                  <a:lnTo>
                    <a:pt x="10073" y="2369"/>
                  </a:lnTo>
                  <a:cubicBezTo>
                    <a:pt x="10073" y="2369"/>
                    <a:pt x="10073" y="2357"/>
                    <a:pt x="10085" y="2357"/>
                  </a:cubicBezTo>
                  <a:cubicBezTo>
                    <a:pt x="10108" y="2346"/>
                    <a:pt x="10108" y="2322"/>
                    <a:pt x="10120" y="2322"/>
                  </a:cubicBezTo>
                  <a:cubicBezTo>
                    <a:pt x="10144" y="2298"/>
                    <a:pt x="10168" y="2250"/>
                    <a:pt x="10192" y="2227"/>
                  </a:cubicBezTo>
                  <a:cubicBezTo>
                    <a:pt x="10204" y="2203"/>
                    <a:pt x="10228" y="2179"/>
                    <a:pt x="10228" y="2167"/>
                  </a:cubicBezTo>
                  <a:cubicBezTo>
                    <a:pt x="10239" y="2131"/>
                    <a:pt x="10263" y="2107"/>
                    <a:pt x="10287" y="2072"/>
                  </a:cubicBezTo>
                  <a:cubicBezTo>
                    <a:pt x="10287" y="2060"/>
                    <a:pt x="10299" y="2060"/>
                    <a:pt x="10299" y="2048"/>
                  </a:cubicBezTo>
                  <a:cubicBezTo>
                    <a:pt x="10299" y="2024"/>
                    <a:pt x="10311" y="2012"/>
                    <a:pt x="10311" y="2012"/>
                  </a:cubicBezTo>
                  <a:cubicBezTo>
                    <a:pt x="10323" y="1988"/>
                    <a:pt x="10347" y="1953"/>
                    <a:pt x="10358" y="1941"/>
                  </a:cubicBezTo>
                  <a:cubicBezTo>
                    <a:pt x="10370" y="1929"/>
                    <a:pt x="10370" y="1893"/>
                    <a:pt x="10382" y="1869"/>
                  </a:cubicBezTo>
                  <a:cubicBezTo>
                    <a:pt x="10406" y="1834"/>
                    <a:pt x="10418" y="1810"/>
                    <a:pt x="10418" y="1786"/>
                  </a:cubicBezTo>
                  <a:cubicBezTo>
                    <a:pt x="10418" y="1774"/>
                    <a:pt x="10430" y="1762"/>
                    <a:pt x="10430" y="1750"/>
                  </a:cubicBezTo>
                  <a:cubicBezTo>
                    <a:pt x="10430" y="1726"/>
                    <a:pt x="10430" y="1726"/>
                    <a:pt x="10442" y="1715"/>
                  </a:cubicBezTo>
                  <a:cubicBezTo>
                    <a:pt x="10466" y="1691"/>
                    <a:pt x="10466" y="1667"/>
                    <a:pt x="10478" y="1643"/>
                  </a:cubicBezTo>
                  <a:cubicBezTo>
                    <a:pt x="10478" y="1607"/>
                    <a:pt x="10489" y="1595"/>
                    <a:pt x="10489" y="1572"/>
                  </a:cubicBezTo>
                  <a:cubicBezTo>
                    <a:pt x="10489" y="1536"/>
                    <a:pt x="10501" y="1524"/>
                    <a:pt x="10501" y="1488"/>
                  </a:cubicBezTo>
                  <a:cubicBezTo>
                    <a:pt x="10501" y="1476"/>
                    <a:pt x="10501" y="1465"/>
                    <a:pt x="10525" y="1453"/>
                  </a:cubicBezTo>
                  <a:lnTo>
                    <a:pt x="10525" y="1429"/>
                  </a:lnTo>
                  <a:cubicBezTo>
                    <a:pt x="10525" y="1405"/>
                    <a:pt x="10537" y="1369"/>
                    <a:pt x="10537" y="1357"/>
                  </a:cubicBezTo>
                  <a:cubicBezTo>
                    <a:pt x="10537" y="1334"/>
                    <a:pt x="10537" y="1310"/>
                    <a:pt x="10549" y="1286"/>
                  </a:cubicBezTo>
                  <a:lnTo>
                    <a:pt x="10549" y="1214"/>
                  </a:lnTo>
                  <a:lnTo>
                    <a:pt x="10549" y="1131"/>
                  </a:lnTo>
                  <a:lnTo>
                    <a:pt x="10549" y="1119"/>
                  </a:lnTo>
                  <a:lnTo>
                    <a:pt x="10549" y="0"/>
                  </a:lnTo>
                  <a:cubicBezTo>
                    <a:pt x="10549" y="36"/>
                    <a:pt x="10549" y="48"/>
                    <a:pt x="10537" y="83"/>
                  </a:cubicBezTo>
                  <a:lnTo>
                    <a:pt x="10537" y="107"/>
                  </a:lnTo>
                  <a:lnTo>
                    <a:pt x="10537" y="155"/>
                  </a:lnTo>
                  <a:cubicBezTo>
                    <a:pt x="10537" y="179"/>
                    <a:pt x="10525" y="202"/>
                    <a:pt x="10525" y="226"/>
                  </a:cubicBezTo>
                  <a:lnTo>
                    <a:pt x="10525" y="262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3"/>
                    <a:pt x="10489" y="345"/>
                    <a:pt x="10489" y="381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41"/>
                    <a:pt x="10466" y="441"/>
                  </a:cubicBezTo>
                  <a:cubicBezTo>
                    <a:pt x="10442" y="464"/>
                    <a:pt x="10442" y="476"/>
                    <a:pt x="10430" y="512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60"/>
                    <a:pt x="10406" y="572"/>
                    <a:pt x="10406" y="572"/>
                  </a:cubicBezTo>
                  <a:cubicBezTo>
                    <a:pt x="10382" y="595"/>
                    <a:pt x="10370" y="619"/>
                    <a:pt x="10370" y="643"/>
                  </a:cubicBezTo>
                  <a:cubicBezTo>
                    <a:pt x="10370" y="655"/>
                    <a:pt x="10358" y="679"/>
                    <a:pt x="10358" y="691"/>
                  </a:cubicBezTo>
                  <a:cubicBezTo>
                    <a:pt x="10358" y="703"/>
                    <a:pt x="10347" y="703"/>
                    <a:pt x="10347" y="714"/>
                  </a:cubicBezTo>
                  <a:cubicBezTo>
                    <a:pt x="10323" y="750"/>
                    <a:pt x="10311" y="762"/>
                    <a:pt x="10299" y="798"/>
                  </a:cubicBezTo>
                  <a:cubicBezTo>
                    <a:pt x="10299" y="810"/>
                    <a:pt x="10287" y="822"/>
                    <a:pt x="10287" y="833"/>
                  </a:cubicBezTo>
                  <a:cubicBezTo>
                    <a:pt x="10287" y="857"/>
                    <a:pt x="10263" y="857"/>
                    <a:pt x="10263" y="869"/>
                  </a:cubicBezTo>
                  <a:cubicBezTo>
                    <a:pt x="10251" y="893"/>
                    <a:pt x="10239" y="917"/>
                    <a:pt x="10228" y="941"/>
                  </a:cubicBezTo>
                  <a:cubicBezTo>
                    <a:pt x="10204" y="953"/>
                    <a:pt x="10204" y="976"/>
                    <a:pt x="10192" y="988"/>
                  </a:cubicBezTo>
                  <a:cubicBezTo>
                    <a:pt x="10192" y="988"/>
                    <a:pt x="10192" y="1000"/>
                    <a:pt x="10180" y="1000"/>
                  </a:cubicBezTo>
                  <a:cubicBezTo>
                    <a:pt x="10168" y="1036"/>
                    <a:pt x="10144" y="1048"/>
                    <a:pt x="10120" y="1072"/>
                  </a:cubicBezTo>
                  <a:cubicBezTo>
                    <a:pt x="10120" y="1072"/>
                    <a:pt x="10120" y="1095"/>
                    <a:pt x="10108" y="1095"/>
                  </a:cubicBezTo>
                  <a:cubicBezTo>
                    <a:pt x="10085" y="1107"/>
                    <a:pt x="10073" y="1119"/>
                    <a:pt x="10073" y="1131"/>
                  </a:cubicBezTo>
                  <a:cubicBezTo>
                    <a:pt x="10061" y="1167"/>
                    <a:pt x="10025" y="1179"/>
                    <a:pt x="10013" y="1214"/>
                  </a:cubicBezTo>
                  <a:lnTo>
                    <a:pt x="9966" y="1250"/>
                  </a:lnTo>
                  <a:lnTo>
                    <a:pt x="9954" y="1274"/>
                  </a:lnTo>
                  <a:cubicBezTo>
                    <a:pt x="9942" y="1298"/>
                    <a:pt x="9906" y="1310"/>
                    <a:pt x="9882" y="1345"/>
                  </a:cubicBezTo>
                  <a:cubicBezTo>
                    <a:pt x="9870" y="1357"/>
                    <a:pt x="9847" y="1393"/>
                    <a:pt x="9823" y="1405"/>
                  </a:cubicBezTo>
                  <a:lnTo>
                    <a:pt x="9751" y="1476"/>
                  </a:lnTo>
                  <a:lnTo>
                    <a:pt x="9716" y="1512"/>
                  </a:lnTo>
                  <a:lnTo>
                    <a:pt x="9692" y="1536"/>
                  </a:lnTo>
                  <a:cubicBezTo>
                    <a:pt x="9656" y="1572"/>
                    <a:pt x="9632" y="1584"/>
                    <a:pt x="9596" y="1607"/>
                  </a:cubicBezTo>
                  <a:lnTo>
                    <a:pt x="9573" y="1643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50"/>
                  </a:cubicBezTo>
                  <a:lnTo>
                    <a:pt x="9406" y="1774"/>
                  </a:lnTo>
                  <a:lnTo>
                    <a:pt x="9370" y="1810"/>
                  </a:lnTo>
                  <a:cubicBezTo>
                    <a:pt x="9335" y="1834"/>
                    <a:pt x="9299" y="1869"/>
                    <a:pt x="9251" y="1881"/>
                  </a:cubicBezTo>
                  <a:cubicBezTo>
                    <a:pt x="9239" y="1881"/>
                    <a:pt x="9239" y="1893"/>
                    <a:pt x="9227" y="1893"/>
                  </a:cubicBezTo>
                  <a:cubicBezTo>
                    <a:pt x="9215" y="1893"/>
                    <a:pt x="9215" y="1905"/>
                    <a:pt x="9192" y="1905"/>
                  </a:cubicBezTo>
                  <a:cubicBezTo>
                    <a:pt x="9132" y="1953"/>
                    <a:pt x="9073" y="1988"/>
                    <a:pt x="9001" y="2024"/>
                  </a:cubicBezTo>
                  <a:cubicBezTo>
                    <a:pt x="8930" y="2072"/>
                    <a:pt x="8834" y="2119"/>
                    <a:pt x="8763" y="2167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27"/>
                    <a:pt x="8561" y="2250"/>
                    <a:pt x="8501" y="2286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7"/>
                    <a:pt x="8263" y="2381"/>
                    <a:pt x="8168" y="2417"/>
                  </a:cubicBezTo>
                  <a:cubicBezTo>
                    <a:pt x="8156" y="2417"/>
                    <a:pt x="8144" y="2429"/>
                    <a:pt x="8120" y="2429"/>
                  </a:cubicBezTo>
                  <a:cubicBezTo>
                    <a:pt x="8049" y="2465"/>
                    <a:pt x="7977" y="2488"/>
                    <a:pt x="7906" y="2500"/>
                  </a:cubicBezTo>
                  <a:cubicBezTo>
                    <a:pt x="7870" y="2524"/>
                    <a:pt x="7846" y="2524"/>
                    <a:pt x="7811" y="2536"/>
                  </a:cubicBezTo>
                  <a:lnTo>
                    <a:pt x="7680" y="2584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19"/>
                    <a:pt x="7489" y="2643"/>
                    <a:pt x="7441" y="2643"/>
                  </a:cubicBezTo>
                  <a:cubicBezTo>
                    <a:pt x="7406" y="2655"/>
                    <a:pt x="7370" y="2655"/>
                    <a:pt x="7334" y="2667"/>
                  </a:cubicBezTo>
                  <a:cubicBezTo>
                    <a:pt x="7287" y="2679"/>
                    <a:pt x="7251" y="2679"/>
                    <a:pt x="7203" y="2703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8"/>
                    <a:pt x="7013" y="2738"/>
                    <a:pt x="6965" y="2762"/>
                  </a:cubicBezTo>
                  <a:cubicBezTo>
                    <a:pt x="6929" y="2762"/>
                    <a:pt x="6894" y="2774"/>
                    <a:pt x="6858" y="2774"/>
                  </a:cubicBezTo>
                  <a:cubicBezTo>
                    <a:pt x="6751" y="2786"/>
                    <a:pt x="6668" y="2798"/>
                    <a:pt x="6560" y="2822"/>
                  </a:cubicBezTo>
                  <a:lnTo>
                    <a:pt x="6513" y="2822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81"/>
                    <a:pt x="5977" y="2881"/>
                  </a:cubicBezTo>
                  <a:cubicBezTo>
                    <a:pt x="5953" y="2881"/>
                    <a:pt x="5906" y="2881"/>
                    <a:pt x="5882" y="2893"/>
                  </a:cubicBezTo>
                  <a:cubicBezTo>
                    <a:pt x="5822" y="2893"/>
                    <a:pt x="5763" y="2893"/>
                    <a:pt x="5703" y="2905"/>
                  </a:cubicBezTo>
                  <a:lnTo>
                    <a:pt x="4822" y="2905"/>
                  </a:lnTo>
                  <a:cubicBezTo>
                    <a:pt x="4763" y="2905"/>
                    <a:pt x="4715" y="2905"/>
                    <a:pt x="4655" y="2893"/>
                  </a:cubicBezTo>
                  <a:lnTo>
                    <a:pt x="4572" y="2893"/>
                  </a:lnTo>
                  <a:cubicBezTo>
                    <a:pt x="4513" y="2893"/>
                    <a:pt x="4429" y="2881"/>
                    <a:pt x="4370" y="2881"/>
                  </a:cubicBezTo>
                  <a:lnTo>
                    <a:pt x="4310" y="2881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22"/>
                  </a:cubicBezTo>
                  <a:cubicBezTo>
                    <a:pt x="3762" y="2822"/>
                    <a:pt x="3739" y="2798"/>
                    <a:pt x="3703" y="2798"/>
                  </a:cubicBezTo>
                  <a:cubicBezTo>
                    <a:pt x="3643" y="2786"/>
                    <a:pt x="3596" y="2786"/>
                    <a:pt x="3536" y="2774"/>
                  </a:cubicBezTo>
                  <a:cubicBezTo>
                    <a:pt x="3512" y="2774"/>
                    <a:pt x="3477" y="2762"/>
                    <a:pt x="3453" y="2762"/>
                  </a:cubicBezTo>
                  <a:lnTo>
                    <a:pt x="3274" y="2715"/>
                  </a:lnTo>
                  <a:cubicBezTo>
                    <a:pt x="3239" y="2703"/>
                    <a:pt x="3215" y="2703"/>
                    <a:pt x="3167" y="2679"/>
                  </a:cubicBezTo>
                  <a:cubicBezTo>
                    <a:pt x="3108" y="2667"/>
                    <a:pt x="3060" y="2655"/>
                    <a:pt x="3000" y="2643"/>
                  </a:cubicBezTo>
                  <a:cubicBezTo>
                    <a:pt x="2977" y="2619"/>
                    <a:pt x="2941" y="2619"/>
                    <a:pt x="2917" y="2608"/>
                  </a:cubicBezTo>
                  <a:cubicBezTo>
                    <a:pt x="2822" y="2584"/>
                    <a:pt x="2750" y="2560"/>
                    <a:pt x="2667" y="2536"/>
                  </a:cubicBezTo>
                  <a:cubicBezTo>
                    <a:pt x="2643" y="2536"/>
                    <a:pt x="2631" y="2524"/>
                    <a:pt x="2619" y="2524"/>
                  </a:cubicBezTo>
                  <a:cubicBezTo>
                    <a:pt x="2524" y="2488"/>
                    <a:pt x="2429" y="2465"/>
                    <a:pt x="2334" y="2417"/>
                  </a:cubicBezTo>
                  <a:cubicBezTo>
                    <a:pt x="2286" y="2405"/>
                    <a:pt x="2262" y="2381"/>
                    <a:pt x="2227" y="2369"/>
                  </a:cubicBezTo>
                  <a:cubicBezTo>
                    <a:pt x="2203" y="2357"/>
                    <a:pt x="2167" y="2346"/>
                    <a:pt x="2143" y="2346"/>
                  </a:cubicBezTo>
                  <a:cubicBezTo>
                    <a:pt x="2096" y="2322"/>
                    <a:pt x="2048" y="2310"/>
                    <a:pt x="2024" y="2286"/>
                  </a:cubicBezTo>
                  <a:cubicBezTo>
                    <a:pt x="1988" y="2262"/>
                    <a:pt x="1965" y="2250"/>
                    <a:pt x="1953" y="2250"/>
                  </a:cubicBezTo>
                  <a:cubicBezTo>
                    <a:pt x="1905" y="2238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67"/>
                  </a:cubicBezTo>
                  <a:cubicBezTo>
                    <a:pt x="1691" y="2131"/>
                    <a:pt x="1619" y="2084"/>
                    <a:pt x="1560" y="2060"/>
                  </a:cubicBezTo>
                  <a:cubicBezTo>
                    <a:pt x="1500" y="2012"/>
                    <a:pt x="1429" y="1988"/>
                    <a:pt x="1369" y="1941"/>
                  </a:cubicBezTo>
                  <a:cubicBezTo>
                    <a:pt x="1357" y="1929"/>
                    <a:pt x="1322" y="1905"/>
                    <a:pt x="1310" y="1893"/>
                  </a:cubicBezTo>
                  <a:cubicBezTo>
                    <a:pt x="1262" y="1869"/>
                    <a:pt x="1238" y="1834"/>
                    <a:pt x="1191" y="1822"/>
                  </a:cubicBezTo>
                  <a:cubicBezTo>
                    <a:pt x="1155" y="1810"/>
                    <a:pt x="1143" y="1786"/>
                    <a:pt x="1119" y="1774"/>
                  </a:cubicBezTo>
                  <a:cubicBezTo>
                    <a:pt x="1084" y="1750"/>
                    <a:pt x="1060" y="1726"/>
                    <a:pt x="1024" y="1703"/>
                  </a:cubicBezTo>
                  <a:cubicBezTo>
                    <a:pt x="1000" y="1691"/>
                    <a:pt x="976" y="1667"/>
                    <a:pt x="964" y="1643"/>
                  </a:cubicBezTo>
                  <a:cubicBezTo>
                    <a:pt x="941" y="1607"/>
                    <a:pt x="905" y="1595"/>
                    <a:pt x="881" y="1572"/>
                  </a:cubicBezTo>
                  <a:lnTo>
                    <a:pt x="822" y="1512"/>
                  </a:lnTo>
                  <a:cubicBezTo>
                    <a:pt x="786" y="1476"/>
                    <a:pt x="762" y="1465"/>
                    <a:pt x="738" y="1429"/>
                  </a:cubicBezTo>
                  <a:lnTo>
                    <a:pt x="679" y="1369"/>
                  </a:lnTo>
                  <a:lnTo>
                    <a:pt x="607" y="1298"/>
                  </a:lnTo>
                  <a:cubicBezTo>
                    <a:pt x="595" y="1286"/>
                    <a:pt x="583" y="1250"/>
                    <a:pt x="548" y="1238"/>
                  </a:cubicBezTo>
                  <a:cubicBezTo>
                    <a:pt x="536" y="1214"/>
                    <a:pt x="500" y="1191"/>
                    <a:pt x="488" y="1167"/>
                  </a:cubicBezTo>
                  <a:cubicBezTo>
                    <a:pt x="476" y="1155"/>
                    <a:pt x="464" y="1119"/>
                    <a:pt x="441" y="1107"/>
                  </a:cubicBezTo>
                  <a:cubicBezTo>
                    <a:pt x="429" y="1072"/>
                    <a:pt x="405" y="1060"/>
                    <a:pt x="381" y="1036"/>
                  </a:cubicBezTo>
                  <a:cubicBezTo>
                    <a:pt x="369" y="1012"/>
                    <a:pt x="357" y="988"/>
                    <a:pt x="345" y="976"/>
                  </a:cubicBezTo>
                  <a:cubicBezTo>
                    <a:pt x="322" y="941"/>
                    <a:pt x="310" y="929"/>
                    <a:pt x="298" y="893"/>
                  </a:cubicBezTo>
                  <a:cubicBezTo>
                    <a:pt x="286" y="869"/>
                    <a:pt x="262" y="857"/>
                    <a:pt x="250" y="822"/>
                  </a:cubicBezTo>
                  <a:cubicBezTo>
                    <a:pt x="238" y="798"/>
                    <a:pt x="226" y="774"/>
                    <a:pt x="202" y="750"/>
                  </a:cubicBezTo>
                  <a:cubicBezTo>
                    <a:pt x="191" y="714"/>
                    <a:pt x="191" y="703"/>
                    <a:pt x="179" y="679"/>
                  </a:cubicBezTo>
                  <a:cubicBezTo>
                    <a:pt x="167" y="643"/>
                    <a:pt x="143" y="631"/>
                    <a:pt x="143" y="595"/>
                  </a:cubicBezTo>
                  <a:cubicBezTo>
                    <a:pt x="131" y="572"/>
                    <a:pt x="131" y="560"/>
                    <a:pt x="119" y="524"/>
                  </a:cubicBezTo>
                  <a:cubicBezTo>
                    <a:pt x="107" y="500"/>
                    <a:pt x="107" y="476"/>
                    <a:pt x="83" y="452"/>
                  </a:cubicBezTo>
                  <a:cubicBezTo>
                    <a:pt x="71" y="417"/>
                    <a:pt x="71" y="405"/>
                    <a:pt x="71" y="381"/>
                  </a:cubicBezTo>
                  <a:cubicBezTo>
                    <a:pt x="60" y="345"/>
                    <a:pt x="60" y="333"/>
                    <a:pt x="60" y="298"/>
                  </a:cubicBezTo>
                  <a:cubicBezTo>
                    <a:pt x="60" y="274"/>
                    <a:pt x="48" y="262"/>
                    <a:pt x="48" y="226"/>
                  </a:cubicBezTo>
                  <a:cubicBezTo>
                    <a:pt x="48" y="202"/>
                    <a:pt x="24" y="179"/>
                    <a:pt x="24" y="155"/>
                  </a:cubicBezTo>
                  <a:cubicBezTo>
                    <a:pt x="24" y="119"/>
                    <a:pt x="24" y="107"/>
                    <a:pt x="12" y="83"/>
                  </a:cubicBezTo>
                  <a:cubicBezTo>
                    <a:pt x="12" y="48"/>
                    <a:pt x="12" y="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5025779" y="3123779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16"/>
                  </a:moveTo>
                  <a:cubicBezTo>
                    <a:pt x="2864" y="516"/>
                    <a:pt x="2973" y="535"/>
                    <a:pt x="3096" y="584"/>
                  </a:cubicBezTo>
                  <a:lnTo>
                    <a:pt x="2513" y="929"/>
                  </a:lnTo>
                  <a:cubicBezTo>
                    <a:pt x="2382" y="774"/>
                    <a:pt x="2334" y="655"/>
                    <a:pt x="2477" y="584"/>
                  </a:cubicBezTo>
                  <a:cubicBezTo>
                    <a:pt x="2556" y="545"/>
                    <a:pt x="2652" y="516"/>
                    <a:pt x="2768" y="516"/>
                  </a:cubicBezTo>
                  <a:close/>
                  <a:moveTo>
                    <a:pt x="2215" y="1560"/>
                  </a:moveTo>
                  <a:cubicBezTo>
                    <a:pt x="2334" y="1703"/>
                    <a:pt x="2382" y="1822"/>
                    <a:pt x="2227" y="1905"/>
                  </a:cubicBezTo>
                  <a:cubicBezTo>
                    <a:pt x="2157" y="1944"/>
                    <a:pt x="2070" y="1968"/>
                    <a:pt x="1964" y="1968"/>
                  </a:cubicBezTo>
                  <a:cubicBezTo>
                    <a:pt x="1872" y="1968"/>
                    <a:pt x="1766" y="1950"/>
                    <a:pt x="1644" y="1905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62"/>
                  </a:lnTo>
                  <a:cubicBezTo>
                    <a:pt x="3277" y="100"/>
                    <a:pt x="2920" y="26"/>
                    <a:pt x="2600" y="26"/>
                  </a:cubicBezTo>
                  <a:cubicBezTo>
                    <a:pt x="2287" y="26"/>
                    <a:pt x="2011" y="97"/>
                    <a:pt x="1799" y="227"/>
                  </a:cubicBezTo>
                  <a:cubicBezTo>
                    <a:pt x="1215" y="560"/>
                    <a:pt x="1572" y="953"/>
                    <a:pt x="1918" y="1274"/>
                  </a:cubicBezTo>
                  <a:lnTo>
                    <a:pt x="1227" y="1679"/>
                  </a:lnTo>
                  <a:cubicBezTo>
                    <a:pt x="965" y="1489"/>
                    <a:pt x="787" y="1262"/>
                    <a:pt x="727" y="1060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12"/>
                  </a:cubicBezTo>
                  <a:lnTo>
                    <a:pt x="251" y="2263"/>
                  </a:lnTo>
                  <a:lnTo>
                    <a:pt x="334" y="2310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3" y="2380"/>
                    <a:pt x="1815" y="2449"/>
                    <a:pt x="2125" y="2449"/>
                  </a:cubicBezTo>
                  <a:cubicBezTo>
                    <a:pt x="2442" y="2449"/>
                    <a:pt x="2725" y="2377"/>
                    <a:pt x="2942" y="2251"/>
                  </a:cubicBezTo>
                  <a:cubicBezTo>
                    <a:pt x="3525" y="1905"/>
                    <a:pt x="3168" y="1536"/>
                    <a:pt x="2823" y="1203"/>
                  </a:cubicBezTo>
                  <a:lnTo>
                    <a:pt x="3525" y="798"/>
                  </a:lnTo>
                  <a:cubicBezTo>
                    <a:pt x="3704" y="941"/>
                    <a:pt x="3847" y="1096"/>
                    <a:pt x="3942" y="1298"/>
                  </a:cubicBezTo>
                  <a:lnTo>
                    <a:pt x="4656" y="1120"/>
                  </a:lnTo>
                  <a:cubicBezTo>
                    <a:pt x="4561" y="905"/>
                    <a:pt x="4358" y="679"/>
                    <a:pt x="4073" y="488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4936843" y="3015147"/>
              <a:ext cx="313257" cy="180738"/>
            </a:xfrm>
            <a:custGeom>
              <a:avLst/>
              <a:gdLst/>
              <a:ahLst/>
              <a:cxnLst/>
              <a:rect l="l" t="t" r="r" b="b"/>
              <a:pathLst>
                <a:path w="10609" h="6121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9"/>
                    <a:pt x="1" y="2274"/>
                    <a:pt x="1" y="3048"/>
                  </a:cubicBezTo>
                  <a:lnTo>
                    <a:pt x="1" y="3132"/>
                  </a:lnTo>
                  <a:cubicBezTo>
                    <a:pt x="36" y="3179"/>
                    <a:pt x="36" y="3191"/>
                    <a:pt x="36" y="3215"/>
                  </a:cubicBezTo>
                  <a:cubicBezTo>
                    <a:pt x="36" y="3251"/>
                    <a:pt x="36" y="3263"/>
                    <a:pt x="48" y="3298"/>
                  </a:cubicBezTo>
                  <a:cubicBezTo>
                    <a:pt x="48" y="3322"/>
                    <a:pt x="48" y="3334"/>
                    <a:pt x="60" y="3370"/>
                  </a:cubicBezTo>
                  <a:cubicBezTo>
                    <a:pt x="60" y="3394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13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2"/>
                    <a:pt x="120" y="3667"/>
                  </a:cubicBezTo>
                  <a:cubicBezTo>
                    <a:pt x="131" y="3691"/>
                    <a:pt x="131" y="3715"/>
                    <a:pt x="155" y="3739"/>
                  </a:cubicBezTo>
                  <a:cubicBezTo>
                    <a:pt x="167" y="3775"/>
                    <a:pt x="167" y="3787"/>
                    <a:pt x="179" y="3810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13"/>
                    <a:pt x="286" y="4037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4"/>
                    <a:pt x="358" y="4156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5"/>
                    <a:pt x="453" y="4287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06"/>
                    <a:pt x="572" y="4429"/>
                    <a:pt x="584" y="4453"/>
                  </a:cubicBezTo>
                  <a:cubicBezTo>
                    <a:pt x="596" y="4465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4"/>
                  </a:lnTo>
                  <a:lnTo>
                    <a:pt x="846" y="4727"/>
                  </a:lnTo>
                  <a:lnTo>
                    <a:pt x="905" y="4775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8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6"/>
                  </a:cubicBezTo>
                  <a:cubicBezTo>
                    <a:pt x="1453" y="5191"/>
                    <a:pt x="1513" y="5227"/>
                    <a:pt x="1596" y="5275"/>
                  </a:cubicBezTo>
                  <a:cubicBezTo>
                    <a:pt x="1655" y="5299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7"/>
                    <a:pt x="2167" y="5549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1"/>
                    <a:pt x="2941" y="5822"/>
                  </a:cubicBezTo>
                  <a:cubicBezTo>
                    <a:pt x="2977" y="5834"/>
                    <a:pt x="3001" y="5834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30"/>
                  </a:cubicBezTo>
                  <a:lnTo>
                    <a:pt x="3489" y="5965"/>
                  </a:lnTo>
                  <a:cubicBezTo>
                    <a:pt x="3513" y="5965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7"/>
                    <a:pt x="3822" y="6037"/>
                  </a:cubicBezTo>
                  <a:cubicBezTo>
                    <a:pt x="3906" y="6049"/>
                    <a:pt x="3977" y="6061"/>
                    <a:pt x="4049" y="6061"/>
                  </a:cubicBezTo>
                  <a:lnTo>
                    <a:pt x="4096" y="6061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1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2"/>
                  </a:cubicBezTo>
                  <a:cubicBezTo>
                    <a:pt x="7180" y="5930"/>
                    <a:pt x="7204" y="5930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1"/>
                    <a:pt x="7680" y="5811"/>
                    <a:pt x="7716" y="5787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9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30"/>
                    <a:pt x="8728" y="5406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191"/>
                    <a:pt x="9156" y="5168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8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9"/>
                    <a:pt x="9692" y="4775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6"/>
                    <a:pt x="9835" y="4644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8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7"/>
                    <a:pt x="10157" y="4287"/>
                  </a:cubicBezTo>
                  <a:cubicBezTo>
                    <a:pt x="10168" y="4263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6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7"/>
                    <a:pt x="10335" y="4025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6"/>
                  </a:cubicBezTo>
                  <a:cubicBezTo>
                    <a:pt x="10395" y="3882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7"/>
                  </a:cubicBezTo>
                  <a:cubicBezTo>
                    <a:pt x="10430" y="3763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4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84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6"/>
                    <a:pt x="10573" y="3394"/>
                    <a:pt x="10573" y="3370"/>
                  </a:cubicBezTo>
                  <a:lnTo>
                    <a:pt x="10573" y="3322"/>
                  </a:lnTo>
                  <a:lnTo>
                    <a:pt x="10573" y="3286"/>
                  </a:lnTo>
                  <a:cubicBezTo>
                    <a:pt x="10573" y="3263"/>
                    <a:pt x="10573" y="3251"/>
                    <a:pt x="10585" y="3215"/>
                  </a:cubicBezTo>
                  <a:lnTo>
                    <a:pt x="10585" y="3167"/>
                  </a:lnTo>
                  <a:lnTo>
                    <a:pt x="10585" y="3144"/>
                  </a:lnTo>
                  <a:cubicBezTo>
                    <a:pt x="10609" y="2322"/>
                    <a:pt x="10097" y="1501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4964982" y="3029822"/>
              <a:ext cx="260167" cy="149882"/>
            </a:xfrm>
            <a:custGeom>
              <a:avLst/>
              <a:gdLst/>
              <a:ahLst/>
              <a:cxnLst/>
              <a:rect l="l" t="t" r="r" b="b"/>
              <a:pathLst>
                <a:path w="8811" h="5076" extrusionOk="0">
                  <a:moveTo>
                    <a:pt x="4407" y="0"/>
                  </a:moveTo>
                  <a:cubicBezTo>
                    <a:pt x="3289" y="0"/>
                    <a:pt x="2173" y="247"/>
                    <a:pt x="1322" y="742"/>
                  </a:cubicBezTo>
                  <a:cubicBezTo>
                    <a:pt x="476" y="1230"/>
                    <a:pt x="60" y="1873"/>
                    <a:pt x="60" y="2528"/>
                  </a:cubicBezTo>
                  <a:lnTo>
                    <a:pt x="60" y="2587"/>
                  </a:lnTo>
                  <a:cubicBezTo>
                    <a:pt x="0" y="2658"/>
                    <a:pt x="0" y="2682"/>
                    <a:pt x="0" y="2694"/>
                  </a:cubicBezTo>
                  <a:cubicBezTo>
                    <a:pt x="0" y="2706"/>
                    <a:pt x="0" y="2742"/>
                    <a:pt x="12" y="2754"/>
                  </a:cubicBezTo>
                  <a:cubicBezTo>
                    <a:pt x="12" y="2766"/>
                    <a:pt x="12" y="2789"/>
                    <a:pt x="36" y="2813"/>
                  </a:cubicBezTo>
                  <a:cubicBezTo>
                    <a:pt x="36" y="2825"/>
                    <a:pt x="48" y="2849"/>
                    <a:pt x="48" y="2873"/>
                  </a:cubicBezTo>
                  <a:cubicBezTo>
                    <a:pt x="48" y="2885"/>
                    <a:pt x="60" y="2909"/>
                    <a:pt x="60" y="2932"/>
                  </a:cubicBezTo>
                  <a:cubicBezTo>
                    <a:pt x="60" y="2944"/>
                    <a:pt x="71" y="2968"/>
                    <a:pt x="71" y="2992"/>
                  </a:cubicBezTo>
                  <a:cubicBezTo>
                    <a:pt x="71" y="3004"/>
                    <a:pt x="95" y="3028"/>
                    <a:pt x="95" y="3051"/>
                  </a:cubicBezTo>
                  <a:cubicBezTo>
                    <a:pt x="95" y="3063"/>
                    <a:pt x="107" y="3087"/>
                    <a:pt x="119" y="3111"/>
                  </a:cubicBezTo>
                  <a:cubicBezTo>
                    <a:pt x="119" y="3123"/>
                    <a:pt x="131" y="3147"/>
                    <a:pt x="131" y="3170"/>
                  </a:cubicBezTo>
                  <a:cubicBezTo>
                    <a:pt x="155" y="3182"/>
                    <a:pt x="155" y="3206"/>
                    <a:pt x="167" y="3230"/>
                  </a:cubicBezTo>
                  <a:cubicBezTo>
                    <a:pt x="179" y="3242"/>
                    <a:pt x="179" y="3266"/>
                    <a:pt x="191" y="3290"/>
                  </a:cubicBezTo>
                  <a:cubicBezTo>
                    <a:pt x="214" y="3301"/>
                    <a:pt x="226" y="3325"/>
                    <a:pt x="226" y="3349"/>
                  </a:cubicBezTo>
                  <a:cubicBezTo>
                    <a:pt x="238" y="3361"/>
                    <a:pt x="238" y="3385"/>
                    <a:pt x="250" y="3409"/>
                  </a:cubicBezTo>
                  <a:cubicBezTo>
                    <a:pt x="274" y="3420"/>
                    <a:pt x="286" y="3444"/>
                    <a:pt x="298" y="3468"/>
                  </a:cubicBezTo>
                  <a:cubicBezTo>
                    <a:pt x="310" y="3480"/>
                    <a:pt x="333" y="3492"/>
                    <a:pt x="333" y="3528"/>
                  </a:cubicBezTo>
                  <a:cubicBezTo>
                    <a:pt x="345" y="3540"/>
                    <a:pt x="357" y="3563"/>
                    <a:pt x="369" y="3587"/>
                  </a:cubicBezTo>
                  <a:cubicBezTo>
                    <a:pt x="393" y="3599"/>
                    <a:pt x="405" y="3611"/>
                    <a:pt x="417" y="3647"/>
                  </a:cubicBezTo>
                  <a:cubicBezTo>
                    <a:pt x="429" y="3659"/>
                    <a:pt x="452" y="3682"/>
                    <a:pt x="464" y="3706"/>
                  </a:cubicBezTo>
                  <a:cubicBezTo>
                    <a:pt x="476" y="3718"/>
                    <a:pt x="488" y="3730"/>
                    <a:pt x="512" y="3766"/>
                  </a:cubicBezTo>
                  <a:lnTo>
                    <a:pt x="572" y="3825"/>
                  </a:lnTo>
                  <a:lnTo>
                    <a:pt x="607" y="3861"/>
                  </a:lnTo>
                  <a:lnTo>
                    <a:pt x="667" y="3921"/>
                  </a:lnTo>
                  <a:lnTo>
                    <a:pt x="714" y="3968"/>
                  </a:lnTo>
                  <a:cubicBezTo>
                    <a:pt x="750" y="3980"/>
                    <a:pt x="762" y="4016"/>
                    <a:pt x="786" y="4028"/>
                  </a:cubicBezTo>
                  <a:cubicBezTo>
                    <a:pt x="810" y="4040"/>
                    <a:pt x="822" y="4063"/>
                    <a:pt x="845" y="4075"/>
                  </a:cubicBezTo>
                  <a:cubicBezTo>
                    <a:pt x="881" y="4087"/>
                    <a:pt x="905" y="4123"/>
                    <a:pt x="929" y="4135"/>
                  </a:cubicBezTo>
                  <a:cubicBezTo>
                    <a:pt x="941" y="4147"/>
                    <a:pt x="953" y="4159"/>
                    <a:pt x="988" y="4182"/>
                  </a:cubicBezTo>
                  <a:cubicBezTo>
                    <a:pt x="1012" y="4206"/>
                    <a:pt x="1048" y="4218"/>
                    <a:pt x="1083" y="4242"/>
                  </a:cubicBezTo>
                  <a:cubicBezTo>
                    <a:pt x="1107" y="4254"/>
                    <a:pt x="1119" y="4254"/>
                    <a:pt x="1131" y="4266"/>
                  </a:cubicBezTo>
                  <a:cubicBezTo>
                    <a:pt x="1179" y="4302"/>
                    <a:pt x="1238" y="4325"/>
                    <a:pt x="1286" y="4361"/>
                  </a:cubicBezTo>
                  <a:cubicBezTo>
                    <a:pt x="1322" y="4385"/>
                    <a:pt x="1381" y="4421"/>
                    <a:pt x="1441" y="4444"/>
                  </a:cubicBezTo>
                  <a:cubicBezTo>
                    <a:pt x="1464" y="4456"/>
                    <a:pt x="1476" y="4456"/>
                    <a:pt x="1500" y="4480"/>
                  </a:cubicBezTo>
                  <a:cubicBezTo>
                    <a:pt x="1536" y="4492"/>
                    <a:pt x="1584" y="4504"/>
                    <a:pt x="1607" y="4540"/>
                  </a:cubicBezTo>
                  <a:cubicBezTo>
                    <a:pt x="1619" y="4552"/>
                    <a:pt x="1655" y="4552"/>
                    <a:pt x="1667" y="4563"/>
                  </a:cubicBezTo>
                  <a:cubicBezTo>
                    <a:pt x="1703" y="4575"/>
                    <a:pt x="1738" y="4599"/>
                    <a:pt x="1774" y="4611"/>
                  </a:cubicBezTo>
                  <a:cubicBezTo>
                    <a:pt x="1798" y="4623"/>
                    <a:pt x="1822" y="4623"/>
                    <a:pt x="1845" y="4635"/>
                  </a:cubicBezTo>
                  <a:cubicBezTo>
                    <a:pt x="1881" y="4659"/>
                    <a:pt x="1905" y="4671"/>
                    <a:pt x="1941" y="4671"/>
                  </a:cubicBezTo>
                  <a:cubicBezTo>
                    <a:pt x="2012" y="4694"/>
                    <a:pt x="2084" y="4730"/>
                    <a:pt x="2179" y="4754"/>
                  </a:cubicBezTo>
                  <a:cubicBezTo>
                    <a:pt x="2191" y="4754"/>
                    <a:pt x="2203" y="4778"/>
                    <a:pt x="2203" y="4778"/>
                  </a:cubicBezTo>
                  <a:cubicBezTo>
                    <a:pt x="2274" y="4802"/>
                    <a:pt x="2334" y="4813"/>
                    <a:pt x="2417" y="4837"/>
                  </a:cubicBezTo>
                  <a:cubicBezTo>
                    <a:pt x="2441" y="4837"/>
                    <a:pt x="2453" y="4849"/>
                    <a:pt x="2488" y="4849"/>
                  </a:cubicBezTo>
                  <a:cubicBezTo>
                    <a:pt x="2536" y="4861"/>
                    <a:pt x="2572" y="4873"/>
                    <a:pt x="2619" y="4873"/>
                  </a:cubicBezTo>
                  <a:cubicBezTo>
                    <a:pt x="2655" y="4873"/>
                    <a:pt x="2679" y="4897"/>
                    <a:pt x="2691" y="4897"/>
                  </a:cubicBezTo>
                  <a:cubicBezTo>
                    <a:pt x="2738" y="4909"/>
                    <a:pt x="2798" y="4921"/>
                    <a:pt x="2846" y="4921"/>
                  </a:cubicBezTo>
                  <a:cubicBezTo>
                    <a:pt x="2869" y="4921"/>
                    <a:pt x="2893" y="4933"/>
                    <a:pt x="2917" y="4933"/>
                  </a:cubicBezTo>
                  <a:cubicBezTo>
                    <a:pt x="2965" y="4956"/>
                    <a:pt x="3012" y="4956"/>
                    <a:pt x="3048" y="4968"/>
                  </a:cubicBezTo>
                  <a:cubicBezTo>
                    <a:pt x="3084" y="4968"/>
                    <a:pt x="3096" y="4980"/>
                    <a:pt x="3131" y="4980"/>
                  </a:cubicBezTo>
                  <a:cubicBezTo>
                    <a:pt x="3191" y="4992"/>
                    <a:pt x="3250" y="4992"/>
                    <a:pt x="3310" y="5016"/>
                  </a:cubicBezTo>
                  <a:lnTo>
                    <a:pt x="3334" y="5016"/>
                  </a:lnTo>
                  <a:cubicBezTo>
                    <a:pt x="3405" y="5028"/>
                    <a:pt x="3465" y="5028"/>
                    <a:pt x="3548" y="5040"/>
                  </a:cubicBezTo>
                  <a:lnTo>
                    <a:pt x="3584" y="5040"/>
                  </a:lnTo>
                  <a:cubicBezTo>
                    <a:pt x="3643" y="5040"/>
                    <a:pt x="3691" y="5052"/>
                    <a:pt x="3750" y="5052"/>
                  </a:cubicBezTo>
                  <a:lnTo>
                    <a:pt x="3822" y="5052"/>
                  </a:lnTo>
                  <a:cubicBezTo>
                    <a:pt x="3870" y="5052"/>
                    <a:pt x="3917" y="5052"/>
                    <a:pt x="3965" y="5075"/>
                  </a:cubicBezTo>
                  <a:lnTo>
                    <a:pt x="4929" y="5075"/>
                  </a:lnTo>
                  <a:cubicBezTo>
                    <a:pt x="4977" y="5075"/>
                    <a:pt x="5013" y="5075"/>
                    <a:pt x="5060" y="5052"/>
                  </a:cubicBezTo>
                  <a:cubicBezTo>
                    <a:pt x="5096" y="5052"/>
                    <a:pt x="5120" y="5052"/>
                    <a:pt x="5155" y="5040"/>
                  </a:cubicBezTo>
                  <a:cubicBezTo>
                    <a:pt x="5227" y="5028"/>
                    <a:pt x="5298" y="5028"/>
                    <a:pt x="5370" y="5016"/>
                  </a:cubicBezTo>
                  <a:lnTo>
                    <a:pt x="5405" y="5016"/>
                  </a:lnTo>
                  <a:cubicBezTo>
                    <a:pt x="5489" y="4992"/>
                    <a:pt x="5572" y="4980"/>
                    <a:pt x="5655" y="4968"/>
                  </a:cubicBezTo>
                  <a:cubicBezTo>
                    <a:pt x="5691" y="4968"/>
                    <a:pt x="5715" y="4956"/>
                    <a:pt x="5751" y="4956"/>
                  </a:cubicBezTo>
                  <a:cubicBezTo>
                    <a:pt x="5786" y="4956"/>
                    <a:pt x="5822" y="4933"/>
                    <a:pt x="5870" y="4921"/>
                  </a:cubicBezTo>
                  <a:cubicBezTo>
                    <a:pt x="5894" y="4921"/>
                    <a:pt x="5929" y="4909"/>
                    <a:pt x="5953" y="4909"/>
                  </a:cubicBezTo>
                  <a:cubicBezTo>
                    <a:pt x="6001" y="4897"/>
                    <a:pt x="6025" y="4897"/>
                    <a:pt x="6072" y="4873"/>
                  </a:cubicBezTo>
                  <a:cubicBezTo>
                    <a:pt x="6108" y="4873"/>
                    <a:pt x="6132" y="4861"/>
                    <a:pt x="6167" y="4849"/>
                  </a:cubicBezTo>
                  <a:cubicBezTo>
                    <a:pt x="6191" y="4837"/>
                    <a:pt x="6239" y="4837"/>
                    <a:pt x="6263" y="4813"/>
                  </a:cubicBezTo>
                  <a:cubicBezTo>
                    <a:pt x="6298" y="4802"/>
                    <a:pt x="6322" y="4802"/>
                    <a:pt x="6358" y="4790"/>
                  </a:cubicBezTo>
                  <a:cubicBezTo>
                    <a:pt x="6382" y="4778"/>
                    <a:pt x="6429" y="4778"/>
                    <a:pt x="6465" y="4754"/>
                  </a:cubicBezTo>
                  <a:cubicBezTo>
                    <a:pt x="6489" y="4742"/>
                    <a:pt x="6525" y="4742"/>
                    <a:pt x="6537" y="4730"/>
                  </a:cubicBezTo>
                  <a:cubicBezTo>
                    <a:pt x="6596" y="4718"/>
                    <a:pt x="6668" y="4683"/>
                    <a:pt x="6727" y="4671"/>
                  </a:cubicBezTo>
                  <a:cubicBezTo>
                    <a:pt x="6739" y="4671"/>
                    <a:pt x="6763" y="4659"/>
                    <a:pt x="6775" y="4659"/>
                  </a:cubicBezTo>
                  <a:lnTo>
                    <a:pt x="7001" y="4563"/>
                  </a:lnTo>
                  <a:cubicBezTo>
                    <a:pt x="7013" y="4552"/>
                    <a:pt x="7025" y="4552"/>
                    <a:pt x="7060" y="4540"/>
                  </a:cubicBezTo>
                  <a:cubicBezTo>
                    <a:pt x="7120" y="4504"/>
                    <a:pt x="7156" y="4492"/>
                    <a:pt x="7215" y="4456"/>
                  </a:cubicBezTo>
                  <a:cubicBezTo>
                    <a:pt x="7239" y="4444"/>
                    <a:pt x="7263" y="4444"/>
                    <a:pt x="7275" y="4432"/>
                  </a:cubicBezTo>
                  <a:cubicBezTo>
                    <a:pt x="7358" y="4397"/>
                    <a:pt x="7418" y="4361"/>
                    <a:pt x="7489" y="4325"/>
                  </a:cubicBezTo>
                  <a:cubicBezTo>
                    <a:pt x="7549" y="4302"/>
                    <a:pt x="7596" y="4266"/>
                    <a:pt x="7632" y="4242"/>
                  </a:cubicBezTo>
                  <a:cubicBezTo>
                    <a:pt x="7656" y="4242"/>
                    <a:pt x="7656" y="4218"/>
                    <a:pt x="7668" y="4218"/>
                  </a:cubicBezTo>
                  <a:lnTo>
                    <a:pt x="7680" y="4206"/>
                  </a:lnTo>
                  <a:cubicBezTo>
                    <a:pt x="7715" y="4194"/>
                    <a:pt x="7739" y="4159"/>
                    <a:pt x="7787" y="4147"/>
                  </a:cubicBezTo>
                  <a:cubicBezTo>
                    <a:pt x="7799" y="4147"/>
                    <a:pt x="7799" y="4135"/>
                    <a:pt x="7811" y="4135"/>
                  </a:cubicBezTo>
                  <a:cubicBezTo>
                    <a:pt x="7834" y="4135"/>
                    <a:pt x="7834" y="4123"/>
                    <a:pt x="7846" y="4123"/>
                  </a:cubicBezTo>
                  <a:cubicBezTo>
                    <a:pt x="7870" y="4099"/>
                    <a:pt x="7906" y="4075"/>
                    <a:pt x="7918" y="4063"/>
                  </a:cubicBezTo>
                  <a:cubicBezTo>
                    <a:pt x="7930" y="4063"/>
                    <a:pt x="7930" y="4040"/>
                    <a:pt x="7953" y="4040"/>
                  </a:cubicBezTo>
                  <a:lnTo>
                    <a:pt x="7977" y="4016"/>
                  </a:lnTo>
                  <a:cubicBezTo>
                    <a:pt x="8013" y="4004"/>
                    <a:pt x="8025" y="3968"/>
                    <a:pt x="8049" y="3956"/>
                  </a:cubicBezTo>
                  <a:lnTo>
                    <a:pt x="8084" y="3921"/>
                  </a:lnTo>
                  <a:lnTo>
                    <a:pt x="8108" y="3897"/>
                  </a:lnTo>
                  <a:lnTo>
                    <a:pt x="8168" y="3837"/>
                  </a:lnTo>
                  <a:lnTo>
                    <a:pt x="8215" y="3790"/>
                  </a:lnTo>
                  <a:lnTo>
                    <a:pt x="8275" y="3730"/>
                  </a:lnTo>
                  <a:cubicBezTo>
                    <a:pt x="8275" y="3730"/>
                    <a:pt x="8275" y="3718"/>
                    <a:pt x="8287" y="3718"/>
                  </a:cubicBezTo>
                  <a:cubicBezTo>
                    <a:pt x="8311" y="3706"/>
                    <a:pt x="8311" y="3682"/>
                    <a:pt x="8322" y="3670"/>
                  </a:cubicBezTo>
                  <a:cubicBezTo>
                    <a:pt x="8334" y="3659"/>
                    <a:pt x="8346" y="3623"/>
                    <a:pt x="8370" y="3611"/>
                  </a:cubicBezTo>
                  <a:cubicBezTo>
                    <a:pt x="8382" y="3599"/>
                    <a:pt x="8382" y="3587"/>
                    <a:pt x="8394" y="3563"/>
                  </a:cubicBezTo>
                  <a:lnTo>
                    <a:pt x="8406" y="3551"/>
                  </a:lnTo>
                  <a:cubicBezTo>
                    <a:pt x="8430" y="3540"/>
                    <a:pt x="8442" y="3504"/>
                    <a:pt x="8453" y="3492"/>
                  </a:cubicBezTo>
                  <a:cubicBezTo>
                    <a:pt x="8453" y="3492"/>
                    <a:pt x="8453" y="3480"/>
                    <a:pt x="8465" y="3480"/>
                  </a:cubicBezTo>
                  <a:cubicBezTo>
                    <a:pt x="8489" y="3468"/>
                    <a:pt x="8489" y="3444"/>
                    <a:pt x="8501" y="3432"/>
                  </a:cubicBezTo>
                  <a:cubicBezTo>
                    <a:pt x="8513" y="3420"/>
                    <a:pt x="8525" y="3385"/>
                    <a:pt x="8549" y="3373"/>
                  </a:cubicBezTo>
                  <a:cubicBezTo>
                    <a:pt x="8549" y="3361"/>
                    <a:pt x="8561" y="3361"/>
                    <a:pt x="8561" y="3349"/>
                  </a:cubicBezTo>
                  <a:cubicBezTo>
                    <a:pt x="8561" y="3325"/>
                    <a:pt x="8573" y="3325"/>
                    <a:pt x="8573" y="3313"/>
                  </a:cubicBezTo>
                  <a:cubicBezTo>
                    <a:pt x="8584" y="3301"/>
                    <a:pt x="8608" y="3266"/>
                    <a:pt x="8608" y="3254"/>
                  </a:cubicBezTo>
                  <a:cubicBezTo>
                    <a:pt x="8608" y="3242"/>
                    <a:pt x="8620" y="3242"/>
                    <a:pt x="8620" y="3230"/>
                  </a:cubicBezTo>
                  <a:cubicBezTo>
                    <a:pt x="8620" y="3206"/>
                    <a:pt x="8632" y="3206"/>
                    <a:pt x="8632" y="3194"/>
                  </a:cubicBezTo>
                  <a:cubicBezTo>
                    <a:pt x="8644" y="3182"/>
                    <a:pt x="8644" y="3147"/>
                    <a:pt x="8668" y="3135"/>
                  </a:cubicBezTo>
                  <a:cubicBezTo>
                    <a:pt x="8668" y="3123"/>
                    <a:pt x="8668" y="3123"/>
                    <a:pt x="8680" y="3111"/>
                  </a:cubicBezTo>
                  <a:cubicBezTo>
                    <a:pt x="8680" y="3087"/>
                    <a:pt x="8680" y="3087"/>
                    <a:pt x="8692" y="3075"/>
                  </a:cubicBezTo>
                  <a:cubicBezTo>
                    <a:pt x="8703" y="3063"/>
                    <a:pt x="8703" y="3028"/>
                    <a:pt x="8727" y="3016"/>
                  </a:cubicBezTo>
                  <a:cubicBezTo>
                    <a:pt x="8727" y="3004"/>
                    <a:pt x="8727" y="3004"/>
                    <a:pt x="8739" y="2992"/>
                  </a:cubicBezTo>
                  <a:cubicBezTo>
                    <a:pt x="8739" y="2968"/>
                    <a:pt x="8739" y="2968"/>
                    <a:pt x="8751" y="2956"/>
                  </a:cubicBezTo>
                  <a:cubicBezTo>
                    <a:pt x="8751" y="2944"/>
                    <a:pt x="8763" y="2909"/>
                    <a:pt x="8763" y="2897"/>
                  </a:cubicBezTo>
                  <a:lnTo>
                    <a:pt x="8763" y="2873"/>
                  </a:lnTo>
                  <a:lnTo>
                    <a:pt x="8763" y="2837"/>
                  </a:lnTo>
                  <a:cubicBezTo>
                    <a:pt x="8763" y="2825"/>
                    <a:pt x="8787" y="2789"/>
                    <a:pt x="8787" y="2778"/>
                  </a:cubicBezTo>
                  <a:lnTo>
                    <a:pt x="8787" y="2754"/>
                  </a:lnTo>
                  <a:lnTo>
                    <a:pt x="8787" y="2718"/>
                  </a:lnTo>
                  <a:lnTo>
                    <a:pt x="8787" y="2658"/>
                  </a:lnTo>
                  <a:lnTo>
                    <a:pt x="8787" y="2611"/>
                  </a:lnTo>
                  <a:lnTo>
                    <a:pt x="8787" y="2599"/>
                  </a:lnTo>
                  <a:cubicBezTo>
                    <a:pt x="8811" y="1932"/>
                    <a:pt x="8382" y="1265"/>
                    <a:pt x="7501" y="742"/>
                  </a:cubicBezTo>
                  <a:cubicBezTo>
                    <a:pt x="6644" y="247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4938614" y="3110757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50" y="3335"/>
                  </a:cubicBezTo>
                  <a:cubicBezTo>
                    <a:pt x="1774" y="3346"/>
                    <a:pt x="1798" y="3346"/>
                    <a:pt x="1810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4"/>
                    <a:pt x="2024" y="3454"/>
                  </a:cubicBezTo>
                  <a:cubicBezTo>
                    <a:pt x="2072" y="3466"/>
                    <a:pt x="2096" y="3477"/>
                    <a:pt x="2143" y="3513"/>
                  </a:cubicBezTo>
                  <a:cubicBezTo>
                    <a:pt x="2167" y="3525"/>
                    <a:pt x="2203" y="3537"/>
                    <a:pt x="2227" y="3537"/>
                  </a:cubicBezTo>
                  <a:cubicBezTo>
                    <a:pt x="2262" y="3549"/>
                    <a:pt x="2286" y="3573"/>
                    <a:pt x="2322" y="3573"/>
                  </a:cubicBezTo>
                  <a:cubicBezTo>
                    <a:pt x="2334" y="3573"/>
                    <a:pt x="2334" y="3573"/>
                    <a:pt x="2346" y="3585"/>
                  </a:cubicBezTo>
                  <a:cubicBezTo>
                    <a:pt x="2441" y="3608"/>
                    <a:pt x="2524" y="3656"/>
                    <a:pt x="2631" y="3692"/>
                  </a:cubicBezTo>
                  <a:cubicBezTo>
                    <a:pt x="2643" y="3692"/>
                    <a:pt x="2667" y="3704"/>
                    <a:pt x="2679" y="3704"/>
                  </a:cubicBezTo>
                  <a:cubicBezTo>
                    <a:pt x="2762" y="3727"/>
                    <a:pt x="2846" y="3763"/>
                    <a:pt x="2929" y="3775"/>
                  </a:cubicBezTo>
                  <a:cubicBezTo>
                    <a:pt x="2941" y="3775"/>
                    <a:pt x="2965" y="3787"/>
                    <a:pt x="2977" y="3787"/>
                  </a:cubicBezTo>
                  <a:cubicBezTo>
                    <a:pt x="2989" y="3787"/>
                    <a:pt x="3000" y="3811"/>
                    <a:pt x="3024" y="3811"/>
                  </a:cubicBezTo>
                  <a:cubicBezTo>
                    <a:pt x="3084" y="3823"/>
                    <a:pt x="3119" y="3835"/>
                    <a:pt x="3179" y="3847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54"/>
                    <a:pt x="3643" y="3954"/>
                    <a:pt x="3703" y="3966"/>
                  </a:cubicBezTo>
                  <a:cubicBezTo>
                    <a:pt x="3739" y="3966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12" y="4013"/>
                  </a:cubicBezTo>
                  <a:lnTo>
                    <a:pt x="4048" y="4013"/>
                  </a:lnTo>
                  <a:cubicBezTo>
                    <a:pt x="4132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73"/>
                    <a:pt x="4810" y="4073"/>
                  </a:cubicBezTo>
                  <a:lnTo>
                    <a:pt x="5679" y="4073"/>
                  </a:lnTo>
                  <a:cubicBezTo>
                    <a:pt x="5739" y="4073"/>
                    <a:pt x="5798" y="4073"/>
                    <a:pt x="5858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6"/>
                    <a:pt x="6846" y="3954"/>
                  </a:cubicBezTo>
                  <a:lnTo>
                    <a:pt x="6870" y="3954"/>
                  </a:lnTo>
                  <a:cubicBezTo>
                    <a:pt x="6906" y="3954"/>
                    <a:pt x="6929" y="3942"/>
                    <a:pt x="6953" y="3942"/>
                  </a:cubicBezTo>
                  <a:cubicBezTo>
                    <a:pt x="6989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87" y="3870"/>
                    <a:pt x="7334" y="3847"/>
                  </a:cubicBezTo>
                  <a:cubicBezTo>
                    <a:pt x="7382" y="3835"/>
                    <a:pt x="7406" y="3835"/>
                    <a:pt x="7441" y="3823"/>
                  </a:cubicBezTo>
                  <a:cubicBezTo>
                    <a:pt x="7489" y="3811"/>
                    <a:pt x="7525" y="3787"/>
                    <a:pt x="7572" y="3787"/>
                  </a:cubicBezTo>
                  <a:cubicBezTo>
                    <a:pt x="7608" y="3775"/>
                    <a:pt x="7644" y="3775"/>
                    <a:pt x="7680" y="3763"/>
                  </a:cubicBezTo>
                  <a:lnTo>
                    <a:pt x="7811" y="3716"/>
                  </a:lnTo>
                  <a:cubicBezTo>
                    <a:pt x="7822" y="3716"/>
                    <a:pt x="7858" y="3704"/>
                    <a:pt x="7870" y="3704"/>
                  </a:cubicBezTo>
                  <a:cubicBezTo>
                    <a:pt x="7882" y="3704"/>
                    <a:pt x="7906" y="3692"/>
                    <a:pt x="7918" y="3692"/>
                  </a:cubicBezTo>
                  <a:cubicBezTo>
                    <a:pt x="7989" y="3656"/>
                    <a:pt x="8061" y="3632"/>
                    <a:pt x="8144" y="3608"/>
                  </a:cubicBezTo>
                  <a:cubicBezTo>
                    <a:pt x="8156" y="3608"/>
                    <a:pt x="8168" y="3596"/>
                    <a:pt x="8180" y="3596"/>
                  </a:cubicBezTo>
                  <a:cubicBezTo>
                    <a:pt x="8275" y="3573"/>
                    <a:pt x="8358" y="3525"/>
                    <a:pt x="8453" y="3489"/>
                  </a:cubicBezTo>
                  <a:cubicBezTo>
                    <a:pt x="8477" y="3477"/>
                    <a:pt x="8501" y="3477"/>
                    <a:pt x="8525" y="3466"/>
                  </a:cubicBezTo>
                  <a:cubicBezTo>
                    <a:pt x="8584" y="3430"/>
                    <a:pt x="8656" y="3406"/>
                    <a:pt x="8715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54" y="3251"/>
                    <a:pt x="9037" y="3215"/>
                  </a:cubicBezTo>
                  <a:cubicBezTo>
                    <a:pt x="9049" y="3192"/>
                    <a:pt x="9073" y="3180"/>
                    <a:pt x="9096" y="3168"/>
                  </a:cubicBezTo>
                  <a:cubicBezTo>
                    <a:pt x="9108" y="3156"/>
                    <a:pt x="9132" y="3132"/>
                    <a:pt x="9156" y="3132"/>
                  </a:cubicBezTo>
                  <a:cubicBezTo>
                    <a:pt x="9180" y="3120"/>
                    <a:pt x="9215" y="3096"/>
                    <a:pt x="9239" y="3073"/>
                  </a:cubicBezTo>
                  <a:cubicBezTo>
                    <a:pt x="9275" y="3061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4"/>
                  </a:cubicBezTo>
                  <a:cubicBezTo>
                    <a:pt x="9454" y="2942"/>
                    <a:pt x="9477" y="2918"/>
                    <a:pt x="9489" y="2894"/>
                  </a:cubicBezTo>
                  <a:cubicBezTo>
                    <a:pt x="9525" y="2882"/>
                    <a:pt x="9549" y="2858"/>
                    <a:pt x="9585" y="2834"/>
                  </a:cubicBezTo>
                  <a:cubicBezTo>
                    <a:pt x="9608" y="2823"/>
                    <a:pt x="9632" y="2799"/>
                    <a:pt x="9656" y="2775"/>
                  </a:cubicBezTo>
                  <a:cubicBezTo>
                    <a:pt x="9692" y="2763"/>
                    <a:pt x="9704" y="2739"/>
                    <a:pt x="9727" y="2715"/>
                  </a:cubicBezTo>
                  <a:lnTo>
                    <a:pt x="9763" y="2692"/>
                  </a:lnTo>
                  <a:cubicBezTo>
                    <a:pt x="9775" y="2680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3"/>
                    <a:pt x="9906" y="2537"/>
                    <a:pt x="9942" y="2501"/>
                  </a:cubicBezTo>
                  <a:lnTo>
                    <a:pt x="9966" y="2465"/>
                  </a:lnTo>
                  <a:cubicBezTo>
                    <a:pt x="10001" y="2442"/>
                    <a:pt x="10025" y="2394"/>
                    <a:pt x="10061" y="2358"/>
                  </a:cubicBezTo>
                  <a:lnTo>
                    <a:pt x="10073" y="2346"/>
                  </a:lnTo>
                  <a:lnTo>
                    <a:pt x="10085" y="2334"/>
                  </a:lnTo>
                  <a:cubicBezTo>
                    <a:pt x="10108" y="2323"/>
                    <a:pt x="10108" y="2299"/>
                    <a:pt x="10120" y="2299"/>
                  </a:cubicBezTo>
                  <a:cubicBezTo>
                    <a:pt x="10144" y="2275"/>
                    <a:pt x="10168" y="2227"/>
                    <a:pt x="10192" y="2203"/>
                  </a:cubicBezTo>
                  <a:cubicBezTo>
                    <a:pt x="10204" y="2180"/>
                    <a:pt x="10228" y="2156"/>
                    <a:pt x="10228" y="2144"/>
                  </a:cubicBezTo>
                  <a:cubicBezTo>
                    <a:pt x="10239" y="2108"/>
                    <a:pt x="10263" y="2084"/>
                    <a:pt x="10287" y="2049"/>
                  </a:cubicBezTo>
                  <a:cubicBezTo>
                    <a:pt x="10287" y="2037"/>
                    <a:pt x="10299" y="2037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23" y="1965"/>
                    <a:pt x="10347" y="1930"/>
                    <a:pt x="10358" y="1918"/>
                  </a:cubicBezTo>
                  <a:cubicBezTo>
                    <a:pt x="10370" y="1906"/>
                    <a:pt x="10370" y="1870"/>
                    <a:pt x="10382" y="1846"/>
                  </a:cubicBezTo>
                  <a:cubicBezTo>
                    <a:pt x="10406" y="1811"/>
                    <a:pt x="10418" y="1787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42" y="1691"/>
                  </a:cubicBezTo>
                  <a:cubicBezTo>
                    <a:pt x="10466" y="1668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9"/>
                  </a:cubicBezTo>
                  <a:cubicBezTo>
                    <a:pt x="10489" y="1513"/>
                    <a:pt x="10501" y="1501"/>
                    <a:pt x="10501" y="1465"/>
                  </a:cubicBezTo>
                  <a:cubicBezTo>
                    <a:pt x="10501" y="1453"/>
                    <a:pt x="10501" y="1441"/>
                    <a:pt x="10525" y="1430"/>
                  </a:cubicBezTo>
                  <a:lnTo>
                    <a:pt x="10525" y="1406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7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5"/>
                    <a:pt x="10549" y="37"/>
                    <a:pt x="10537" y="72"/>
                  </a:cubicBezTo>
                  <a:lnTo>
                    <a:pt x="10537" y="96"/>
                  </a:lnTo>
                  <a:lnTo>
                    <a:pt x="10537" y="144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3"/>
                    <a:pt x="10525" y="275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4"/>
                  </a:cubicBezTo>
                  <a:cubicBezTo>
                    <a:pt x="10478" y="418"/>
                    <a:pt x="10478" y="429"/>
                    <a:pt x="10466" y="429"/>
                  </a:cubicBezTo>
                  <a:cubicBezTo>
                    <a:pt x="10442" y="453"/>
                    <a:pt x="10442" y="477"/>
                    <a:pt x="10430" y="501"/>
                  </a:cubicBezTo>
                  <a:cubicBezTo>
                    <a:pt x="10430" y="513"/>
                    <a:pt x="10418" y="537"/>
                    <a:pt x="10418" y="537"/>
                  </a:cubicBezTo>
                  <a:cubicBezTo>
                    <a:pt x="10418" y="549"/>
                    <a:pt x="10406" y="560"/>
                    <a:pt x="10406" y="560"/>
                  </a:cubicBezTo>
                  <a:cubicBezTo>
                    <a:pt x="10382" y="596"/>
                    <a:pt x="10370" y="608"/>
                    <a:pt x="10370" y="632"/>
                  </a:cubicBezTo>
                  <a:cubicBezTo>
                    <a:pt x="10370" y="656"/>
                    <a:pt x="10358" y="668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23" y="739"/>
                    <a:pt x="10311" y="751"/>
                    <a:pt x="10299" y="787"/>
                  </a:cubicBezTo>
                  <a:cubicBezTo>
                    <a:pt x="10299" y="799"/>
                    <a:pt x="10287" y="810"/>
                    <a:pt x="10287" y="834"/>
                  </a:cubicBezTo>
                  <a:cubicBezTo>
                    <a:pt x="10287" y="846"/>
                    <a:pt x="10263" y="846"/>
                    <a:pt x="10263" y="858"/>
                  </a:cubicBezTo>
                  <a:cubicBezTo>
                    <a:pt x="10251" y="894"/>
                    <a:pt x="10239" y="906"/>
                    <a:pt x="10228" y="929"/>
                  </a:cubicBezTo>
                  <a:cubicBezTo>
                    <a:pt x="10204" y="953"/>
                    <a:pt x="10204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5"/>
                    <a:pt x="10144" y="1037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096"/>
                    <a:pt x="10073" y="1108"/>
                    <a:pt x="10073" y="1132"/>
                  </a:cubicBezTo>
                  <a:cubicBezTo>
                    <a:pt x="10061" y="1156"/>
                    <a:pt x="10025" y="1168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87"/>
                    <a:pt x="9906" y="1310"/>
                    <a:pt x="9882" y="1334"/>
                  </a:cubicBezTo>
                  <a:cubicBezTo>
                    <a:pt x="9870" y="1346"/>
                    <a:pt x="9847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1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8"/>
                  </a:lnTo>
                  <a:cubicBezTo>
                    <a:pt x="9513" y="1691"/>
                    <a:pt x="9477" y="1703"/>
                    <a:pt x="9430" y="1739"/>
                  </a:cubicBezTo>
                  <a:lnTo>
                    <a:pt x="9406" y="1763"/>
                  </a:lnTo>
                  <a:lnTo>
                    <a:pt x="9370" y="1799"/>
                  </a:lnTo>
                  <a:cubicBezTo>
                    <a:pt x="9335" y="1822"/>
                    <a:pt x="9299" y="1858"/>
                    <a:pt x="9251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192" y="1906"/>
                  </a:cubicBezTo>
                  <a:cubicBezTo>
                    <a:pt x="9132" y="1942"/>
                    <a:pt x="9073" y="1977"/>
                    <a:pt x="9001" y="2025"/>
                  </a:cubicBezTo>
                  <a:cubicBezTo>
                    <a:pt x="8930" y="2061"/>
                    <a:pt x="8834" y="2108"/>
                    <a:pt x="8763" y="2156"/>
                  </a:cubicBezTo>
                  <a:cubicBezTo>
                    <a:pt x="8739" y="2168"/>
                    <a:pt x="8715" y="2180"/>
                    <a:pt x="8692" y="2180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77" y="2287"/>
                    <a:pt x="8453" y="2287"/>
                    <a:pt x="8442" y="2299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8"/>
                    <a:pt x="8120" y="2418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3"/>
                  </a:lnTo>
                  <a:cubicBezTo>
                    <a:pt x="7644" y="2584"/>
                    <a:pt x="7608" y="2584"/>
                    <a:pt x="7572" y="2596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44"/>
                    <a:pt x="7370" y="2644"/>
                    <a:pt x="7334" y="2656"/>
                  </a:cubicBezTo>
                  <a:cubicBezTo>
                    <a:pt x="7287" y="2680"/>
                    <a:pt x="7251" y="2680"/>
                    <a:pt x="7203" y="2692"/>
                  </a:cubicBezTo>
                  <a:cubicBezTo>
                    <a:pt x="7168" y="2704"/>
                    <a:pt x="7132" y="2704"/>
                    <a:pt x="7096" y="2715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63"/>
                    <a:pt x="6858" y="2763"/>
                  </a:cubicBezTo>
                  <a:cubicBezTo>
                    <a:pt x="6751" y="2775"/>
                    <a:pt x="6668" y="2799"/>
                    <a:pt x="6560" y="2811"/>
                  </a:cubicBezTo>
                  <a:lnTo>
                    <a:pt x="6513" y="2811"/>
                  </a:lnTo>
                  <a:cubicBezTo>
                    <a:pt x="6429" y="2823"/>
                    <a:pt x="6334" y="2823"/>
                    <a:pt x="6251" y="2834"/>
                  </a:cubicBezTo>
                  <a:cubicBezTo>
                    <a:pt x="6215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12" y="2834"/>
                  </a:lnTo>
                  <a:cubicBezTo>
                    <a:pt x="3941" y="2823"/>
                    <a:pt x="3870" y="2823"/>
                    <a:pt x="3798" y="2811"/>
                  </a:cubicBezTo>
                  <a:cubicBezTo>
                    <a:pt x="3762" y="2811"/>
                    <a:pt x="3739" y="2799"/>
                    <a:pt x="3703" y="2799"/>
                  </a:cubicBezTo>
                  <a:cubicBezTo>
                    <a:pt x="3643" y="2775"/>
                    <a:pt x="3596" y="2775"/>
                    <a:pt x="3536" y="2763"/>
                  </a:cubicBezTo>
                  <a:cubicBezTo>
                    <a:pt x="3512" y="2763"/>
                    <a:pt x="3477" y="2751"/>
                    <a:pt x="3453" y="2751"/>
                  </a:cubicBezTo>
                  <a:lnTo>
                    <a:pt x="3274" y="2704"/>
                  </a:lnTo>
                  <a:cubicBezTo>
                    <a:pt x="3239" y="2692"/>
                    <a:pt x="3215" y="2692"/>
                    <a:pt x="3167" y="2680"/>
                  </a:cubicBezTo>
                  <a:cubicBezTo>
                    <a:pt x="3108" y="2656"/>
                    <a:pt x="3060" y="2644"/>
                    <a:pt x="3000" y="2632"/>
                  </a:cubicBezTo>
                  <a:cubicBezTo>
                    <a:pt x="2977" y="2620"/>
                    <a:pt x="2941" y="2620"/>
                    <a:pt x="2917" y="2596"/>
                  </a:cubicBezTo>
                  <a:cubicBezTo>
                    <a:pt x="2822" y="2573"/>
                    <a:pt x="2750" y="2561"/>
                    <a:pt x="2667" y="2525"/>
                  </a:cubicBezTo>
                  <a:cubicBezTo>
                    <a:pt x="2643" y="2525"/>
                    <a:pt x="2631" y="2513"/>
                    <a:pt x="2619" y="2513"/>
                  </a:cubicBezTo>
                  <a:cubicBezTo>
                    <a:pt x="2524" y="2477"/>
                    <a:pt x="2429" y="2453"/>
                    <a:pt x="2334" y="2406"/>
                  </a:cubicBezTo>
                  <a:cubicBezTo>
                    <a:pt x="2286" y="2394"/>
                    <a:pt x="2262" y="2382"/>
                    <a:pt x="2227" y="2358"/>
                  </a:cubicBezTo>
                  <a:cubicBezTo>
                    <a:pt x="2203" y="2346"/>
                    <a:pt x="2167" y="2334"/>
                    <a:pt x="2143" y="2334"/>
                  </a:cubicBezTo>
                  <a:cubicBezTo>
                    <a:pt x="2096" y="2323"/>
                    <a:pt x="2048" y="2299"/>
                    <a:pt x="2024" y="2275"/>
                  </a:cubicBezTo>
                  <a:cubicBezTo>
                    <a:pt x="1988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10" y="2180"/>
                  </a:cubicBezTo>
                  <a:cubicBezTo>
                    <a:pt x="1798" y="2168"/>
                    <a:pt x="1774" y="2168"/>
                    <a:pt x="1750" y="2156"/>
                  </a:cubicBezTo>
                  <a:cubicBezTo>
                    <a:pt x="1691" y="2120"/>
                    <a:pt x="1619" y="2084"/>
                    <a:pt x="1560" y="2049"/>
                  </a:cubicBezTo>
                  <a:cubicBezTo>
                    <a:pt x="1500" y="2001"/>
                    <a:pt x="1429" y="1977"/>
                    <a:pt x="1369" y="1930"/>
                  </a:cubicBezTo>
                  <a:cubicBezTo>
                    <a:pt x="1357" y="1918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1"/>
                  </a:cubicBezTo>
                  <a:cubicBezTo>
                    <a:pt x="1155" y="1799"/>
                    <a:pt x="1143" y="1787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80"/>
                    <a:pt x="976" y="1668"/>
                    <a:pt x="964" y="1632"/>
                  </a:cubicBezTo>
                  <a:cubicBezTo>
                    <a:pt x="941" y="1608"/>
                    <a:pt x="905" y="1584"/>
                    <a:pt x="881" y="1561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38" y="1430"/>
                  </a:cubicBezTo>
                  <a:lnTo>
                    <a:pt x="679" y="1370"/>
                  </a:lnTo>
                  <a:lnTo>
                    <a:pt x="607" y="1287"/>
                  </a:lnTo>
                  <a:cubicBezTo>
                    <a:pt x="595" y="1275"/>
                    <a:pt x="583" y="1251"/>
                    <a:pt x="548" y="1227"/>
                  </a:cubicBezTo>
                  <a:cubicBezTo>
                    <a:pt x="536" y="1203"/>
                    <a:pt x="500" y="1191"/>
                    <a:pt x="488" y="1156"/>
                  </a:cubicBezTo>
                  <a:cubicBezTo>
                    <a:pt x="476" y="1144"/>
                    <a:pt x="464" y="1108"/>
                    <a:pt x="441" y="1096"/>
                  </a:cubicBezTo>
                  <a:cubicBezTo>
                    <a:pt x="429" y="1072"/>
                    <a:pt x="405" y="1049"/>
                    <a:pt x="381" y="1025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22" y="929"/>
                    <a:pt x="310" y="918"/>
                    <a:pt x="298" y="894"/>
                  </a:cubicBezTo>
                  <a:cubicBezTo>
                    <a:pt x="286" y="858"/>
                    <a:pt x="262" y="846"/>
                    <a:pt x="250" y="810"/>
                  </a:cubicBezTo>
                  <a:cubicBezTo>
                    <a:pt x="238" y="787"/>
                    <a:pt x="226" y="775"/>
                    <a:pt x="202" y="739"/>
                  </a:cubicBezTo>
                  <a:cubicBezTo>
                    <a:pt x="191" y="715"/>
                    <a:pt x="191" y="691"/>
                    <a:pt x="179" y="668"/>
                  </a:cubicBezTo>
                  <a:cubicBezTo>
                    <a:pt x="167" y="632"/>
                    <a:pt x="143" y="620"/>
                    <a:pt x="143" y="596"/>
                  </a:cubicBezTo>
                  <a:cubicBezTo>
                    <a:pt x="131" y="560"/>
                    <a:pt x="131" y="549"/>
                    <a:pt x="119" y="513"/>
                  </a:cubicBezTo>
                  <a:cubicBezTo>
                    <a:pt x="107" y="489"/>
                    <a:pt x="107" y="477"/>
                    <a:pt x="83" y="441"/>
                  </a:cubicBezTo>
                  <a:cubicBezTo>
                    <a:pt x="71" y="418"/>
                    <a:pt x="71" y="394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3"/>
                    <a:pt x="48" y="251"/>
                    <a:pt x="48" y="215"/>
                  </a:cubicBezTo>
                  <a:cubicBezTo>
                    <a:pt x="48" y="191"/>
                    <a:pt x="24" y="179"/>
                    <a:pt x="24" y="144"/>
                  </a:cubicBezTo>
                  <a:cubicBezTo>
                    <a:pt x="24" y="120"/>
                    <a:pt x="24" y="96"/>
                    <a:pt x="12" y="72"/>
                  </a:cubicBezTo>
                  <a:cubicBezTo>
                    <a:pt x="12" y="37"/>
                    <a:pt x="1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5025779" y="3064724"/>
              <a:ext cx="137510" cy="73848"/>
            </a:xfrm>
            <a:custGeom>
              <a:avLst/>
              <a:gdLst/>
              <a:ahLst/>
              <a:cxnLst/>
              <a:rect l="l" t="t" r="r" b="b"/>
              <a:pathLst>
                <a:path w="4657" h="2501" extrusionOk="0">
                  <a:moveTo>
                    <a:pt x="2768" y="504"/>
                  </a:moveTo>
                  <a:cubicBezTo>
                    <a:pt x="2864" y="504"/>
                    <a:pt x="2973" y="523"/>
                    <a:pt x="3096" y="572"/>
                  </a:cubicBezTo>
                  <a:lnTo>
                    <a:pt x="2513" y="917"/>
                  </a:lnTo>
                  <a:cubicBezTo>
                    <a:pt x="2382" y="786"/>
                    <a:pt x="2334" y="667"/>
                    <a:pt x="2477" y="572"/>
                  </a:cubicBezTo>
                  <a:cubicBezTo>
                    <a:pt x="2556" y="532"/>
                    <a:pt x="2652" y="504"/>
                    <a:pt x="2768" y="504"/>
                  </a:cubicBezTo>
                  <a:close/>
                  <a:moveTo>
                    <a:pt x="2215" y="1560"/>
                  </a:moveTo>
                  <a:cubicBezTo>
                    <a:pt x="2334" y="1691"/>
                    <a:pt x="2382" y="1810"/>
                    <a:pt x="2227" y="1893"/>
                  </a:cubicBezTo>
                  <a:cubicBezTo>
                    <a:pt x="2160" y="1936"/>
                    <a:pt x="2076" y="1960"/>
                    <a:pt x="1975" y="1960"/>
                  </a:cubicBezTo>
                  <a:cubicBezTo>
                    <a:pt x="1880" y="1960"/>
                    <a:pt x="1770" y="1939"/>
                    <a:pt x="1644" y="1893"/>
                  </a:cubicBezTo>
                  <a:lnTo>
                    <a:pt x="2215" y="1560"/>
                  </a:lnTo>
                  <a:close/>
                  <a:moveTo>
                    <a:pt x="4108" y="0"/>
                  </a:moveTo>
                  <a:lnTo>
                    <a:pt x="3644" y="274"/>
                  </a:lnTo>
                  <a:cubicBezTo>
                    <a:pt x="3277" y="106"/>
                    <a:pt x="2920" y="31"/>
                    <a:pt x="2600" y="31"/>
                  </a:cubicBezTo>
                  <a:cubicBezTo>
                    <a:pt x="2287" y="31"/>
                    <a:pt x="2011" y="103"/>
                    <a:pt x="1799" y="226"/>
                  </a:cubicBezTo>
                  <a:cubicBezTo>
                    <a:pt x="1215" y="572"/>
                    <a:pt x="1572" y="953"/>
                    <a:pt x="1918" y="1286"/>
                  </a:cubicBezTo>
                  <a:lnTo>
                    <a:pt x="1227" y="1691"/>
                  </a:lnTo>
                  <a:cubicBezTo>
                    <a:pt x="965" y="1488"/>
                    <a:pt x="787" y="1274"/>
                    <a:pt x="727" y="1060"/>
                  </a:cubicBezTo>
                  <a:lnTo>
                    <a:pt x="1" y="1226"/>
                  </a:lnTo>
                  <a:cubicBezTo>
                    <a:pt x="37" y="1465"/>
                    <a:pt x="310" y="1762"/>
                    <a:pt x="691" y="2012"/>
                  </a:cubicBezTo>
                  <a:lnTo>
                    <a:pt x="251" y="2262"/>
                  </a:lnTo>
                  <a:lnTo>
                    <a:pt x="334" y="2310"/>
                  </a:lnTo>
                  <a:lnTo>
                    <a:pt x="668" y="2500"/>
                  </a:lnTo>
                  <a:lnTo>
                    <a:pt x="1132" y="2238"/>
                  </a:lnTo>
                  <a:cubicBezTo>
                    <a:pt x="1466" y="2382"/>
                    <a:pt x="1800" y="2446"/>
                    <a:pt x="2104" y="2446"/>
                  </a:cubicBezTo>
                  <a:cubicBezTo>
                    <a:pt x="2429" y="2446"/>
                    <a:pt x="2720" y="2373"/>
                    <a:pt x="2942" y="2250"/>
                  </a:cubicBezTo>
                  <a:cubicBezTo>
                    <a:pt x="3525" y="1917"/>
                    <a:pt x="3168" y="1536"/>
                    <a:pt x="2823" y="1215"/>
                  </a:cubicBezTo>
                  <a:lnTo>
                    <a:pt x="3525" y="810"/>
                  </a:lnTo>
                  <a:cubicBezTo>
                    <a:pt x="3704" y="941"/>
                    <a:pt x="3847" y="1107"/>
                    <a:pt x="3942" y="1298"/>
                  </a:cubicBezTo>
                  <a:lnTo>
                    <a:pt x="4656" y="1119"/>
                  </a:lnTo>
                  <a:cubicBezTo>
                    <a:pt x="4561" y="917"/>
                    <a:pt x="4358" y="691"/>
                    <a:pt x="4073" y="500"/>
                  </a:cubicBezTo>
                  <a:lnTo>
                    <a:pt x="4525" y="238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4936843" y="2955738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81" y="0"/>
                  </a:moveTo>
                  <a:cubicBezTo>
                    <a:pt x="3927" y="0"/>
                    <a:pt x="2572" y="298"/>
                    <a:pt x="1536" y="893"/>
                  </a:cubicBezTo>
                  <a:cubicBezTo>
                    <a:pt x="512" y="1488"/>
                    <a:pt x="1" y="2286"/>
                    <a:pt x="1" y="3060"/>
                  </a:cubicBezTo>
                  <a:lnTo>
                    <a:pt x="1" y="3132"/>
                  </a:lnTo>
                  <a:cubicBezTo>
                    <a:pt x="36" y="3179"/>
                    <a:pt x="36" y="3203"/>
                    <a:pt x="36" y="3227"/>
                  </a:cubicBezTo>
                  <a:cubicBezTo>
                    <a:pt x="36" y="3251"/>
                    <a:pt x="36" y="3262"/>
                    <a:pt x="48" y="3298"/>
                  </a:cubicBezTo>
                  <a:cubicBezTo>
                    <a:pt x="48" y="3322"/>
                    <a:pt x="48" y="3346"/>
                    <a:pt x="60" y="3370"/>
                  </a:cubicBezTo>
                  <a:cubicBezTo>
                    <a:pt x="60" y="3405"/>
                    <a:pt x="72" y="3417"/>
                    <a:pt x="72" y="3441"/>
                  </a:cubicBezTo>
                  <a:cubicBezTo>
                    <a:pt x="72" y="3477"/>
                    <a:pt x="96" y="3489"/>
                    <a:pt x="96" y="3524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43"/>
                    <a:pt x="120" y="3667"/>
                  </a:cubicBezTo>
                  <a:cubicBezTo>
                    <a:pt x="131" y="3703"/>
                    <a:pt x="131" y="3715"/>
                    <a:pt x="155" y="3739"/>
                  </a:cubicBezTo>
                  <a:cubicBezTo>
                    <a:pt x="167" y="3774"/>
                    <a:pt x="167" y="3786"/>
                    <a:pt x="179" y="3822"/>
                  </a:cubicBezTo>
                  <a:cubicBezTo>
                    <a:pt x="191" y="3846"/>
                    <a:pt x="215" y="3858"/>
                    <a:pt x="215" y="3894"/>
                  </a:cubicBezTo>
                  <a:cubicBezTo>
                    <a:pt x="227" y="3917"/>
                    <a:pt x="227" y="3941"/>
                    <a:pt x="239" y="3965"/>
                  </a:cubicBezTo>
                  <a:cubicBezTo>
                    <a:pt x="251" y="4001"/>
                    <a:pt x="274" y="4013"/>
                    <a:pt x="286" y="4036"/>
                  </a:cubicBezTo>
                  <a:cubicBezTo>
                    <a:pt x="298" y="4072"/>
                    <a:pt x="310" y="4084"/>
                    <a:pt x="334" y="4120"/>
                  </a:cubicBezTo>
                  <a:cubicBezTo>
                    <a:pt x="346" y="4144"/>
                    <a:pt x="358" y="4155"/>
                    <a:pt x="370" y="4191"/>
                  </a:cubicBezTo>
                  <a:cubicBezTo>
                    <a:pt x="393" y="4203"/>
                    <a:pt x="405" y="4239"/>
                    <a:pt x="417" y="4251"/>
                  </a:cubicBezTo>
                  <a:cubicBezTo>
                    <a:pt x="429" y="4275"/>
                    <a:pt x="453" y="4298"/>
                    <a:pt x="477" y="4322"/>
                  </a:cubicBezTo>
                  <a:cubicBezTo>
                    <a:pt x="489" y="4334"/>
                    <a:pt x="512" y="4370"/>
                    <a:pt x="524" y="4382"/>
                  </a:cubicBezTo>
                  <a:cubicBezTo>
                    <a:pt x="536" y="4417"/>
                    <a:pt x="572" y="4429"/>
                    <a:pt x="584" y="4453"/>
                  </a:cubicBezTo>
                  <a:cubicBezTo>
                    <a:pt x="596" y="4477"/>
                    <a:pt x="608" y="4501"/>
                    <a:pt x="643" y="4513"/>
                  </a:cubicBezTo>
                  <a:cubicBezTo>
                    <a:pt x="655" y="4548"/>
                    <a:pt x="691" y="4560"/>
                    <a:pt x="715" y="4596"/>
                  </a:cubicBezTo>
                  <a:lnTo>
                    <a:pt x="774" y="4656"/>
                  </a:lnTo>
                  <a:lnTo>
                    <a:pt x="846" y="4727"/>
                  </a:lnTo>
                  <a:lnTo>
                    <a:pt x="905" y="4786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94"/>
                    <a:pt x="1060" y="4917"/>
                  </a:cubicBezTo>
                  <a:cubicBezTo>
                    <a:pt x="1084" y="4953"/>
                    <a:pt x="1120" y="4965"/>
                    <a:pt x="1144" y="4989"/>
                  </a:cubicBezTo>
                  <a:cubicBezTo>
                    <a:pt x="1179" y="5001"/>
                    <a:pt x="1191" y="5025"/>
                    <a:pt x="1227" y="5037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44"/>
                    <a:pt x="1405" y="5156"/>
                  </a:cubicBezTo>
                  <a:cubicBezTo>
                    <a:pt x="1453" y="5203"/>
                    <a:pt x="1513" y="5227"/>
                    <a:pt x="1596" y="5275"/>
                  </a:cubicBezTo>
                  <a:cubicBezTo>
                    <a:pt x="1655" y="5298"/>
                    <a:pt x="1715" y="5346"/>
                    <a:pt x="1786" y="5382"/>
                  </a:cubicBezTo>
                  <a:cubicBezTo>
                    <a:pt x="1798" y="5394"/>
                    <a:pt x="1834" y="5394"/>
                    <a:pt x="1846" y="5406"/>
                  </a:cubicBezTo>
                  <a:cubicBezTo>
                    <a:pt x="1894" y="5418"/>
                    <a:pt x="1929" y="5453"/>
                    <a:pt x="1977" y="5465"/>
                  </a:cubicBezTo>
                  <a:cubicBezTo>
                    <a:pt x="2013" y="5477"/>
                    <a:pt x="2036" y="5501"/>
                    <a:pt x="2048" y="5501"/>
                  </a:cubicBezTo>
                  <a:cubicBezTo>
                    <a:pt x="2096" y="5513"/>
                    <a:pt x="2132" y="5537"/>
                    <a:pt x="2167" y="5560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20"/>
                    <a:pt x="2370" y="5632"/>
                  </a:cubicBezTo>
                  <a:cubicBezTo>
                    <a:pt x="2453" y="5656"/>
                    <a:pt x="2548" y="5703"/>
                    <a:pt x="2644" y="5739"/>
                  </a:cubicBezTo>
                  <a:cubicBezTo>
                    <a:pt x="2668" y="5739"/>
                    <a:pt x="2679" y="5751"/>
                    <a:pt x="2691" y="5751"/>
                  </a:cubicBezTo>
                  <a:cubicBezTo>
                    <a:pt x="2787" y="5787"/>
                    <a:pt x="2858" y="5810"/>
                    <a:pt x="2941" y="5822"/>
                  </a:cubicBezTo>
                  <a:cubicBezTo>
                    <a:pt x="2977" y="5846"/>
                    <a:pt x="3001" y="5846"/>
                    <a:pt x="3037" y="5858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18"/>
                    <a:pt x="3263" y="5918"/>
                    <a:pt x="3299" y="5929"/>
                  </a:cubicBezTo>
                  <a:lnTo>
                    <a:pt x="3489" y="5977"/>
                  </a:lnTo>
                  <a:cubicBezTo>
                    <a:pt x="3513" y="5977"/>
                    <a:pt x="3537" y="5989"/>
                    <a:pt x="3572" y="5989"/>
                  </a:cubicBezTo>
                  <a:cubicBezTo>
                    <a:pt x="3632" y="6001"/>
                    <a:pt x="3680" y="6001"/>
                    <a:pt x="3739" y="6025"/>
                  </a:cubicBezTo>
                  <a:cubicBezTo>
                    <a:pt x="3763" y="6025"/>
                    <a:pt x="3799" y="6037"/>
                    <a:pt x="3822" y="6037"/>
                  </a:cubicBezTo>
                  <a:cubicBezTo>
                    <a:pt x="3906" y="6049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84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58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84"/>
                    <a:pt x="6180" y="6084"/>
                  </a:cubicBezTo>
                  <a:cubicBezTo>
                    <a:pt x="6204" y="6084"/>
                    <a:pt x="6251" y="6084"/>
                    <a:pt x="6287" y="6060"/>
                  </a:cubicBezTo>
                  <a:cubicBezTo>
                    <a:pt x="6370" y="6049"/>
                    <a:pt x="6466" y="6049"/>
                    <a:pt x="6549" y="6037"/>
                  </a:cubicBezTo>
                  <a:lnTo>
                    <a:pt x="6597" y="6037"/>
                  </a:lnTo>
                  <a:cubicBezTo>
                    <a:pt x="6704" y="6025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65"/>
                    <a:pt x="7085" y="5965"/>
                    <a:pt x="7132" y="5941"/>
                  </a:cubicBezTo>
                  <a:cubicBezTo>
                    <a:pt x="7180" y="5929"/>
                    <a:pt x="7204" y="5929"/>
                    <a:pt x="7240" y="5918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58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99"/>
                  </a:cubicBezTo>
                  <a:lnTo>
                    <a:pt x="7847" y="5751"/>
                  </a:lnTo>
                  <a:cubicBezTo>
                    <a:pt x="7871" y="5739"/>
                    <a:pt x="7906" y="5739"/>
                    <a:pt x="7930" y="5715"/>
                  </a:cubicBezTo>
                  <a:cubicBezTo>
                    <a:pt x="8013" y="5691"/>
                    <a:pt x="8085" y="5656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60"/>
                    <a:pt x="8466" y="5525"/>
                  </a:cubicBezTo>
                  <a:cubicBezTo>
                    <a:pt x="8502" y="5513"/>
                    <a:pt x="8513" y="5513"/>
                    <a:pt x="8525" y="5501"/>
                  </a:cubicBezTo>
                  <a:cubicBezTo>
                    <a:pt x="8585" y="5465"/>
                    <a:pt x="8668" y="5441"/>
                    <a:pt x="8728" y="5406"/>
                  </a:cubicBezTo>
                  <a:cubicBezTo>
                    <a:pt x="8752" y="5394"/>
                    <a:pt x="8764" y="5382"/>
                    <a:pt x="8799" y="5382"/>
                  </a:cubicBezTo>
                  <a:cubicBezTo>
                    <a:pt x="8883" y="5334"/>
                    <a:pt x="8966" y="5287"/>
                    <a:pt x="9037" y="5239"/>
                  </a:cubicBezTo>
                  <a:cubicBezTo>
                    <a:pt x="9097" y="5203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7"/>
                    <a:pt x="9406" y="5025"/>
                  </a:cubicBezTo>
                  <a:lnTo>
                    <a:pt x="9442" y="4989"/>
                  </a:lnTo>
                  <a:lnTo>
                    <a:pt x="9466" y="4965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86"/>
                    <a:pt x="9716" y="4751"/>
                  </a:cubicBezTo>
                  <a:lnTo>
                    <a:pt x="9752" y="4727"/>
                  </a:lnTo>
                  <a:lnTo>
                    <a:pt x="9776" y="4691"/>
                  </a:lnTo>
                  <a:cubicBezTo>
                    <a:pt x="9811" y="4667"/>
                    <a:pt x="9835" y="4644"/>
                    <a:pt x="9859" y="4620"/>
                  </a:cubicBezTo>
                  <a:cubicBezTo>
                    <a:pt x="9871" y="4608"/>
                    <a:pt x="9883" y="4572"/>
                    <a:pt x="9918" y="4560"/>
                  </a:cubicBezTo>
                  <a:lnTo>
                    <a:pt x="9990" y="4489"/>
                  </a:lnTo>
                  <a:lnTo>
                    <a:pt x="10002" y="4465"/>
                  </a:lnTo>
                  <a:lnTo>
                    <a:pt x="10049" y="4429"/>
                  </a:lnTo>
                  <a:cubicBezTo>
                    <a:pt x="10061" y="4394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310"/>
                  </a:cubicBezTo>
                  <a:cubicBezTo>
                    <a:pt x="10133" y="4310"/>
                    <a:pt x="10133" y="4286"/>
                    <a:pt x="10157" y="4286"/>
                  </a:cubicBezTo>
                  <a:cubicBezTo>
                    <a:pt x="10168" y="4263"/>
                    <a:pt x="10180" y="4251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91"/>
                    <a:pt x="10240" y="4167"/>
                    <a:pt x="10252" y="4155"/>
                  </a:cubicBezTo>
                  <a:cubicBezTo>
                    <a:pt x="10276" y="4132"/>
                    <a:pt x="10288" y="4108"/>
                    <a:pt x="10299" y="4084"/>
                  </a:cubicBezTo>
                  <a:cubicBezTo>
                    <a:pt x="10299" y="4072"/>
                    <a:pt x="10311" y="4072"/>
                    <a:pt x="10311" y="4048"/>
                  </a:cubicBezTo>
                  <a:cubicBezTo>
                    <a:pt x="10335" y="4036"/>
                    <a:pt x="10335" y="4024"/>
                    <a:pt x="10335" y="4013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94"/>
                    <a:pt x="10407" y="3870"/>
                    <a:pt x="10407" y="3858"/>
                  </a:cubicBezTo>
                  <a:cubicBezTo>
                    <a:pt x="10418" y="3834"/>
                    <a:pt x="10430" y="3810"/>
                    <a:pt x="10430" y="3786"/>
                  </a:cubicBezTo>
                  <a:cubicBezTo>
                    <a:pt x="10430" y="3774"/>
                    <a:pt x="10454" y="3751"/>
                    <a:pt x="10454" y="3751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55"/>
                  </a:cubicBezTo>
                  <a:cubicBezTo>
                    <a:pt x="10490" y="3632"/>
                    <a:pt x="10490" y="3620"/>
                    <a:pt x="10514" y="3620"/>
                  </a:cubicBezTo>
                  <a:cubicBezTo>
                    <a:pt x="10514" y="3608"/>
                    <a:pt x="10514" y="3608"/>
                    <a:pt x="10526" y="3596"/>
                  </a:cubicBezTo>
                  <a:cubicBezTo>
                    <a:pt x="10526" y="3560"/>
                    <a:pt x="10538" y="3548"/>
                    <a:pt x="10538" y="3513"/>
                  </a:cubicBezTo>
                  <a:cubicBezTo>
                    <a:pt x="10538" y="3501"/>
                    <a:pt x="10538" y="3489"/>
                    <a:pt x="10549" y="3477"/>
                  </a:cubicBezTo>
                  <a:lnTo>
                    <a:pt x="10549" y="3441"/>
                  </a:lnTo>
                  <a:cubicBezTo>
                    <a:pt x="10549" y="3417"/>
                    <a:pt x="10573" y="3393"/>
                    <a:pt x="10573" y="3370"/>
                  </a:cubicBezTo>
                  <a:lnTo>
                    <a:pt x="10573" y="3322"/>
                  </a:lnTo>
                  <a:lnTo>
                    <a:pt x="10573" y="3298"/>
                  </a:lnTo>
                  <a:cubicBezTo>
                    <a:pt x="10573" y="3262"/>
                    <a:pt x="10573" y="3251"/>
                    <a:pt x="10585" y="3215"/>
                  </a:cubicBezTo>
                  <a:lnTo>
                    <a:pt x="10585" y="3179"/>
                  </a:lnTo>
                  <a:lnTo>
                    <a:pt x="10585" y="3143"/>
                  </a:lnTo>
                  <a:cubicBezTo>
                    <a:pt x="10609" y="2322"/>
                    <a:pt x="10097" y="1512"/>
                    <a:pt x="9025" y="893"/>
                  </a:cubicBezTo>
                  <a:cubicBezTo>
                    <a:pt x="7990" y="298"/>
                    <a:pt x="6635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4964982" y="2971033"/>
              <a:ext cx="260167" cy="149616"/>
            </a:xfrm>
            <a:custGeom>
              <a:avLst/>
              <a:gdLst/>
              <a:ahLst/>
              <a:cxnLst/>
              <a:rect l="l" t="t" r="r" b="b"/>
              <a:pathLst>
                <a:path w="8811" h="5067" extrusionOk="0">
                  <a:moveTo>
                    <a:pt x="4407" y="0"/>
                  </a:moveTo>
                  <a:cubicBezTo>
                    <a:pt x="3289" y="0"/>
                    <a:pt x="2173" y="244"/>
                    <a:pt x="1322" y="732"/>
                  </a:cubicBezTo>
                  <a:cubicBezTo>
                    <a:pt x="476" y="1232"/>
                    <a:pt x="60" y="1863"/>
                    <a:pt x="60" y="2518"/>
                  </a:cubicBezTo>
                  <a:lnTo>
                    <a:pt x="60" y="2578"/>
                  </a:lnTo>
                  <a:cubicBezTo>
                    <a:pt x="0" y="2649"/>
                    <a:pt x="0" y="2661"/>
                    <a:pt x="0" y="2685"/>
                  </a:cubicBezTo>
                  <a:cubicBezTo>
                    <a:pt x="0" y="2709"/>
                    <a:pt x="0" y="2733"/>
                    <a:pt x="12" y="2744"/>
                  </a:cubicBezTo>
                  <a:cubicBezTo>
                    <a:pt x="12" y="2768"/>
                    <a:pt x="12" y="2792"/>
                    <a:pt x="36" y="2804"/>
                  </a:cubicBezTo>
                  <a:cubicBezTo>
                    <a:pt x="36" y="2828"/>
                    <a:pt x="48" y="2852"/>
                    <a:pt x="48" y="2864"/>
                  </a:cubicBezTo>
                  <a:cubicBezTo>
                    <a:pt x="48" y="2887"/>
                    <a:pt x="60" y="2911"/>
                    <a:pt x="60" y="2923"/>
                  </a:cubicBezTo>
                  <a:cubicBezTo>
                    <a:pt x="60" y="2947"/>
                    <a:pt x="71" y="2971"/>
                    <a:pt x="71" y="2983"/>
                  </a:cubicBezTo>
                  <a:cubicBezTo>
                    <a:pt x="71" y="2995"/>
                    <a:pt x="95" y="3030"/>
                    <a:pt x="95" y="3042"/>
                  </a:cubicBezTo>
                  <a:cubicBezTo>
                    <a:pt x="95" y="3054"/>
                    <a:pt x="107" y="3090"/>
                    <a:pt x="119" y="3102"/>
                  </a:cubicBezTo>
                  <a:cubicBezTo>
                    <a:pt x="119" y="3114"/>
                    <a:pt x="131" y="3149"/>
                    <a:pt x="131" y="3161"/>
                  </a:cubicBezTo>
                  <a:cubicBezTo>
                    <a:pt x="155" y="3173"/>
                    <a:pt x="155" y="3209"/>
                    <a:pt x="167" y="3221"/>
                  </a:cubicBezTo>
                  <a:cubicBezTo>
                    <a:pt x="179" y="3233"/>
                    <a:pt x="179" y="3268"/>
                    <a:pt x="191" y="3280"/>
                  </a:cubicBezTo>
                  <a:cubicBezTo>
                    <a:pt x="214" y="3292"/>
                    <a:pt x="226" y="3328"/>
                    <a:pt x="226" y="3340"/>
                  </a:cubicBezTo>
                  <a:cubicBezTo>
                    <a:pt x="238" y="3352"/>
                    <a:pt x="238" y="3387"/>
                    <a:pt x="250" y="3399"/>
                  </a:cubicBezTo>
                  <a:cubicBezTo>
                    <a:pt x="274" y="3411"/>
                    <a:pt x="286" y="3447"/>
                    <a:pt x="298" y="3459"/>
                  </a:cubicBezTo>
                  <a:cubicBezTo>
                    <a:pt x="310" y="3471"/>
                    <a:pt x="333" y="3495"/>
                    <a:pt x="333" y="3518"/>
                  </a:cubicBezTo>
                  <a:cubicBezTo>
                    <a:pt x="345" y="3530"/>
                    <a:pt x="357" y="3566"/>
                    <a:pt x="369" y="3578"/>
                  </a:cubicBezTo>
                  <a:cubicBezTo>
                    <a:pt x="393" y="3590"/>
                    <a:pt x="405" y="3614"/>
                    <a:pt x="417" y="3637"/>
                  </a:cubicBezTo>
                  <a:cubicBezTo>
                    <a:pt x="429" y="3649"/>
                    <a:pt x="452" y="3685"/>
                    <a:pt x="464" y="3697"/>
                  </a:cubicBezTo>
                  <a:cubicBezTo>
                    <a:pt x="476" y="3709"/>
                    <a:pt x="488" y="3733"/>
                    <a:pt x="512" y="3757"/>
                  </a:cubicBezTo>
                  <a:lnTo>
                    <a:pt x="572" y="3816"/>
                  </a:lnTo>
                  <a:lnTo>
                    <a:pt x="607" y="3864"/>
                  </a:lnTo>
                  <a:lnTo>
                    <a:pt x="667" y="3923"/>
                  </a:lnTo>
                  <a:lnTo>
                    <a:pt x="714" y="3971"/>
                  </a:lnTo>
                  <a:cubicBezTo>
                    <a:pt x="750" y="3983"/>
                    <a:pt x="762" y="4007"/>
                    <a:pt x="786" y="4030"/>
                  </a:cubicBezTo>
                  <a:cubicBezTo>
                    <a:pt x="810" y="4042"/>
                    <a:pt x="822" y="4054"/>
                    <a:pt x="845" y="4066"/>
                  </a:cubicBezTo>
                  <a:cubicBezTo>
                    <a:pt x="881" y="4090"/>
                    <a:pt x="905" y="4114"/>
                    <a:pt x="929" y="4126"/>
                  </a:cubicBezTo>
                  <a:cubicBezTo>
                    <a:pt x="941" y="4149"/>
                    <a:pt x="953" y="4161"/>
                    <a:pt x="988" y="4173"/>
                  </a:cubicBezTo>
                  <a:cubicBezTo>
                    <a:pt x="1012" y="4209"/>
                    <a:pt x="1048" y="4221"/>
                    <a:pt x="1083" y="4233"/>
                  </a:cubicBezTo>
                  <a:cubicBezTo>
                    <a:pt x="1107" y="4245"/>
                    <a:pt x="1119" y="4245"/>
                    <a:pt x="1131" y="4268"/>
                  </a:cubicBezTo>
                  <a:cubicBezTo>
                    <a:pt x="1179" y="4292"/>
                    <a:pt x="1238" y="4328"/>
                    <a:pt x="1286" y="4352"/>
                  </a:cubicBezTo>
                  <a:cubicBezTo>
                    <a:pt x="1322" y="4388"/>
                    <a:pt x="1381" y="4411"/>
                    <a:pt x="1441" y="4447"/>
                  </a:cubicBezTo>
                  <a:cubicBezTo>
                    <a:pt x="1464" y="4459"/>
                    <a:pt x="1476" y="4459"/>
                    <a:pt x="1500" y="4471"/>
                  </a:cubicBezTo>
                  <a:cubicBezTo>
                    <a:pt x="1536" y="4483"/>
                    <a:pt x="1584" y="4507"/>
                    <a:pt x="1607" y="4530"/>
                  </a:cubicBezTo>
                  <a:cubicBezTo>
                    <a:pt x="1619" y="4542"/>
                    <a:pt x="1655" y="4542"/>
                    <a:pt x="1667" y="4566"/>
                  </a:cubicBezTo>
                  <a:cubicBezTo>
                    <a:pt x="1703" y="4578"/>
                    <a:pt x="1738" y="4590"/>
                    <a:pt x="1774" y="4602"/>
                  </a:cubicBezTo>
                  <a:cubicBezTo>
                    <a:pt x="1798" y="4626"/>
                    <a:pt x="1822" y="4626"/>
                    <a:pt x="1845" y="4638"/>
                  </a:cubicBezTo>
                  <a:cubicBezTo>
                    <a:pt x="1881" y="4649"/>
                    <a:pt x="1905" y="4661"/>
                    <a:pt x="1941" y="4661"/>
                  </a:cubicBezTo>
                  <a:cubicBezTo>
                    <a:pt x="2012" y="4697"/>
                    <a:pt x="2084" y="4721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804"/>
                    <a:pt x="2334" y="4816"/>
                    <a:pt x="2417" y="4828"/>
                  </a:cubicBezTo>
                  <a:cubicBezTo>
                    <a:pt x="2441" y="4828"/>
                    <a:pt x="2453" y="4840"/>
                    <a:pt x="2488" y="4840"/>
                  </a:cubicBezTo>
                  <a:cubicBezTo>
                    <a:pt x="2536" y="4864"/>
                    <a:pt x="2572" y="4876"/>
                    <a:pt x="2619" y="4876"/>
                  </a:cubicBezTo>
                  <a:cubicBezTo>
                    <a:pt x="2655" y="4876"/>
                    <a:pt x="2679" y="4888"/>
                    <a:pt x="2691" y="4888"/>
                  </a:cubicBezTo>
                  <a:cubicBezTo>
                    <a:pt x="2738" y="4900"/>
                    <a:pt x="2798" y="4923"/>
                    <a:pt x="2846" y="4923"/>
                  </a:cubicBezTo>
                  <a:cubicBezTo>
                    <a:pt x="2869" y="4923"/>
                    <a:pt x="2893" y="4935"/>
                    <a:pt x="2917" y="4935"/>
                  </a:cubicBezTo>
                  <a:cubicBezTo>
                    <a:pt x="2965" y="4947"/>
                    <a:pt x="3012" y="4947"/>
                    <a:pt x="3048" y="4959"/>
                  </a:cubicBezTo>
                  <a:cubicBezTo>
                    <a:pt x="3084" y="4959"/>
                    <a:pt x="3096" y="4983"/>
                    <a:pt x="3131" y="4983"/>
                  </a:cubicBezTo>
                  <a:cubicBezTo>
                    <a:pt x="3191" y="4995"/>
                    <a:pt x="3250" y="4995"/>
                    <a:pt x="3310" y="5007"/>
                  </a:cubicBezTo>
                  <a:lnTo>
                    <a:pt x="3334" y="5007"/>
                  </a:lnTo>
                  <a:cubicBezTo>
                    <a:pt x="3405" y="5019"/>
                    <a:pt x="3465" y="5019"/>
                    <a:pt x="3548" y="5042"/>
                  </a:cubicBezTo>
                  <a:lnTo>
                    <a:pt x="3584" y="5042"/>
                  </a:lnTo>
                  <a:cubicBezTo>
                    <a:pt x="3643" y="5042"/>
                    <a:pt x="3691" y="5054"/>
                    <a:pt x="3750" y="5054"/>
                  </a:cubicBezTo>
                  <a:lnTo>
                    <a:pt x="3822" y="5054"/>
                  </a:lnTo>
                  <a:cubicBezTo>
                    <a:pt x="3870" y="5054"/>
                    <a:pt x="3917" y="5054"/>
                    <a:pt x="3965" y="5066"/>
                  </a:cubicBezTo>
                  <a:lnTo>
                    <a:pt x="4929" y="5066"/>
                  </a:lnTo>
                  <a:cubicBezTo>
                    <a:pt x="4977" y="5066"/>
                    <a:pt x="5013" y="5066"/>
                    <a:pt x="5060" y="5054"/>
                  </a:cubicBezTo>
                  <a:cubicBezTo>
                    <a:pt x="5096" y="5054"/>
                    <a:pt x="5120" y="5054"/>
                    <a:pt x="5155" y="5042"/>
                  </a:cubicBezTo>
                  <a:cubicBezTo>
                    <a:pt x="5227" y="5019"/>
                    <a:pt x="5298" y="5019"/>
                    <a:pt x="5370" y="5007"/>
                  </a:cubicBezTo>
                  <a:lnTo>
                    <a:pt x="5405" y="5007"/>
                  </a:lnTo>
                  <a:cubicBezTo>
                    <a:pt x="5489" y="4995"/>
                    <a:pt x="5572" y="4983"/>
                    <a:pt x="5655" y="4959"/>
                  </a:cubicBezTo>
                  <a:cubicBezTo>
                    <a:pt x="5691" y="4959"/>
                    <a:pt x="5715" y="4947"/>
                    <a:pt x="5751" y="4947"/>
                  </a:cubicBezTo>
                  <a:cubicBezTo>
                    <a:pt x="5786" y="4947"/>
                    <a:pt x="5822" y="4935"/>
                    <a:pt x="5870" y="4923"/>
                  </a:cubicBezTo>
                  <a:cubicBezTo>
                    <a:pt x="5894" y="4923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6"/>
                  </a:cubicBezTo>
                  <a:cubicBezTo>
                    <a:pt x="6108" y="4876"/>
                    <a:pt x="6132" y="4864"/>
                    <a:pt x="6167" y="4840"/>
                  </a:cubicBezTo>
                  <a:cubicBezTo>
                    <a:pt x="6191" y="4828"/>
                    <a:pt x="6239" y="4828"/>
                    <a:pt x="6263" y="4816"/>
                  </a:cubicBezTo>
                  <a:cubicBezTo>
                    <a:pt x="6298" y="4804"/>
                    <a:pt x="6322" y="4804"/>
                    <a:pt x="6358" y="4780"/>
                  </a:cubicBezTo>
                  <a:cubicBezTo>
                    <a:pt x="6382" y="4769"/>
                    <a:pt x="6429" y="4769"/>
                    <a:pt x="6465" y="4757"/>
                  </a:cubicBezTo>
                  <a:cubicBezTo>
                    <a:pt x="6489" y="4745"/>
                    <a:pt x="6525" y="4745"/>
                    <a:pt x="6537" y="4721"/>
                  </a:cubicBezTo>
                  <a:cubicBezTo>
                    <a:pt x="6596" y="4709"/>
                    <a:pt x="6668" y="4685"/>
                    <a:pt x="6727" y="4661"/>
                  </a:cubicBezTo>
                  <a:cubicBezTo>
                    <a:pt x="6739" y="4661"/>
                    <a:pt x="6763" y="4649"/>
                    <a:pt x="6775" y="4649"/>
                  </a:cubicBezTo>
                  <a:lnTo>
                    <a:pt x="7001" y="4566"/>
                  </a:lnTo>
                  <a:cubicBezTo>
                    <a:pt x="7013" y="4542"/>
                    <a:pt x="7025" y="4542"/>
                    <a:pt x="7060" y="4530"/>
                  </a:cubicBezTo>
                  <a:cubicBezTo>
                    <a:pt x="7120" y="4507"/>
                    <a:pt x="7156" y="4483"/>
                    <a:pt x="7215" y="4459"/>
                  </a:cubicBezTo>
                  <a:cubicBezTo>
                    <a:pt x="7239" y="4447"/>
                    <a:pt x="7263" y="4447"/>
                    <a:pt x="7275" y="4423"/>
                  </a:cubicBezTo>
                  <a:cubicBezTo>
                    <a:pt x="7358" y="4399"/>
                    <a:pt x="7418" y="4352"/>
                    <a:pt x="7489" y="4328"/>
                  </a:cubicBezTo>
                  <a:cubicBezTo>
                    <a:pt x="7549" y="4292"/>
                    <a:pt x="7596" y="4268"/>
                    <a:pt x="7632" y="4233"/>
                  </a:cubicBezTo>
                  <a:cubicBezTo>
                    <a:pt x="7656" y="4233"/>
                    <a:pt x="7656" y="4221"/>
                    <a:pt x="7668" y="4221"/>
                  </a:cubicBezTo>
                  <a:lnTo>
                    <a:pt x="7680" y="4209"/>
                  </a:lnTo>
                  <a:cubicBezTo>
                    <a:pt x="7715" y="4185"/>
                    <a:pt x="7739" y="4161"/>
                    <a:pt x="7787" y="4149"/>
                  </a:cubicBezTo>
                  <a:cubicBezTo>
                    <a:pt x="7799" y="4149"/>
                    <a:pt x="7799" y="4126"/>
                    <a:pt x="7811" y="4126"/>
                  </a:cubicBezTo>
                  <a:cubicBezTo>
                    <a:pt x="7834" y="4126"/>
                    <a:pt x="7834" y="4114"/>
                    <a:pt x="7846" y="4114"/>
                  </a:cubicBezTo>
                  <a:cubicBezTo>
                    <a:pt x="7870" y="4102"/>
                    <a:pt x="7906" y="4066"/>
                    <a:pt x="7918" y="4054"/>
                  </a:cubicBezTo>
                  <a:cubicBezTo>
                    <a:pt x="7930" y="4054"/>
                    <a:pt x="7930" y="4042"/>
                    <a:pt x="7953" y="4042"/>
                  </a:cubicBezTo>
                  <a:lnTo>
                    <a:pt x="7977" y="4007"/>
                  </a:lnTo>
                  <a:cubicBezTo>
                    <a:pt x="8013" y="3995"/>
                    <a:pt x="8025" y="3971"/>
                    <a:pt x="8049" y="3947"/>
                  </a:cubicBezTo>
                  <a:lnTo>
                    <a:pt x="8084" y="3923"/>
                  </a:lnTo>
                  <a:lnTo>
                    <a:pt x="8108" y="3887"/>
                  </a:lnTo>
                  <a:lnTo>
                    <a:pt x="8168" y="3828"/>
                  </a:lnTo>
                  <a:lnTo>
                    <a:pt x="8215" y="3792"/>
                  </a:lnTo>
                  <a:lnTo>
                    <a:pt x="8275" y="3733"/>
                  </a:lnTo>
                  <a:cubicBezTo>
                    <a:pt x="8275" y="3733"/>
                    <a:pt x="8275" y="3709"/>
                    <a:pt x="8287" y="3709"/>
                  </a:cubicBezTo>
                  <a:cubicBezTo>
                    <a:pt x="8311" y="3697"/>
                    <a:pt x="8311" y="3685"/>
                    <a:pt x="8322" y="3673"/>
                  </a:cubicBezTo>
                  <a:cubicBezTo>
                    <a:pt x="8334" y="3649"/>
                    <a:pt x="8346" y="3626"/>
                    <a:pt x="8370" y="3614"/>
                  </a:cubicBezTo>
                  <a:cubicBezTo>
                    <a:pt x="8382" y="3590"/>
                    <a:pt x="8382" y="3578"/>
                    <a:pt x="8394" y="3566"/>
                  </a:cubicBezTo>
                  <a:lnTo>
                    <a:pt x="8406" y="3554"/>
                  </a:lnTo>
                  <a:cubicBezTo>
                    <a:pt x="8430" y="3530"/>
                    <a:pt x="8442" y="3506"/>
                    <a:pt x="8453" y="3495"/>
                  </a:cubicBezTo>
                  <a:cubicBezTo>
                    <a:pt x="8453" y="3495"/>
                    <a:pt x="8453" y="3471"/>
                    <a:pt x="8465" y="3471"/>
                  </a:cubicBezTo>
                  <a:cubicBezTo>
                    <a:pt x="8489" y="3459"/>
                    <a:pt x="8489" y="3447"/>
                    <a:pt x="8501" y="3435"/>
                  </a:cubicBezTo>
                  <a:cubicBezTo>
                    <a:pt x="8513" y="3411"/>
                    <a:pt x="8525" y="3387"/>
                    <a:pt x="8549" y="3376"/>
                  </a:cubicBezTo>
                  <a:cubicBezTo>
                    <a:pt x="8549" y="3352"/>
                    <a:pt x="8561" y="3352"/>
                    <a:pt x="8561" y="3340"/>
                  </a:cubicBezTo>
                  <a:cubicBezTo>
                    <a:pt x="8561" y="3328"/>
                    <a:pt x="8573" y="3328"/>
                    <a:pt x="8573" y="3316"/>
                  </a:cubicBezTo>
                  <a:cubicBezTo>
                    <a:pt x="8584" y="3292"/>
                    <a:pt x="8608" y="3268"/>
                    <a:pt x="8608" y="3256"/>
                  </a:cubicBezTo>
                  <a:cubicBezTo>
                    <a:pt x="8608" y="3233"/>
                    <a:pt x="8620" y="3233"/>
                    <a:pt x="8620" y="3221"/>
                  </a:cubicBezTo>
                  <a:cubicBezTo>
                    <a:pt x="8620" y="3209"/>
                    <a:pt x="8632" y="3209"/>
                    <a:pt x="8632" y="3197"/>
                  </a:cubicBezTo>
                  <a:cubicBezTo>
                    <a:pt x="8644" y="3173"/>
                    <a:pt x="8644" y="3149"/>
                    <a:pt x="8668" y="3137"/>
                  </a:cubicBezTo>
                  <a:cubicBezTo>
                    <a:pt x="8668" y="3114"/>
                    <a:pt x="8668" y="3114"/>
                    <a:pt x="8680" y="3102"/>
                  </a:cubicBezTo>
                  <a:cubicBezTo>
                    <a:pt x="8680" y="3090"/>
                    <a:pt x="8680" y="3090"/>
                    <a:pt x="8692" y="3078"/>
                  </a:cubicBezTo>
                  <a:cubicBezTo>
                    <a:pt x="8703" y="3054"/>
                    <a:pt x="8703" y="3030"/>
                    <a:pt x="8727" y="3018"/>
                  </a:cubicBezTo>
                  <a:cubicBezTo>
                    <a:pt x="8727" y="2995"/>
                    <a:pt x="8727" y="2995"/>
                    <a:pt x="8739" y="2983"/>
                  </a:cubicBezTo>
                  <a:cubicBezTo>
                    <a:pt x="8739" y="2971"/>
                    <a:pt x="8739" y="2971"/>
                    <a:pt x="8751" y="2959"/>
                  </a:cubicBezTo>
                  <a:cubicBezTo>
                    <a:pt x="8751" y="2935"/>
                    <a:pt x="8763" y="2911"/>
                    <a:pt x="8763" y="2899"/>
                  </a:cubicBezTo>
                  <a:lnTo>
                    <a:pt x="8763" y="2864"/>
                  </a:lnTo>
                  <a:lnTo>
                    <a:pt x="8763" y="2840"/>
                  </a:lnTo>
                  <a:cubicBezTo>
                    <a:pt x="8763" y="2816"/>
                    <a:pt x="8787" y="2792"/>
                    <a:pt x="8787" y="2780"/>
                  </a:cubicBezTo>
                  <a:lnTo>
                    <a:pt x="8787" y="2744"/>
                  </a:lnTo>
                  <a:lnTo>
                    <a:pt x="8787" y="2721"/>
                  </a:lnTo>
                  <a:lnTo>
                    <a:pt x="8787" y="2661"/>
                  </a:lnTo>
                  <a:lnTo>
                    <a:pt x="8787" y="2614"/>
                  </a:lnTo>
                  <a:lnTo>
                    <a:pt x="8787" y="2602"/>
                  </a:lnTo>
                  <a:cubicBezTo>
                    <a:pt x="8811" y="1923"/>
                    <a:pt x="8382" y="1256"/>
                    <a:pt x="7501" y="732"/>
                  </a:cubicBezTo>
                  <a:cubicBezTo>
                    <a:pt x="6644" y="244"/>
                    <a:pt x="5525" y="0"/>
                    <a:pt x="4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4938614" y="3051702"/>
              <a:ext cx="311486" cy="120620"/>
            </a:xfrm>
            <a:custGeom>
              <a:avLst/>
              <a:gdLst/>
              <a:ahLst/>
              <a:cxnLst/>
              <a:rect l="l" t="t" r="r" b="b"/>
              <a:pathLst>
                <a:path w="10549" h="4085" extrusionOk="0">
                  <a:moveTo>
                    <a:pt x="0" y="1"/>
                  </a:moveTo>
                  <a:lnTo>
                    <a:pt x="0" y="1048"/>
                  </a:lnTo>
                  <a:cubicBezTo>
                    <a:pt x="0" y="1834"/>
                    <a:pt x="524" y="2620"/>
                    <a:pt x="1560" y="3227"/>
                  </a:cubicBezTo>
                  <a:cubicBezTo>
                    <a:pt x="1619" y="3263"/>
                    <a:pt x="1679" y="3310"/>
                    <a:pt x="1750" y="3334"/>
                  </a:cubicBezTo>
                  <a:cubicBezTo>
                    <a:pt x="1774" y="3346"/>
                    <a:pt x="1798" y="3346"/>
                    <a:pt x="1810" y="3370"/>
                  </a:cubicBezTo>
                  <a:cubicBezTo>
                    <a:pt x="1857" y="3382"/>
                    <a:pt x="1905" y="3406"/>
                    <a:pt x="1953" y="3430"/>
                  </a:cubicBezTo>
                  <a:cubicBezTo>
                    <a:pt x="1976" y="3441"/>
                    <a:pt x="2012" y="3453"/>
                    <a:pt x="2024" y="3453"/>
                  </a:cubicBezTo>
                  <a:cubicBezTo>
                    <a:pt x="2072" y="3465"/>
                    <a:pt x="2096" y="3489"/>
                    <a:pt x="2143" y="3513"/>
                  </a:cubicBezTo>
                  <a:cubicBezTo>
                    <a:pt x="2167" y="3525"/>
                    <a:pt x="2203" y="3549"/>
                    <a:pt x="2227" y="3549"/>
                  </a:cubicBezTo>
                  <a:cubicBezTo>
                    <a:pt x="2262" y="3561"/>
                    <a:pt x="2286" y="3572"/>
                    <a:pt x="2322" y="3572"/>
                  </a:cubicBezTo>
                  <a:cubicBezTo>
                    <a:pt x="2334" y="3572"/>
                    <a:pt x="2334" y="3572"/>
                    <a:pt x="2346" y="3584"/>
                  </a:cubicBezTo>
                  <a:cubicBezTo>
                    <a:pt x="2441" y="3620"/>
                    <a:pt x="2524" y="3668"/>
                    <a:pt x="2631" y="3691"/>
                  </a:cubicBezTo>
                  <a:cubicBezTo>
                    <a:pt x="2643" y="3691"/>
                    <a:pt x="2667" y="3703"/>
                    <a:pt x="2679" y="3703"/>
                  </a:cubicBezTo>
                  <a:cubicBezTo>
                    <a:pt x="2762" y="3739"/>
                    <a:pt x="2846" y="3763"/>
                    <a:pt x="2929" y="3787"/>
                  </a:cubicBezTo>
                  <a:cubicBezTo>
                    <a:pt x="2941" y="3787"/>
                    <a:pt x="2965" y="3799"/>
                    <a:pt x="2977" y="3799"/>
                  </a:cubicBezTo>
                  <a:cubicBezTo>
                    <a:pt x="2989" y="3799"/>
                    <a:pt x="3000" y="3811"/>
                    <a:pt x="3024" y="3811"/>
                  </a:cubicBezTo>
                  <a:cubicBezTo>
                    <a:pt x="3084" y="3822"/>
                    <a:pt x="3119" y="3846"/>
                    <a:pt x="3179" y="3858"/>
                  </a:cubicBezTo>
                  <a:cubicBezTo>
                    <a:pt x="3215" y="3870"/>
                    <a:pt x="3239" y="3870"/>
                    <a:pt x="3286" y="3882"/>
                  </a:cubicBezTo>
                  <a:lnTo>
                    <a:pt x="3465" y="3930"/>
                  </a:lnTo>
                  <a:cubicBezTo>
                    <a:pt x="3477" y="3930"/>
                    <a:pt x="3512" y="3942"/>
                    <a:pt x="3524" y="3942"/>
                  </a:cubicBezTo>
                  <a:lnTo>
                    <a:pt x="3536" y="3942"/>
                  </a:lnTo>
                  <a:cubicBezTo>
                    <a:pt x="3596" y="3965"/>
                    <a:pt x="3643" y="3965"/>
                    <a:pt x="3703" y="3977"/>
                  </a:cubicBezTo>
                  <a:cubicBezTo>
                    <a:pt x="3739" y="3977"/>
                    <a:pt x="3762" y="3989"/>
                    <a:pt x="3798" y="3989"/>
                  </a:cubicBezTo>
                  <a:cubicBezTo>
                    <a:pt x="3870" y="4001"/>
                    <a:pt x="3941" y="4025"/>
                    <a:pt x="4012" y="4025"/>
                  </a:cubicBezTo>
                  <a:lnTo>
                    <a:pt x="4048" y="4025"/>
                  </a:lnTo>
                  <a:cubicBezTo>
                    <a:pt x="4132" y="4037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489" y="4061"/>
                    <a:pt x="4548" y="4061"/>
                  </a:cubicBezTo>
                  <a:lnTo>
                    <a:pt x="4643" y="4061"/>
                  </a:lnTo>
                  <a:cubicBezTo>
                    <a:pt x="4703" y="4061"/>
                    <a:pt x="4751" y="4084"/>
                    <a:pt x="4810" y="4084"/>
                  </a:cubicBezTo>
                  <a:lnTo>
                    <a:pt x="5679" y="4084"/>
                  </a:lnTo>
                  <a:cubicBezTo>
                    <a:pt x="5739" y="4084"/>
                    <a:pt x="5798" y="4084"/>
                    <a:pt x="5858" y="4061"/>
                  </a:cubicBezTo>
                  <a:lnTo>
                    <a:pt x="5965" y="4061"/>
                  </a:lnTo>
                  <a:cubicBezTo>
                    <a:pt x="6025" y="4061"/>
                    <a:pt x="6084" y="4049"/>
                    <a:pt x="6132" y="4049"/>
                  </a:cubicBezTo>
                  <a:lnTo>
                    <a:pt x="6239" y="4049"/>
                  </a:lnTo>
                  <a:cubicBezTo>
                    <a:pt x="6322" y="4037"/>
                    <a:pt x="6418" y="4037"/>
                    <a:pt x="6501" y="4025"/>
                  </a:cubicBezTo>
                  <a:lnTo>
                    <a:pt x="6548" y="4025"/>
                  </a:lnTo>
                  <a:cubicBezTo>
                    <a:pt x="6656" y="4001"/>
                    <a:pt x="6739" y="3989"/>
                    <a:pt x="6846" y="3977"/>
                  </a:cubicBezTo>
                  <a:lnTo>
                    <a:pt x="6870" y="3977"/>
                  </a:lnTo>
                  <a:cubicBezTo>
                    <a:pt x="6906" y="3977"/>
                    <a:pt x="6929" y="3965"/>
                    <a:pt x="6953" y="3965"/>
                  </a:cubicBezTo>
                  <a:cubicBezTo>
                    <a:pt x="6989" y="3942"/>
                    <a:pt x="7037" y="3942"/>
                    <a:pt x="7084" y="3930"/>
                  </a:cubicBezTo>
                  <a:cubicBezTo>
                    <a:pt x="7132" y="3918"/>
                    <a:pt x="7156" y="3918"/>
                    <a:pt x="7203" y="3906"/>
                  </a:cubicBezTo>
                  <a:cubicBezTo>
                    <a:pt x="7251" y="3882"/>
                    <a:pt x="7287" y="3882"/>
                    <a:pt x="7334" y="3870"/>
                  </a:cubicBezTo>
                  <a:cubicBezTo>
                    <a:pt x="7382" y="3858"/>
                    <a:pt x="7406" y="3858"/>
                    <a:pt x="7441" y="3846"/>
                  </a:cubicBezTo>
                  <a:cubicBezTo>
                    <a:pt x="7489" y="3822"/>
                    <a:pt x="7525" y="3811"/>
                    <a:pt x="7572" y="3811"/>
                  </a:cubicBezTo>
                  <a:cubicBezTo>
                    <a:pt x="7608" y="3799"/>
                    <a:pt x="7644" y="3799"/>
                    <a:pt x="7680" y="3787"/>
                  </a:cubicBezTo>
                  <a:lnTo>
                    <a:pt x="7811" y="3739"/>
                  </a:lnTo>
                  <a:cubicBezTo>
                    <a:pt x="7822" y="3739"/>
                    <a:pt x="7858" y="3727"/>
                    <a:pt x="7870" y="3727"/>
                  </a:cubicBezTo>
                  <a:cubicBezTo>
                    <a:pt x="7882" y="3727"/>
                    <a:pt x="7906" y="3703"/>
                    <a:pt x="7918" y="3703"/>
                  </a:cubicBezTo>
                  <a:cubicBezTo>
                    <a:pt x="7989" y="3680"/>
                    <a:pt x="8061" y="3644"/>
                    <a:pt x="8144" y="3632"/>
                  </a:cubicBezTo>
                  <a:cubicBezTo>
                    <a:pt x="8156" y="3632"/>
                    <a:pt x="8168" y="3620"/>
                    <a:pt x="8180" y="3620"/>
                  </a:cubicBezTo>
                  <a:cubicBezTo>
                    <a:pt x="8275" y="3584"/>
                    <a:pt x="8358" y="3549"/>
                    <a:pt x="8453" y="3513"/>
                  </a:cubicBezTo>
                  <a:cubicBezTo>
                    <a:pt x="8477" y="3501"/>
                    <a:pt x="8501" y="3501"/>
                    <a:pt x="8525" y="3489"/>
                  </a:cubicBezTo>
                  <a:cubicBezTo>
                    <a:pt x="8584" y="3453"/>
                    <a:pt x="8656" y="3430"/>
                    <a:pt x="8715" y="3394"/>
                  </a:cubicBezTo>
                  <a:cubicBezTo>
                    <a:pt x="8751" y="3382"/>
                    <a:pt x="8763" y="3370"/>
                    <a:pt x="8799" y="3370"/>
                  </a:cubicBezTo>
                  <a:cubicBezTo>
                    <a:pt x="8882" y="3322"/>
                    <a:pt x="8954" y="3275"/>
                    <a:pt x="9037" y="3227"/>
                  </a:cubicBezTo>
                  <a:cubicBezTo>
                    <a:pt x="9049" y="3215"/>
                    <a:pt x="9073" y="3203"/>
                    <a:pt x="9096" y="3191"/>
                  </a:cubicBezTo>
                  <a:cubicBezTo>
                    <a:pt x="9108" y="3168"/>
                    <a:pt x="9132" y="3156"/>
                    <a:pt x="9156" y="3156"/>
                  </a:cubicBezTo>
                  <a:cubicBezTo>
                    <a:pt x="9180" y="3144"/>
                    <a:pt x="9215" y="3108"/>
                    <a:pt x="9239" y="3096"/>
                  </a:cubicBezTo>
                  <a:cubicBezTo>
                    <a:pt x="9275" y="3084"/>
                    <a:pt x="9299" y="3049"/>
                    <a:pt x="9335" y="3037"/>
                  </a:cubicBezTo>
                  <a:cubicBezTo>
                    <a:pt x="9358" y="3025"/>
                    <a:pt x="9394" y="2989"/>
                    <a:pt x="9418" y="2977"/>
                  </a:cubicBezTo>
                  <a:cubicBezTo>
                    <a:pt x="9454" y="2965"/>
                    <a:pt x="9477" y="2929"/>
                    <a:pt x="9489" y="2918"/>
                  </a:cubicBezTo>
                  <a:cubicBezTo>
                    <a:pt x="9525" y="2906"/>
                    <a:pt x="9549" y="2870"/>
                    <a:pt x="9585" y="2858"/>
                  </a:cubicBezTo>
                  <a:cubicBezTo>
                    <a:pt x="9608" y="2846"/>
                    <a:pt x="9632" y="2810"/>
                    <a:pt x="9656" y="2799"/>
                  </a:cubicBezTo>
                  <a:cubicBezTo>
                    <a:pt x="9692" y="2787"/>
                    <a:pt x="9704" y="2751"/>
                    <a:pt x="9727" y="2739"/>
                  </a:cubicBezTo>
                  <a:lnTo>
                    <a:pt x="9763" y="2715"/>
                  </a:lnTo>
                  <a:cubicBezTo>
                    <a:pt x="9775" y="2691"/>
                    <a:pt x="9811" y="2679"/>
                    <a:pt x="9823" y="2656"/>
                  </a:cubicBezTo>
                  <a:lnTo>
                    <a:pt x="9835" y="2632"/>
                  </a:lnTo>
                  <a:cubicBezTo>
                    <a:pt x="9882" y="2596"/>
                    <a:pt x="9906" y="2560"/>
                    <a:pt x="9942" y="2513"/>
                  </a:cubicBezTo>
                  <a:lnTo>
                    <a:pt x="9966" y="2489"/>
                  </a:lnTo>
                  <a:cubicBezTo>
                    <a:pt x="10001" y="2453"/>
                    <a:pt x="10025" y="2418"/>
                    <a:pt x="10061" y="2382"/>
                  </a:cubicBezTo>
                  <a:lnTo>
                    <a:pt x="10073" y="2370"/>
                  </a:lnTo>
                  <a:cubicBezTo>
                    <a:pt x="10073" y="2370"/>
                    <a:pt x="10073" y="2358"/>
                    <a:pt x="10085" y="2358"/>
                  </a:cubicBezTo>
                  <a:cubicBezTo>
                    <a:pt x="10108" y="2334"/>
                    <a:pt x="10108" y="2322"/>
                    <a:pt x="10120" y="2322"/>
                  </a:cubicBezTo>
                  <a:cubicBezTo>
                    <a:pt x="10144" y="2298"/>
                    <a:pt x="10168" y="2251"/>
                    <a:pt x="10192" y="2215"/>
                  </a:cubicBezTo>
                  <a:cubicBezTo>
                    <a:pt x="10204" y="2203"/>
                    <a:pt x="10228" y="2179"/>
                    <a:pt x="10228" y="2156"/>
                  </a:cubicBezTo>
                  <a:cubicBezTo>
                    <a:pt x="10239" y="2132"/>
                    <a:pt x="10263" y="2096"/>
                    <a:pt x="10287" y="2072"/>
                  </a:cubicBezTo>
                  <a:cubicBezTo>
                    <a:pt x="10287" y="2060"/>
                    <a:pt x="10299" y="2060"/>
                    <a:pt x="10299" y="2037"/>
                  </a:cubicBezTo>
                  <a:cubicBezTo>
                    <a:pt x="10299" y="2025"/>
                    <a:pt x="10311" y="2013"/>
                    <a:pt x="10311" y="2013"/>
                  </a:cubicBezTo>
                  <a:cubicBezTo>
                    <a:pt x="10323" y="1977"/>
                    <a:pt x="10347" y="1953"/>
                    <a:pt x="10358" y="1941"/>
                  </a:cubicBezTo>
                  <a:cubicBezTo>
                    <a:pt x="10370" y="1917"/>
                    <a:pt x="10370" y="1894"/>
                    <a:pt x="10382" y="1858"/>
                  </a:cubicBezTo>
                  <a:cubicBezTo>
                    <a:pt x="10406" y="1834"/>
                    <a:pt x="10418" y="1798"/>
                    <a:pt x="10418" y="1787"/>
                  </a:cubicBezTo>
                  <a:cubicBezTo>
                    <a:pt x="10418" y="1775"/>
                    <a:pt x="10430" y="1763"/>
                    <a:pt x="10430" y="1739"/>
                  </a:cubicBezTo>
                  <a:cubicBezTo>
                    <a:pt x="10430" y="1727"/>
                    <a:pt x="10430" y="1727"/>
                    <a:pt x="10442" y="1715"/>
                  </a:cubicBezTo>
                  <a:cubicBezTo>
                    <a:pt x="10466" y="1679"/>
                    <a:pt x="10466" y="1667"/>
                    <a:pt x="10478" y="1644"/>
                  </a:cubicBezTo>
                  <a:cubicBezTo>
                    <a:pt x="10478" y="1608"/>
                    <a:pt x="10489" y="1596"/>
                    <a:pt x="10489" y="1560"/>
                  </a:cubicBezTo>
                  <a:cubicBezTo>
                    <a:pt x="10489" y="1536"/>
                    <a:pt x="10501" y="1525"/>
                    <a:pt x="10501" y="1489"/>
                  </a:cubicBezTo>
                  <a:cubicBezTo>
                    <a:pt x="10501" y="1477"/>
                    <a:pt x="10501" y="1465"/>
                    <a:pt x="10525" y="1441"/>
                  </a:cubicBezTo>
                  <a:lnTo>
                    <a:pt x="10525" y="1429"/>
                  </a:lnTo>
                  <a:cubicBezTo>
                    <a:pt x="10525" y="1406"/>
                    <a:pt x="10537" y="1370"/>
                    <a:pt x="10537" y="1358"/>
                  </a:cubicBezTo>
                  <a:cubicBezTo>
                    <a:pt x="10537" y="1322"/>
                    <a:pt x="10537" y="1310"/>
                    <a:pt x="10549" y="1286"/>
                  </a:cubicBezTo>
                  <a:lnTo>
                    <a:pt x="10549" y="1203"/>
                  </a:lnTo>
                  <a:lnTo>
                    <a:pt x="10549" y="1132"/>
                  </a:lnTo>
                  <a:lnTo>
                    <a:pt x="10549" y="1120"/>
                  </a:lnTo>
                  <a:lnTo>
                    <a:pt x="10549" y="1"/>
                  </a:lnTo>
                  <a:cubicBezTo>
                    <a:pt x="10549" y="36"/>
                    <a:pt x="10549" y="48"/>
                    <a:pt x="10537" y="72"/>
                  </a:cubicBezTo>
                  <a:lnTo>
                    <a:pt x="10537" y="108"/>
                  </a:lnTo>
                  <a:lnTo>
                    <a:pt x="10537" y="155"/>
                  </a:lnTo>
                  <a:cubicBezTo>
                    <a:pt x="10537" y="179"/>
                    <a:pt x="10525" y="191"/>
                    <a:pt x="10525" y="227"/>
                  </a:cubicBezTo>
                  <a:lnTo>
                    <a:pt x="10525" y="251"/>
                  </a:lnTo>
                  <a:cubicBezTo>
                    <a:pt x="10525" y="274"/>
                    <a:pt x="10525" y="286"/>
                    <a:pt x="10513" y="298"/>
                  </a:cubicBezTo>
                  <a:cubicBezTo>
                    <a:pt x="10513" y="334"/>
                    <a:pt x="10489" y="346"/>
                    <a:pt x="10489" y="370"/>
                  </a:cubicBezTo>
                  <a:cubicBezTo>
                    <a:pt x="10489" y="393"/>
                    <a:pt x="10489" y="393"/>
                    <a:pt x="10478" y="405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42" y="465"/>
                    <a:pt x="10442" y="477"/>
                    <a:pt x="10430" y="513"/>
                  </a:cubicBezTo>
                  <a:cubicBezTo>
                    <a:pt x="10430" y="524"/>
                    <a:pt x="10418" y="536"/>
                    <a:pt x="10418" y="536"/>
                  </a:cubicBezTo>
                  <a:cubicBezTo>
                    <a:pt x="10418" y="548"/>
                    <a:pt x="10406" y="572"/>
                    <a:pt x="10406" y="572"/>
                  </a:cubicBezTo>
                  <a:cubicBezTo>
                    <a:pt x="10382" y="596"/>
                    <a:pt x="10370" y="608"/>
                    <a:pt x="10370" y="644"/>
                  </a:cubicBezTo>
                  <a:cubicBezTo>
                    <a:pt x="10370" y="655"/>
                    <a:pt x="10358" y="667"/>
                    <a:pt x="10358" y="691"/>
                  </a:cubicBezTo>
                  <a:cubicBezTo>
                    <a:pt x="10358" y="703"/>
                    <a:pt x="10347" y="703"/>
                    <a:pt x="10347" y="715"/>
                  </a:cubicBezTo>
                  <a:cubicBezTo>
                    <a:pt x="10323" y="751"/>
                    <a:pt x="10311" y="763"/>
                    <a:pt x="10299" y="786"/>
                  </a:cubicBezTo>
                  <a:cubicBezTo>
                    <a:pt x="10299" y="810"/>
                    <a:pt x="10287" y="822"/>
                    <a:pt x="10287" y="834"/>
                  </a:cubicBezTo>
                  <a:cubicBezTo>
                    <a:pt x="10287" y="846"/>
                    <a:pt x="10263" y="846"/>
                    <a:pt x="10263" y="870"/>
                  </a:cubicBezTo>
                  <a:cubicBezTo>
                    <a:pt x="10251" y="894"/>
                    <a:pt x="10239" y="905"/>
                    <a:pt x="10228" y="941"/>
                  </a:cubicBezTo>
                  <a:cubicBezTo>
                    <a:pt x="10204" y="953"/>
                    <a:pt x="10204" y="965"/>
                    <a:pt x="10192" y="989"/>
                  </a:cubicBezTo>
                  <a:cubicBezTo>
                    <a:pt x="10192" y="989"/>
                    <a:pt x="10192" y="1001"/>
                    <a:pt x="10180" y="1001"/>
                  </a:cubicBezTo>
                  <a:cubicBezTo>
                    <a:pt x="10168" y="1025"/>
                    <a:pt x="10144" y="1048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85" y="1108"/>
                    <a:pt x="10073" y="1120"/>
                    <a:pt x="10073" y="1132"/>
                  </a:cubicBezTo>
                  <a:cubicBezTo>
                    <a:pt x="10061" y="1167"/>
                    <a:pt x="10025" y="1179"/>
                    <a:pt x="10013" y="1203"/>
                  </a:cubicBezTo>
                  <a:lnTo>
                    <a:pt x="9966" y="1251"/>
                  </a:lnTo>
                  <a:lnTo>
                    <a:pt x="9954" y="1263"/>
                  </a:lnTo>
                  <a:cubicBezTo>
                    <a:pt x="9942" y="1298"/>
                    <a:pt x="9906" y="1310"/>
                    <a:pt x="9882" y="1346"/>
                  </a:cubicBezTo>
                  <a:cubicBezTo>
                    <a:pt x="9870" y="1358"/>
                    <a:pt x="9847" y="1382"/>
                    <a:pt x="9823" y="1406"/>
                  </a:cubicBezTo>
                  <a:lnTo>
                    <a:pt x="9751" y="1477"/>
                  </a:lnTo>
                  <a:lnTo>
                    <a:pt x="9716" y="1501"/>
                  </a:lnTo>
                  <a:lnTo>
                    <a:pt x="9692" y="1536"/>
                  </a:lnTo>
                  <a:cubicBezTo>
                    <a:pt x="9656" y="1560"/>
                    <a:pt x="9632" y="1584"/>
                    <a:pt x="9596" y="1608"/>
                  </a:cubicBezTo>
                  <a:lnTo>
                    <a:pt x="9573" y="1644"/>
                  </a:lnTo>
                  <a:lnTo>
                    <a:pt x="9537" y="1667"/>
                  </a:lnTo>
                  <a:cubicBezTo>
                    <a:pt x="9513" y="1703"/>
                    <a:pt x="9477" y="1715"/>
                    <a:pt x="9430" y="1739"/>
                  </a:cubicBezTo>
                  <a:lnTo>
                    <a:pt x="9406" y="1775"/>
                  </a:lnTo>
                  <a:lnTo>
                    <a:pt x="9370" y="1798"/>
                  </a:lnTo>
                  <a:cubicBezTo>
                    <a:pt x="9335" y="1834"/>
                    <a:pt x="9299" y="1858"/>
                    <a:pt x="9251" y="1882"/>
                  </a:cubicBezTo>
                  <a:cubicBezTo>
                    <a:pt x="9239" y="1882"/>
                    <a:pt x="9239" y="1894"/>
                    <a:pt x="9227" y="1894"/>
                  </a:cubicBezTo>
                  <a:cubicBezTo>
                    <a:pt x="9215" y="1894"/>
                    <a:pt x="9215" y="1906"/>
                    <a:pt x="9192" y="1906"/>
                  </a:cubicBezTo>
                  <a:cubicBezTo>
                    <a:pt x="9132" y="1953"/>
                    <a:pt x="9073" y="1977"/>
                    <a:pt x="9001" y="2025"/>
                  </a:cubicBezTo>
                  <a:cubicBezTo>
                    <a:pt x="8930" y="2072"/>
                    <a:pt x="8834" y="2120"/>
                    <a:pt x="8763" y="2156"/>
                  </a:cubicBezTo>
                  <a:cubicBezTo>
                    <a:pt x="8739" y="2179"/>
                    <a:pt x="8715" y="2191"/>
                    <a:pt x="8692" y="2191"/>
                  </a:cubicBezTo>
                  <a:cubicBezTo>
                    <a:pt x="8632" y="2215"/>
                    <a:pt x="8561" y="2251"/>
                    <a:pt x="8501" y="2275"/>
                  </a:cubicBezTo>
                  <a:cubicBezTo>
                    <a:pt x="8477" y="2298"/>
                    <a:pt x="8453" y="2298"/>
                    <a:pt x="8442" y="2310"/>
                  </a:cubicBezTo>
                  <a:cubicBezTo>
                    <a:pt x="8346" y="2358"/>
                    <a:pt x="8263" y="2382"/>
                    <a:pt x="8168" y="2418"/>
                  </a:cubicBezTo>
                  <a:cubicBezTo>
                    <a:pt x="8156" y="2418"/>
                    <a:pt x="8144" y="2429"/>
                    <a:pt x="8120" y="2429"/>
                  </a:cubicBezTo>
                  <a:cubicBezTo>
                    <a:pt x="8049" y="2453"/>
                    <a:pt x="7977" y="2489"/>
                    <a:pt x="7906" y="2501"/>
                  </a:cubicBezTo>
                  <a:cubicBezTo>
                    <a:pt x="7870" y="2513"/>
                    <a:pt x="7846" y="2513"/>
                    <a:pt x="7811" y="2537"/>
                  </a:cubicBezTo>
                  <a:lnTo>
                    <a:pt x="7680" y="2572"/>
                  </a:lnTo>
                  <a:cubicBezTo>
                    <a:pt x="7644" y="2596"/>
                    <a:pt x="7608" y="2596"/>
                    <a:pt x="7572" y="2608"/>
                  </a:cubicBezTo>
                  <a:cubicBezTo>
                    <a:pt x="7525" y="2620"/>
                    <a:pt x="7489" y="2632"/>
                    <a:pt x="7441" y="2632"/>
                  </a:cubicBezTo>
                  <a:cubicBezTo>
                    <a:pt x="7406" y="2656"/>
                    <a:pt x="7370" y="2656"/>
                    <a:pt x="7334" y="2668"/>
                  </a:cubicBezTo>
                  <a:cubicBezTo>
                    <a:pt x="7287" y="2679"/>
                    <a:pt x="7251" y="2679"/>
                    <a:pt x="7203" y="2691"/>
                  </a:cubicBezTo>
                  <a:cubicBezTo>
                    <a:pt x="7168" y="2715"/>
                    <a:pt x="7132" y="2715"/>
                    <a:pt x="7096" y="2727"/>
                  </a:cubicBezTo>
                  <a:cubicBezTo>
                    <a:pt x="7049" y="2739"/>
                    <a:pt x="7013" y="2739"/>
                    <a:pt x="6965" y="2751"/>
                  </a:cubicBezTo>
                  <a:cubicBezTo>
                    <a:pt x="6929" y="2751"/>
                    <a:pt x="6894" y="2775"/>
                    <a:pt x="6858" y="2775"/>
                  </a:cubicBezTo>
                  <a:cubicBezTo>
                    <a:pt x="6751" y="2787"/>
                    <a:pt x="6668" y="2799"/>
                    <a:pt x="6560" y="2810"/>
                  </a:cubicBezTo>
                  <a:lnTo>
                    <a:pt x="6513" y="2810"/>
                  </a:lnTo>
                  <a:cubicBezTo>
                    <a:pt x="6429" y="2834"/>
                    <a:pt x="6334" y="2834"/>
                    <a:pt x="6251" y="2846"/>
                  </a:cubicBezTo>
                  <a:cubicBezTo>
                    <a:pt x="6215" y="2846"/>
                    <a:pt x="6179" y="2846"/>
                    <a:pt x="6144" y="2858"/>
                  </a:cubicBezTo>
                  <a:cubicBezTo>
                    <a:pt x="6084" y="2858"/>
                    <a:pt x="6025" y="2870"/>
                    <a:pt x="5977" y="2870"/>
                  </a:cubicBezTo>
                  <a:cubicBezTo>
                    <a:pt x="5953" y="2870"/>
                    <a:pt x="5906" y="2870"/>
                    <a:pt x="5882" y="2894"/>
                  </a:cubicBezTo>
                  <a:cubicBezTo>
                    <a:pt x="5822" y="2894"/>
                    <a:pt x="5763" y="2894"/>
                    <a:pt x="5703" y="2906"/>
                  </a:cubicBezTo>
                  <a:lnTo>
                    <a:pt x="4822" y="2906"/>
                  </a:lnTo>
                  <a:cubicBezTo>
                    <a:pt x="4763" y="2906"/>
                    <a:pt x="4715" y="2906"/>
                    <a:pt x="4655" y="2894"/>
                  </a:cubicBezTo>
                  <a:lnTo>
                    <a:pt x="4572" y="2894"/>
                  </a:lnTo>
                  <a:cubicBezTo>
                    <a:pt x="4513" y="2894"/>
                    <a:pt x="4429" y="2870"/>
                    <a:pt x="4370" y="2870"/>
                  </a:cubicBezTo>
                  <a:lnTo>
                    <a:pt x="4310" y="2870"/>
                  </a:lnTo>
                  <a:cubicBezTo>
                    <a:pt x="4227" y="2858"/>
                    <a:pt x="4155" y="2858"/>
                    <a:pt x="4060" y="2846"/>
                  </a:cubicBezTo>
                  <a:lnTo>
                    <a:pt x="4012" y="2846"/>
                  </a:lnTo>
                  <a:cubicBezTo>
                    <a:pt x="3941" y="2834"/>
                    <a:pt x="3870" y="2834"/>
                    <a:pt x="3798" y="2810"/>
                  </a:cubicBezTo>
                  <a:cubicBezTo>
                    <a:pt x="3762" y="2810"/>
                    <a:pt x="3739" y="2799"/>
                    <a:pt x="3703" y="2799"/>
                  </a:cubicBezTo>
                  <a:cubicBezTo>
                    <a:pt x="3643" y="2787"/>
                    <a:pt x="3596" y="2787"/>
                    <a:pt x="3536" y="2775"/>
                  </a:cubicBezTo>
                  <a:cubicBezTo>
                    <a:pt x="3512" y="2775"/>
                    <a:pt x="3477" y="2751"/>
                    <a:pt x="3453" y="2751"/>
                  </a:cubicBezTo>
                  <a:lnTo>
                    <a:pt x="3274" y="2715"/>
                  </a:lnTo>
                  <a:cubicBezTo>
                    <a:pt x="3239" y="2691"/>
                    <a:pt x="3215" y="2691"/>
                    <a:pt x="3167" y="2679"/>
                  </a:cubicBezTo>
                  <a:cubicBezTo>
                    <a:pt x="3108" y="2668"/>
                    <a:pt x="3060" y="2656"/>
                    <a:pt x="3000" y="2632"/>
                  </a:cubicBezTo>
                  <a:cubicBezTo>
                    <a:pt x="2977" y="2620"/>
                    <a:pt x="2941" y="2620"/>
                    <a:pt x="2917" y="2608"/>
                  </a:cubicBezTo>
                  <a:cubicBezTo>
                    <a:pt x="2822" y="2572"/>
                    <a:pt x="2750" y="2560"/>
                    <a:pt x="2667" y="2537"/>
                  </a:cubicBezTo>
                  <a:cubicBezTo>
                    <a:pt x="2643" y="2537"/>
                    <a:pt x="2631" y="2513"/>
                    <a:pt x="2619" y="2513"/>
                  </a:cubicBezTo>
                  <a:cubicBezTo>
                    <a:pt x="2524" y="2489"/>
                    <a:pt x="2429" y="2453"/>
                    <a:pt x="2334" y="2418"/>
                  </a:cubicBezTo>
                  <a:cubicBezTo>
                    <a:pt x="2286" y="2394"/>
                    <a:pt x="2262" y="2382"/>
                    <a:pt x="2227" y="2370"/>
                  </a:cubicBezTo>
                  <a:cubicBezTo>
                    <a:pt x="2203" y="2358"/>
                    <a:pt x="2167" y="2334"/>
                    <a:pt x="2143" y="2334"/>
                  </a:cubicBezTo>
                  <a:cubicBezTo>
                    <a:pt x="2096" y="2322"/>
                    <a:pt x="2048" y="2310"/>
                    <a:pt x="2024" y="2275"/>
                  </a:cubicBezTo>
                  <a:cubicBezTo>
                    <a:pt x="1988" y="2263"/>
                    <a:pt x="1965" y="2251"/>
                    <a:pt x="1953" y="2251"/>
                  </a:cubicBezTo>
                  <a:cubicBezTo>
                    <a:pt x="1905" y="2239"/>
                    <a:pt x="1857" y="2203"/>
                    <a:pt x="1810" y="2191"/>
                  </a:cubicBezTo>
                  <a:cubicBezTo>
                    <a:pt x="1798" y="2179"/>
                    <a:pt x="1774" y="2179"/>
                    <a:pt x="1750" y="2156"/>
                  </a:cubicBezTo>
                  <a:cubicBezTo>
                    <a:pt x="1691" y="2132"/>
                    <a:pt x="1619" y="2084"/>
                    <a:pt x="1560" y="2060"/>
                  </a:cubicBezTo>
                  <a:cubicBezTo>
                    <a:pt x="1500" y="2013"/>
                    <a:pt x="1429" y="1977"/>
                    <a:pt x="1369" y="1941"/>
                  </a:cubicBezTo>
                  <a:cubicBezTo>
                    <a:pt x="1357" y="1917"/>
                    <a:pt x="1322" y="1906"/>
                    <a:pt x="1310" y="1894"/>
                  </a:cubicBezTo>
                  <a:cubicBezTo>
                    <a:pt x="1262" y="1858"/>
                    <a:pt x="1238" y="1834"/>
                    <a:pt x="1191" y="1822"/>
                  </a:cubicBezTo>
                  <a:cubicBezTo>
                    <a:pt x="1155" y="1798"/>
                    <a:pt x="1143" y="1787"/>
                    <a:pt x="1119" y="1775"/>
                  </a:cubicBezTo>
                  <a:cubicBezTo>
                    <a:pt x="1084" y="1739"/>
                    <a:pt x="1060" y="1727"/>
                    <a:pt x="1024" y="1703"/>
                  </a:cubicBezTo>
                  <a:cubicBezTo>
                    <a:pt x="1000" y="1679"/>
                    <a:pt x="976" y="1667"/>
                    <a:pt x="964" y="1644"/>
                  </a:cubicBezTo>
                  <a:cubicBezTo>
                    <a:pt x="941" y="1608"/>
                    <a:pt x="905" y="1596"/>
                    <a:pt x="881" y="1560"/>
                  </a:cubicBezTo>
                  <a:lnTo>
                    <a:pt x="822" y="1501"/>
                  </a:lnTo>
                  <a:cubicBezTo>
                    <a:pt x="786" y="1477"/>
                    <a:pt x="762" y="1465"/>
                    <a:pt x="738" y="1429"/>
                  </a:cubicBezTo>
                  <a:lnTo>
                    <a:pt x="679" y="1370"/>
                  </a:lnTo>
                  <a:lnTo>
                    <a:pt x="607" y="1298"/>
                  </a:lnTo>
                  <a:cubicBezTo>
                    <a:pt x="595" y="1286"/>
                    <a:pt x="583" y="1251"/>
                    <a:pt x="548" y="1239"/>
                  </a:cubicBezTo>
                  <a:cubicBezTo>
                    <a:pt x="536" y="1203"/>
                    <a:pt x="500" y="1191"/>
                    <a:pt x="488" y="1167"/>
                  </a:cubicBezTo>
                  <a:cubicBezTo>
                    <a:pt x="476" y="1144"/>
                    <a:pt x="464" y="1120"/>
                    <a:pt x="441" y="1108"/>
                  </a:cubicBezTo>
                  <a:cubicBezTo>
                    <a:pt x="429" y="1072"/>
                    <a:pt x="405" y="1060"/>
                    <a:pt x="381" y="1025"/>
                  </a:cubicBezTo>
                  <a:cubicBezTo>
                    <a:pt x="369" y="1013"/>
                    <a:pt x="357" y="989"/>
                    <a:pt x="345" y="965"/>
                  </a:cubicBezTo>
                  <a:cubicBezTo>
                    <a:pt x="322" y="941"/>
                    <a:pt x="310" y="929"/>
                    <a:pt x="298" y="894"/>
                  </a:cubicBezTo>
                  <a:cubicBezTo>
                    <a:pt x="286" y="870"/>
                    <a:pt x="262" y="846"/>
                    <a:pt x="250" y="822"/>
                  </a:cubicBezTo>
                  <a:cubicBezTo>
                    <a:pt x="238" y="786"/>
                    <a:pt x="226" y="774"/>
                    <a:pt x="202" y="751"/>
                  </a:cubicBezTo>
                  <a:cubicBezTo>
                    <a:pt x="191" y="715"/>
                    <a:pt x="191" y="703"/>
                    <a:pt x="179" y="667"/>
                  </a:cubicBezTo>
                  <a:cubicBezTo>
                    <a:pt x="167" y="644"/>
                    <a:pt x="143" y="632"/>
                    <a:pt x="143" y="596"/>
                  </a:cubicBezTo>
                  <a:cubicBezTo>
                    <a:pt x="131" y="572"/>
                    <a:pt x="131" y="548"/>
                    <a:pt x="119" y="524"/>
                  </a:cubicBezTo>
                  <a:cubicBezTo>
                    <a:pt x="107" y="489"/>
                    <a:pt x="107" y="477"/>
                    <a:pt x="83" y="453"/>
                  </a:cubicBezTo>
                  <a:cubicBezTo>
                    <a:pt x="71" y="417"/>
                    <a:pt x="71" y="405"/>
                    <a:pt x="71" y="370"/>
                  </a:cubicBezTo>
                  <a:cubicBezTo>
                    <a:pt x="60" y="346"/>
                    <a:pt x="60" y="334"/>
                    <a:pt x="60" y="298"/>
                  </a:cubicBezTo>
                  <a:cubicBezTo>
                    <a:pt x="60" y="274"/>
                    <a:pt x="48" y="251"/>
                    <a:pt x="48" y="227"/>
                  </a:cubicBezTo>
                  <a:cubicBezTo>
                    <a:pt x="48" y="191"/>
                    <a:pt x="24" y="179"/>
                    <a:pt x="24" y="155"/>
                  </a:cubicBezTo>
                  <a:cubicBezTo>
                    <a:pt x="24" y="120"/>
                    <a:pt x="24" y="108"/>
                    <a:pt x="12" y="72"/>
                  </a:cubicBezTo>
                  <a:cubicBezTo>
                    <a:pt x="12" y="48"/>
                    <a:pt x="1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025779" y="3005639"/>
              <a:ext cx="137510" cy="73878"/>
            </a:xfrm>
            <a:custGeom>
              <a:avLst/>
              <a:gdLst/>
              <a:ahLst/>
              <a:cxnLst/>
              <a:rect l="l" t="t" r="r" b="b"/>
              <a:pathLst>
                <a:path w="4657" h="2502" extrusionOk="0">
                  <a:moveTo>
                    <a:pt x="2757" y="513"/>
                  </a:moveTo>
                  <a:cubicBezTo>
                    <a:pt x="2855" y="513"/>
                    <a:pt x="2968" y="534"/>
                    <a:pt x="3096" y="584"/>
                  </a:cubicBezTo>
                  <a:lnTo>
                    <a:pt x="2513" y="918"/>
                  </a:lnTo>
                  <a:cubicBezTo>
                    <a:pt x="2382" y="775"/>
                    <a:pt x="2334" y="656"/>
                    <a:pt x="2477" y="584"/>
                  </a:cubicBezTo>
                  <a:cubicBezTo>
                    <a:pt x="2553" y="540"/>
                    <a:pt x="2646" y="513"/>
                    <a:pt x="2757" y="513"/>
                  </a:cubicBezTo>
                  <a:close/>
                  <a:moveTo>
                    <a:pt x="2215" y="1561"/>
                  </a:moveTo>
                  <a:cubicBezTo>
                    <a:pt x="2334" y="1692"/>
                    <a:pt x="2382" y="1811"/>
                    <a:pt x="2227" y="1906"/>
                  </a:cubicBezTo>
                  <a:cubicBezTo>
                    <a:pt x="2159" y="1943"/>
                    <a:pt x="2075" y="1964"/>
                    <a:pt x="1973" y="1964"/>
                  </a:cubicBezTo>
                  <a:cubicBezTo>
                    <a:pt x="1879" y="1964"/>
                    <a:pt x="1770" y="1946"/>
                    <a:pt x="1644" y="1906"/>
                  </a:cubicBezTo>
                  <a:lnTo>
                    <a:pt x="2215" y="1561"/>
                  </a:lnTo>
                  <a:close/>
                  <a:moveTo>
                    <a:pt x="4108" y="1"/>
                  </a:moveTo>
                  <a:lnTo>
                    <a:pt x="3644" y="263"/>
                  </a:lnTo>
                  <a:cubicBezTo>
                    <a:pt x="3273" y="99"/>
                    <a:pt x="2912" y="25"/>
                    <a:pt x="2590" y="25"/>
                  </a:cubicBezTo>
                  <a:cubicBezTo>
                    <a:pt x="2281" y="25"/>
                    <a:pt x="2008" y="93"/>
                    <a:pt x="1799" y="215"/>
                  </a:cubicBezTo>
                  <a:cubicBezTo>
                    <a:pt x="1215" y="560"/>
                    <a:pt x="1572" y="953"/>
                    <a:pt x="1918" y="1275"/>
                  </a:cubicBezTo>
                  <a:lnTo>
                    <a:pt x="1227" y="1680"/>
                  </a:lnTo>
                  <a:cubicBezTo>
                    <a:pt x="965" y="1489"/>
                    <a:pt x="787" y="1263"/>
                    <a:pt x="727" y="1049"/>
                  </a:cubicBezTo>
                  <a:lnTo>
                    <a:pt x="1" y="1215"/>
                  </a:lnTo>
                  <a:cubicBezTo>
                    <a:pt x="37" y="1453"/>
                    <a:pt x="310" y="1751"/>
                    <a:pt x="691" y="2001"/>
                  </a:cubicBezTo>
                  <a:lnTo>
                    <a:pt x="251" y="2263"/>
                  </a:lnTo>
                  <a:lnTo>
                    <a:pt x="334" y="2299"/>
                  </a:lnTo>
                  <a:lnTo>
                    <a:pt x="668" y="2501"/>
                  </a:lnTo>
                  <a:lnTo>
                    <a:pt x="1132" y="2227"/>
                  </a:lnTo>
                  <a:cubicBezTo>
                    <a:pt x="1477" y="2376"/>
                    <a:pt x="1822" y="2445"/>
                    <a:pt x="2135" y="2445"/>
                  </a:cubicBezTo>
                  <a:cubicBezTo>
                    <a:pt x="2448" y="2445"/>
                    <a:pt x="2727" y="2376"/>
                    <a:pt x="2942" y="2251"/>
                  </a:cubicBezTo>
                  <a:cubicBezTo>
                    <a:pt x="3525" y="1906"/>
                    <a:pt x="3168" y="1537"/>
                    <a:pt x="2823" y="1203"/>
                  </a:cubicBezTo>
                  <a:lnTo>
                    <a:pt x="3525" y="799"/>
                  </a:lnTo>
                  <a:cubicBezTo>
                    <a:pt x="3704" y="930"/>
                    <a:pt x="3847" y="1096"/>
                    <a:pt x="3942" y="1287"/>
                  </a:cubicBezTo>
                  <a:lnTo>
                    <a:pt x="4656" y="1108"/>
                  </a:lnTo>
                  <a:cubicBezTo>
                    <a:pt x="4561" y="906"/>
                    <a:pt x="4358" y="680"/>
                    <a:pt x="4073" y="489"/>
                  </a:cubicBezTo>
                  <a:lnTo>
                    <a:pt x="4525" y="239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5161842" y="3196210"/>
              <a:ext cx="313257" cy="180708"/>
            </a:xfrm>
            <a:custGeom>
              <a:avLst/>
              <a:gdLst/>
              <a:ahLst/>
              <a:cxnLst/>
              <a:rect l="l" t="t" r="r" b="b"/>
              <a:pathLst>
                <a:path w="10609" h="6120" extrusionOk="0">
                  <a:moveTo>
                    <a:pt x="5275" y="0"/>
                  </a:moveTo>
                  <a:cubicBezTo>
                    <a:pt x="3921" y="0"/>
                    <a:pt x="2566" y="298"/>
                    <a:pt x="1536" y="893"/>
                  </a:cubicBezTo>
                  <a:cubicBezTo>
                    <a:pt x="501" y="1488"/>
                    <a:pt x="1" y="2274"/>
                    <a:pt x="1" y="3048"/>
                  </a:cubicBezTo>
                  <a:lnTo>
                    <a:pt x="1" y="3131"/>
                  </a:lnTo>
                  <a:cubicBezTo>
                    <a:pt x="36" y="3179"/>
                    <a:pt x="36" y="3203"/>
                    <a:pt x="36" y="3215"/>
                  </a:cubicBezTo>
                  <a:cubicBezTo>
                    <a:pt x="36" y="3250"/>
                    <a:pt x="36" y="3262"/>
                    <a:pt x="48" y="3298"/>
                  </a:cubicBezTo>
                  <a:cubicBezTo>
                    <a:pt x="48" y="3322"/>
                    <a:pt x="48" y="3334"/>
                    <a:pt x="60" y="3369"/>
                  </a:cubicBezTo>
                  <a:cubicBezTo>
                    <a:pt x="60" y="3393"/>
                    <a:pt x="72" y="3405"/>
                    <a:pt x="72" y="3441"/>
                  </a:cubicBezTo>
                  <a:cubicBezTo>
                    <a:pt x="72" y="3477"/>
                    <a:pt x="96" y="3489"/>
                    <a:pt x="96" y="3512"/>
                  </a:cubicBezTo>
                  <a:cubicBezTo>
                    <a:pt x="96" y="3548"/>
                    <a:pt x="108" y="3560"/>
                    <a:pt x="108" y="3596"/>
                  </a:cubicBezTo>
                  <a:cubicBezTo>
                    <a:pt x="108" y="3620"/>
                    <a:pt x="120" y="3631"/>
                    <a:pt x="120" y="3667"/>
                  </a:cubicBezTo>
                  <a:cubicBezTo>
                    <a:pt x="131" y="3691"/>
                    <a:pt x="131" y="3703"/>
                    <a:pt x="155" y="3739"/>
                  </a:cubicBezTo>
                  <a:cubicBezTo>
                    <a:pt x="167" y="3774"/>
                    <a:pt x="167" y="3786"/>
                    <a:pt x="179" y="3810"/>
                  </a:cubicBezTo>
                  <a:cubicBezTo>
                    <a:pt x="191" y="3846"/>
                    <a:pt x="215" y="3858"/>
                    <a:pt x="215" y="3893"/>
                  </a:cubicBezTo>
                  <a:cubicBezTo>
                    <a:pt x="227" y="3917"/>
                    <a:pt x="227" y="3929"/>
                    <a:pt x="239" y="3965"/>
                  </a:cubicBezTo>
                  <a:cubicBezTo>
                    <a:pt x="251" y="3989"/>
                    <a:pt x="274" y="4001"/>
                    <a:pt x="286" y="4036"/>
                  </a:cubicBezTo>
                  <a:cubicBezTo>
                    <a:pt x="298" y="4072"/>
                    <a:pt x="310" y="4084"/>
                    <a:pt x="334" y="4108"/>
                  </a:cubicBezTo>
                  <a:cubicBezTo>
                    <a:pt x="346" y="4143"/>
                    <a:pt x="358" y="4155"/>
                    <a:pt x="370" y="4191"/>
                  </a:cubicBezTo>
                  <a:cubicBezTo>
                    <a:pt x="393" y="4203"/>
                    <a:pt x="405" y="4227"/>
                    <a:pt x="417" y="4251"/>
                  </a:cubicBezTo>
                  <a:cubicBezTo>
                    <a:pt x="429" y="4274"/>
                    <a:pt x="453" y="4286"/>
                    <a:pt x="477" y="4322"/>
                  </a:cubicBezTo>
                  <a:cubicBezTo>
                    <a:pt x="489" y="4334"/>
                    <a:pt x="512" y="4358"/>
                    <a:pt x="524" y="4382"/>
                  </a:cubicBezTo>
                  <a:cubicBezTo>
                    <a:pt x="536" y="4405"/>
                    <a:pt x="572" y="4417"/>
                    <a:pt x="584" y="4453"/>
                  </a:cubicBezTo>
                  <a:cubicBezTo>
                    <a:pt x="596" y="4465"/>
                    <a:pt x="608" y="4501"/>
                    <a:pt x="643" y="4512"/>
                  </a:cubicBezTo>
                  <a:cubicBezTo>
                    <a:pt x="655" y="4548"/>
                    <a:pt x="691" y="4560"/>
                    <a:pt x="715" y="4584"/>
                  </a:cubicBezTo>
                  <a:lnTo>
                    <a:pt x="774" y="4643"/>
                  </a:lnTo>
                  <a:lnTo>
                    <a:pt x="846" y="4715"/>
                  </a:lnTo>
                  <a:lnTo>
                    <a:pt x="905" y="4774"/>
                  </a:lnTo>
                  <a:cubicBezTo>
                    <a:pt x="941" y="4810"/>
                    <a:pt x="965" y="4822"/>
                    <a:pt x="1001" y="4858"/>
                  </a:cubicBezTo>
                  <a:cubicBezTo>
                    <a:pt x="1013" y="4870"/>
                    <a:pt x="1048" y="4882"/>
                    <a:pt x="1060" y="4917"/>
                  </a:cubicBezTo>
                  <a:cubicBezTo>
                    <a:pt x="1084" y="4941"/>
                    <a:pt x="1120" y="4953"/>
                    <a:pt x="1144" y="4989"/>
                  </a:cubicBezTo>
                  <a:cubicBezTo>
                    <a:pt x="1179" y="5001"/>
                    <a:pt x="1191" y="5013"/>
                    <a:pt x="1227" y="5036"/>
                  </a:cubicBezTo>
                  <a:cubicBezTo>
                    <a:pt x="1263" y="5060"/>
                    <a:pt x="1298" y="5096"/>
                    <a:pt x="1346" y="5108"/>
                  </a:cubicBezTo>
                  <a:cubicBezTo>
                    <a:pt x="1358" y="5120"/>
                    <a:pt x="1370" y="5132"/>
                    <a:pt x="1405" y="5155"/>
                  </a:cubicBezTo>
                  <a:cubicBezTo>
                    <a:pt x="1465" y="5191"/>
                    <a:pt x="1525" y="5227"/>
                    <a:pt x="1596" y="5274"/>
                  </a:cubicBezTo>
                  <a:cubicBezTo>
                    <a:pt x="1655" y="5298"/>
                    <a:pt x="1715" y="5346"/>
                    <a:pt x="1786" y="5370"/>
                  </a:cubicBezTo>
                  <a:cubicBezTo>
                    <a:pt x="1798" y="5394"/>
                    <a:pt x="1834" y="5394"/>
                    <a:pt x="1846" y="5405"/>
                  </a:cubicBezTo>
                  <a:cubicBezTo>
                    <a:pt x="1894" y="5417"/>
                    <a:pt x="1929" y="5453"/>
                    <a:pt x="1977" y="5465"/>
                  </a:cubicBezTo>
                  <a:cubicBezTo>
                    <a:pt x="2013" y="5477"/>
                    <a:pt x="2036" y="5489"/>
                    <a:pt x="2048" y="5489"/>
                  </a:cubicBezTo>
                  <a:cubicBezTo>
                    <a:pt x="2096" y="5513"/>
                    <a:pt x="2132" y="5536"/>
                    <a:pt x="2167" y="5548"/>
                  </a:cubicBezTo>
                  <a:cubicBezTo>
                    <a:pt x="2203" y="5572"/>
                    <a:pt x="2227" y="5584"/>
                    <a:pt x="2263" y="5584"/>
                  </a:cubicBezTo>
                  <a:cubicBezTo>
                    <a:pt x="2287" y="5596"/>
                    <a:pt x="2334" y="5608"/>
                    <a:pt x="2370" y="5632"/>
                  </a:cubicBezTo>
                  <a:cubicBezTo>
                    <a:pt x="2453" y="5655"/>
                    <a:pt x="2548" y="5703"/>
                    <a:pt x="2644" y="5727"/>
                  </a:cubicBezTo>
                  <a:cubicBezTo>
                    <a:pt x="2668" y="5727"/>
                    <a:pt x="2679" y="5751"/>
                    <a:pt x="2691" y="5751"/>
                  </a:cubicBezTo>
                  <a:cubicBezTo>
                    <a:pt x="2787" y="5775"/>
                    <a:pt x="2858" y="5810"/>
                    <a:pt x="2941" y="5822"/>
                  </a:cubicBezTo>
                  <a:cubicBezTo>
                    <a:pt x="2977" y="5834"/>
                    <a:pt x="3001" y="5834"/>
                    <a:pt x="3037" y="5846"/>
                  </a:cubicBezTo>
                  <a:cubicBezTo>
                    <a:pt x="3096" y="5870"/>
                    <a:pt x="3144" y="5882"/>
                    <a:pt x="3203" y="5894"/>
                  </a:cubicBezTo>
                  <a:cubicBezTo>
                    <a:pt x="3227" y="5906"/>
                    <a:pt x="3263" y="5906"/>
                    <a:pt x="3310" y="5929"/>
                  </a:cubicBezTo>
                  <a:lnTo>
                    <a:pt x="3489" y="5965"/>
                  </a:lnTo>
                  <a:cubicBezTo>
                    <a:pt x="3513" y="5965"/>
                    <a:pt x="3549" y="5989"/>
                    <a:pt x="3572" y="5989"/>
                  </a:cubicBezTo>
                  <a:cubicBezTo>
                    <a:pt x="3632" y="6001"/>
                    <a:pt x="3680" y="6001"/>
                    <a:pt x="3739" y="6013"/>
                  </a:cubicBezTo>
                  <a:cubicBezTo>
                    <a:pt x="3763" y="6013"/>
                    <a:pt x="3799" y="6036"/>
                    <a:pt x="3822" y="6036"/>
                  </a:cubicBezTo>
                  <a:cubicBezTo>
                    <a:pt x="3906" y="6048"/>
                    <a:pt x="3977" y="6060"/>
                    <a:pt x="4049" y="6060"/>
                  </a:cubicBezTo>
                  <a:lnTo>
                    <a:pt x="4096" y="6060"/>
                  </a:lnTo>
                  <a:cubicBezTo>
                    <a:pt x="4180" y="6072"/>
                    <a:pt x="4263" y="6096"/>
                    <a:pt x="4346" y="6096"/>
                  </a:cubicBezTo>
                  <a:lnTo>
                    <a:pt x="4406" y="6096"/>
                  </a:lnTo>
                  <a:cubicBezTo>
                    <a:pt x="4465" y="6096"/>
                    <a:pt x="4537" y="6108"/>
                    <a:pt x="4596" y="6108"/>
                  </a:cubicBezTo>
                  <a:lnTo>
                    <a:pt x="4692" y="6108"/>
                  </a:lnTo>
                  <a:cubicBezTo>
                    <a:pt x="4751" y="6108"/>
                    <a:pt x="4799" y="6120"/>
                    <a:pt x="4846" y="6120"/>
                  </a:cubicBezTo>
                  <a:lnTo>
                    <a:pt x="5727" y="6120"/>
                  </a:lnTo>
                  <a:cubicBezTo>
                    <a:pt x="5787" y="6120"/>
                    <a:pt x="5846" y="6120"/>
                    <a:pt x="5906" y="6108"/>
                  </a:cubicBezTo>
                  <a:cubicBezTo>
                    <a:pt x="5942" y="6108"/>
                    <a:pt x="5989" y="6108"/>
                    <a:pt x="6013" y="6096"/>
                  </a:cubicBezTo>
                  <a:cubicBezTo>
                    <a:pt x="6073" y="6096"/>
                    <a:pt x="6132" y="6072"/>
                    <a:pt x="6180" y="6072"/>
                  </a:cubicBezTo>
                  <a:cubicBezTo>
                    <a:pt x="6204" y="6072"/>
                    <a:pt x="6251" y="6072"/>
                    <a:pt x="6287" y="6060"/>
                  </a:cubicBezTo>
                  <a:cubicBezTo>
                    <a:pt x="6370" y="6048"/>
                    <a:pt x="6466" y="6048"/>
                    <a:pt x="6549" y="6036"/>
                  </a:cubicBezTo>
                  <a:lnTo>
                    <a:pt x="6597" y="6036"/>
                  </a:lnTo>
                  <a:cubicBezTo>
                    <a:pt x="6704" y="6013"/>
                    <a:pt x="6787" y="6001"/>
                    <a:pt x="6894" y="5989"/>
                  </a:cubicBezTo>
                  <a:cubicBezTo>
                    <a:pt x="6918" y="5989"/>
                    <a:pt x="6966" y="5977"/>
                    <a:pt x="7001" y="5977"/>
                  </a:cubicBezTo>
                  <a:cubicBezTo>
                    <a:pt x="7037" y="5953"/>
                    <a:pt x="7085" y="5953"/>
                    <a:pt x="7132" y="5941"/>
                  </a:cubicBezTo>
                  <a:cubicBezTo>
                    <a:pt x="7180" y="5929"/>
                    <a:pt x="7204" y="5929"/>
                    <a:pt x="7240" y="5906"/>
                  </a:cubicBezTo>
                  <a:cubicBezTo>
                    <a:pt x="7275" y="5894"/>
                    <a:pt x="7323" y="5894"/>
                    <a:pt x="7370" y="5882"/>
                  </a:cubicBezTo>
                  <a:cubicBezTo>
                    <a:pt x="7394" y="5870"/>
                    <a:pt x="7442" y="5870"/>
                    <a:pt x="7478" y="5846"/>
                  </a:cubicBezTo>
                  <a:cubicBezTo>
                    <a:pt x="7513" y="5834"/>
                    <a:pt x="7561" y="5822"/>
                    <a:pt x="7609" y="5822"/>
                  </a:cubicBezTo>
                  <a:cubicBezTo>
                    <a:pt x="7632" y="5810"/>
                    <a:pt x="7680" y="5810"/>
                    <a:pt x="7716" y="5786"/>
                  </a:cubicBezTo>
                  <a:lnTo>
                    <a:pt x="7847" y="5751"/>
                  </a:lnTo>
                  <a:cubicBezTo>
                    <a:pt x="7871" y="5727"/>
                    <a:pt x="7906" y="5727"/>
                    <a:pt x="7930" y="5715"/>
                  </a:cubicBezTo>
                  <a:cubicBezTo>
                    <a:pt x="8013" y="5691"/>
                    <a:pt x="8085" y="5655"/>
                    <a:pt x="8156" y="5644"/>
                  </a:cubicBezTo>
                  <a:cubicBezTo>
                    <a:pt x="8168" y="5644"/>
                    <a:pt x="8192" y="5632"/>
                    <a:pt x="8204" y="5632"/>
                  </a:cubicBezTo>
                  <a:cubicBezTo>
                    <a:pt x="8287" y="5596"/>
                    <a:pt x="8383" y="5548"/>
                    <a:pt x="8466" y="5525"/>
                  </a:cubicBezTo>
                  <a:cubicBezTo>
                    <a:pt x="8502" y="5513"/>
                    <a:pt x="8513" y="5513"/>
                    <a:pt x="8525" y="5489"/>
                  </a:cubicBezTo>
                  <a:cubicBezTo>
                    <a:pt x="8585" y="5465"/>
                    <a:pt x="8668" y="5429"/>
                    <a:pt x="8728" y="5405"/>
                  </a:cubicBezTo>
                  <a:cubicBezTo>
                    <a:pt x="8752" y="5394"/>
                    <a:pt x="8764" y="5370"/>
                    <a:pt x="8799" y="5370"/>
                  </a:cubicBezTo>
                  <a:cubicBezTo>
                    <a:pt x="8883" y="5334"/>
                    <a:pt x="8966" y="5286"/>
                    <a:pt x="9037" y="5239"/>
                  </a:cubicBezTo>
                  <a:cubicBezTo>
                    <a:pt x="9097" y="5191"/>
                    <a:pt x="9156" y="5167"/>
                    <a:pt x="9228" y="5120"/>
                  </a:cubicBezTo>
                  <a:cubicBezTo>
                    <a:pt x="9240" y="5120"/>
                    <a:pt x="9240" y="5108"/>
                    <a:pt x="9264" y="5108"/>
                  </a:cubicBezTo>
                  <a:cubicBezTo>
                    <a:pt x="9275" y="5108"/>
                    <a:pt x="9275" y="5096"/>
                    <a:pt x="9287" y="5096"/>
                  </a:cubicBezTo>
                  <a:cubicBezTo>
                    <a:pt x="9335" y="5060"/>
                    <a:pt x="9359" y="5036"/>
                    <a:pt x="9406" y="5013"/>
                  </a:cubicBezTo>
                  <a:lnTo>
                    <a:pt x="9442" y="4989"/>
                  </a:lnTo>
                  <a:lnTo>
                    <a:pt x="9466" y="4953"/>
                  </a:lnTo>
                  <a:cubicBezTo>
                    <a:pt x="9502" y="4929"/>
                    <a:pt x="9526" y="4917"/>
                    <a:pt x="9573" y="4882"/>
                  </a:cubicBezTo>
                  <a:lnTo>
                    <a:pt x="9597" y="4858"/>
                  </a:lnTo>
                  <a:lnTo>
                    <a:pt x="9633" y="4822"/>
                  </a:lnTo>
                  <a:cubicBezTo>
                    <a:pt x="9656" y="4798"/>
                    <a:pt x="9692" y="4774"/>
                    <a:pt x="9716" y="4751"/>
                  </a:cubicBezTo>
                  <a:lnTo>
                    <a:pt x="9752" y="4715"/>
                  </a:lnTo>
                  <a:lnTo>
                    <a:pt x="9776" y="4691"/>
                  </a:lnTo>
                  <a:cubicBezTo>
                    <a:pt x="9811" y="4655"/>
                    <a:pt x="9835" y="4643"/>
                    <a:pt x="9859" y="4620"/>
                  </a:cubicBezTo>
                  <a:cubicBezTo>
                    <a:pt x="9871" y="4596"/>
                    <a:pt x="9883" y="4572"/>
                    <a:pt x="9918" y="4560"/>
                  </a:cubicBezTo>
                  <a:lnTo>
                    <a:pt x="9990" y="4477"/>
                  </a:lnTo>
                  <a:lnTo>
                    <a:pt x="10002" y="4465"/>
                  </a:lnTo>
                  <a:lnTo>
                    <a:pt x="10049" y="4417"/>
                  </a:lnTo>
                  <a:cubicBezTo>
                    <a:pt x="10061" y="4393"/>
                    <a:pt x="10097" y="4382"/>
                    <a:pt x="10109" y="4346"/>
                  </a:cubicBezTo>
                  <a:cubicBezTo>
                    <a:pt x="10121" y="4334"/>
                    <a:pt x="10133" y="4322"/>
                    <a:pt x="10133" y="4298"/>
                  </a:cubicBezTo>
                  <a:cubicBezTo>
                    <a:pt x="10133" y="4298"/>
                    <a:pt x="10133" y="4286"/>
                    <a:pt x="10157" y="4286"/>
                  </a:cubicBezTo>
                  <a:cubicBezTo>
                    <a:pt x="10168" y="4262"/>
                    <a:pt x="10180" y="4239"/>
                    <a:pt x="10216" y="4215"/>
                  </a:cubicBezTo>
                  <a:cubicBezTo>
                    <a:pt x="10216" y="4215"/>
                    <a:pt x="10216" y="4203"/>
                    <a:pt x="10228" y="4203"/>
                  </a:cubicBezTo>
                  <a:cubicBezTo>
                    <a:pt x="10240" y="4179"/>
                    <a:pt x="10240" y="4167"/>
                    <a:pt x="10252" y="4155"/>
                  </a:cubicBezTo>
                  <a:cubicBezTo>
                    <a:pt x="10276" y="4120"/>
                    <a:pt x="10288" y="4108"/>
                    <a:pt x="10299" y="4084"/>
                  </a:cubicBezTo>
                  <a:cubicBezTo>
                    <a:pt x="10299" y="4060"/>
                    <a:pt x="10311" y="4060"/>
                    <a:pt x="10311" y="4048"/>
                  </a:cubicBezTo>
                  <a:cubicBezTo>
                    <a:pt x="10335" y="4036"/>
                    <a:pt x="10335" y="4024"/>
                    <a:pt x="10335" y="4001"/>
                  </a:cubicBezTo>
                  <a:cubicBezTo>
                    <a:pt x="10347" y="3977"/>
                    <a:pt x="10359" y="3965"/>
                    <a:pt x="10371" y="3929"/>
                  </a:cubicBezTo>
                  <a:cubicBezTo>
                    <a:pt x="10371" y="3917"/>
                    <a:pt x="10395" y="3917"/>
                    <a:pt x="10395" y="3905"/>
                  </a:cubicBezTo>
                  <a:cubicBezTo>
                    <a:pt x="10395" y="3881"/>
                    <a:pt x="10407" y="3870"/>
                    <a:pt x="10407" y="3858"/>
                  </a:cubicBezTo>
                  <a:cubicBezTo>
                    <a:pt x="10418" y="3822"/>
                    <a:pt x="10430" y="3810"/>
                    <a:pt x="10430" y="3786"/>
                  </a:cubicBezTo>
                  <a:cubicBezTo>
                    <a:pt x="10430" y="3762"/>
                    <a:pt x="10454" y="3750"/>
                    <a:pt x="10454" y="3750"/>
                  </a:cubicBezTo>
                  <a:cubicBezTo>
                    <a:pt x="10454" y="3739"/>
                    <a:pt x="10466" y="3727"/>
                    <a:pt x="10466" y="3727"/>
                  </a:cubicBezTo>
                  <a:cubicBezTo>
                    <a:pt x="10478" y="3691"/>
                    <a:pt x="10478" y="3679"/>
                    <a:pt x="10490" y="3643"/>
                  </a:cubicBezTo>
                  <a:cubicBezTo>
                    <a:pt x="10490" y="3631"/>
                    <a:pt x="10490" y="3620"/>
                    <a:pt x="10502" y="3620"/>
                  </a:cubicBezTo>
                  <a:cubicBezTo>
                    <a:pt x="10502" y="3608"/>
                    <a:pt x="10502" y="3608"/>
                    <a:pt x="10526" y="3584"/>
                  </a:cubicBezTo>
                  <a:cubicBezTo>
                    <a:pt x="10526" y="3560"/>
                    <a:pt x="10538" y="3548"/>
                    <a:pt x="10538" y="3512"/>
                  </a:cubicBezTo>
                  <a:cubicBezTo>
                    <a:pt x="10538" y="3500"/>
                    <a:pt x="10538" y="3489"/>
                    <a:pt x="10549" y="3465"/>
                  </a:cubicBezTo>
                  <a:lnTo>
                    <a:pt x="10549" y="3441"/>
                  </a:lnTo>
                  <a:cubicBezTo>
                    <a:pt x="10549" y="3405"/>
                    <a:pt x="10561" y="3393"/>
                    <a:pt x="10561" y="3369"/>
                  </a:cubicBezTo>
                  <a:lnTo>
                    <a:pt x="10561" y="3322"/>
                  </a:lnTo>
                  <a:lnTo>
                    <a:pt x="10561" y="3286"/>
                  </a:lnTo>
                  <a:cubicBezTo>
                    <a:pt x="10561" y="3262"/>
                    <a:pt x="10561" y="3250"/>
                    <a:pt x="10585" y="3215"/>
                  </a:cubicBezTo>
                  <a:lnTo>
                    <a:pt x="10585" y="3167"/>
                  </a:lnTo>
                  <a:lnTo>
                    <a:pt x="10585" y="3143"/>
                  </a:lnTo>
                  <a:cubicBezTo>
                    <a:pt x="10609" y="2322"/>
                    <a:pt x="10085" y="1500"/>
                    <a:pt x="9014" y="893"/>
                  </a:cubicBezTo>
                  <a:cubicBezTo>
                    <a:pt x="7984" y="298"/>
                    <a:pt x="6629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5189982" y="3211475"/>
              <a:ext cx="260167" cy="149645"/>
            </a:xfrm>
            <a:custGeom>
              <a:avLst/>
              <a:gdLst/>
              <a:ahLst/>
              <a:cxnLst/>
              <a:rect l="l" t="t" r="r" b="b"/>
              <a:pathLst>
                <a:path w="8811" h="5068" extrusionOk="0">
                  <a:moveTo>
                    <a:pt x="4407" y="1"/>
                  </a:moveTo>
                  <a:cubicBezTo>
                    <a:pt x="3289" y="1"/>
                    <a:pt x="2173" y="245"/>
                    <a:pt x="1322" y="733"/>
                  </a:cubicBezTo>
                  <a:cubicBezTo>
                    <a:pt x="476" y="1221"/>
                    <a:pt x="60" y="1864"/>
                    <a:pt x="60" y="2519"/>
                  </a:cubicBezTo>
                  <a:lnTo>
                    <a:pt x="60" y="2579"/>
                  </a:lnTo>
                  <a:cubicBezTo>
                    <a:pt x="0" y="2638"/>
                    <a:pt x="0" y="2662"/>
                    <a:pt x="0" y="2686"/>
                  </a:cubicBezTo>
                  <a:cubicBezTo>
                    <a:pt x="0" y="2698"/>
                    <a:pt x="0" y="2733"/>
                    <a:pt x="12" y="2745"/>
                  </a:cubicBezTo>
                  <a:cubicBezTo>
                    <a:pt x="12" y="2757"/>
                    <a:pt x="12" y="2793"/>
                    <a:pt x="36" y="2805"/>
                  </a:cubicBezTo>
                  <a:cubicBezTo>
                    <a:pt x="36" y="2817"/>
                    <a:pt x="48" y="2852"/>
                    <a:pt x="48" y="2864"/>
                  </a:cubicBezTo>
                  <a:cubicBezTo>
                    <a:pt x="48" y="2876"/>
                    <a:pt x="60" y="2912"/>
                    <a:pt x="60" y="2924"/>
                  </a:cubicBezTo>
                  <a:cubicBezTo>
                    <a:pt x="60" y="2936"/>
                    <a:pt x="71" y="2972"/>
                    <a:pt x="71" y="2983"/>
                  </a:cubicBezTo>
                  <a:cubicBezTo>
                    <a:pt x="71" y="2995"/>
                    <a:pt x="95" y="3031"/>
                    <a:pt x="95" y="3043"/>
                  </a:cubicBezTo>
                  <a:cubicBezTo>
                    <a:pt x="95" y="3055"/>
                    <a:pt x="107" y="3091"/>
                    <a:pt x="119" y="3103"/>
                  </a:cubicBezTo>
                  <a:cubicBezTo>
                    <a:pt x="119" y="3114"/>
                    <a:pt x="131" y="3150"/>
                    <a:pt x="131" y="3162"/>
                  </a:cubicBezTo>
                  <a:cubicBezTo>
                    <a:pt x="155" y="3174"/>
                    <a:pt x="155" y="3210"/>
                    <a:pt x="167" y="3222"/>
                  </a:cubicBezTo>
                  <a:cubicBezTo>
                    <a:pt x="179" y="3233"/>
                    <a:pt x="179" y="3269"/>
                    <a:pt x="191" y="3281"/>
                  </a:cubicBezTo>
                  <a:cubicBezTo>
                    <a:pt x="214" y="3293"/>
                    <a:pt x="226" y="3329"/>
                    <a:pt x="226" y="3341"/>
                  </a:cubicBezTo>
                  <a:cubicBezTo>
                    <a:pt x="238" y="3353"/>
                    <a:pt x="238" y="3388"/>
                    <a:pt x="250" y="3400"/>
                  </a:cubicBezTo>
                  <a:cubicBezTo>
                    <a:pt x="274" y="3412"/>
                    <a:pt x="286" y="3448"/>
                    <a:pt x="298" y="3460"/>
                  </a:cubicBezTo>
                  <a:cubicBezTo>
                    <a:pt x="310" y="3472"/>
                    <a:pt x="333" y="3484"/>
                    <a:pt x="333" y="3519"/>
                  </a:cubicBezTo>
                  <a:cubicBezTo>
                    <a:pt x="345" y="3531"/>
                    <a:pt x="357" y="3567"/>
                    <a:pt x="369" y="3579"/>
                  </a:cubicBezTo>
                  <a:cubicBezTo>
                    <a:pt x="393" y="3591"/>
                    <a:pt x="405" y="3603"/>
                    <a:pt x="417" y="3638"/>
                  </a:cubicBezTo>
                  <a:cubicBezTo>
                    <a:pt x="429" y="3650"/>
                    <a:pt x="452" y="3686"/>
                    <a:pt x="464" y="3698"/>
                  </a:cubicBezTo>
                  <a:cubicBezTo>
                    <a:pt x="476" y="3710"/>
                    <a:pt x="488" y="3722"/>
                    <a:pt x="512" y="3757"/>
                  </a:cubicBezTo>
                  <a:lnTo>
                    <a:pt x="572" y="3817"/>
                  </a:lnTo>
                  <a:lnTo>
                    <a:pt x="607" y="3865"/>
                  </a:lnTo>
                  <a:lnTo>
                    <a:pt x="667" y="3924"/>
                  </a:lnTo>
                  <a:lnTo>
                    <a:pt x="714" y="3960"/>
                  </a:lnTo>
                  <a:cubicBezTo>
                    <a:pt x="750" y="3984"/>
                    <a:pt x="762" y="4007"/>
                    <a:pt x="786" y="4019"/>
                  </a:cubicBezTo>
                  <a:cubicBezTo>
                    <a:pt x="810" y="4043"/>
                    <a:pt x="822" y="4055"/>
                    <a:pt x="845" y="4067"/>
                  </a:cubicBezTo>
                  <a:cubicBezTo>
                    <a:pt x="881" y="4079"/>
                    <a:pt x="905" y="4115"/>
                    <a:pt x="929" y="4126"/>
                  </a:cubicBezTo>
                  <a:cubicBezTo>
                    <a:pt x="941" y="4138"/>
                    <a:pt x="953" y="4162"/>
                    <a:pt x="988" y="4174"/>
                  </a:cubicBezTo>
                  <a:cubicBezTo>
                    <a:pt x="1012" y="4198"/>
                    <a:pt x="1048" y="4222"/>
                    <a:pt x="1083" y="4234"/>
                  </a:cubicBezTo>
                  <a:cubicBezTo>
                    <a:pt x="1107" y="4246"/>
                    <a:pt x="1119" y="4246"/>
                    <a:pt x="1131" y="4257"/>
                  </a:cubicBezTo>
                  <a:cubicBezTo>
                    <a:pt x="1179" y="4293"/>
                    <a:pt x="1238" y="4317"/>
                    <a:pt x="1286" y="4353"/>
                  </a:cubicBezTo>
                  <a:cubicBezTo>
                    <a:pt x="1322" y="4376"/>
                    <a:pt x="1381" y="4412"/>
                    <a:pt x="1441" y="4436"/>
                  </a:cubicBezTo>
                  <a:cubicBezTo>
                    <a:pt x="1464" y="4460"/>
                    <a:pt x="1476" y="4460"/>
                    <a:pt x="1500" y="4472"/>
                  </a:cubicBezTo>
                  <a:cubicBezTo>
                    <a:pt x="1536" y="4484"/>
                    <a:pt x="1584" y="4496"/>
                    <a:pt x="1607" y="4531"/>
                  </a:cubicBezTo>
                  <a:cubicBezTo>
                    <a:pt x="1619" y="4543"/>
                    <a:pt x="1655" y="4543"/>
                    <a:pt x="1667" y="4555"/>
                  </a:cubicBezTo>
                  <a:cubicBezTo>
                    <a:pt x="1703" y="4579"/>
                    <a:pt x="1738" y="4591"/>
                    <a:pt x="1774" y="4603"/>
                  </a:cubicBezTo>
                  <a:cubicBezTo>
                    <a:pt x="1798" y="4615"/>
                    <a:pt x="1822" y="4615"/>
                    <a:pt x="1845" y="4638"/>
                  </a:cubicBezTo>
                  <a:cubicBezTo>
                    <a:pt x="1881" y="4650"/>
                    <a:pt x="1905" y="4662"/>
                    <a:pt x="1941" y="4662"/>
                  </a:cubicBezTo>
                  <a:cubicBezTo>
                    <a:pt x="2012" y="4698"/>
                    <a:pt x="2084" y="4722"/>
                    <a:pt x="2179" y="4757"/>
                  </a:cubicBezTo>
                  <a:cubicBezTo>
                    <a:pt x="2191" y="4757"/>
                    <a:pt x="2203" y="4769"/>
                    <a:pt x="2203" y="4769"/>
                  </a:cubicBezTo>
                  <a:cubicBezTo>
                    <a:pt x="2274" y="4793"/>
                    <a:pt x="2334" y="4817"/>
                    <a:pt x="2417" y="4829"/>
                  </a:cubicBezTo>
                  <a:cubicBezTo>
                    <a:pt x="2441" y="4829"/>
                    <a:pt x="2453" y="4841"/>
                    <a:pt x="2488" y="4841"/>
                  </a:cubicBezTo>
                  <a:cubicBezTo>
                    <a:pt x="2536" y="4853"/>
                    <a:pt x="2572" y="4877"/>
                    <a:pt x="2619" y="4877"/>
                  </a:cubicBezTo>
                  <a:cubicBezTo>
                    <a:pt x="2655" y="4877"/>
                    <a:pt x="2679" y="4888"/>
                    <a:pt x="2691" y="4888"/>
                  </a:cubicBezTo>
                  <a:cubicBezTo>
                    <a:pt x="2738" y="4900"/>
                    <a:pt x="2798" y="4912"/>
                    <a:pt x="2846" y="4912"/>
                  </a:cubicBezTo>
                  <a:cubicBezTo>
                    <a:pt x="2869" y="4912"/>
                    <a:pt x="2893" y="4936"/>
                    <a:pt x="2917" y="4936"/>
                  </a:cubicBezTo>
                  <a:cubicBezTo>
                    <a:pt x="2965" y="4948"/>
                    <a:pt x="3012" y="4948"/>
                    <a:pt x="3048" y="4960"/>
                  </a:cubicBezTo>
                  <a:cubicBezTo>
                    <a:pt x="3084" y="4960"/>
                    <a:pt x="3096" y="4972"/>
                    <a:pt x="3131" y="4972"/>
                  </a:cubicBezTo>
                  <a:cubicBezTo>
                    <a:pt x="3191" y="4996"/>
                    <a:pt x="3250" y="4996"/>
                    <a:pt x="3310" y="5008"/>
                  </a:cubicBezTo>
                  <a:lnTo>
                    <a:pt x="3334" y="5008"/>
                  </a:lnTo>
                  <a:cubicBezTo>
                    <a:pt x="3405" y="5019"/>
                    <a:pt x="3465" y="5019"/>
                    <a:pt x="3548" y="5031"/>
                  </a:cubicBezTo>
                  <a:lnTo>
                    <a:pt x="3584" y="5031"/>
                  </a:lnTo>
                  <a:cubicBezTo>
                    <a:pt x="3643" y="5031"/>
                    <a:pt x="3691" y="5055"/>
                    <a:pt x="3750" y="5055"/>
                  </a:cubicBezTo>
                  <a:lnTo>
                    <a:pt x="3822" y="5055"/>
                  </a:lnTo>
                  <a:cubicBezTo>
                    <a:pt x="3870" y="5055"/>
                    <a:pt x="3917" y="5055"/>
                    <a:pt x="3965" y="5067"/>
                  </a:cubicBezTo>
                  <a:lnTo>
                    <a:pt x="4929" y="5067"/>
                  </a:lnTo>
                  <a:cubicBezTo>
                    <a:pt x="4977" y="5067"/>
                    <a:pt x="5013" y="5067"/>
                    <a:pt x="5060" y="5055"/>
                  </a:cubicBezTo>
                  <a:cubicBezTo>
                    <a:pt x="5096" y="5055"/>
                    <a:pt x="5120" y="5055"/>
                    <a:pt x="5155" y="5031"/>
                  </a:cubicBezTo>
                  <a:cubicBezTo>
                    <a:pt x="5227" y="5019"/>
                    <a:pt x="5298" y="5019"/>
                    <a:pt x="5370" y="5008"/>
                  </a:cubicBezTo>
                  <a:lnTo>
                    <a:pt x="5405" y="5008"/>
                  </a:lnTo>
                  <a:cubicBezTo>
                    <a:pt x="5489" y="4996"/>
                    <a:pt x="5572" y="4972"/>
                    <a:pt x="5655" y="4960"/>
                  </a:cubicBezTo>
                  <a:cubicBezTo>
                    <a:pt x="5691" y="4960"/>
                    <a:pt x="5715" y="4948"/>
                    <a:pt x="5751" y="4948"/>
                  </a:cubicBezTo>
                  <a:cubicBezTo>
                    <a:pt x="5786" y="4948"/>
                    <a:pt x="5822" y="4936"/>
                    <a:pt x="5870" y="4912"/>
                  </a:cubicBezTo>
                  <a:cubicBezTo>
                    <a:pt x="5894" y="4912"/>
                    <a:pt x="5929" y="4900"/>
                    <a:pt x="5953" y="4900"/>
                  </a:cubicBezTo>
                  <a:cubicBezTo>
                    <a:pt x="6001" y="4888"/>
                    <a:pt x="6025" y="4888"/>
                    <a:pt x="6072" y="4877"/>
                  </a:cubicBezTo>
                  <a:cubicBezTo>
                    <a:pt x="6096" y="4877"/>
                    <a:pt x="6132" y="4853"/>
                    <a:pt x="6156" y="4841"/>
                  </a:cubicBezTo>
                  <a:cubicBezTo>
                    <a:pt x="6191" y="4829"/>
                    <a:pt x="6239" y="4829"/>
                    <a:pt x="6263" y="4817"/>
                  </a:cubicBezTo>
                  <a:cubicBezTo>
                    <a:pt x="6298" y="4793"/>
                    <a:pt x="6322" y="4793"/>
                    <a:pt x="6358" y="4781"/>
                  </a:cubicBezTo>
                  <a:cubicBezTo>
                    <a:pt x="6382" y="4769"/>
                    <a:pt x="6429" y="4769"/>
                    <a:pt x="6453" y="4757"/>
                  </a:cubicBezTo>
                  <a:cubicBezTo>
                    <a:pt x="6489" y="4734"/>
                    <a:pt x="6513" y="4734"/>
                    <a:pt x="6537" y="4722"/>
                  </a:cubicBezTo>
                  <a:cubicBezTo>
                    <a:pt x="6596" y="4710"/>
                    <a:pt x="6668" y="4674"/>
                    <a:pt x="6727" y="4662"/>
                  </a:cubicBezTo>
                  <a:cubicBezTo>
                    <a:pt x="6739" y="4662"/>
                    <a:pt x="6751" y="4650"/>
                    <a:pt x="6775" y="4650"/>
                  </a:cubicBezTo>
                  <a:lnTo>
                    <a:pt x="6989" y="4555"/>
                  </a:lnTo>
                  <a:cubicBezTo>
                    <a:pt x="7013" y="4543"/>
                    <a:pt x="7025" y="4543"/>
                    <a:pt x="7049" y="4531"/>
                  </a:cubicBezTo>
                  <a:cubicBezTo>
                    <a:pt x="7108" y="4496"/>
                    <a:pt x="7156" y="4484"/>
                    <a:pt x="7215" y="4460"/>
                  </a:cubicBezTo>
                  <a:cubicBezTo>
                    <a:pt x="7227" y="4436"/>
                    <a:pt x="7263" y="4436"/>
                    <a:pt x="7275" y="4424"/>
                  </a:cubicBezTo>
                  <a:cubicBezTo>
                    <a:pt x="7346" y="4400"/>
                    <a:pt x="7406" y="4353"/>
                    <a:pt x="7489" y="4317"/>
                  </a:cubicBezTo>
                  <a:cubicBezTo>
                    <a:pt x="7549" y="4293"/>
                    <a:pt x="7584" y="4257"/>
                    <a:pt x="7632" y="4234"/>
                  </a:cubicBezTo>
                  <a:cubicBezTo>
                    <a:pt x="7644" y="4234"/>
                    <a:pt x="7644" y="4222"/>
                    <a:pt x="7668" y="4222"/>
                  </a:cubicBezTo>
                  <a:lnTo>
                    <a:pt x="7680" y="4198"/>
                  </a:lnTo>
                  <a:cubicBezTo>
                    <a:pt x="7703" y="4186"/>
                    <a:pt x="7739" y="4162"/>
                    <a:pt x="7787" y="4138"/>
                  </a:cubicBezTo>
                  <a:cubicBezTo>
                    <a:pt x="7799" y="4138"/>
                    <a:pt x="7799" y="4126"/>
                    <a:pt x="7811" y="4126"/>
                  </a:cubicBezTo>
                  <a:cubicBezTo>
                    <a:pt x="7822" y="4126"/>
                    <a:pt x="7822" y="4115"/>
                    <a:pt x="7846" y="4115"/>
                  </a:cubicBezTo>
                  <a:cubicBezTo>
                    <a:pt x="7870" y="4103"/>
                    <a:pt x="7906" y="4067"/>
                    <a:pt x="7918" y="4055"/>
                  </a:cubicBezTo>
                  <a:cubicBezTo>
                    <a:pt x="7930" y="4055"/>
                    <a:pt x="7930" y="4043"/>
                    <a:pt x="7953" y="4043"/>
                  </a:cubicBezTo>
                  <a:lnTo>
                    <a:pt x="7977" y="4007"/>
                  </a:lnTo>
                  <a:cubicBezTo>
                    <a:pt x="8013" y="3995"/>
                    <a:pt x="8025" y="3960"/>
                    <a:pt x="8049" y="3948"/>
                  </a:cubicBezTo>
                  <a:lnTo>
                    <a:pt x="8084" y="3924"/>
                  </a:lnTo>
                  <a:lnTo>
                    <a:pt x="8108" y="3888"/>
                  </a:lnTo>
                  <a:lnTo>
                    <a:pt x="8168" y="3829"/>
                  </a:lnTo>
                  <a:lnTo>
                    <a:pt x="8215" y="3781"/>
                  </a:lnTo>
                  <a:lnTo>
                    <a:pt x="8275" y="3722"/>
                  </a:lnTo>
                  <a:cubicBezTo>
                    <a:pt x="8275" y="3722"/>
                    <a:pt x="8275" y="3710"/>
                    <a:pt x="8287" y="3710"/>
                  </a:cubicBezTo>
                  <a:cubicBezTo>
                    <a:pt x="8311" y="3698"/>
                    <a:pt x="8311" y="3686"/>
                    <a:pt x="8322" y="3662"/>
                  </a:cubicBezTo>
                  <a:cubicBezTo>
                    <a:pt x="8334" y="3650"/>
                    <a:pt x="8346" y="3626"/>
                    <a:pt x="8370" y="3603"/>
                  </a:cubicBezTo>
                  <a:cubicBezTo>
                    <a:pt x="8382" y="3591"/>
                    <a:pt x="8382" y="3579"/>
                    <a:pt x="8394" y="3567"/>
                  </a:cubicBezTo>
                  <a:lnTo>
                    <a:pt x="8406" y="3543"/>
                  </a:lnTo>
                  <a:cubicBezTo>
                    <a:pt x="8430" y="3531"/>
                    <a:pt x="8442" y="3507"/>
                    <a:pt x="8453" y="3484"/>
                  </a:cubicBezTo>
                  <a:cubicBezTo>
                    <a:pt x="8453" y="3484"/>
                    <a:pt x="8453" y="3472"/>
                    <a:pt x="8465" y="3472"/>
                  </a:cubicBezTo>
                  <a:cubicBezTo>
                    <a:pt x="8477" y="3460"/>
                    <a:pt x="8477" y="3448"/>
                    <a:pt x="8501" y="3424"/>
                  </a:cubicBezTo>
                  <a:cubicBezTo>
                    <a:pt x="8513" y="3412"/>
                    <a:pt x="8525" y="3388"/>
                    <a:pt x="8549" y="3364"/>
                  </a:cubicBezTo>
                  <a:cubicBezTo>
                    <a:pt x="8549" y="3353"/>
                    <a:pt x="8561" y="3353"/>
                    <a:pt x="8561" y="3341"/>
                  </a:cubicBezTo>
                  <a:cubicBezTo>
                    <a:pt x="8561" y="3329"/>
                    <a:pt x="8573" y="3329"/>
                    <a:pt x="8573" y="3305"/>
                  </a:cubicBezTo>
                  <a:cubicBezTo>
                    <a:pt x="8584" y="3293"/>
                    <a:pt x="8596" y="3269"/>
                    <a:pt x="8596" y="3245"/>
                  </a:cubicBezTo>
                  <a:cubicBezTo>
                    <a:pt x="8596" y="3233"/>
                    <a:pt x="8620" y="3233"/>
                    <a:pt x="8620" y="3222"/>
                  </a:cubicBezTo>
                  <a:cubicBezTo>
                    <a:pt x="8620" y="3210"/>
                    <a:pt x="8632" y="3210"/>
                    <a:pt x="8632" y="3186"/>
                  </a:cubicBezTo>
                  <a:cubicBezTo>
                    <a:pt x="8644" y="3174"/>
                    <a:pt x="8644" y="3150"/>
                    <a:pt x="8656" y="3126"/>
                  </a:cubicBezTo>
                  <a:cubicBezTo>
                    <a:pt x="8656" y="3114"/>
                    <a:pt x="8656" y="3114"/>
                    <a:pt x="8680" y="3103"/>
                  </a:cubicBezTo>
                  <a:cubicBezTo>
                    <a:pt x="8680" y="3091"/>
                    <a:pt x="8680" y="3091"/>
                    <a:pt x="8692" y="3067"/>
                  </a:cubicBezTo>
                  <a:cubicBezTo>
                    <a:pt x="8703" y="3055"/>
                    <a:pt x="8703" y="3031"/>
                    <a:pt x="8715" y="3007"/>
                  </a:cubicBezTo>
                  <a:cubicBezTo>
                    <a:pt x="8715" y="2995"/>
                    <a:pt x="8715" y="2995"/>
                    <a:pt x="8739" y="2983"/>
                  </a:cubicBezTo>
                  <a:cubicBezTo>
                    <a:pt x="8739" y="2972"/>
                    <a:pt x="8739" y="2972"/>
                    <a:pt x="8751" y="2948"/>
                  </a:cubicBezTo>
                  <a:cubicBezTo>
                    <a:pt x="8751" y="2936"/>
                    <a:pt x="8763" y="2912"/>
                    <a:pt x="8763" y="2888"/>
                  </a:cubicBezTo>
                  <a:lnTo>
                    <a:pt x="8763" y="2864"/>
                  </a:lnTo>
                  <a:lnTo>
                    <a:pt x="8763" y="2829"/>
                  </a:lnTo>
                  <a:cubicBezTo>
                    <a:pt x="8763" y="2817"/>
                    <a:pt x="8775" y="2793"/>
                    <a:pt x="8775" y="2769"/>
                  </a:cubicBezTo>
                  <a:lnTo>
                    <a:pt x="8775" y="2745"/>
                  </a:lnTo>
                  <a:lnTo>
                    <a:pt x="8775" y="2710"/>
                  </a:lnTo>
                  <a:lnTo>
                    <a:pt x="8775" y="2650"/>
                  </a:lnTo>
                  <a:lnTo>
                    <a:pt x="8775" y="2614"/>
                  </a:lnTo>
                  <a:lnTo>
                    <a:pt x="8775" y="2591"/>
                  </a:lnTo>
                  <a:cubicBezTo>
                    <a:pt x="8811" y="1924"/>
                    <a:pt x="8382" y="1257"/>
                    <a:pt x="7501" y="733"/>
                  </a:cubicBezTo>
                  <a:cubicBezTo>
                    <a:pt x="6644" y="245"/>
                    <a:pt x="5525" y="1"/>
                    <a:pt x="4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5163614" y="3291820"/>
              <a:ext cx="311486" cy="120266"/>
            </a:xfrm>
            <a:custGeom>
              <a:avLst/>
              <a:gdLst/>
              <a:ahLst/>
              <a:cxnLst/>
              <a:rect l="l" t="t" r="r" b="b"/>
              <a:pathLst>
                <a:path w="10549" h="4073" extrusionOk="0">
                  <a:moveTo>
                    <a:pt x="0" y="1"/>
                  </a:moveTo>
                  <a:lnTo>
                    <a:pt x="0" y="1036"/>
                  </a:lnTo>
                  <a:cubicBezTo>
                    <a:pt x="0" y="1822"/>
                    <a:pt x="524" y="2620"/>
                    <a:pt x="1560" y="3227"/>
                  </a:cubicBezTo>
                  <a:cubicBezTo>
                    <a:pt x="1619" y="3251"/>
                    <a:pt x="1679" y="3299"/>
                    <a:pt x="1762" y="3334"/>
                  </a:cubicBezTo>
                  <a:cubicBezTo>
                    <a:pt x="1774" y="3346"/>
                    <a:pt x="1798" y="3346"/>
                    <a:pt x="1822" y="3358"/>
                  </a:cubicBezTo>
                  <a:cubicBezTo>
                    <a:pt x="1857" y="3370"/>
                    <a:pt x="1905" y="3406"/>
                    <a:pt x="1953" y="3418"/>
                  </a:cubicBezTo>
                  <a:cubicBezTo>
                    <a:pt x="1976" y="3430"/>
                    <a:pt x="2012" y="3453"/>
                    <a:pt x="2024" y="3453"/>
                  </a:cubicBezTo>
                  <a:cubicBezTo>
                    <a:pt x="2072" y="3465"/>
                    <a:pt x="2096" y="3477"/>
                    <a:pt x="2143" y="3513"/>
                  </a:cubicBezTo>
                  <a:cubicBezTo>
                    <a:pt x="2179" y="3525"/>
                    <a:pt x="2203" y="3537"/>
                    <a:pt x="2238" y="3537"/>
                  </a:cubicBezTo>
                  <a:cubicBezTo>
                    <a:pt x="2262" y="3549"/>
                    <a:pt x="2298" y="3572"/>
                    <a:pt x="2322" y="3572"/>
                  </a:cubicBezTo>
                  <a:cubicBezTo>
                    <a:pt x="2334" y="3572"/>
                    <a:pt x="2334" y="3572"/>
                    <a:pt x="2357" y="3584"/>
                  </a:cubicBezTo>
                  <a:cubicBezTo>
                    <a:pt x="2441" y="3608"/>
                    <a:pt x="2536" y="3656"/>
                    <a:pt x="2631" y="3691"/>
                  </a:cubicBezTo>
                  <a:cubicBezTo>
                    <a:pt x="2655" y="3691"/>
                    <a:pt x="2667" y="3703"/>
                    <a:pt x="2679" y="3703"/>
                  </a:cubicBezTo>
                  <a:cubicBezTo>
                    <a:pt x="2774" y="3727"/>
                    <a:pt x="2846" y="3763"/>
                    <a:pt x="2929" y="3775"/>
                  </a:cubicBezTo>
                  <a:cubicBezTo>
                    <a:pt x="2953" y="3775"/>
                    <a:pt x="2965" y="3787"/>
                    <a:pt x="2977" y="3787"/>
                  </a:cubicBezTo>
                  <a:cubicBezTo>
                    <a:pt x="2989" y="3787"/>
                    <a:pt x="3012" y="3811"/>
                    <a:pt x="3024" y="3811"/>
                  </a:cubicBezTo>
                  <a:cubicBezTo>
                    <a:pt x="3084" y="3822"/>
                    <a:pt x="3131" y="3834"/>
                    <a:pt x="3191" y="3846"/>
                  </a:cubicBezTo>
                  <a:cubicBezTo>
                    <a:pt x="3215" y="3870"/>
                    <a:pt x="3250" y="3870"/>
                    <a:pt x="3286" y="3882"/>
                  </a:cubicBezTo>
                  <a:lnTo>
                    <a:pt x="3465" y="3930"/>
                  </a:lnTo>
                  <a:cubicBezTo>
                    <a:pt x="3489" y="3930"/>
                    <a:pt x="3512" y="3941"/>
                    <a:pt x="3524" y="3941"/>
                  </a:cubicBezTo>
                  <a:lnTo>
                    <a:pt x="3548" y="3941"/>
                  </a:lnTo>
                  <a:cubicBezTo>
                    <a:pt x="3608" y="3953"/>
                    <a:pt x="3643" y="3953"/>
                    <a:pt x="3703" y="3965"/>
                  </a:cubicBezTo>
                  <a:cubicBezTo>
                    <a:pt x="3739" y="3965"/>
                    <a:pt x="3762" y="3989"/>
                    <a:pt x="3798" y="3989"/>
                  </a:cubicBezTo>
                  <a:cubicBezTo>
                    <a:pt x="3870" y="4001"/>
                    <a:pt x="3941" y="4013"/>
                    <a:pt x="4024" y="4013"/>
                  </a:cubicBezTo>
                  <a:lnTo>
                    <a:pt x="4048" y="4013"/>
                  </a:lnTo>
                  <a:cubicBezTo>
                    <a:pt x="4143" y="4025"/>
                    <a:pt x="4215" y="4049"/>
                    <a:pt x="4298" y="4049"/>
                  </a:cubicBezTo>
                  <a:lnTo>
                    <a:pt x="4358" y="4049"/>
                  </a:lnTo>
                  <a:cubicBezTo>
                    <a:pt x="4417" y="4049"/>
                    <a:pt x="4501" y="4061"/>
                    <a:pt x="4560" y="4061"/>
                  </a:cubicBezTo>
                  <a:lnTo>
                    <a:pt x="4643" y="4061"/>
                  </a:lnTo>
                  <a:cubicBezTo>
                    <a:pt x="4703" y="4061"/>
                    <a:pt x="4751" y="4072"/>
                    <a:pt x="4810" y="4072"/>
                  </a:cubicBezTo>
                  <a:lnTo>
                    <a:pt x="5691" y="4072"/>
                  </a:lnTo>
                  <a:cubicBezTo>
                    <a:pt x="5751" y="4072"/>
                    <a:pt x="5810" y="4072"/>
                    <a:pt x="5870" y="4061"/>
                  </a:cubicBezTo>
                  <a:cubicBezTo>
                    <a:pt x="5894" y="4061"/>
                    <a:pt x="5941" y="4061"/>
                    <a:pt x="5965" y="4049"/>
                  </a:cubicBezTo>
                  <a:cubicBezTo>
                    <a:pt x="6025" y="4049"/>
                    <a:pt x="6084" y="4025"/>
                    <a:pt x="6132" y="4025"/>
                  </a:cubicBezTo>
                  <a:lnTo>
                    <a:pt x="6239" y="4025"/>
                  </a:lnTo>
                  <a:cubicBezTo>
                    <a:pt x="6322" y="4013"/>
                    <a:pt x="6418" y="4013"/>
                    <a:pt x="6501" y="4001"/>
                  </a:cubicBezTo>
                  <a:lnTo>
                    <a:pt x="6548" y="4001"/>
                  </a:lnTo>
                  <a:cubicBezTo>
                    <a:pt x="6656" y="3989"/>
                    <a:pt x="6739" y="3965"/>
                    <a:pt x="6846" y="3953"/>
                  </a:cubicBezTo>
                  <a:lnTo>
                    <a:pt x="6882" y="3953"/>
                  </a:lnTo>
                  <a:cubicBezTo>
                    <a:pt x="6906" y="3953"/>
                    <a:pt x="6941" y="3941"/>
                    <a:pt x="6953" y="3941"/>
                  </a:cubicBezTo>
                  <a:cubicBezTo>
                    <a:pt x="7001" y="3930"/>
                    <a:pt x="7037" y="3930"/>
                    <a:pt x="7084" y="3906"/>
                  </a:cubicBezTo>
                  <a:cubicBezTo>
                    <a:pt x="7132" y="3894"/>
                    <a:pt x="7156" y="3894"/>
                    <a:pt x="7203" y="3882"/>
                  </a:cubicBezTo>
                  <a:cubicBezTo>
                    <a:pt x="7251" y="3870"/>
                    <a:pt x="7299" y="3870"/>
                    <a:pt x="7334" y="3846"/>
                  </a:cubicBezTo>
                  <a:cubicBezTo>
                    <a:pt x="7382" y="3834"/>
                    <a:pt x="7418" y="3834"/>
                    <a:pt x="7441" y="3822"/>
                  </a:cubicBezTo>
                  <a:cubicBezTo>
                    <a:pt x="7489" y="3811"/>
                    <a:pt x="7537" y="3787"/>
                    <a:pt x="7572" y="3787"/>
                  </a:cubicBezTo>
                  <a:cubicBezTo>
                    <a:pt x="7608" y="3775"/>
                    <a:pt x="7656" y="3775"/>
                    <a:pt x="7680" y="3763"/>
                  </a:cubicBezTo>
                  <a:lnTo>
                    <a:pt x="7811" y="3715"/>
                  </a:lnTo>
                  <a:cubicBezTo>
                    <a:pt x="7834" y="3715"/>
                    <a:pt x="7858" y="3703"/>
                    <a:pt x="7870" y="3703"/>
                  </a:cubicBezTo>
                  <a:cubicBezTo>
                    <a:pt x="7894" y="3703"/>
                    <a:pt x="7906" y="3691"/>
                    <a:pt x="7918" y="3691"/>
                  </a:cubicBezTo>
                  <a:cubicBezTo>
                    <a:pt x="7989" y="3656"/>
                    <a:pt x="8072" y="3632"/>
                    <a:pt x="8144" y="3608"/>
                  </a:cubicBezTo>
                  <a:cubicBezTo>
                    <a:pt x="8156" y="3608"/>
                    <a:pt x="8168" y="3596"/>
                    <a:pt x="8192" y="3596"/>
                  </a:cubicBezTo>
                  <a:cubicBezTo>
                    <a:pt x="8275" y="3572"/>
                    <a:pt x="8370" y="3525"/>
                    <a:pt x="8453" y="3489"/>
                  </a:cubicBezTo>
                  <a:cubicBezTo>
                    <a:pt x="8489" y="3477"/>
                    <a:pt x="8501" y="3477"/>
                    <a:pt x="8525" y="3465"/>
                  </a:cubicBezTo>
                  <a:cubicBezTo>
                    <a:pt x="8584" y="3430"/>
                    <a:pt x="8668" y="3406"/>
                    <a:pt x="8727" y="3370"/>
                  </a:cubicBezTo>
                  <a:cubicBezTo>
                    <a:pt x="8751" y="3358"/>
                    <a:pt x="8763" y="3346"/>
                    <a:pt x="8799" y="3346"/>
                  </a:cubicBezTo>
                  <a:cubicBezTo>
                    <a:pt x="8882" y="3299"/>
                    <a:pt x="8965" y="3251"/>
                    <a:pt x="9037" y="3215"/>
                  </a:cubicBezTo>
                  <a:cubicBezTo>
                    <a:pt x="9049" y="3191"/>
                    <a:pt x="9085" y="3179"/>
                    <a:pt x="9096" y="3168"/>
                  </a:cubicBezTo>
                  <a:cubicBezTo>
                    <a:pt x="9108" y="3156"/>
                    <a:pt x="9144" y="3132"/>
                    <a:pt x="9156" y="3132"/>
                  </a:cubicBezTo>
                  <a:cubicBezTo>
                    <a:pt x="9180" y="3120"/>
                    <a:pt x="9215" y="3096"/>
                    <a:pt x="9239" y="3072"/>
                  </a:cubicBezTo>
                  <a:cubicBezTo>
                    <a:pt x="9275" y="3060"/>
                    <a:pt x="9299" y="3037"/>
                    <a:pt x="9335" y="3013"/>
                  </a:cubicBezTo>
                  <a:cubicBezTo>
                    <a:pt x="9358" y="3001"/>
                    <a:pt x="9394" y="2977"/>
                    <a:pt x="9418" y="2953"/>
                  </a:cubicBezTo>
                  <a:cubicBezTo>
                    <a:pt x="9454" y="2941"/>
                    <a:pt x="9477" y="2918"/>
                    <a:pt x="9501" y="2894"/>
                  </a:cubicBezTo>
                  <a:cubicBezTo>
                    <a:pt x="9525" y="2882"/>
                    <a:pt x="9561" y="2858"/>
                    <a:pt x="9585" y="2834"/>
                  </a:cubicBezTo>
                  <a:cubicBezTo>
                    <a:pt x="9620" y="2822"/>
                    <a:pt x="9632" y="2798"/>
                    <a:pt x="9656" y="2775"/>
                  </a:cubicBezTo>
                  <a:cubicBezTo>
                    <a:pt x="9692" y="2763"/>
                    <a:pt x="9704" y="2739"/>
                    <a:pt x="9739" y="2715"/>
                  </a:cubicBezTo>
                  <a:lnTo>
                    <a:pt x="9763" y="2691"/>
                  </a:lnTo>
                  <a:cubicBezTo>
                    <a:pt x="9775" y="2679"/>
                    <a:pt x="9811" y="2656"/>
                    <a:pt x="9823" y="2632"/>
                  </a:cubicBezTo>
                  <a:lnTo>
                    <a:pt x="9835" y="2620"/>
                  </a:lnTo>
                  <a:cubicBezTo>
                    <a:pt x="9882" y="2572"/>
                    <a:pt x="9918" y="2537"/>
                    <a:pt x="9942" y="2501"/>
                  </a:cubicBezTo>
                  <a:lnTo>
                    <a:pt x="9977" y="2465"/>
                  </a:lnTo>
                  <a:cubicBezTo>
                    <a:pt x="10001" y="2441"/>
                    <a:pt x="10037" y="2394"/>
                    <a:pt x="10061" y="2358"/>
                  </a:cubicBezTo>
                  <a:lnTo>
                    <a:pt x="10073" y="2346"/>
                  </a:lnTo>
                  <a:lnTo>
                    <a:pt x="10097" y="2334"/>
                  </a:lnTo>
                  <a:cubicBezTo>
                    <a:pt x="10108" y="2322"/>
                    <a:pt x="10108" y="2298"/>
                    <a:pt x="10120" y="2298"/>
                  </a:cubicBezTo>
                  <a:cubicBezTo>
                    <a:pt x="10156" y="2275"/>
                    <a:pt x="10168" y="2227"/>
                    <a:pt x="10192" y="2203"/>
                  </a:cubicBezTo>
                  <a:cubicBezTo>
                    <a:pt x="10216" y="2179"/>
                    <a:pt x="10228" y="2156"/>
                    <a:pt x="10228" y="2144"/>
                  </a:cubicBezTo>
                  <a:cubicBezTo>
                    <a:pt x="10239" y="2108"/>
                    <a:pt x="10275" y="2084"/>
                    <a:pt x="10287" y="2048"/>
                  </a:cubicBezTo>
                  <a:cubicBezTo>
                    <a:pt x="10287" y="2036"/>
                    <a:pt x="10299" y="2036"/>
                    <a:pt x="10299" y="2025"/>
                  </a:cubicBezTo>
                  <a:cubicBezTo>
                    <a:pt x="10299" y="2001"/>
                    <a:pt x="10311" y="1989"/>
                    <a:pt x="10311" y="1989"/>
                  </a:cubicBezTo>
                  <a:cubicBezTo>
                    <a:pt x="10335" y="1965"/>
                    <a:pt x="10347" y="1929"/>
                    <a:pt x="10358" y="1917"/>
                  </a:cubicBezTo>
                  <a:cubicBezTo>
                    <a:pt x="10370" y="1906"/>
                    <a:pt x="10370" y="1870"/>
                    <a:pt x="10394" y="1846"/>
                  </a:cubicBezTo>
                  <a:cubicBezTo>
                    <a:pt x="10406" y="1810"/>
                    <a:pt x="10418" y="1786"/>
                    <a:pt x="10418" y="1763"/>
                  </a:cubicBezTo>
                  <a:cubicBezTo>
                    <a:pt x="10418" y="1751"/>
                    <a:pt x="10430" y="1739"/>
                    <a:pt x="10430" y="1727"/>
                  </a:cubicBezTo>
                  <a:cubicBezTo>
                    <a:pt x="10430" y="1703"/>
                    <a:pt x="10430" y="1703"/>
                    <a:pt x="10454" y="1691"/>
                  </a:cubicBezTo>
                  <a:cubicBezTo>
                    <a:pt x="10466" y="1667"/>
                    <a:pt x="10466" y="1644"/>
                    <a:pt x="10478" y="1620"/>
                  </a:cubicBezTo>
                  <a:cubicBezTo>
                    <a:pt x="10478" y="1584"/>
                    <a:pt x="10489" y="1572"/>
                    <a:pt x="10489" y="1548"/>
                  </a:cubicBezTo>
                  <a:cubicBezTo>
                    <a:pt x="10489" y="1513"/>
                    <a:pt x="10513" y="1501"/>
                    <a:pt x="10513" y="1465"/>
                  </a:cubicBezTo>
                  <a:cubicBezTo>
                    <a:pt x="10513" y="1453"/>
                    <a:pt x="10513" y="1441"/>
                    <a:pt x="10525" y="1429"/>
                  </a:cubicBezTo>
                  <a:lnTo>
                    <a:pt x="10525" y="1405"/>
                  </a:lnTo>
                  <a:cubicBezTo>
                    <a:pt x="10525" y="1382"/>
                    <a:pt x="10537" y="1346"/>
                    <a:pt x="10537" y="1334"/>
                  </a:cubicBezTo>
                  <a:cubicBezTo>
                    <a:pt x="10537" y="1310"/>
                    <a:pt x="10537" y="1286"/>
                    <a:pt x="10549" y="1263"/>
                  </a:cubicBezTo>
                  <a:lnTo>
                    <a:pt x="10549" y="1191"/>
                  </a:lnTo>
                  <a:lnTo>
                    <a:pt x="10549" y="1108"/>
                  </a:lnTo>
                  <a:lnTo>
                    <a:pt x="10549" y="1096"/>
                  </a:lnTo>
                  <a:lnTo>
                    <a:pt x="10549" y="1"/>
                  </a:lnTo>
                  <a:cubicBezTo>
                    <a:pt x="10549" y="24"/>
                    <a:pt x="10549" y="36"/>
                    <a:pt x="10537" y="72"/>
                  </a:cubicBezTo>
                  <a:lnTo>
                    <a:pt x="10537" y="96"/>
                  </a:lnTo>
                  <a:lnTo>
                    <a:pt x="10537" y="143"/>
                  </a:lnTo>
                  <a:cubicBezTo>
                    <a:pt x="10537" y="179"/>
                    <a:pt x="10525" y="191"/>
                    <a:pt x="10525" y="215"/>
                  </a:cubicBezTo>
                  <a:lnTo>
                    <a:pt x="10525" y="251"/>
                  </a:lnTo>
                  <a:cubicBezTo>
                    <a:pt x="10525" y="262"/>
                    <a:pt x="10525" y="274"/>
                    <a:pt x="10513" y="298"/>
                  </a:cubicBezTo>
                  <a:cubicBezTo>
                    <a:pt x="10513" y="322"/>
                    <a:pt x="10489" y="334"/>
                    <a:pt x="10489" y="370"/>
                  </a:cubicBezTo>
                  <a:cubicBezTo>
                    <a:pt x="10489" y="382"/>
                    <a:pt x="10489" y="382"/>
                    <a:pt x="10478" y="393"/>
                  </a:cubicBezTo>
                  <a:cubicBezTo>
                    <a:pt x="10478" y="417"/>
                    <a:pt x="10478" y="429"/>
                    <a:pt x="10466" y="429"/>
                  </a:cubicBezTo>
                  <a:cubicBezTo>
                    <a:pt x="10454" y="453"/>
                    <a:pt x="10454" y="477"/>
                    <a:pt x="10430" y="501"/>
                  </a:cubicBezTo>
                  <a:cubicBezTo>
                    <a:pt x="10430" y="512"/>
                    <a:pt x="10418" y="536"/>
                    <a:pt x="10418" y="536"/>
                  </a:cubicBezTo>
                  <a:cubicBezTo>
                    <a:pt x="10418" y="548"/>
                    <a:pt x="10406" y="560"/>
                    <a:pt x="10406" y="560"/>
                  </a:cubicBezTo>
                  <a:cubicBezTo>
                    <a:pt x="10394" y="596"/>
                    <a:pt x="10370" y="608"/>
                    <a:pt x="10370" y="632"/>
                  </a:cubicBezTo>
                  <a:cubicBezTo>
                    <a:pt x="10370" y="655"/>
                    <a:pt x="10358" y="667"/>
                    <a:pt x="10358" y="679"/>
                  </a:cubicBezTo>
                  <a:cubicBezTo>
                    <a:pt x="10358" y="691"/>
                    <a:pt x="10347" y="691"/>
                    <a:pt x="10347" y="715"/>
                  </a:cubicBezTo>
                  <a:cubicBezTo>
                    <a:pt x="10335" y="739"/>
                    <a:pt x="10311" y="751"/>
                    <a:pt x="10299" y="786"/>
                  </a:cubicBezTo>
                  <a:cubicBezTo>
                    <a:pt x="10299" y="798"/>
                    <a:pt x="10287" y="810"/>
                    <a:pt x="10287" y="834"/>
                  </a:cubicBezTo>
                  <a:cubicBezTo>
                    <a:pt x="10287" y="846"/>
                    <a:pt x="10275" y="846"/>
                    <a:pt x="10275" y="858"/>
                  </a:cubicBezTo>
                  <a:cubicBezTo>
                    <a:pt x="10251" y="893"/>
                    <a:pt x="10239" y="905"/>
                    <a:pt x="10228" y="929"/>
                  </a:cubicBezTo>
                  <a:cubicBezTo>
                    <a:pt x="10216" y="953"/>
                    <a:pt x="10216" y="965"/>
                    <a:pt x="10192" y="977"/>
                  </a:cubicBezTo>
                  <a:cubicBezTo>
                    <a:pt x="10192" y="977"/>
                    <a:pt x="10192" y="989"/>
                    <a:pt x="10180" y="989"/>
                  </a:cubicBezTo>
                  <a:cubicBezTo>
                    <a:pt x="10168" y="1024"/>
                    <a:pt x="10156" y="1036"/>
                    <a:pt x="10120" y="1072"/>
                  </a:cubicBezTo>
                  <a:cubicBezTo>
                    <a:pt x="10120" y="1072"/>
                    <a:pt x="10120" y="1084"/>
                    <a:pt x="10108" y="1084"/>
                  </a:cubicBezTo>
                  <a:cubicBezTo>
                    <a:pt x="10097" y="1096"/>
                    <a:pt x="10073" y="1108"/>
                    <a:pt x="10073" y="1132"/>
                  </a:cubicBezTo>
                  <a:cubicBezTo>
                    <a:pt x="10061" y="1155"/>
                    <a:pt x="10037" y="1167"/>
                    <a:pt x="10013" y="1203"/>
                  </a:cubicBezTo>
                  <a:lnTo>
                    <a:pt x="9977" y="1251"/>
                  </a:lnTo>
                  <a:lnTo>
                    <a:pt x="9954" y="1263"/>
                  </a:lnTo>
                  <a:cubicBezTo>
                    <a:pt x="9942" y="1286"/>
                    <a:pt x="9918" y="1310"/>
                    <a:pt x="9882" y="1334"/>
                  </a:cubicBezTo>
                  <a:cubicBezTo>
                    <a:pt x="9870" y="1346"/>
                    <a:pt x="9858" y="1382"/>
                    <a:pt x="9823" y="1394"/>
                  </a:cubicBezTo>
                  <a:lnTo>
                    <a:pt x="9751" y="1465"/>
                  </a:lnTo>
                  <a:lnTo>
                    <a:pt x="9716" y="1501"/>
                  </a:lnTo>
                  <a:lnTo>
                    <a:pt x="9692" y="1525"/>
                  </a:lnTo>
                  <a:cubicBezTo>
                    <a:pt x="9656" y="1560"/>
                    <a:pt x="9632" y="1572"/>
                    <a:pt x="9596" y="1608"/>
                  </a:cubicBezTo>
                  <a:lnTo>
                    <a:pt x="9573" y="1632"/>
                  </a:lnTo>
                  <a:lnTo>
                    <a:pt x="9537" y="1667"/>
                  </a:lnTo>
                  <a:cubicBezTo>
                    <a:pt x="9513" y="1691"/>
                    <a:pt x="9477" y="1703"/>
                    <a:pt x="9442" y="1739"/>
                  </a:cubicBezTo>
                  <a:lnTo>
                    <a:pt x="9406" y="1763"/>
                  </a:lnTo>
                  <a:lnTo>
                    <a:pt x="9382" y="1798"/>
                  </a:lnTo>
                  <a:cubicBezTo>
                    <a:pt x="9335" y="1822"/>
                    <a:pt x="9299" y="1858"/>
                    <a:pt x="9263" y="1870"/>
                  </a:cubicBezTo>
                  <a:cubicBezTo>
                    <a:pt x="9239" y="1870"/>
                    <a:pt x="9239" y="1882"/>
                    <a:pt x="9227" y="1882"/>
                  </a:cubicBezTo>
                  <a:cubicBezTo>
                    <a:pt x="9215" y="1882"/>
                    <a:pt x="9215" y="1906"/>
                    <a:pt x="9204" y="1906"/>
                  </a:cubicBezTo>
                  <a:cubicBezTo>
                    <a:pt x="9144" y="1941"/>
                    <a:pt x="9085" y="1977"/>
                    <a:pt x="9001" y="2025"/>
                  </a:cubicBezTo>
                  <a:cubicBezTo>
                    <a:pt x="8930" y="2060"/>
                    <a:pt x="8846" y="2108"/>
                    <a:pt x="8763" y="2156"/>
                  </a:cubicBezTo>
                  <a:cubicBezTo>
                    <a:pt x="8739" y="2167"/>
                    <a:pt x="8727" y="2179"/>
                    <a:pt x="8692" y="2179"/>
                  </a:cubicBezTo>
                  <a:cubicBezTo>
                    <a:pt x="8632" y="2215"/>
                    <a:pt x="8561" y="2239"/>
                    <a:pt x="8501" y="2275"/>
                  </a:cubicBezTo>
                  <a:cubicBezTo>
                    <a:pt x="8465" y="2287"/>
                    <a:pt x="8453" y="2287"/>
                    <a:pt x="8442" y="2298"/>
                  </a:cubicBezTo>
                  <a:cubicBezTo>
                    <a:pt x="8346" y="2346"/>
                    <a:pt x="8263" y="2382"/>
                    <a:pt x="8168" y="2406"/>
                  </a:cubicBezTo>
                  <a:cubicBezTo>
                    <a:pt x="8156" y="2406"/>
                    <a:pt x="8144" y="2417"/>
                    <a:pt x="8132" y="2417"/>
                  </a:cubicBezTo>
                  <a:cubicBezTo>
                    <a:pt x="8049" y="2453"/>
                    <a:pt x="7977" y="2477"/>
                    <a:pt x="7906" y="2501"/>
                  </a:cubicBezTo>
                  <a:cubicBezTo>
                    <a:pt x="7870" y="2513"/>
                    <a:pt x="7846" y="2513"/>
                    <a:pt x="7811" y="2525"/>
                  </a:cubicBezTo>
                  <a:lnTo>
                    <a:pt x="7680" y="2572"/>
                  </a:lnTo>
                  <a:cubicBezTo>
                    <a:pt x="7656" y="2584"/>
                    <a:pt x="7608" y="2584"/>
                    <a:pt x="7572" y="2596"/>
                  </a:cubicBezTo>
                  <a:cubicBezTo>
                    <a:pt x="7537" y="2620"/>
                    <a:pt x="7489" y="2632"/>
                    <a:pt x="7441" y="2632"/>
                  </a:cubicBezTo>
                  <a:cubicBezTo>
                    <a:pt x="7418" y="2644"/>
                    <a:pt x="7370" y="2644"/>
                    <a:pt x="7334" y="2656"/>
                  </a:cubicBezTo>
                  <a:cubicBezTo>
                    <a:pt x="7299" y="2679"/>
                    <a:pt x="7251" y="2679"/>
                    <a:pt x="7203" y="2691"/>
                  </a:cubicBezTo>
                  <a:cubicBezTo>
                    <a:pt x="7180" y="2703"/>
                    <a:pt x="7132" y="2703"/>
                    <a:pt x="7096" y="2715"/>
                  </a:cubicBezTo>
                  <a:cubicBezTo>
                    <a:pt x="7060" y="2739"/>
                    <a:pt x="7013" y="2739"/>
                    <a:pt x="6965" y="2751"/>
                  </a:cubicBezTo>
                  <a:cubicBezTo>
                    <a:pt x="6941" y="2751"/>
                    <a:pt x="6894" y="2763"/>
                    <a:pt x="6858" y="2763"/>
                  </a:cubicBezTo>
                  <a:cubicBezTo>
                    <a:pt x="6763" y="2775"/>
                    <a:pt x="6668" y="2798"/>
                    <a:pt x="6560" y="2810"/>
                  </a:cubicBezTo>
                  <a:lnTo>
                    <a:pt x="6525" y="2810"/>
                  </a:lnTo>
                  <a:cubicBezTo>
                    <a:pt x="6429" y="2822"/>
                    <a:pt x="6346" y="2822"/>
                    <a:pt x="6251" y="2834"/>
                  </a:cubicBezTo>
                  <a:cubicBezTo>
                    <a:pt x="6227" y="2834"/>
                    <a:pt x="6179" y="2834"/>
                    <a:pt x="6144" y="2858"/>
                  </a:cubicBezTo>
                  <a:cubicBezTo>
                    <a:pt x="6084" y="2858"/>
                    <a:pt x="6025" y="2870"/>
                    <a:pt x="5989" y="2870"/>
                  </a:cubicBezTo>
                  <a:cubicBezTo>
                    <a:pt x="5953" y="2870"/>
                    <a:pt x="5906" y="2870"/>
                    <a:pt x="5882" y="2882"/>
                  </a:cubicBezTo>
                  <a:cubicBezTo>
                    <a:pt x="5822" y="2882"/>
                    <a:pt x="5763" y="2882"/>
                    <a:pt x="5703" y="2894"/>
                  </a:cubicBezTo>
                  <a:lnTo>
                    <a:pt x="4822" y="2894"/>
                  </a:lnTo>
                  <a:cubicBezTo>
                    <a:pt x="4763" y="2894"/>
                    <a:pt x="4715" y="2894"/>
                    <a:pt x="4655" y="2882"/>
                  </a:cubicBezTo>
                  <a:lnTo>
                    <a:pt x="4572" y="2882"/>
                  </a:lnTo>
                  <a:cubicBezTo>
                    <a:pt x="4513" y="2882"/>
                    <a:pt x="4441" y="2870"/>
                    <a:pt x="4382" y="2870"/>
                  </a:cubicBezTo>
                  <a:lnTo>
                    <a:pt x="4322" y="2870"/>
                  </a:lnTo>
                  <a:cubicBezTo>
                    <a:pt x="4227" y="2858"/>
                    <a:pt x="4155" y="2858"/>
                    <a:pt x="4060" y="2834"/>
                  </a:cubicBezTo>
                  <a:lnTo>
                    <a:pt x="4024" y="2834"/>
                  </a:lnTo>
                  <a:cubicBezTo>
                    <a:pt x="3941" y="2822"/>
                    <a:pt x="3870" y="2822"/>
                    <a:pt x="3798" y="2810"/>
                  </a:cubicBezTo>
                  <a:cubicBezTo>
                    <a:pt x="3762" y="2810"/>
                    <a:pt x="3739" y="2798"/>
                    <a:pt x="3703" y="2798"/>
                  </a:cubicBezTo>
                  <a:cubicBezTo>
                    <a:pt x="3643" y="2775"/>
                    <a:pt x="3608" y="2775"/>
                    <a:pt x="3548" y="2763"/>
                  </a:cubicBezTo>
                  <a:cubicBezTo>
                    <a:pt x="3512" y="2763"/>
                    <a:pt x="3489" y="2751"/>
                    <a:pt x="3453" y="2751"/>
                  </a:cubicBezTo>
                  <a:lnTo>
                    <a:pt x="3274" y="2703"/>
                  </a:lnTo>
                  <a:cubicBezTo>
                    <a:pt x="3250" y="2691"/>
                    <a:pt x="3215" y="2691"/>
                    <a:pt x="3167" y="2679"/>
                  </a:cubicBezTo>
                  <a:cubicBezTo>
                    <a:pt x="3108" y="2656"/>
                    <a:pt x="3072" y="2644"/>
                    <a:pt x="3012" y="2632"/>
                  </a:cubicBezTo>
                  <a:cubicBezTo>
                    <a:pt x="2977" y="2620"/>
                    <a:pt x="2953" y="2620"/>
                    <a:pt x="2917" y="2596"/>
                  </a:cubicBezTo>
                  <a:cubicBezTo>
                    <a:pt x="2834" y="2572"/>
                    <a:pt x="2750" y="2560"/>
                    <a:pt x="2667" y="2525"/>
                  </a:cubicBezTo>
                  <a:cubicBezTo>
                    <a:pt x="2655" y="2525"/>
                    <a:pt x="2631" y="2513"/>
                    <a:pt x="2619" y="2513"/>
                  </a:cubicBezTo>
                  <a:cubicBezTo>
                    <a:pt x="2536" y="2477"/>
                    <a:pt x="2429" y="2453"/>
                    <a:pt x="2334" y="2406"/>
                  </a:cubicBezTo>
                  <a:cubicBezTo>
                    <a:pt x="2298" y="2394"/>
                    <a:pt x="2262" y="2382"/>
                    <a:pt x="2238" y="2358"/>
                  </a:cubicBezTo>
                  <a:cubicBezTo>
                    <a:pt x="2203" y="2346"/>
                    <a:pt x="2179" y="2334"/>
                    <a:pt x="2143" y="2334"/>
                  </a:cubicBezTo>
                  <a:cubicBezTo>
                    <a:pt x="2096" y="2322"/>
                    <a:pt x="2060" y="2298"/>
                    <a:pt x="2024" y="2275"/>
                  </a:cubicBezTo>
                  <a:cubicBezTo>
                    <a:pt x="2000" y="2263"/>
                    <a:pt x="1965" y="2239"/>
                    <a:pt x="1953" y="2239"/>
                  </a:cubicBezTo>
                  <a:cubicBezTo>
                    <a:pt x="1905" y="2227"/>
                    <a:pt x="1857" y="2203"/>
                    <a:pt x="1822" y="2179"/>
                  </a:cubicBezTo>
                  <a:cubicBezTo>
                    <a:pt x="1798" y="2167"/>
                    <a:pt x="1774" y="2167"/>
                    <a:pt x="1762" y="2156"/>
                  </a:cubicBezTo>
                  <a:cubicBezTo>
                    <a:pt x="1703" y="2120"/>
                    <a:pt x="1619" y="2084"/>
                    <a:pt x="1560" y="2048"/>
                  </a:cubicBezTo>
                  <a:cubicBezTo>
                    <a:pt x="1500" y="2001"/>
                    <a:pt x="1429" y="1977"/>
                    <a:pt x="1369" y="1929"/>
                  </a:cubicBezTo>
                  <a:cubicBezTo>
                    <a:pt x="1357" y="1917"/>
                    <a:pt x="1322" y="1906"/>
                    <a:pt x="1310" y="1882"/>
                  </a:cubicBezTo>
                  <a:cubicBezTo>
                    <a:pt x="1262" y="1858"/>
                    <a:pt x="1238" y="1822"/>
                    <a:pt x="1191" y="1810"/>
                  </a:cubicBezTo>
                  <a:cubicBezTo>
                    <a:pt x="1167" y="1798"/>
                    <a:pt x="1143" y="1786"/>
                    <a:pt x="1119" y="1763"/>
                  </a:cubicBezTo>
                  <a:cubicBezTo>
                    <a:pt x="1084" y="1739"/>
                    <a:pt x="1060" y="1727"/>
                    <a:pt x="1024" y="1691"/>
                  </a:cubicBezTo>
                  <a:cubicBezTo>
                    <a:pt x="1000" y="1679"/>
                    <a:pt x="988" y="1667"/>
                    <a:pt x="964" y="1632"/>
                  </a:cubicBezTo>
                  <a:cubicBezTo>
                    <a:pt x="941" y="1608"/>
                    <a:pt x="905" y="1584"/>
                    <a:pt x="881" y="1560"/>
                  </a:cubicBezTo>
                  <a:lnTo>
                    <a:pt x="822" y="1501"/>
                  </a:lnTo>
                  <a:cubicBezTo>
                    <a:pt x="786" y="1465"/>
                    <a:pt x="762" y="1453"/>
                    <a:pt x="750" y="1429"/>
                  </a:cubicBezTo>
                  <a:lnTo>
                    <a:pt x="691" y="1370"/>
                  </a:lnTo>
                  <a:lnTo>
                    <a:pt x="607" y="1286"/>
                  </a:lnTo>
                  <a:cubicBezTo>
                    <a:pt x="595" y="1274"/>
                    <a:pt x="583" y="1251"/>
                    <a:pt x="548" y="1227"/>
                  </a:cubicBezTo>
                  <a:cubicBezTo>
                    <a:pt x="536" y="1203"/>
                    <a:pt x="512" y="1191"/>
                    <a:pt x="488" y="1155"/>
                  </a:cubicBezTo>
                  <a:cubicBezTo>
                    <a:pt x="476" y="1144"/>
                    <a:pt x="464" y="1108"/>
                    <a:pt x="452" y="1096"/>
                  </a:cubicBezTo>
                  <a:cubicBezTo>
                    <a:pt x="429" y="1072"/>
                    <a:pt x="405" y="1048"/>
                    <a:pt x="393" y="1024"/>
                  </a:cubicBezTo>
                  <a:cubicBezTo>
                    <a:pt x="369" y="1013"/>
                    <a:pt x="357" y="977"/>
                    <a:pt x="345" y="965"/>
                  </a:cubicBezTo>
                  <a:cubicBezTo>
                    <a:pt x="333" y="929"/>
                    <a:pt x="310" y="917"/>
                    <a:pt x="298" y="893"/>
                  </a:cubicBezTo>
                  <a:cubicBezTo>
                    <a:pt x="286" y="858"/>
                    <a:pt x="274" y="846"/>
                    <a:pt x="250" y="810"/>
                  </a:cubicBezTo>
                  <a:cubicBezTo>
                    <a:pt x="238" y="786"/>
                    <a:pt x="226" y="774"/>
                    <a:pt x="214" y="739"/>
                  </a:cubicBezTo>
                  <a:cubicBezTo>
                    <a:pt x="191" y="715"/>
                    <a:pt x="191" y="691"/>
                    <a:pt x="179" y="667"/>
                  </a:cubicBezTo>
                  <a:cubicBezTo>
                    <a:pt x="167" y="632"/>
                    <a:pt x="155" y="620"/>
                    <a:pt x="155" y="596"/>
                  </a:cubicBezTo>
                  <a:cubicBezTo>
                    <a:pt x="131" y="560"/>
                    <a:pt x="131" y="548"/>
                    <a:pt x="119" y="512"/>
                  </a:cubicBezTo>
                  <a:cubicBezTo>
                    <a:pt x="107" y="489"/>
                    <a:pt x="107" y="477"/>
                    <a:pt x="95" y="441"/>
                  </a:cubicBezTo>
                  <a:cubicBezTo>
                    <a:pt x="71" y="417"/>
                    <a:pt x="71" y="393"/>
                    <a:pt x="71" y="370"/>
                  </a:cubicBezTo>
                  <a:cubicBezTo>
                    <a:pt x="60" y="334"/>
                    <a:pt x="60" y="322"/>
                    <a:pt x="60" y="298"/>
                  </a:cubicBezTo>
                  <a:cubicBezTo>
                    <a:pt x="60" y="262"/>
                    <a:pt x="48" y="251"/>
                    <a:pt x="48" y="215"/>
                  </a:cubicBezTo>
                  <a:cubicBezTo>
                    <a:pt x="48" y="191"/>
                    <a:pt x="36" y="179"/>
                    <a:pt x="36" y="143"/>
                  </a:cubicBezTo>
                  <a:cubicBezTo>
                    <a:pt x="36" y="120"/>
                    <a:pt x="36" y="96"/>
                    <a:pt x="12" y="72"/>
                  </a:cubicBezTo>
                  <a:cubicBezTo>
                    <a:pt x="12" y="36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5250070" y="3245757"/>
              <a:ext cx="137864" cy="73878"/>
            </a:xfrm>
            <a:custGeom>
              <a:avLst/>
              <a:gdLst/>
              <a:ahLst/>
              <a:cxnLst/>
              <a:rect l="l" t="t" r="r" b="b"/>
              <a:pathLst>
                <a:path w="4669" h="2502" extrusionOk="0">
                  <a:moveTo>
                    <a:pt x="2766" y="521"/>
                  </a:moveTo>
                  <a:cubicBezTo>
                    <a:pt x="2863" y="521"/>
                    <a:pt x="2975" y="540"/>
                    <a:pt x="3097" y="584"/>
                  </a:cubicBezTo>
                  <a:lnTo>
                    <a:pt x="2513" y="929"/>
                  </a:lnTo>
                  <a:cubicBezTo>
                    <a:pt x="2406" y="787"/>
                    <a:pt x="2358" y="668"/>
                    <a:pt x="2489" y="584"/>
                  </a:cubicBezTo>
                  <a:cubicBezTo>
                    <a:pt x="2559" y="546"/>
                    <a:pt x="2653" y="521"/>
                    <a:pt x="2766" y="521"/>
                  </a:cubicBezTo>
                  <a:close/>
                  <a:moveTo>
                    <a:pt x="2239" y="1572"/>
                  </a:moveTo>
                  <a:cubicBezTo>
                    <a:pt x="2358" y="1703"/>
                    <a:pt x="2394" y="1822"/>
                    <a:pt x="2251" y="1918"/>
                  </a:cubicBezTo>
                  <a:cubicBezTo>
                    <a:pt x="2183" y="1955"/>
                    <a:pt x="2096" y="1976"/>
                    <a:pt x="1993" y="1976"/>
                  </a:cubicBezTo>
                  <a:cubicBezTo>
                    <a:pt x="1897" y="1976"/>
                    <a:pt x="1788" y="1958"/>
                    <a:pt x="1668" y="1918"/>
                  </a:cubicBezTo>
                  <a:lnTo>
                    <a:pt x="2239" y="1572"/>
                  </a:lnTo>
                  <a:close/>
                  <a:moveTo>
                    <a:pt x="4109" y="1"/>
                  </a:moveTo>
                  <a:lnTo>
                    <a:pt x="3656" y="275"/>
                  </a:lnTo>
                  <a:cubicBezTo>
                    <a:pt x="3283" y="106"/>
                    <a:pt x="2926" y="32"/>
                    <a:pt x="2608" y="32"/>
                  </a:cubicBezTo>
                  <a:cubicBezTo>
                    <a:pt x="2296" y="32"/>
                    <a:pt x="2023" y="103"/>
                    <a:pt x="1811" y="227"/>
                  </a:cubicBezTo>
                  <a:cubicBezTo>
                    <a:pt x="1227" y="572"/>
                    <a:pt x="1585" y="953"/>
                    <a:pt x="1930" y="1287"/>
                  </a:cubicBezTo>
                  <a:lnTo>
                    <a:pt x="1239" y="1691"/>
                  </a:lnTo>
                  <a:cubicBezTo>
                    <a:pt x="977" y="1489"/>
                    <a:pt x="799" y="1275"/>
                    <a:pt x="739" y="1060"/>
                  </a:cubicBezTo>
                  <a:lnTo>
                    <a:pt x="1" y="1227"/>
                  </a:lnTo>
                  <a:cubicBezTo>
                    <a:pt x="49" y="1465"/>
                    <a:pt x="322" y="1763"/>
                    <a:pt x="703" y="2013"/>
                  </a:cubicBezTo>
                  <a:lnTo>
                    <a:pt x="263" y="2263"/>
                  </a:lnTo>
                  <a:lnTo>
                    <a:pt x="346" y="2311"/>
                  </a:lnTo>
                  <a:lnTo>
                    <a:pt x="680" y="2501"/>
                  </a:lnTo>
                  <a:lnTo>
                    <a:pt x="1132" y="2239"/>
                  </a:lnTo>
                  <a:cubicBezTo>
                    <a:pt x="1485" y="2386"/>
                    <a:pt x="1833" y="2455"/>
                    <a:pt x="2144" y="2455"/>
                  </a:cubicBezTo>
                  <a:cubicBezTo>
                    <a:pt x="2463" y="2455"/>
                    <a:pt x="2743" y="2383"/>
                    <a:pt x="2954" y="2251"/>
                  </a:cubicBezTo>
                  <a:cubicBezTo>
                    <a:pt x="3537" y="1918"/>
                    <a:pt x="3180" y="1537"/>
                    <a:pt x="2835" y="1215"/>
                  </a:cubicBezTo>
                  <a:lnTo>
                    <a:pt x="3537" y="810"/>
                  </a:lnTo>
                  <a:cubicBezTo>
                    <a:pt x="3716" y="941"/>
                    <a:pt x="3859" y="1108"/>
                    <a:pt x="3954" y="1299"/>
                  </a:cubicBezTo>
                  <a:lnTo>
                    <a:pt x="4668" y="1120"/>
                  </a:lnTo>
                  <a:cubicBezTo>
                    <a:pt x="4573" y="918"/>
                    <a:pt x="4371" y="691"/>
                    <a:pt x="4085" y="501"/>
                  </a:cubicBezTo>
                  <a:lnTo>
                    <a:pt x="4525" y="239"/>
                  </a:lnTo>
                  <a:lnTo>
                    <a:pt x="41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4103636" y="2629488"/>
              <a:ext cx="877173" cy="507312"/>
            </a:xfrm>
            <a:custGeom>
              <a:avLst/>
              <a:gdLst/>
              <a:ahLst/>
              <a:cxnLst/>
              <a:rect l="l" t="t" r="r" b="b"/>
              <a:pathLst>
                <a:path w="29707" h="17181" extrusionOk="0">
                  <a:moveTo>
                    <a:pt x="19813" y="0"/>
                  </a:moveTo>
                  <a:cubicBezTo>
                    <a:pt x="19319" y="0"/>
                    <a:pt x="18824" y="107"/>
                    <a:pt x="18443" y="322"/>
                  </a:cubicBezTo>
                  <a:lnTo>
                    <a:pt x="596" y="10668"/>
                  </a:lnTo>
                  <a:cubicBezTo>
                    <a:pt x="227" y="10894"/>
                    <a:pt x="36" y="11168"/>
                    <a:pt x="36" y="11454"/>
                  </a:cubicBezTo>
                  <a:lnTo>
                    <a:pt x="36" y="11514"/>
                  </a:lnTo>
                  <a:cubicBezTo>
                    <a:pt x="1" y="11549"/>
                    <a:pt x="1" y="11561"/>
                    <a:pt x="1" y="11573"/>
                  </a:cubicBezTo>
                  <a:cubicBezTo>
                    <a:pt x="1" y="11597"/>
                    <a:pt x="13" y="11621"/>
                    <a:pt x="13" y="11633"/>
                  </a:cubicBezTo>
                  <a:cubicBezTo>
                    <a:pt x="13" y="11656"/>
                    <a:pt x="13" y="11668"/>
                    <a:pt x="36" y="11680"/>
                  </a:cubicBezTo>
                  <a:cubicBezTo>
                    <a:pt x="36" y="11692"/>
                    <a:pt x="48" y="11728"/>
                    <a:pt x="60" y="11740"/>
                  </a:cubicBezTo>
                  <a:cubicBezTo>
                    <a:pt x="60" y="11752"/>
                    <a:pt x="72" y="11775"/>
                    <a:pt x="72" y="11787"/>
                  </a:cubicBezTo>
                  <a:cubicBezTo>
                    <a:pt x="96" y="11799"/>
                    <a:pt x="108" y="11823"/>
                    <a:pt x="108" y="11847"/>
                  </a:cubicBezTo>
                  <a:cubicBezTo>
                    <a:pt x="120" y="11859"/>
                    <a:pt x="120" y="11871"/>
                    <a:pt x="132" y="11883"/>
                  </a:cubicBezTo>
                  <a:cubicBezTo>
                    <a:pt x="155" y="11906"/>
                    <a:pt x="167" y="11930"/>
                    <a:pt x="179" y="11942"/>
                  </a:cubicBezTo>
                  <a:cubicBezTo>
                    <a:pt x="191" y="11966"/>
                    <a:pt x="191" y="11978"/>
                    <a:pt x="215" y="11990"/>
                  </a:cubicBezTo>
                  <a:lnTo>
                    <a:pt x="275" y="12049"/>
                  </a:lnTo>
                  <a:lnTo>
                    <a:pt x="310" y="12097"/>
                  </a:lnTo>
                  <a:cubicBezTo>
                    <a:pt x="346" y="12109"/>
                    <a:pt x="358" y="12145"/>
                    <a:pt x="394" y="12156"/>
                  </a:cubicBezTo>
                  <a:cubicBezTo>
                    <a:pt x="406" y="12168"/>
                    <a:pt x="417" y="12168"/>
                    <a:pt x="429" y="12180"/>
                  </a:cubicBezTo>
                  <a:lnTo>
                    <a:pt x="572" y="12276"/>
                  </a:lnTo>
                  <a:lnTo>
                    <a:pt x="8502" y="16859"/>
                  </a:lnTo>
                  <a:cubicBezTo>
                    <a:pt x="8549" y="16883"/>
                    <a:pt x="8585" y="16907"/>
                    <a:pt x="8645" y="16931"/>
                  </a:cubicBezTo>
                  <a:cubicBezTo>
                    <a:pt x="8668" y="16943"/>
                    <a:pt x="8680" y="16943"/>
                    <a:pt x="8692" y="16943"/>
                  </a:cubicBezTo>
                  <a:cubicBezTo>
                    <a:pt x="8728" y="16967"/>
                    <a:pt x="8752" y="16978"/>
                    <a:pt x="8799" y="16990"/>
                  </a:cubicBezTo>
                  <a:cubicBezTo>
                    <a:pt x="8871" y="17026"/>
                    <a:pt x="8930" y="17038"/>
                    <a:pt x="9002" y="17062"/>
                  </a:cubicBezTo>
                  <a:cubicBezTo>
                    <a:pt x="9026" y="17062"/>
                    <a:pt x="9049" y="17086"/>
                    <a:pt x="9061" y="17086"/>
                  </a:cubicBezTo>
                  <a:cubicBezTo>
                    <a:pt x="9109" y="17098"/>
                    <a:pt x="9145" y="17098"/>
                    <a:pt x="9180" y="17109"/>
                  </a:cubicBezTo>
                  <a:cubicBezTo>
                    <a:pt x="9216" y="17109"/>
                    <a:pt x="9240" y="17121"/>
                    <a:pt x="9264" y="17121"/>
                  </a:cubicBezTo>
                  <a:cubicBezTo>
                    <a:pt x="9288" y="17121"/>
                    <a:pt x="9335" y="17145"/>
                    <a:pt x="9359" y="17145"/>
                  </a:cubicBezTo>
                  <a:cubicBezTo>
                    <a:pt x="9395" y="17145"/>
                    <a:pt x="9419" y="17157"/>
                    <a:pt x="9454" y="17157"/>
                  </a:cubicBezTo>
                  <a:cubicBezTo>
                    <a:pt x="9478" y="17157"/>
                    <a:pt x="9514" y="17169"/>
                    <a:pt x="9538" y="17169"/>
                  </a:cubicBezTo>
                  <a:cubicBezTo>
                    <a:pt x="9573" y="17169"/>
                    <a:pt x="9597" y="17169"/>
                    <a:pt x="9633" y="17181"/>
                  </a:cubicBezTo>
                  <a:lnTo>
                    <a:pt x="10014" y="17181"/>
                  </a:lnTo>
                  <a:cubicBezTo>
                    <a:pt x="10061" y="17181"/>
                    <a:pt x="10109" y="17181"/>
                    <a:pt x="10157" y="17169"/>
                  </a:cubicBezTo>
                  <a:lnTo>
                    <a:pt x="10228" y="17169"/>
                  </a:lnTo>
                  <a:cubicBezTo>
                    <a:pt x="10300" y="17157"/>
                    <a:pt x="10371" y="17157"/>
                    <a:pt x="10454" y="17145"/>
                  </a:cubicBezTo>
                  <a:cubicBezTo>
                    <a:pt x="10478" y="17145"/>
                    <a:pt x="10490" y="17121"/>
                    <a:pt x="10526" y="17121"/>
                  </a:cubicBezTo>
                  <a:cubicBezTo>
                    <a:pt x="10550" y="17121"/>
                    <a:pt x="10597" y="17109"/>
                    <a:pt x="10633" y="17098"/>
                  </a:cubicBezTo>
                  <a:cubicBezTo>
                    <a:pt x="10657" y="17098"/>
                    <a:pt x="10669" y="17086"/>
                    <a:pt x="10704" y="17086"/>
                  </a:cubicBezTo>
                  <a:cubicBezTo>
                    <a:pt x="10728" y="17062"/>
                    <a:pt x="10764" y="17062"/>
                    <a:pt x="10812" y="17050"/>
                  </a:cubicBezTo>
                  <a:cubicBezTo>
                    <a:pt x="10823" y="17050"/>
                    <a:pt x="10835" y="17038"/>
                    <a:pt x="10871" y="17038"/>
                  </a:cubicBezTo>
                  <a:cubicBezTo>
                    <a:pt x="10907" y="17026"/>
                    <a:pt x="10966" y="17002"/>
                    <a:pt x="11014" y="16978"/>
                  </a:cubicBezTo>
                  <a:cubicBezTo>
                    <a:pt x="11026" y="16967"/>
                    <a:pt x="11050" y="16967"/>
                    <a:pt x="11074" y="16943"/>
                  </a:cubicBezTo>
                  <a:lnTo>
                    <a:pt x="11252" y="16859"/>
                  </a:lnTo>
                  <a:lnTo>
                    <a:pt x="29100" y="6513"/>
                  </a:lnTo>
                  <a:lnTo>
                    <a:pt x="29231" y="6430"/>
                  </a:lnTo>
                  <a:lnTo>
                    <a:pt x="29242" y="6406"/>
                  </a:lnTo>
                  <a:cubicBezTo>
                    <a:pt x="29266" y="6406"/>
                    <a:pt x="29266" y="6394"/>
                    <a:pt x="29278" y="6382"/>
                  </a:cubicBezTo>
                  <a:cubicBezTo>
                    <a:pt x="29302" y="6370"/>
                    <a:pt x="29326" y="6334"/>
                    <a:pt x="29350" y="6322"/>
                  </a:cubicBezTo>
                  <a:lnTo>
                    <a:pt x="29362" y="6310"/>
                  </a:lnTo>
                  <a:lnTo>
                    <a:pt x="29397" y="6275"/>
                  </a:lnTo>
                  <a:lnTo>
                    <a:pt x="29457" y="6215"/>
                  </a:lnTo>
                  <a:lnTo>
                    <a:pt x="29469" y="6203"/>
                  </a:lnTo>
                  <a:lnTo>
                    <a:pt x="29504" y="6168"/>
                  </a:lnTo>
                  <a:cubicBezTo>
                    <a:pt x="29516" y="6156"/>
                    <a:pt x="29528" y="6132"/>
                    <a:pt x="29540" y="6108"/>
                  </a:cubicBezTo>
                  <a:cubicBezTo>
                    <a:pt x="29564" y="6096"/>
                    <a:pt x="29564" y="6084"/>
                    <a:pt x="29576" y="6072"/>
                  </a:cubicBezTo>
                  <a:cubicBezTo>
                    <a:pt x="29588" y="6049"/>
                    <a:pt x="29600" y="6025"/>
                    <a:pt x="29600" y="6013"/>
                  </a:cubicBezTo>
                  <a:cubicBezTo>
                    <a:pt x="29600" y="5989"/>
                    <a:pt x="29623" y="5977"/>
                    <a:pt x="29623" y="5965"/>
                  </a:cubicBezTo>
                  <a:cubicBezTo>
                    <a:pt x="29635" y="5953"/>
                    <a:pt x="29635" y="5918"/>
                    <a:pt x="29647" y="5906"/>
                  </a:cubicBezTo>
                  <a:cubicBezTo>
                    <a:pt x="29647" y="5894"/>
                    <a:pt x="29647" y="5870"/>
                    <a:pt x="29659" y="5858"/>
                  </a:cubicBezTo>
                  <a:cubicBezTo>
                    <a:pt x="29659" y="5846"/>
                    <a:pt x="29683" y="5810"/>
                    <a:pt x="29683" y="5799"/>
                  </a:cubicBezTo>
                  <a:lnTo>
                    <a:pt x="29683" y="5751"/>
                  </a:lnTo>
                  <a:cubicBezTo>
                    <a:pt x="29707" y="5441"/>
                    <a:pt x="29516" y="5132"/>
                    <a:pt x="29111" y="4906"/>
                  </a:cubicBezTo>
                  <a:lnTo>
                    <a:pt x="21182" y="322"/>
                  </a:lnTo>
                  <a:cubicBezTo>
                    <a:pt x="20801" y="107"/>
                    <a:pt x="20307" y="0"/>
                    <a:pt x="19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4103636" y="2821092"/>
              <a:ext cx="875431" cy="355806"/>
            </a:xfrm>
            <a:custGeom>
              <a:avLst/>
              <a:gdLst/>
              <a:ahLst/>
              <a:cxnLst/>
              <a:rect l="l" t="t" r="r" b="b"/>
              <a:pathLst>
                <a:path w="29648" h="12050" extrusionOk="0">
                  <a:moveTo>
                    <a:pt x="29647" y="0"/>
                  </a:moveTo>
                  <a:cubicBezTo>
                    <a:pt x="29647" y="12"/>
                    <a:pt x="29635" y="36"/>
                    <a:pt x="29635" y="60"/>
                  </a:cubicBezTo>
                  <a:cubicBezTo>
                    <a:pt x="29635" y="72"/>
                    <a:pt x="29635" y="83"/>
                    <a:pt x="29623" y="95"/>
                  </a:cubicBezTo>
                  <a:cubicBezTo>
                    <a:pt x="29623" y="119"/>
                    <a:pt x="29600" y="143"/>
                    <a:pt x="29588" y="155"/>
                  </a:cubicBezTo>
                  <a:cubicBezTo>
                    <a:pt x="29588" y="179"/>
                    <a:pt x="29576" y="191"/>
                    <a:pt x="29576" y="202"/>
                  </a:cubicBezTo>
                  <a:cubicBezTo>
                    <a:pt x="29552" y="214"/>
                    <a:pt x="29540" y="250"/>
                    <a:pt x="29540" y="262"/>
                  </a:cubicBezTo>
                  <a:cubicBezTo>
                    <a:pt x="29528" y="274"/>
                    <a:pt x="29528" y="298"/>
                    <a:pt x="29516" y="310"/>
                  </a:cubicBezTo>
                  <a:cubicBezTo>
                    <a:pt x="29492" y="322"/>
                    <a:pt x="29481" y="357"/>
                    <a:pt x="29469" y="369"/>
                  </a:cubicBezTo>
                  <a:lnTo>
                    <a:pt x="29433" y="393"/>
                  </a:lnTo>
                  <a:lnTo>
                    <a:pt x="29421" y="417"/>
                  </a:lnTo>
                  <a:lnTo>
                    <a:pt x="29362" y="476"/>
                  </a:lnTo>
                  <a:lnTo>
                    <a:pt x="29338" y="500"/>
                  </a:lnTo>
                  <a:lnTo>
                    <a:pt x="29314" y="512"/>
                  </a:lnTo>
                  <a:cubicBezTo>
                    <a:pt x="29290" y="536"/>
                    <a:pt x="29278" y="560"/>
                    <a:pt x="29242" y="572"/>
                  </a:cubicBezTo>
                  <a:cubicBezTo>
                    <a:pt x="29231" y="572"/>
                    <a:pt x="29231" y="595"/>
                    <a:pt x="29219" y="607"/>
                  </a:cubicBezTo>
                  <a:lnTo>
                    <a:pt x="29195" y="619"/>
                  </a:lnTo>
                  <a:lnTo>
                    <a:pt x="29064" y="714"/>
                  </a:lnTo>
                  <a:lnTo>
                    <a:pt x="11216" y="11049"/>
                  </a:lnTo>
                  <a:lnTo>
                    <a:pt x="11038" y="11144"/>
                  </a:lnTo>
                  <a:cubicBezTo>
                    <a:pt x="11026" y="11156"/>
                    <a:pt x="11014" y="11156"/>
                    <a:pt x="10978" y="11180"/>
                  </a:cubicBezTo>
                  <a:cubicBezTo>
                    <a:pt x="10943" y="11192"/>
                    <a:pt x="10883" y="11216"/>
                    <a:pt x="10835" y="11240"/>
                  </a:cubicBezTo>
                  <a:cubicBezTo>
                    <a:pt x="10823" y="11240"/>
                    <a:pt x="10800" y="11251"/>
                    <a:pt x="10776" y="11251"/>
                  </a:cubicBezTo>
                  <a:cubicBezTo>
                    <a:pt x="10740" y="11263"/>
                    <a:pt x="10716" y="11263"/>
                    <a:pt x="10669" y="11275"/>
                  </a:cubicBezTo>
                  <a:cubicBezTo>
                    <a:pt x="10645" y="11275"/>
                    <a:pt x="10621" y="11299"/>
                    <a:pt x="10597" y="11299"/>
                  </a:cubicBezTo>
                  <a:cubicBezTo>
                    <a:pt x="10562" y="11311"/>
                    <a:pt x="10526" y="11311"/>
                    <a:pt x="10490" y="11323"/>
                  </a:cubicBezTo>
                  <a:cubicBezTo>
                    <a:pt x="10466" y="11323"/>
                    <a:pt x="10442" y="11335"/>
                    <a:pt x="10419" y="11335"/>
                  </a:cubicBezTo>
                  <a:cubicBezTo>
                    <a:pt x="10347" y="11359"/>
                    <a:pt x="10264" y="11371"/>
                    <a:pt x="10192" y="11371"/>
                  </a:cubicBezTo>
                  <a:lnTo>
                    <a:pt x="10121" y="11371"/>
                  </a:lnTo>
                  <a:cubicBezTo>
                    <a:pt x="10073" y="11371"/>
                    <a:pt x="10026" y="11371"/>
                    <a:pt x="9990" y="11382"/>
                  </a:cubicBezTo>
                  <a:lnTo>
                    <a:pt x="9597" y="11382"/>
                  </a:lnTo>
                  <a:cubicBezTo>
                    <a:pt x="9573" y="11382"/>
                    <a:pt x="9538" y="11382"/>
                    <a:pt x="9514" y="11371"/>
                  </a:cubicBezTo>
                  <a:cubicBezTo>
                    <a:pt x="9478" y="11371"/>
                    <a:pt x="9454" y="11371"/>
                    <a:pt x="9419" y="11359"/>
                  </a:cubicBezTo>
                  <a:cubicBezTo>
                    <a:pt x="9395" y="11359"/>
                    <a:pt x="9359" y="11335"/>
                    <a:pt x="9335" y="11335"/>
                  </a:cubicBezTo>
                  <a:cubicBezTo>
                    <a:pt x="9299" y="11335"/>
                    <a:pt x="9252" y="11323"/>
                    <a:pt x="9228" y="11323"/>
                  </a:cubicBezTo>
                  <a:cubicBezTo>
                    <a:pt x="9192" y="11323"/>
                    <a:pt x="9169" y="11311"/>
                    <a:pt x="9157" y="11311"/>
                  </a:cubicBezTo>
                  <a:cubicBezTo>
                    <a:pt x="9109" y="11299"/>
                    <a:pt x="9073" y="11299"/>
                    <a:pt x="9038" y="11275"/>
                  </a:cubicBezTo>
                  <a:cubicBezTo>
                    <a:pt x="9014" y="11275"/>
                    <a:pt x="8990" y="11263"/>
                    <a:pt x="8978" y="11263"/>
                  </a:cubicBezTo>
                  <a:cubicBezTo>
                    <a:pt x="8895" y="11251"/>
                    <a:pt x="8835" y="11216"/>
                    <a:pt x="8764" y="11192"/>
                  </a:cubicBezTo>
                  <a:cubicBezTo>
                    <a:pt x="8740" y="11180"/>
                    <a:pt x="8704" y="11156"/>
                    <a:pt x="8657" y="11144"/>
                  </a:cubicBezTo>
                  <a:cubicBezTo>
                    <a:pt x="8645" y="11144"/>
                    <a:pt x="8633" y="11132"/>
                    <a:pt x="8621" y="11132"/>
                  </a:cubicBezTo>
                  <a:cubicBezTo>
                    <a:pt x="8573" y="11097"/>
                    <a:pt x="8526" y="11085"/>
                    <a:pt x="8466" y="11061"/>
                  </a:cubicBezTo>
                  <a:lnTo>
                    <a:pt x="572" y="6441"/>
                  </a:lnTo>
                  <a:lnTo>
                    <a:pt x="429" y="6358"/>
                  </a:lnTo>
                  <a:cubicBezTo>
                    <a:pt x="417" y="6334"/>
                    <a:pt x="406" y="6334"/>
                    <a:pt x="394" y="6322"/>
                  </a:cubicBezTo>
                  <a:cubicBezTo>
                    <a:pt x="358" y="6310"/>
                    <a:pt x="334" y="6275"/>
                    <a:pt x="310" y="6263"/>
                  </a:cubicBezTo>
                  <a:lnTo>
                    <a:pt x="275" y="6215"/>
                  </a:lnTo>
                  <a:lnTo>
                    <a:pt x="215" y="6156"/>
                  </a:lnTo>
                  <a:cubicBezTo>
                    <a:pt x="191" y="6144"/>
                    <a:pt x="179" y="6132"/>
                    <a:pt x="179" y="6120"/>
                  </a:cubicBezTo>
                  <a:cubicBezTo>
                    <a:pt x="167" y="6096"/>
                    <a:pt x="155" y="6072"/>
                    <a:pt x="132" y="6060"/>
                  </a:cubicBezTo>
                  <a:cubicBezTo>
                    <a:pt x="120" y="6037"/>
                    <a:pt x="120" y="6025"/>
                    <a:pt x="108" y="6013"/>
                  </a:cubicBezTo>
                  <a:cubicBezTo>
                    <a:pt x="96" y="6001"/>
                    <a:pt x="72" y="5965"/>
                    <a:pt x="72" y="5953"/>
                  </a:cubicBezTo>
                  <a:cubicBezTo>
                    <a:pt x="60" y="5941"/>
                    <a:pt x="60" y="5917"/>
                    <a:pt x="60" y="5906"/>
                  </a:cubicBezTo>
                  <a:cubicBezTo>
                    <a:pt x="48" y="5894"/>
                    <a:pt x="48" y="5858"/>
                    <a:pt x="36" y="5846"/>
                  </a:cubicBezTo>
                  <a:cubicBezTo>
                    <a:pt x="36" y="5834"/>
                    <a:pt x="13" y="5822"/>
                    <a:pt x="13" y="5798"/>
                  </a:cubicBezTo>
                  <a:cubicBezTo>
                    <a:pt x="13" y="5787"/>
                    <a:pt x="1" y="5763"/>
                    <a:pt x="1" y="5739"/>
                  </a:cubicBezTo>
                  <a:lnTo>
                    <a:pt x="1" y="6370"/>
                  </a:lnTo>
                  <a:cubicBezTo>
                    <a:pt x="1" y="6656"/>
                    <a:pt x="191" y="6953"/>
                    <a:pt x="560" y="7168"/>
                  </a:cubicBezTo>
                  <a:lnTo>
                    <a:pt x="8502" y="11752"/>
                  </a:lnTo>
                  <a:cubicBezTo>
                    <a:pt x="8537" y="11787"/>
                    <a:pt x="8585" y="11799"/>
                    <a:pt x="8645" y="11835"/>
                  </a:cubicBezTo>
                  <a:cubicBezTo>
                    <a:pt x="8657" y="11847"/>
                    <a:pt x="8680" y="11847"/>
                    <a:pt x="8692" y="11847"/>
                  </a:cubicBezTo>
                  <a:lnTo>
                    <a:pt x="8776" y="11894"/>
                  </a:lnTo>
                  <a:lnTo>
                    <a:pt x="8799" y="11894"/>
                  </a:lnTo>
                  <a:cubicBezTo>
                    <a:pt x="8871" y="11918"/>
                    <a:pt x="8930" y="11930"/>
                    <a:pt x="9002" y="11966"/>
                  </a:cubicBezTo>
                  <a:lnTo>
                    <a:pt x="9014" y="11966"/>
                  </a:lnTo>
                  <a:cubicBezTo>
                    <a:pt x="9038" y="11966"/>
                    <a:pt x="9049" y="11978"/>
                    <a:pt x="9061" y="11978"/>
                  </a:cubicBezTo>
                  <a:cubicBezTo>
                    <a:pt x="9109" y="11990"/>
                    <a:pt x="9133" y="11990"/>
                    <a:pt x="9180" y="12013"/>
                  </a:cubicBezTo>
                  <a:lnTo>
                    <a:pt x="9216" y="12013"/>
                  </a:lnTo>
                  <a:cubicBezTo>
                    <a:pt x="9228" y="12013"/>
                    <a:pt x="9240" y="12013"/>
                    <a:pt x="9252" y="12025"/>
                  </a:cubicBezTo>
                  <a:cubicBezTo>
                    <a:pt x="9288" y="12025"/>
                    <a:pt x="9335" y="12037"/>
                    <a:pt x="9359" y="12037"/>
                  </a:cubicBezTo>
                  <a:lnTo>
                    <a:pt x="9454" y="12037"/>
                  </a:lnTo>
                  <a:cubicBezTo>
                    <a:pt x="9478" y="12037"/>
                    <a:pt x="9514" y="12049"/>
                    <a:pt x="9538" y="12049"/>
                  </a:cubicBezTo>
                  <a:lnTo>
                    <a:pt x="10014" y="12049"/>
                  </a:lnTo>
                  <a:cubicBezTo>
                    <a:pt x="10061" y="12049"/>
                    <a:pt x="10109" y="12049"/>
                    <a:pt x="10145" y="12037"/>
                  </a:cubicBezTo>
                  <a:lnTo>
                    <a:pt x="10228" y="12037"/>
                  </a:lnTo>
                  <a:cubicBezTo>
                    <a:pt x="10300" y="12025"/>
                    <a:pt x="10371" y="12025"/>
                    <a:pt x="10442" y="12013"/>
                  </a:cubicBezTo>
                  <a:lnTo>
                    <a:pt x="10466" y="12013"/>
                  </a:lnTo>
                  <a:cubicBezTo>
                    <a:pt x="10478" y="12013"/>
                    <a:pt x="10502" y="11990"/>
                    <a:pt x="10526" y="11990"/>
                  </a:cubicBezTo>
                  <a:cubicBezTo>
                    <a:pt x="10550" y="11990"/>
                    <a:pt x="10597" y="11978"/>
                    <a:pt x="10621" y="11966"/>
                  </a:cubicBezTo>
                  <a:cubicBezTo>
                    <a:pt x="10657" y="11966"/>
                    <a:pt x="10669" y="11954"/>
                    <a:pt x="10704" y="11954"/>
                  </a:cubicBezTo>
                  <a:cubicBezTo>
                    <a:pt x="10728" y="11930"/>
                    <a:pt x="10764" y="11930"/>
                    <a:pt x="10800" y="11918"/>
                  </a:cubicBezTo>
                  <a:lnTo>
                    <a:pt x="10823" y="11918"/>
                  </a:lnTo>
                  <a:cubicBezTo>
                    <a:pt x="10835" y="11918"/>
                    <a:pt x="10847" y="11906"/>
                    <a:pt x="10847" y="11906"/>
                  </a:cubicBezTo>
                  <a:cubicBezTo>
                    <a:pt x="10895" y="11894"/>
                    <a:pt x="10954" y="11871"/>
                    <a:pt x="11002" y="11847"/>
                  </a:cubicBezTo>
                  <a:cubicBezTo>
                    <a:pt x="11014" y="11835"/>
                    <a:pt x="11026" y="11835"/>
                    <a:pt x="11062" y="11811"/>
                  </a:cubicBezTo>
                  <a:lnTo>
                    <a:pt x="11240" y="11728"/>
                  </a:lnTo>
                  <a:lnTo>
                    <a:pt x="29076" y="1381"/>
                  </a:lnTo>
                  <a:cubicBezTo>
                    <a:pt x="29100" y="1381"/>
                    <a:pt x="29100" y="1369"/>
                    <a:pt x="29111" y="1369"/>
                  </a:cubicBezTo>
                  <a:cubicBezTo>
                    <a:pt x="29123" y="1357"/>
                    <a:pt x="29135" y="1357"/>
                    <a:pt x="29159" y="1334"/>
                  </a:cubicBezTo>
                  <a:cubicBezTo>
                    <a:pt x="29183" y="1322"/>
                    <a:pt x="29195" y="1310"/>
                    <a:pt x="29231" y="1298"/>
                  </a:cubicBezTo>
                  <a:cubicBezTo>
                    <a:pt x="29242" y="1274"/>
                    <a:pt x="29254" y="1262"/>
                    <a:pt x="29290" y="1250"/>
                  </a:cubicBezTo>
                  <a:cubicBezTo>
                    <a:pt x="29302" y="1238"/>
                    <a:pt x="29338" y="1215"/>
                    <a:pt x="29350" y="1203"/>
                  </a:cubicBezTo>
                  <a:lnTo>
                    <a:pt x="29362" y="1191"/>
                  </a:lnTo>
                  <a:lnTo>
                    <a:pt x="29433" y="1119"/>
                  </a:lnTo>
                  <a:lnTo>
                    <a:pt x="29457" y="1095"/>
                  </a:lnTo>
                  <a:lnTo>
                    <a:pt x="29492" y="1060"/>
                  </a:lnTo>
                  <a:lnTo>
                    <a:pt x="29516" y="1036"/>
                  </a:lnTo>
                  <a:cubicBezTo>
                    <a:pt x="29528" y="1024"/>
                    <a:pt x="29540" y="1000"/>
                    <a:pt x="29552" y="964"/>
                  </a:cubicBezTo>
                  <a:cubicBezTo>
                    <a:pt x="29552" y="953"/>
                    <a:pt x="29576" y="953"/>
                    <a:pt x="29576" y="941"/>
                  </a:cubicBezTo>
                  <a:lnTo>
                    <a:pt x="29576" y="917"/>
                  </a:lnTo>
                  <a:cubicBezTo>
                    <a:pt x="29588" y="905"/>
                    <a:pt x="29588" y="881"/>
                    <a:pt x="29600" y="857"/>
                  </a:cubicBezTo>
                  <a:cubicBezTo>
                    <a:pt x="29600" y="845"/>
                    <a:pt x="29612" y="834"/>
                    <a:pt x="29612" y="822"/>
                  </a:cubicBezTo>
                  <a:lnTo>
                    <a:pt x="29612" y="798"/>
                  </a:lnTo>
                  <a:cubicBezTo>
                    <a:pt x="29612" y="786"/>
                    <a:pt x="29635" y="762"/>
                    <a:pt x="29635" y="738"/>
                  </a:cubicBezTo>
                  <a:cubicBezTo>
                    <a:pt x="29635" y="726"/>
                    <a:pt x="29647" y="714"/>
                    <a:pt x="29647" y="703"/>
                  </a:cubicBezTo>
                  <a:lnTo>
                    <a:pt x="29647" y="643"/>
                  </a:lnTo>
                  <a:lnTo>
                    <a:pt x="29647" y="583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4103636" y="2801043"/>
              <a:ext cx="875431" cy="356161"/>
            </a:xfrm>
            <a:custGeom>
              <a:avLst/>
              <a:gdLst/>
              <a:ahLst/>
              <a:cxnLst/>
              <a:rect l="l" t="t" r="r" b="b"/>
              <a:pathLst>
                <a:path w="29648" h="12062" extrusionOk="0">
                  <a:moveTo>
                    <a:pt x="29647" y="0"/>
                  </a:moveTo>
                  <a:cubicBezTo>
                    <a:pt x="29647" y="24"/>
                    <a:pt x="29635" y="48"/>
                    <a:pt x="29635" y="60"/>
                  </a:cubicBezTo>
                  <a:cubicBezTo>
                    <a:pt x="29635" y="84"/>
                    <a:pt x="29635" y="96"/>
                    <a:pt x="29623" y="108"/>
                  </a:cubicBezTo>
                  <a:cubicBezTo>
                    <a:pt x="29623" y="119"/>
                    <a:pt x="29600" y="155"/>
                    <a:pt x="29588" y="167"/>
                  </a:cubicBezTo>
                  <a:cubicBezTo>
                    <a:pt x="29588" y="179"/>
                    <a:pt x="29576" y="203"/>
                    <a:pt x="29576" y="215"/>
                  </a:cubicBezTo>
                  <a:cubicBezTo>
                    <a:pt x="29552" y="227"/>
                    <a:pt x="29540" y="262"/>
                    <a:pt x="29540" y="274"/>
                  </a:cubicBezTo>
                  <a:cubicBezTo>
                    <a:pt x="29528" y="286"/>
                    <a:pt x="29528" y="298"/>
                    <a:pt x="29516" y="322"/>
                  </a:cubicBezTo>
                  <a:cubicBezTo>
                    <a:pt x="29492" y="334"/>
                    <a:pt x="29481" y="358"/>
                    <a:pt x="29469" y="381"/>
                  </a:cubicBezTo>
                  <a:lnTo>
                    <a:pt x="29433" y="405"/>
                  </a:lnTo>
                  <a:lnTo>
                    <a:pt x="29421" y="417"/>
                  </a:lnTo>
                  <a:lnTo>
                    <a:pt x="29362" y="477"/>
                  </a:lnTo>
                  <a:lnTo>
                    <a:pt x="29338" y="512"/>
                  </a:lnTo>
                  <a:lnTo>
                    <a:pt x="29314" y="524"/>
                  </a:lnTo>
                  <a:cubicBezTo>
                    <a:pt x="29290" y="536"/>
                    <a:pt x="29278" y="572"/>
                    <a:pt x="29242" y="584"/>
                  </a:cubicBezTo>
                  <a:cubicBezTo>
                    <a:pt x="29231" y="584"/>
                    <a:pt x="29231" y="596"/>
                    <a:pt x="29219" y="620"/>
                  </a:cubicBezTo>
                  <a:lnTo>
                    <a:pt x="29195" y="631"/>
                  </a:lnTo>
                  <a:lnTo>
                    <a:pt x="29064" y="715"/>
                  </a:lnTo>
                  <a:lnTo>
                    <a:pt x="11216" y="11061"/>
                  </a:lnTo>
                  <a:lnTo>
                    <a:pt x="11038" y="11157"/>
                  </a:lnTo>
                  <a:cubicBezTo>
                    <a:pt x="11026" y="11168"/>
                    <a:pt x="11014" y="11168"/>
                    <a:pt x="10978" y="11180"/>
                  </a:cubicBezTo>
                  <a:cubicBezTo>
                    <a:pt x="10943" y="11204"/>
                    <a:pt x="10883" y="11228"/>
                    <a:pt x="10835" y="11240"/>
                  </a:cubicBezTo>
                  <a:cubicBezTo>
                    <a:pt x="10823" y="11240"/>
                    <a:pt x="10800" y="11264"/>
                    <a:pt x="10776" y="11264"/>
                  </a:cubicBezTo>
                  <a:cubicBezTo>
                    <a:pt x="10740" y="11276"/>
                    <a:pt x="10716" y="11276"/>
                    <a:pt x="10669" y="11288"/>
                  </a:cubicBezTo>
                  <a:cubicBezTo>
                    <a:pt x="10645" y="11288"/>
                    <a:pt x="10621" y="11299"/>
                    <a:pt x="10597" y="11299"/>
                  </a:cubicBezTo>
                  <a:cubicBezTo>
                    <a:pt x="10562" y="11323"/>
                    <a:pt x="10526" y="11323"/>
                    <a:pt x="10490" y="11335"/>
                  </a:cubicBezTo>
                  <a:cubicBezTo>
                    <a:pt x="10466" y="11335"/>
                    <a:pt x="10442" y="11347"/>
                    <a:pt x="10419" y="11347"/>
                  </a:cubicBezTo>
                  <a:cubicBezTo>
                    <a:pt x="10347" y="11359"/>
                    <a:pt x="10264" y="11383"/>
                    <a:pt x="10192" y="11383"/>
                  </a:cubicBezTo>
                  <a:lnTo>
                    <a:pt x="10121" y="11383"/>
                  </a:lnTo>
                  <a:cubicBezTo>
                    <a:pt x="10073" y="11383"/>
                    <a:pt x="10026" y="11383"/>
                    <a:pt x="9990" y="11395"/>
                  </a:cubicBezTo>
                  <a:lnTo>
                    <a:pt x="9597" y="11395"/>
                  </a:lnTo>
                  <a:cubicBezTo>
                    <a:pt x="9573" y="11395"/>
                    <a:pt x="9538" y="11395"/>
                    <a:pt x="9514" y="11383"/>
                  </a:cubicBezTo>
                  <a:cubicBezTo>
                    <a:pt x="9478" y="11383"/>
                    <a:pt x="9454" y="11383"/>
                    <a:pt x="9419" y="11359"/>
                  </a:cubicBezTo>
                  <a:cubicBezTo>
                    <a:pt x="9395" y="11359"/>
                    <a:pt x="9359" y="11347"/>
                    <a:pt x="9335" y="11347"/>
                  </a:cubicBezTo>
                  <a:cubicBezTo>
                    <a:pt x="9299" y="11347"/>
                    <a:pt x="9252" y="11335"/>
                    <a:pt x="9228" y="11335"/>
                  </a:cubicBezTo>
                  <a:cubicBezTo>
                    <a:pt x="9192" y="11335"/>
                    <a:pt x="9169" y="11323"/>
                    <a:pt x="9157" y="11323"/>
                  </a:cubicBezTo>
                  <a:cubicBezTo>
                    <a:pt x="9109" y="11299"/>
                    <a:pt x="9073" y="11299"/>
                    <a:pt x="9038" y="11288"/>
                  </a:cubicBezTo>
                  <a:cubicBezTo>
                    <a:pt x="9014" y="11288"/>
                    <a:pt x="8990" y="11276"/>
                    <a:pt x="8978" y="11276"/>
                  </a:cubicBezTo>
                  <a:cubicBezTo>
                    <a:pt x="8895" y="11264"/>
                    <a:pt x="8835" y="11228"/>
                    <a:pt x="8764" y="11204"/>
                  </a:cubicBezTo>
                  <a:cubicBezTo>
                    <a:pt x="8740" y="11180"/>
                    <a:pt x="8704" y="11168"/>
                    <a:pt x="8657" y="11157"/>
                  </a:cubicBezTo>
                  <a:cubicBezTo>
                    <a:pt x="8645" y="11157"/>
                    <a:pt x="8633" y="11145"/>
                    <a:pt x="8621" y="11145"/>
                  </a:cubicBezTo>
                  <a:cubicBezTo>
                    <a:pt x="8573" y="11109"/>
                    <a:pt x="8526" y="11097"/>
                    <a:pt x="8466" y="11061"/>
                  </a:cubicBezTo>
                  <a:lnTo>
                    <a:pt x="572" y="6454"/>
                  </a:lnTo>
                  <a:lnTo>
                    <a:pt x="429" y="6358"/>
                  </a:lnTo>
                  <a:cubicBezTo>
                    <a:pt x="417" y="6346"/>
                    <a:pt x="406" y="6346"/>
                    <a:pt x="394" y="6335"/>
                  </a:cubicBezTo>
                  <a:cubicBezTo>
                    <a:pt x="358" y="6323"/>
                    <a:pt x="334" y="6287"/>
                    <a:pt x="310" y="6275"/>
                  </a:cubicBezTo>
                  <a:lnTo>
                    <a:pt x="275" y="6227"/>
                  </a:lnTo>
                  <a:lnTo>
                    <a:pt x="215" y="6168"/>
                  </a:lnTo>
                  <a:cubicBezTo>
                    <a:pt x="191" y="6156"/>
                    <a:pt x="179" y="6144"/>
                    <a:pt x="179" y="6120"/>
                  </a:cubicBezTo>
                  <a:cubicBezTo>
                    <a:pt x="167" y="6108"/>
                    <a:pt x="155" y="6085"/>
                    <a:pt x="132" y="6061"/>
                  </a:cubicBezTo>
                  <a:cubicBezTo>
                    <a:pt x="120" y="6049"/>
                    <a:pt x="120" y="6037"/>
                    <a:pt x="108" y="6025"/>
                  </a:cubicBezTo>
                  <a:cubicBezTo>
                    <a:pt x="96" y="6001"/>
                    <a:pt x="72" y="5977"/>
                    <a:pt x="72" y="5965"/>
                  </a:cubicBezTo>
                  <a:cubicBezTo>
                    <a:pt x="60" y="5942"/>
                    <a:pt x="60" y="5930"/>
                    <a:pt x="60" y="5918"/>
                  </a:cubicBezTo>
                  <a:cubicBezTo>
                    <a:pt x="48" y="5906"/>
                    <a:pt x="48" y="5870"/>
                    <a:pt x="36" y="5858"/>
                  </a:cubicBezTo>
                  <a:cubicBezTo>
                    <a:pt x="36" y="5846"/>
                    <a:pt x="13" y="5823"/>
                    <a:pt x="13" y="5811"/>
                  </a:cubicBezTo>
                  <a:cubicBezTo>
                    <a:pt x="13" y="5799"/>
                    <a:pt x="1" y="5763"/>
                    <a:pt x="1" y="5751"/>
                  </a:cubicBezTo>
                  <a:lnTo>
                    <a:pt x="1" y="6382"/>
                  </a:lnTo>
                  <a:cubicBezTo>
                    <a:pt x="1" y="6656"/>
                    <a:pt x="191" y="6954"/>
                    <a:pt x="560" y="7180"/>
                  </a:cubicBezTo>
                  <a:lnTo>
                    <a:pt x="8502" y="11764"/>
                  </a:lnTo>
                  <a:cubicBezTo>
                    <a:pt x="8537" y="11799"/>
                    <a:pt x="8585" y="11811"/>
                    <a:pt x="8645" y="11835"/>
                  </a:cubicBezTo>
                  <a:cubicBezTo>
                    <a:pt x="8657" y="11859"/>
                    <a:pt x="8680" y="11859"/>
                    <a:pt x="8692" y="11859"/>
                  </a:cubicBezTo>
                  <a:lnTo>
                    <a:pt x="8776" y="11895"/>
                  </a:lnTo>
                  <a:lnTo>
                    <a:pt x="8799" y="11895"/>
                  </a:lnTo>
                  <a:cubicBezTo>
                    <a:pt x="8871" y="11930"/>
                    <a:pt x="8930" y="11942"/>
                    <a:pt x="9002" y="11978"/>
                  </a:cubicBezTo>
                  <a:lnTo>
                    <a:pt x="9014" y="11978"/>
                  </a:lnTo>
                  <a:cubicBezTo>
                    <a:pt x="9038" y="11978"/>
                    <a:pt x="9049" y="11990"/>
                    <a:pt x="9061" y="11990"/>
                  </a:cubicBezTo>
                  <a:cubicBezTo>
                    <a:pt x="9109" y="12002"/>
                    <a:pt x="9133" y="12002"/>
                    <a:pt x="9180" y="12014"/>
                  </a:cubicBezTo>
                  <a:lnTo>
                    <a:pt x="9216" y="12014"/>
                  </a:lnTo>
                  <a:cubicBezTo>
                    <a:pt x="9228" y="12014"/>
                    <a:pt x="9240" y="12014"/>
                    <a:pt x="9252" y="12038"/>
                  </a:cubicBezTo>
                  <a:cubicBezTo>
                    <a:pt x="9288" y="12038"/>
                    <a:pt x="9335" y="12050"/>
                    <a:pt x="9359" y="12050"/>
                  </a:cubicBezTo>
                  <a:lnTo>
                    <a:pt x="9454" y="12050"/>
                  </a:lnTo>
                  <a:cubicBezTo>
                    <a:pt x="9478" y="12050"/>
                    <a:pt x="9514" y="12061"/>
                    <a:pt x="9538" y="12061"/>
                  </a:cubicBezTo>
                  <a:lnTo>
                    <a:pt x="10014" y="12061"/>
                  </a:lnTo>
                  <a:cubicBezTo>
                    <a:pt x="10061" y="12061"/>
                    <a:pt x="10109" y="12061"/>
                    <a:pt x="10145" y="12050"/>
                  </a:cubicBezTo>
                  <a:lnTo>
                    <a:pt x="10228" y="12050"/>
                  </a:lnTo>
                  <a:cubicBezTo>
                    <a:pt x="10300" y="12038"/>
                    <a:pt x="10371" y="12038"/>
                    <a:pt x="10442" y="12014"/>
                  </a:cubicBezTo>
                  <a:lnTo>
                    <a:pt x="10466" y="12014"/>
                  </a:lnTo>
                  <a:cubicBezTo>
                    <a:pt x="10478" y="12014"/>
                    <a:pt x="10502" y="12002"/>
                    <a:pt x="10526" y="12002"/>
                  </a:cubicBezTo>
                  <a:cubicBezTo>
                    <a:pt x="10550" y="12002"/>
                    <a:pt x="10597" y="11990"/>
                    <a:pt x="10621" y="11978"/>
                  </a:cubicBezTo>
                  <a:cubicBezTo>
                    <a:pt x="10657" y="11978"/>
                    <a:pt x="10669" y="11954"/>
                    <a:pt x="10704" y="11954"/>
                  </a:cubicBezTo>
                  <a:cubicBezTo>
                    <a:pt x="10728" y="11942"/>
                    <a:pt x="10764" y="11942"/>
                    <a:pt x="10800" y="11930"/>
                  </a:cubicBezTo>
                  <a:lnTo>
                    <a:pt x="10823" y="11930"/>
                  </a:lnTo>
                  <a:cubicBezTo>
                    <a:pt x="10835" y="11930"/>
                    <a:pt x="10847" y="11919"/>
                    <a:pt x="10847" y="11919"/>
                  </a:cubicBezTo>
                  <a:cubicBezTo>
                    <a:pt x="10895" y="11895"/>
                    <a:pt x="10954" y="11883"/>
                    <a:pt x="11002" y="11859"/>
                  </a:cubicBezTo>
                  <a:cubicBezTo>
                    <a:pt x="11014" y="11835"/>
                    <a:pt x="11026" y="11835"/>
                    <a:pt x="11062" y="11823"/>
                  </a:cubicBezTo>
                  <a:lnTo>
                    <a:pt x="11240" y="11740"/>
                  </a:lnTo>
                  <a:lnTo>
                    <a:pt x="29076" y="1393"/>
                  </a:lnTo>
                  <a:cubicBezTo>
                    <a:pt x="29100" y="1393"/>
                    <a:pt x="29100" y="1382"/>
                    <a:pt x="29111" y="1382"/>
                  </a:cubicBezTo>
                  <a:cubicBezTo>
                    <a:pt x="29123" y="1358"/>
                    <a:pt x="29135" y="1358"/>
                    <a:pt x="29159" y="1346"/>
                  </a:cubicBezTo>
                  <a:cubicBezTo>
                    <a:pt x="29183" y="1334"/>
                    <a:pt x="29195" y="1322"/>
                    <a:pt x="29231" y="1298"/>
                  </a:cubicBezTo>
                  <a:cubicBezTo>
                    <a:pt x="29242" y="1286"/>
                    <a:pt x="29254" y="1274"/>
                    <a:pt x="29290" y="1262"/>
                  </a:cubicBezTo>
                  <a:cubicBezTo>
                    <a:pt x="29302" y="1239"/>
                    <a:pt x="29338" y="1227"/>
                    <a:pt x="29350" y="1215"/>
                  </a:cubicBezTo>
                  <a:lnTo>
                    <a:pt x="29362" y="1203"/>
                  </a:lnTo>
                  <a:lnTo>
                    <a:pt x="29433" y="1120"/>
                  </a:lnTo>
                  <a:lnTo>
                    <a:pt x="29457" y="1108"/>
                  </a:lnTo>
                  <a:lnTo>
                    <a:pt x="29492" y="1060"/>
                  </a:lnTo>
                  <a:lnTo>
                    <a:pt x="29516" y="1048"/>
                  </a:lnTo>
                  <a:cubicBezTo>
                    <a:pt x="29528" y="1036"/>
                    <a:pt x="29540" y="1001"/>
                    <a:pt x="29552" y="977"/>
                  </a:cubicBezTo>
                  <a:cubicBezTo>
                    <a:pt x="29552" y="965"/>
                    <a:pt x="29576" y="965"/>
                    <a:pt x="29576" y="941"/>
                  </a:cubicBezTo>
                  <a:lnTo>
                    <a:pt x="29576" y="929"/>
                  </a:lnTo>
                  <a:cubicBezTo>
                    <a:pt x="29588" y="917"/>
                    <a:pt x="29588" y="881"/>
                    <a:pt x="29600" y="870"/>
                  </a:cubicBezTo>
                  <a:cubicBezTo>
                    <a:pt x="29600" y="858"/>
                    <a:pt x="29612" y="846"/>
                    <a:pt x="29612" y="822"/>
                  </a:cubicBezTo>
                  <a:lnTo>
                    <a:pt x="29612" y="810"/>
                  </a:lnTo>
                  <a:cubicBezTo>
                    <a:pt x="29612" y="798"/>
                    <a:pt x="29635" y="762"/>
                    <a:pt x="29635" y="751"/>
                  </a:cubicBezTo>
                  <a:cubicBezTo>
                    <a:pt x="29635" y="739"/>
                    <a:pt x="29647" y="727"/>
                    <a:pt x="29647" y="703"/>
                  </a:cubicBezTo>
                  <a:lnTo>
                    <a:pt x="29647" y="643"/>
                  </a:lnTo>
                  <a:lnTo>
                    <a:pt x="29647" y="584"/>
                  </a:lnTo>
                  <a:lnTo>
                    <a:pt x="2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4187317" y="2659016"/>
              <a:ext cx="746042" cy="427174"/>
            </a:xfrm>
            <a:custGeom>
              <a:avLst/>
              <a:gdLst/>
              <a:ahLst/>
              <a:cxnLst/>
              <a:rect l="l" t="t" r="r" b="b"/>
              <a:pathLst>
                <a:path w="25266" h="14467" extrusionOk="0">
                  <a:moveTo>
                    <a:pt x="16014" y="0"/>
                  </a:moveTo>
                  <a:lnTo>
                    <a:pt x="0" y="9192"/>
                  </a:lnTo>
                  <a:lnTo>
                    <a:pt x="9263" y="14466"/>
                  </a:lnTo>
                  <a:lnTo>
                    <a:pt x="25265" y="5275"/>
                  </a:lnTo>
                  <a:lnTo>
                    <a:pt x="160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4753683" y="2690374"/>
              <a:ext cx="109370" cy="62451"/>
            </a:xfrm>
            <a:custGeom>
              <a:avLst/>
              <a:gdLst/>
              <a:ahLst/>
              <a:cxnLst/>
              <a:rect l="l" t="t" r="r" b="b"/>
              <a:pathLst>
                <a:path w="3704" h="2115" extrusionOk="0">
                  <a:moveTo>
                    <a:pt x="288" y="1"/>
                  </a:moveTo>
                  <a:cubicBezTo>
                    <a:pt x="221" y="1"/>
                    <a:pt x="155" y="16"/>
                    <a:pt x="108" y="46"/>
                  </a:cubicBezTo>
                  <a:cubicBezTo>
                    <a:pt x="0" y="105"/>
                    <a:pt x="0" y="212"/>
                    <a:pt x="108" y="272"/>
                  </a:cubicBezTo>
                  <a:lnTo>
                    <a:pt x="3227" y="2070"/>
                  </a:lnTo>
                  <a:cubicBezTo>
                    <a:pt x="3281" y="2099"/>
                    <a:pt x="3349" y="2114"/>
                    <a:pt x="3416" y="2114"/>
                  </a:cubicBezTo>
                  <a:cubicBezTo>
                    <a:pt x="3483" y="2114"/>
                    <a:pt x="3548" y="2099"/>
                    <a:pt x="3596" y="2070"/>
                  </a:cubicBezTo>
                  <a:cubicBezTo>
                    <a:pt x="3703" y="2010"/>
                    <a:pt x="3703" y="1927"/>
                    <a:pt x="3596" y="1855"/>
                  </a:cubicBezTo>
                  <a:lnTo>
                    <a:pt x="477" y="46"/>
                  </a:lnTo>
                  <a:cubicBezTo>
                    <a:pt x="423" y="16"/>
                    <a:pt x="35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4368733" y="2848937"/>
              <a:ext cx="227480" cy="129685"/>
            </a:xfrm>
            <a:custGeom>
              <a:avLst/>
              <a:gdLst/>
              <a:ahLst/>
              <a:cxnLst/>
              <a:rect l="l" t="t" r="r" b="b"/>
              <a:pathLst>
                <a:path w="7704" h="4392" extrusionOk="0">
                  <a:moveTo>
                    <a:pt x="1095" y="450"/>
                  </a:moveTo>
                  <a:lnTo>
                    <a:pt x="1155" y="569"/>
                  </a:lnTo>
                  <a:lnTo>
                    <a:pt x="1298" y="486"/>
                  </a:lnTo>
                  <a:lnTo>
                    <a:pt x="1381" y="533"/>
                  </a:lnTo>
                  <a:lnTo>
                    <a:pt x="1238" y="617"/>
                  </a:lnTo>
                  <a:lnTo>
                    <a:pt x="1441" y="653"/>
                  </a:lnTo>
                  <a:lnTo>
                    <a:pt x="1405" y="724"/>
                  </a:lnTo>
                  <a:lnTo>
                    <a:pt x="1214" y="688"/>
                  </a:lnTo>
                  <a:lnTo>
                    <a:pt x="1274" y="807"/>
                  </a:lnTo>
                  <a:lnTo>
                    <a:pt x="1179" y="831"/>
                  </a:lnTo>
                  <a:lnTo>
                    <a:pt x="1119" y="712"/>
                  </a:lnTo>
                  <a:lnTo>
                    <a:pt x="964" y="795"/>
                  </a:lnTo>
                  <a:lnTo>
                    <a:pt x="881" y="748"/>
                  </a:lnTo>
                  <a:lnTo>
                    <a:pt x="1024" y="664"/>
                  </a:lnTo>
                  <a:lnTo>
                    <a:pt x="822" y="629"/>
                  </a:lnTo>
                  <a:lnTo>
                    <a:pt x="845" y="557"/>
                  </a:lnTo>
                  <a:lnTo>
                    <a:pt x="1036" y="593"/>
                  </a:lnTo>
                  <a:lnTo>
                    <a:pt x="976" y="474"/>
                  </a:lnTo>
                  <a:lnTo>
                    <a:pt x="1095" y="450"/>
                  </a:lnTo>
                  <a:close/>
                  <a:moveTo>
                    <a:pt x="1715" y="807"/>
                  </a:moveTo>
                  <a:lnTo>
                    <a:pt x="1774" y="926"/>
                  </a:lnTo>
                  <a:lnTo>
                    <a:pt x="1905" y="843"/>
                  </a:lnTo>
                  <a:lnTo>
                    <a:pt x="1988" y="891"/>
                  </a:lnTo>
                  <a:lnTo>
                    <a:pt x="1845" y="974"/>
                  </a:lnTo>
                  <a:lnTo>
                    <a:pt x="2048" y="1010"/>
                  </a:lnTo>
                  <a:lnTo>
                    <a:pt x="2024" y="1081"/>
                  </a:lnTo>
                  <a:lnTo>
                    <a:pt x="1834" y="1045"/>
                  </a:lnTo>
                  <a:lnTo>
                    <a:pt x="1893" y="1164"/>
                  </a:lnTo>
                  <a:lnTo>
                    <a:pt x="1786" y="1164"/>
                  </a:lnTo>
                  <a:lnTo>
                    <a:pt x="1726" y="1045"/>
                  </a:lnTo>
                  <a:lnTo>
                    <a:pt x="1572" y="1141"/>
                  </a:lnTo>
                  <a:lnTo>
                    <a:pt x="1488" y="1093"/>
                  </a:lnTo>
                  <a:lnTo>
                    <a:pt x="1631" y="1022"/>
                  </a:lnTo>
                  <a:lnTo>
                    <a:pt x="1429" y="986"/>
                  </a:lnTo>
                  <a:lnTo>
                    <a:pt x="1453" y="914"/>
                  </a:lnTo>
                  <a:lnTo>
                    <a:pt x="1655" y="950"/>
                  </a:lnTo>
                  <a:lnTo>
                    <a:pt x="1595" y="831"/>
                  </a:lnTo>
                  <a:lnTo>
                    <a:pt x="1715" y="807"/>
                  </a:lnTo>
                  <a:close/>
                  <a:moveTo>
                    <a:pt x="2310" y="1153"/>
                  </a:moveTo>
                  <a:lnTo>
                    <a:pt x="2369" y="1272"/>
                  </a:lnTo>
                  <a:lnTo>
                    <a:pt x="2500" y="1188"/>
                  </a:lnTo>
                  <a:lnTo>
                    <a:pt x="2584" y="1224"/>
                  </a:lnTo>
                  <a:lnTo>
                    <a:pt x="2441" y="1319"/>
                  </a:lnTo>
                  <a:lnTo>
                    <a:pt x="2643" y="1343"/>
                  </a:lnTo>
                  <a:lnTo>
                    <a:pt x="2619" y="1426"/>
                  </a:lnTo>
                  <a:lnTo>
                    <a:pt x="2429" y="1391"/>
                  </a:lnTo>
                  <a:lnTo>
                    <a:pt x="2488" y="1510"/>
                  </a:lnTo>
                  <a:lnTo>
                    <a:pt x="2381" y="1510"/>
                  </a:lnTo>
                  <a:lnTo>
                    <a:pt x="2322" y="1391"/>
                  </a:lnTo>
                  <a:lnTo>
                    <a:pt x="2167" y="1486"/>
                  </a:lnTo>
                  <a:lnTo>
                    <a:pt x="2084" y="1438"/>
                  </a:lnTo>
                  <a:lnTo>
                    <a:pt x="2226" y="1367"/>
                  </a:lnTo>
                  <a:lnTo>
                    <a:pt x="2024" y="1331"/>
                  </a:lnTo>
                  <a:lnTo>
                    <a:pt x="2048" y="1260"/>
                  </a:lnTo>
                  <a:lnTo>
                    <a:pt x="2250" y="1284"/>
                  </a:lnTo>
                  <a:lnTo>
                    <a:pt x="2250" y="1284"/>
                  </a:lnTo>
                  <a:lnTo>
                    <a:pt x="2191" y="1164"/>
                  </a:lnTo>
                  <a:lnTo>
                    <a:pt x="2310" y="1153"/>
                  </a:lnTo>
                  <a:close/>
                  <a:moveTo>
                    <a:pt x="2905" y="1498"/>
                  </a:moveTo>
                  <a:lnTo>
                    <a:pt x="2965" y="1617"/>
                  </a:lnTo>
                  <a:lnTo>
                    <a:pt x="3096" y="1522"/>
                  </a:lnTo>
                  <a:lnTo>
                    <a:pt x="3179" y="1569"/>
                  </a:lnTo>
                  <a:lnTo>
                    <a:pt x="3036" y="1665"/>
                  </a:lnTo>
                  <a:lnTo>
                    <a:pt x="3239" y="1688"/>
                  </a:lnTo>
                  <a:lnTo>
                    <a:pt x="3215" y="1760"/>
                  </a:lnTo>
                  <a:lnTo>
                    <a:pt x="3024" y="1736"/>
                  </a:lnTo>
                  <a:lnTo>
                    <a:pt x="3024" y="1736"/>
                  </a:lnTo>
                  <a:lnTo>
                    <a:pt x="3084" y="1855"/>
                  </a:lnTo>
                  <a:lnTo>
                    <a:pt x="2977" y="1867"/>
                  </a:lnTo>
                  <a:lnTo>
                    <a:pt x="2917" y="1748"/>
                  </a:lnTo>
                  <a:lnTo>
                    <a:pt x="2762" y="1843"/>
                  </a:lnTo>
                  <a:lnTo>
                    <a:pt x="2679" y="1796"/>
                  </a:lnTo>
                  <a:lnTo>
                    <a:pt x="2822" y="1700"/>
                  </a:lnTo>
                  <a:lnTo>
                    <a:pt x="2619" y="1676"/>
                  </a:lnTo>
                  <a:lnTo>
                    <a:pt x="2643" y="1605"/>
                  </a:lnTo>
                  <a:lnTo>
                    <a:pt x="2846" y="1629"/>
                  </a:lnTo>
                  <a:lnTo>
                    <a:pt x="2786" y="1510"/>
                  </a:lnTo>
                  <a:lnTo>
                    <a:pt x="2905" y="1498"/>
                  </a:lnTo>
                  <a:close/>
                  <a:moveTo>
                    <a:pt x="3500" y="1843"/>
                  </a:moveTo>
                  <a:lnTo>
                    <a:pt x="3560" y="1962"/>
                  </a:lnTo>
                  <a:lnTo>
                    <a:pt x="3691" y="1867"/>
                  </a:lnTo>
                  <a:lnTo>
                    <a:pt x="3774" y="1915"/>
                  </a:lnTo>
                  <a:lnTo>
                    <a:pt x="3631" y="1998"/>
                  </a:lnTo>
                  <a:lnTo>
                    <a:pt x="3834" y="2034"/>
                  </a:lnTo>
                  <a:lnTo>
                    <a:pt x="3810" y="2105"/>
                  </a:lnTo>
                  <a:lnTo>
                    <a:pt x="3620" y="2081"/>
                  </a:lnTo>
                  <a:lnTo>
                    <a:pt x="3679" y="2200"/>
                  </a:lnTo>
                  <a:lnTo>
                    <a:pt x="3572" y="2212"/>
                  </a:lnTo>
                  <a:lnTo>
                    <a:pt x="3512" y="2093"/>
                  </a:lnTo>
                  <a:lnTo>
                    <a:pt x="3358" y="2177"/>
                  </a:lnTo>
                  <a:lnTo>
                    <a:pt x="3274" y="2141"/>
                  </a:lnTo>
                  <a:lnTo>
                    <a:pt x="3417" y="2046"/>
                  </a:lnTo>
                  <a:lnTo>
                    <a:pt x="3215" y="2022"/>
                  </a:lnTo>
                  <a:lnTo>
                    <a:pt x="3239" y="1938"/>
                  </a:lnTo>
                  <a:lnTo>
                    <a:pt x="3441" y="1974"/>
                  </a:lnTo>
                  <a:lnTo>
                    <a:pt x="3381" y="1855"/>
                  </a:lnTo>
                  <a:lnTo>
                    <a:pt x="3500" y="1843"/>
                  </a:lnTo>
                  <a:close/>
                  <a:moveTo>
                    <a:pt x="4108" y="2200"/>
                  </a:moveTo>
                  <a:lnTo>
                    <a:pt x="4167" y="2319"/>
                  </a:lnTo>
                  <a:lnTo>
                    <a:pt x="4298" y="2224"/>
                  </a:lnTo>
                  <a:lnTo>
                    <a:pt x="4393" y="2272"/>
                  </a:lnTo>
                  <a:lnTo>
                    <a:pt x="4239" y="2355"/>
                  </a:lnTo>
                  <a:lnTo>
                    <a:pt x="4453" y="2391"/>
                  </a:lnTo>
                  <a:lnTo>
                    <a:pt x="4417" y="2462"/>
                  </a:lnTo>
                  <a:lnTo>
                    <a:pt x="4227" y="2438"/>
                  </a:lnTo>
                  <a:lnTo>
                    <a:pt x="4286" y="2558"/>
                  </a:lnTo>
                  <a:lnTo>
                    <a:pt x="4179" y="2558"/>
                  </a:lnTo>
                  <a:lnTo>
                    <a:pt x="4120" y="2438"/>
                  </a:lnTo>
                  <a:lnTo>
                    <a:pt x="3977" y="2522"/>
                  </a:lnTo>
                  <a:lnTo>
                    <a:pt x="3881" y="2474"/>
                  </a:lnTo>
                  <a:lnTo>
                    <a:pt x="4036" y="2403"/>
                  </a:lnTo>
                  <a:lnTo>
                    <a:pt x="3822" y="2379"/>
                  </a:lnTo>
                  <a:lnTo>
                    <a:pt x="3858" y="2296"/>
                  </a:lnTo>
                  <a:lnTo>
                    <a:pt x="4048" y="2331"/>
                  </a:lnTo>
                  <a:lnTo>
                    <a:pt x="3989" y="2212"/>
                  </a:lnTo>
                  <a:lnTo>
                    <a:pt x="4108" y="2200"/>
                  </a:lnTo>
                  <a:close/>
                  <a:moveTo>
                    <a:pt x="4703" y="2534"/>
                  </a:moveTo>
                  <a:lnTo>
                    <a:pt x="4763" y="2653"/>
                  </a:lnTo>
                  <a:lnTo>
                    <a:pt x="4893" y="2569"/>
                  </a:lnTo>
                  <a:lnTo>
                    <a:pt x="4989" y="2617"/>
                  </a:lnTo>
                  <a:lnTo>
                    <a:pt x="4834" y="2700"/>
                  </a:lnTo>
                  <a:lnTo>
                    <a:pt x="5048" y="2736"/>
                  </a:lnTo>
                  <a:lnTo>
                    <a:pt x="5013" y="2808"/>
                  </a:lnTo>
                  <a:lnTo>
                    <a:pt x="4822" y="2772"/>
                  </a:lnTo>
                  <a:lnTo>
                    <a:pt x="4822" y="2772"/>
                  </a:lnTo>
                  <a:lnTo>
                    <a:pt x="4882" y="2891"/>
                  </a:lnTo>
                  <a:lnTo>
                    <a:pt x="4774" y="2891"/>
                  </a:lnTo>
                  <a:lnTo>
                    <a:pt x="4715" y="2772"/>
                  </a:lnTo>
                  <a:lnTo>
                    <a:pt x="4572" y="2867"/>
                  </a:lnTo>
                  <a:lnTo>
                    <a:pt x="4477" y="2819"/>
                  </a:lnTo>
                  <a:lnTo>
                    <a:pt x="4632" y="2748"/>
                  </a:lnTo>
                  <a:lnTo>
                    <a:pt x="4417" y="2712"/>
                  </a:lnTo>
                  <a:lnTo>
                    <a:pt x="4453" y="2641"/>
                  </a:lnTo>
                  <a:lnTo>
                    <a:pt x="4643" y="2677"/>
                  </a:lnTo>
                  <a:lnTo>
                    <a:pt x="4643" y="2677"/>
                  </a:lnTo>
                  <a:lnTo>
                    <a:pt x="4584" y="2558"/>
                  </a:lnTo>
                  <a:lnTo>
                    <a:pt x="4703" y="2534"/>
                  </a:lnTo>
                  <a:close/>
                  <a:moveTo>
                    <a:pt x="5298" y="2879"/>
                  </a:moveTo>
                  <a:lnTo>
                    <a:pt x="5358" y="2998"/>
                  </a:lnTo>
                  <a:lnTo>
                    <a:pt x="5489" y="2915"/>
                  </a:lnTo>
                  <a:lnTo>
                    <a:pt x="5584" y="2950"/>
                  </a:lnTo>
                  <a:lnTo>
                    <a:pt x="5429" y="3046"/>
                  </a:lnTo>
                  <a:lnTo>
                    <a:pt x="5644" y="3069"/>
                  </a:lnTo>
                  <a:lnTo>
                    <a:pt x="5608" y="3153"/>
                  </a:lnTo>
                  <a:lnTo>
                    <a:pt x="5417" y="3117"/>
                  </a:lnTo>
                  <a:lnTo>
                    <a:pt x="5477" y="3236"/>
                  </a:lnTo>
                  <a:lnTo>
                    <a:pt x="5370" y="3248"/>
                  </a:lnTo>
                  <a:lnTo>
                    <a:pt x="5310" y="3129"/>
                  </a:lnTo>
                  <a:lnTo>
                    <a:pt x="5167" y="3224"/>
                  </a:lnTo>
                  <a:lnTo>
                    <a:pt x="5072" y="3177"/>
                  </a:lnTo>
                  <a:lnTo>
                    <a:pt x="5227" y="3093"/>
                  </a:lnTo>
                  <a:lnTo>
                    <a:pt x="5013" y="3058"/>
                  </a:lnTo>
                  <a:lnTo>
                    <a:pt x="5048" y="2986"/>
                  </a:lnTo>
                  <a:lnTo>
                    <a:pt x="5239" y="3010"/>
                  </a:lnTo>
                  <a:lnTo>
                    <a:pt x="5179" y="2891"/>
                  </a:lnTo>
                  <a:lnTo>
                    <a:pt x="5298" y="2879"/>
                  </a:lnTo>
                  <a:close/>
                  <a:moveTo>
                    <a:pt x="5894" y="3224"/>
                  </a:moveTo>
                  <a:lnTo>
                    <a:pt x="5953" y="3343"/>
                  </a:lnTo>
                  <a:lnTo>
                    <a:pt x="6084" y="3248"/>
                  </a:lnTo>
                  <a:lnTo>
                    <a:pt x="6179" y="3296"/>
                  </a:lnTo>
                  <a:lnTo>
                    <a:pt x="6025" y="3391"/>
                  </a:lnTo>
                  <a:lnTo>
                    <a:pt x="6239" y="3415"/>
                  </a:lnTo>
                  <a:lnTo>
                    <a:pt x="6203" y="3486"/>
                  </a:lnTo>
                  <a:lnTo>
                    <a:pt x="6013" y="3462"/>
                  </a:lnTo>
                  <a:lnTo>
                    <a:pt x="6072" y="3581"/>
                  </a:lnTo>
                  <a:lnTo>
                    <a:pt x="5965" y="3593"/>
                  </a:lnTo>
                  <a:lnTo>
                    <a:pt x="5906" y="3474"/>
                  </a:lnTo>
                  <a:lnTo>
                    <a:pt x="5763" y="3570"/>
                  </a:lnTo>
                  <a:lnTo>
                    <a:pt x="5667" y="3522"/>
                  </a:lnTo>
                  <a:lnTo>
                    <a:pt x="5822" y="3427"/>
                  </a:lnTo>
                  <a:lnTo>
                    <a:pt x="5608" y="3403"/>
                  </a:lnTo>
                  <a:lnTo>
                    <a:pt x="5644" y="3331"/>
                  </a:lnTo>
                  <a:lnTo>
                    <a:pt x="5834" y="3355"/>
                  </a:lnTo>
                  <a:lnTo>
                    <a:pt x="5775" y="3236"/>
                  </a:lnTo>
                  <a:lnTo>
                    <a:pt x="5894" y="3224"/>
                  </a:lnTo>
                  <a:close/>
                  <a:moveTo>
                    <a:pt x="6501" y="3581"/>
                  </a:moveTo>
                  <a:lnTo>
                    <a:pt x="6560" y="3701"/>
                  </a:lnTo>
                  <a:lnTo>
                    <a:pt x="6691" y="3605"/>
                  </a:lnTo>
                  <a:lnTo>
                    <a:pt x="6787" y="3653"/>
                  </a:lnTo>
                  <a:lnTo>
                    <a:pt x="6632" y="3748"/>
                  </a:lnTo>
                  <a:lnTo>
                    <a:pt x="6846" y="3772"/>
                  </a:lnTo>
                  <a:lnTo>
                    <a:pt x="6834" y="3831"/>
                  </a:lnTo>
                  <a:lnTo>
                    <a:pt x="6632" y="3808"/>
                  </a:lnTo>
                  <a:lnTo>
                    <a:pt x="6691" y="3915"/>
                  </a:lnTo>
                  <a:lnTo>
                    <a:pt x="6572" y="3939"/>
                  </a:lnTo>
                  <a:lnTo>
                    <a:pt x="6513" y="3820"/>
                  </a:lnTo>
                  <a:lnTo>
                    <a:pt x="6370" y="3903"/>
                  </a:lnTo>
                  <a:lnTo>
                    <a:pt x="6275" y="3867"/>
                  </a:lnTo>
                  <a:lnTo>
                    <a:pt x="6429" y="3784"/>
                  </a:lnTo>
                  <a:lnTo>
                    <a:pt x="6215" y="3760"/>
                  </a:lnTo>
                  <a:lnTo>
                    <a:pt x="6251" y="3689"/>
                  </a:lnTo>
                  <a:lnTo>
                    <a:pt x="6441" y="3712"/>
                  </a:lnTo>
                  <a:lnTo>
                    <a:pt x="6382" y="3593"/>
                  </a:lnTo>
                  <a:lnTo>
                    <a:pt x="6501" y="3581"/>
                  </a:lnTo>
                  <a:close/>
                  <a:moveTo>
                    <a:pt x="710" y="1"/>
                  </a:moveTo>
                  <a:cubicBezTo>
                    <a:pt x="542" y="1"/>
                    <a:pt x="375" y="39"/>
                    <a:pt x="250" y="117"/>
                  </a:cubicBezTo>
                  <a:cubicBezTo>
                    <a:pt x="0" y="260"/>
                    <a:pt x="0" y="498"/>
                    <a:pt x="250" y="653"/>
                  </a:cubicBezTo>
                  <a:lnTo>
                    <a:pt x="6537" y="4284"/>
                  </a:lnTo>
                  <a:cubicBezTo>
                    <a:pt x="6662" y="4355"/>
                    <a:pt x="6828" y="4391"/>
                    <a:pt x="6995" y="4391"/>
                  </a:cubicBezTo>
                  <a:cubicBezTo>
                    <a:pt x="7162" y="4391"/>
                    <a:pt x="7328" y="4355"/>
                    <a:pt x="7453" y="4284"/>
                  </a:cubicBezTo>
                  <a:cubicBezTo>
                    <a:pt x="7703" y="4129"/>
                    <a:pt x="7703" y="3891"/>
                    <a:pt x="7453" y="3748"/>
                  </a:cubicBezTo>
                  <a:lnTo>
                    <a:pt x="1179" y="117"/>
                  </a:lnTo>
                  <a:cubicBezTo>
                    <a:pt x="1048" y="39"/>
                    <a:pt x="878" y="1"/>
                    <a:pt x="7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4393684" y="2862224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0"/>
                  </a:moveTo>
                  <a:lnTo>
                    <a:pt x="167" y="36"/>
                  </a:lnTo>
                  <a:lnTo>
                    <a:pt x="227" y="143"/>
                  </a:lnTo>
                  <a:lnTo>
                    <a:pt x="36" y="107"/>
                  </a:lnTo>
                  <a:lnTo>
                    <a:pt x="0" y="179"/>
                  </a:lnTo>
                  <a:lnTo>
                    <a:pt x="191" y="214"/>
                  </a:lnTo>
                  <a:lnTo>
                    <a:pt x="60" y="286"/>
                  </a:lnTo>
                  <a:lnTo>
                    <a:pt x="131" y="345"/>
                  </a:lnTo>
                  <a:lnTo>
                    <a:pt x="286" y="262"/>
                  </a:lnTo>
                  <a:lnTo>
                    <a:pt x="334" y="381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74"/>
                  </a:lnTo>
                  <a:lnTo>
                    <a:pt x="631" y="214"/>
                  </a:lnTo>
                  <a:lnTo>
                    <a:pt x="417" y="167"/>
                  </a:lnTo>
                  <a:lnTo>
                    <a:pt x="572" y="95"/>
                  </a:lnTo>
                  <a:lnTo>
                    <a:pt x="477" y="48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4411253" y="2872765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7" y="143"/>
                  </a:lnTo>
                  <a:lnTo>
                    <a:pt x="36" y="96"/>
                  </a:lnTo>
                  <a:lnTo>
                    <a:pt x="1" y="167"/>
                  </a:lnTo>
                  <a:lnTo>
                    <a:pt x="191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7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62"/>
                  </a:lnTo>
                  <a:lnTo>
                    <a:pt x="632" y="203"/>
                  </a:lnTo>
                  <a:lnTo>
                    <a:pt x="417" y="167"/>
                  </a:lnTo>
                  <a:lnTo>
                    <a:pt x="572" y="84"/>
                  </a:lnTo>
                  <a:lnTo>
                    <a:pt x="477" y="36"/>
                  </a:lnTo>
                  <a:lnTo>
                    <a:pt x="346" y="107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4428822" y="2882952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9" y="1"/>
                  </a:moveTo>
                  <a:lnTo>
                    <a:pt x="180" y="12"/>
                  </a:lnTo>
                  <a:lnTo>
                    <a:pt x="227" y="132"/>
                  </a:lnTo>
                  <a:lnTo>
                    <a:pt x="37" y="108"/>
                  </a:lnTo>
                  <a:lnTo>
                    <a:pt x="1" y="167"/>
                  </a:lnTo>
                  <a:lnTo>
                    <a:pt x="215" y="191"/>
                  </a:lnTo>
                  <a:lnTo>
                    <a:pt x="61" y="286"/>
                  </a:lnTo>
                  <a:lnTo>
                    <a:pt x="156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596" y="274"/>
                  </a:lnTo>
                  <a:lnTo>
                    <a:pt x="644" y="191"/>
                  </a:lnTo>
                  <a:lnTo>
                    <a:pt x="430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20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4446420" y="2893139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1"/>
                  </a:moveTo>
                  <a:lnTo>
                    <a:pt x="179" y="13"/>
                  </a:lnTo>
                  <a:lnTo>
                    <a:pt x="238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08" y="263"/>
                  </a:lnTo>
                  <a:lnTo>
                    <a:pt x="643" y="191"/>
                  </a:lnTo>
                  <a:lnTo>
                    <a:pt x="429" y="168"/>
                  </a:lnTo>
                  <a:lnTo>
                    <a:pt x="584" y="84"/>
                  </a:lnTo>
                  <a:lnTo>
                    <a:pt x="488" y="25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4464344" y="2903356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86" y="0"/>
                  </a:moveTo>
                  <a:lnTo>
                    <a:pt x="167" y="12"/>
                  </a:lnTo>
                  <a:lnTo>
                    <a:pt x="227" y="131"/>
                  </a:lnTo>
                  <a:lnTo>
                    <a:pt x="36" y="95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34"/>
                  </a:lnTo>
                  <a:lnTo>
                    <a:pt x="286" y="250"/>
                  </a:lnTo>
                  <a:lnTo>
                    <a:pt x="334" y="369"/>
                  </a:lnTo>
                  <a:lnTo>
                    <a:pt x="453" y="357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32" y="191"/>
                  </a:lnTo>
                  <a:lnTo>
                    <a:pt x="417" y="155"/>
                  </a:lnTo>
                  <a:lnTo>
                    <a:pt x="572" y="83"/>
                  </a:lnTo>
                  <a:lnTo>
                    <a:pt x="477" y="36"/>
                  </a:lnTo>
                  <a:lnTo>
                    <a:pt x="346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4481912" y="2913188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7" y="1"/>
                  </a:moveTo>
                  <a:lnTo>
                    <a:pt x="168" y="36"/>
                  </a:lnTo>
                  <a:lnTo>
                    <a:pt x="227" y="143"/>
                  </a:lnTo>
                  <a:lnTo>
                    <a:pt x="37" y="108"/>
                  </a:lnTo>
                  <a:lnTo>
                    <a:pt x="1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4" y="346"/>
                  </a:lnTo>
                  <a:lnTo>
                    <a:pt x="287" y="262"/>
                  </a:lnTo>
                  <a:lnTo>
                    <a:pt x="346" y="382"/>
                  </a:lnTo>
                  <a:lnTo>
                    <a:pt x="465" y="358"/>
                  </a:lnTo>
                  <a:lnTo>
                    <a:pt x="406" y="239"/>
                  </a:lnTo>
                  <a:lnTo>
                    <a:pt x="596" y="274"/>
                  </a:lnTo>
                  <a:lnTo>
                    <a:pt x="632" y="215"/>
                  </a:lnTo>
                  <a:lnTo>
                    <a:pt x="418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4499511" y="292373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98" y="1"/>
                  </a:moveTo>
                  <a:lnTo>
                    <a:pt x="167" y="25"/>
                  </a:lnTo>
                  <a:lnTo>
                    <a:pt x="226" y="144"/>
                  </a:lnTo>
                  <a:lnTo>
                    <a:pt x="36" y="96"/>
                  </a:lnTo>
                  <a:lnTo>
                    <a:pt x="0" y="167"/>
                  </a:lnTo>
                  <a:lnTo>
                    <a:pt x="214" y="203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9"/>
                  </a:lnTo>
                  <a:lnTo>
                    <a:pt x="345" y="358"/>
                  </a:lnTo>
                  <a:lnTo>
                    <a:pt x="464" y="346"/>
                  </a:lnTo>
                  <a:lnTo>
                    <a:pt x="405" y="227"/>
                  </a:lnTo>
                  <a:lnTo>
                    <a:pt x="405" y="227"/>
                  </a:lnTo>
                  <a:lnTo>
                    <a:pt x="595" y="275"/>
                  </a:lnTo>
                  <a:lnTo>
                    <a:pt x="631" y="203"/>
                  </a:lnTo>
                  <a:lnTo>
                    <a:pt x="441" y="167"/>
                  </a:lnTo>
                  <a:lnTo>
                    <a:pt x="572" y="84"/>
                  </a:lnTo>
                  <a:lnTo>
                    <a:pt x="500" y="36"/>
                  </a:lnTo>
                  <a:lnTo>
                    <a:pt x="345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4517080" y="2933917"/>
              <a:ext cx="19016" cy="10955"/>
            </a:xfrm>
            <a:custGeom>
              <a:avLst/>
              <a:gdLst/>
              <a:ahLst/>
              <a:cxnLst/>
              <a:rect l="l" t="t" r="r" b="b"/>
              <a:pathLst>
                <a:path w="644" h="371" extrusionOk="0">
                  <a:moveTo>
                    <a:pt x="298" y="1"/>
                  </a:moveTo>
                  <a:lnTo>
                    <a:pt x="179" y="13"/>
                  </a:lnTo>
                  <a:lnTo>
                    <a:pt x="239" y="132"/>
                  </a:lnTo>
                  <a:lnTo>
                    <a:pt x="36" y="108"/>
                  </a:lnTo>
                  <a:lnTo>
                    <a:pt x="0" y="168"/>
                  </a:lnTo>
                  <a:lnTo>
                    <a:pt x="215" y="191"/>
                  </a:lnTo>
                  <a:lnTo>
                    <a:pt x="60" y="287"/>
                  </a:lnTo>
                  <a:lnTo>
                    <a:pt x="155" y="334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46"/>
                  </a:lnTo>
                  <a:lnTo>
                    <a:pt x="405" y="239"/>
                  </a:lnTo>
                  <a:lnTo>
                    <a:pt x="620" y="275"/>
                  </a:lnTo>
                  <a:lnTo>
                    <a:pt x="643" y="191"/>
                  </a:lnTo>
                  <a:lnTo>
                    <a:pt x="441" y="168"/>
                  </a:lnTo>
                  <a:lnTo>
                    <a:pt x="584" y="96"/>
                  </a:lnTo>
                  <a:lnTo>
                    <a:pt x="501" y="37"/>
                  </a:lnTo>
                  <a:lnTo>
                    <a:pt x="346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4534649" y="2944133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48" y="107"/>
                  </a:lnTo>
                  <a:lnTo>
                    <a:pt x="1" y="179"/>
                  </a:lnTo>
                  <a:lnTo>
                    <a:pt x="215" y="203"/>
                  </a:lnTo>
                  <a:lnTo>
                    <a:pt x="60" y="286"/>
                  </a:lnTo>
                  <a:lnTo>
                    <a:pt x="156" y="322"/>
                  </a:lnTo>
                  <a:lnTo>
                    <a:pt x="298" y="250"/>
                  </a:lnTo>
                  <a:lnTo>
                    <a:pt x="346" y="369"/>
                  </a:lnTo>
                  <a:lnTo>
                    <a:pt x="465" y="357"/>
                  </a:lnTo>
                  <a:lnTo>
                    <a:pt x="417" y="238"/>
                  </a:lnTo>
                  <a:lnTo>
                    <a:pt x="620" y="262"/>
                  </a:lnTo>
                  <a:lnTo>
                    <a:pt x="644" y="191"/>
                  </a:lnTo>
                  <a:lnTo>
                    <a:pt x="441" y="167"/>
                  </a:lnTo>
                  <a:lnTo>
                    <a:pt x="584" y="84"/>
                  </a:lnTo>
                  <a:lnTo>
                    <a:pt x="501" y="48"/>
                  </a:lnTo>
                  <a:lnTo>
                    <a:pt x="358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4552926" y="2954320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75" y="1"/>
                  </a:moveTo>
                  <a:lnTo>
                    <a:pt x="156" y="24"/>
                  </a:lnTo>
                  <a:lnTo>
                    <a:pt x="215" y="132"/>
                  </a:lnTo>
                  <a:lnTo>
                    <a:pt x="25" y="96"/>
                  </a:lnTo>
                  <a:lnTo>
                    <a:pt x="1" y="179"/>
                  </a:lnTo>
                  <a:lnTo>
                    <a:pt x="191" y="203"/>
                  </a:lnTo>
                  <a:lnTo>
                    <a:pt x="60" y="274"/>
                  </a:lnTo>
                  <a:lnTo>
                    <a:pt x="132" y="334"/>
                  </a:lnTo>
                  <a:lnTo>
                    <a:pt x="275" y="251"/>
                  </a:lnTo>
                  <a:lnTo>
                    <a:pt x="334" y="370"/>
                  </a:lnTo>
                  <a:lnTo>
                    <a:pt x="453" y="358"/>
                  </a:lnTo>
                  <a:lnTo>
                    <a:pt x="394" y="239"/>
                  </a:lnTo>
                  <a:lnTo>
                    <a:pt x="596" y="262"/>
                  </a:lnTo>
                  <a:lnTo>
                    <a:pt x="620" y="203"/>
                  </a:lnTo>
                  <a:lnTo>
                    <a:pt x="418" y="179"/>
                  </a:lnTo>
                  <a:lnTo>
                    <a:pt x="560" y="84"/>
                  </a:lnTo>
                  <a:lnTo>
                    <a:pt x="477" y="36"/>
                  </a:lnTo>
                  <a:lnTo>
                    <a:pt x="334" y="12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4321962" y="2875659"/>
              <a:ext cx="227834" cy="129655"/>
            </a:xfrm>
            <a:custGeom>
              <a:avLst/>
              <a:gdLst/>
              <a:ahLst/>
              <a:cxnLst/>
              <a:rect l="l" t="t" r="r" b="b"/>
              <a:pathLst>
                <a:path w="7716" h="4391" extrusionOk="0">
                  <a:moveTo>
                    <a:pt x="1120" y="462"/>
                  </a:moveTo>
                  <a:lnTo>
                    <a:pt x="1179" y="581"/>
                  </a:lnTo>
                  <a:lnTo>
                    <a:pt x="1310" y="486"/>
                  </a:lnTo>
                  <a:lnTo>
                    <a:pt x="1405" y="533"/>
                  </a:lnTo>
                  <a:lnTo>
                    <a:pt x="1251" y="617"/>
                  </a:lnTo>
                  <a:lnTo>
                    <a:pt x="1465" y="652"/>
                  </a:lnTo>
                  <a:lnTo>
                    <a:pt x="1429" y="724"/>
                  </a:lnTo>
                  <a:lnTo>
                    <a:pt x="1239" y="700"/>
                  </a:lnTo>
                  <a:lnTo>
                    <a:pt x="1298" y="819"/>
                  </a:lnTo>
                  <a:lnTo>
                    <a:pt x="1191" y="831"/>
                  </a:lnTo>
                  <a:lnTo>
                    <a:pt x="1132" y="712"/>
                  </a:lnTo>
                  <a:lnTo>
                    <a:pt x="989" y="795"/>
                  </a:lnTo>
                  <a:lnTo>
                    <a:pt x="893" y="760"/>
                  </a:lnTo>
                  <a:lnTo>
                    <a:pt x="1048" y="664"/>
                  </a:lnTo>
                  <a:lnTo>
                    <a:pt x="834" y="640"/>
                  </a:lnTo>
                  <a:lnTo>
                    <a:pt x="870" y="557"/>
                  </a:lnTo>
                  <a:lnTo>
                    <a:pt x="1060" y="593"/>
                  </a:lnTo>
                  <a:lnTo>
                    <a:pt x="1001" y="474"/>
                  </a:lnTo>
                  <a:lnTo>
                    <a:pt x="1120" y="462"/>
                  </a:lnTo>
                  <a:close/>
                  <a:moveTo>
                    <a:pt x="1715" y="831"/>
                  </a:moveTo>
                  <a:lnTo>
                    <a:pt x="1775" y="950"/>
                  </a:lnTo>
                  <a:lnTo>
                    <a:pt x="1905" y="855"/>
                  </a:lnTo>
                  <a:lnTo>
                    <a:pt x="2001" y="902"/>
                  </a:lnTo>
                  <a:lnTo>
                    <a:pt x="1846" y="998"/>
                  </a:lnTo>
                  <a:lnTo>
                    <a:pt x="2060" y="1021"/>
                  </a:lnTo>
                  <a:lnTo>
                    <a:pt x="2025" y="1093"/>
                  </a:lnTo>
                  <a:lnTo>
                    <a:pt x="1834" y="1069"/>
                  </a:lnTo>
                  <a:lnTo>
                    <a:pt x="1894" y="1188"/>
                  </a:lnTo>
                  <a:lnTo>
                    <a:pt x="1786" y="1188"/>
                  </a:lnTo>
                  <a:lnTo>
                    <a:pt x="1727" y="1069"/>
                  </a:lnTo>
                  <a:lnTo>
                    <a:pt x="1584" y="1152"/>
                  </a:lnTo>
                  <a:lnTo>
                    <a:pt x="1489" y="1117"/>
                  </a:lnTo>
                  <a:lnTo>
                    <a:pt x="1644" y="1033"/>
                  </a:lnTo>
                  <a:lnTo>
                    <a:pt x="1429" y="1010"/>
                  </a:lnTo>
                  <a:lnTo>
                    <a:pt x="1465" y="938"/>
                  </a:lnTo>
                  <a:lnTo>
                    <a:pt x="1655" y="962"/>
                  </a:lnTo>
                  <a:lnTo>
                    <a:pt x="1596" y="843"/>
                  </a:lnTo>
                  <a:lnTo>
                    <a:pt x="1715" y="831"/>
                  </a:lnTo>
                  <a:close/>
                  <a:moveTo>
                    <a:pt x="2310" y="1176"/>
                  </a:moveTo>
                  <a:lnTo>
                    <a:pt x="2370" y="1295"/>
                  </a:lnTo>
                  <a:lnTo>
                    <a:pt x="2501" y="1200"/>
                  </a:lnTo>
                  <a:lnTo>
                    <a:pt x="2596" y="1248"/>
                  </a:lnTo>
                  <a:lnTo>
                    <a:pt x="2441" y="1331"/>
                  </a:lnTo>
                  <a:lnTo>
                    <a:pt x="2656" y="1367"/>
                  </a:lnTo>
                  <a:lnTo>
                    <a:pt x="2620" y="1438"/>
                  </a:lnTo>
                  <a:lnTo>
                    <a:pt x="2429" y="1414"/>
                  </a:lnTo>
                  <a:lnTo>
                    <a:pt x="2489" y="1533"/>
                  </a:lnTo>
                  <a:lnTo>
                    <a:pt x="2382" y="1533"/>
                  </a:lnTo>
                  <a:lnTo>
                    <a:pt x="2322" y="1414"/>
                  </a:lnTo>
                  <a:lnTo>
                    <a:pt x="2179" y="1498"/>
                  </a:lnTo>
                  <a:lnTo>
                    <a:pt x="2084" y="1450"/>
                  </a:lnTo>
                  <a:lnTo>
                    <a:pt x="2239" y="1379"/>
                  </a:lnTo>
                  <a:lnTo>
                    <a:pt x="2025" y="1355"/>
                  </a:lnTo>
                  <a:lnTo>
                    <a:pt x="2060" y="1272"/>
                  </a:lnTo>
                  <a:lnTo>
                    <a:pt x="2251" y="1307"/>
                  </a:lnTo>
                  <a:lnTo>
                    <a:pt x="2191" y="1188"/>
                  </a:lnTo>
                  <a:lnTo>
                    <a:pt x="2310" y="1176"/>
                  </a:lnTo>
                  <a:close/>
                  <a:moveTo>
                    <a:pt x="2918" y="1498"/>
                  </a:moveTo>
                  <a:lnTo>
                    <a:pt x="2977" y="1617"/>
                  </a:lnTo>
                  <a:lnTo>
                    <a:pt x="3120" y="1533"/>
                  </a:lnTo>
                  <a:lnTo>
                    <a:pt x="3203" y="1569"/>
                  </a:lnTo>
                  <a:lnTo>
                    <a:pt x="3060" y="1664"/>
                  </a:lnTo>
                  <a:lnTo>
                    <a:pt x="3263" y="1688"/>
                  </a:lnTo>
                  <a:lnTo>
                    <a:pt x="3227" y="1772"/>
                  </a:lnTo>
                  <a:lnTo>
                    <a:pt x="3037" y="1736"/>
                  </a:lnTo>
                  <a:lnTo>
                    <a:pt x="3096" y="1855"/>
                  </a:lnTo>
                  <a:lnTo>
                    <a:pt x="3001" y="1867"/>
                  </a:lnTo>
                  <a:lnTo>
                    <a:pt x="2941" y="1748"/>
                  </a:lnTo>
                  <a:lnTo>
                    <a:pt x="2787" y="1843"/>
                  </a:lnTo>
                  <a:lnTo>
                    <a:pt x="2703" y="1795"/>
                  </a:lnTo>
                  <a:lnTo>
                    <a:pt x="2846" y="1712"/>
                  </a:lnTo>
                  <a:lnTo>
                    <a:pt x="2644" y="1676"/>
                  </a:lnTo>
                  <a:lnTo>
                    <a:pt x="2667" y="1605"/>
                  </a:lnTo>
                  <a:lnTo>
                    <a:pt x="2858" y="1629"/>
                  </a:lnTo>
                  <a:lnTo>
                    <a:pt x="2798" y="1510"/>
                  </a:lnTo>
                  <a:lnTo>
                    <a:pt x="2918" y="1498"/>
                  </a:lnTo>
                  <a:close/>
                  <a:moveTo>
                    <a:pt x="3513" y="1843"/>
                  </a:moveTo>
                  <a:lnTo>
                    <a:pt x="3572" y="1962"/>
                  </a:lnTo>
                  <a:lnTo>
                    <a:pt x="3715" y="1867"/>
                  </a:lnTo>
                  <a:lnTo>
                    <a:pt x="3799" y="1914"/>
                  </a:lnTo>
                  <a:lnTo>
                    <a:pt x="3656" y="2010"/>
                  </a:lnTo>
                  <a:lnTo>
                    <a:pt x="3858" y="2034"/>
                  </a:lnTo>
                  <a:lnTo>
                    <a:pt x="3822" y="2105"/>
                  </a:lnTo>
                  <a:lnTo>
                    <a:pt x="3632" y="2081"/>
                  </a:lnTo>
                  <a:lnTo>
                    <a:pt x="3632" y="2081"/>
                  </a:lnTo>
                  <a:lnTo>
                    <a:pt x="3691" y="2200"/>
                  </a:lnTo>
                  <a:lnTo>
                    <a:pt x="3596" y="2212"/>
                  </a:lnTo>
                  <a:lnTo>
                    <a:pt x="3537" y="2093"/>
                  </a:lnTo>
                  <a:lnTo>
                    <a:pt x="3382" y="2188"/>
                  </a:lnTo>
                  <a:lnTo>
                    <a:pt x="3299" y="2141"/>
                  </a:lnTo>
                  <a:lnTo>
                    <a:pt x="3441" y="2045"/>
                  </a:lnTo>
                  <a:lnTo>
                    <a:pt x="3239" y="2022"/>
                  </a:lnTo>
                  <a:lnTo>
                    <a:pt x="3263" y="1950"/>
                  </a:lnTo>
                  <a:lnTo>
                    <a:pt x="3453" y="1974"/>
                  </a:lnTo>
                  <a:lnTo>
                    <a:pt x="3394" y="1855"/>
                  </a:lnTo>
                  <a:lnTo>
                    <a:pt x="3513" y="1843"/>
                  </a:lnTo>
                  <a:close/>
                  <a:moveTo>
                    <a:pt x="4108" y="2212"/>
                  </a:moveTo>
                  <a:lnTo>
                    <a:pt x="4168" y="2331"/>
                  </a:lnTo>
                  <a:lnTo>
                    <a:pt x="4311" y="2248"/>
                  </a:lnTo>
                  <a:lnTo>
                    <a:pt x="4394" y="2284"/>
                  </a:lnTo>
                  <a:lnTo>
                    <a:pt x="4251" y="2379"/>
                  </a:lnTo>
                  <a:lnTo>
                    <a:pt x="4453" y="2403"/>
                  </a:lnTo>
                  <a:lnTo>
                    <a:pt x="4418" y="2486"/>
                  </a:lnTo>
                  <a:lnTo>
                    <a:pt x="4227" y="2450"/>
                  </a:lnTo>
                  <a:lnTo>
                    <a:pt x="4287" y="2569"/>
                  </a:lnTo>
                  <a:lnTo>
                    <a:pt x="4191" y="2569"/>
                  </a:lnTo>
                  <a:lnTo>
                    <a:pt x="4132" y="2450"/>
                  </a:lnTo>
                  <a:lnTo>
                    <a:pt x="3977" y="2545"/>
                  </a:lnTo>
                  <a:lnTo>
                    <a:pt x="3894" y="2498"/>
                  </a:lnTo>
                  <a:lnTo>
                    <a:pt x="4037" y="2426"/>
                  </a:lnTo>
                  <a:lnTo>
                    <a:pt x="3834" y="2391"/>
                  </a:lnTo>
                  <a:lnTo>
                    <a:pt x="3858" y="2319"/>
                  </a:lnTo>
                  <a:lnTo>
                    <a:pt x="4049" y="2343"/>
                  </a:lnTo>
                  <a:lnTo>
                    <a:pt x="3989" y="2224"/>
                  </a:lnTo>
                  <a:lnTo>
                    <a:pt x="4108" y="2212"/>
                  </a:lnTo>
                  <a:close/>
                  <a:moveTo>
                    <a:pt x="4703" y="2557"/>
                  </a:moveTo>
                  <a:lnTo>
                    <a:pt x="4763" y="2676"/>
                  </a:lnTo>
                  <a:lnTo>
                    <a:pt x="4906" y="2581"/>
                  </a:lnTo>
                  <a:lnTo>
                    <a:pt x="4989" y="2629"/>
                  </a:lnTo>
                  <a:lnTo>
                    <a:pt x="4846" y="2724"/>
                  </a:lnTo>
                  <a:lnTo>
                    <a:pt x="5049" y="2748"/>
                  </a:lnTo>
                  <a:lnTo>
                    <a:pt x="5013" y="2819"/>
                  </a:lnTo>
                  <a:lnTo>
                    <a:pt x="4823" y="2796"/>
                  </a:lnTo>
                  <a:lnTo>
                    <a:pt x="4882" y="2915"/>
                  </a:lnTo>
                  <a:lnTo>
                    <a:pt x="4787" y="2915"/>
                  </a:lnTo>
                  <a:lnTo>
                    <a:pt x="4727" y="2796"/>
                  </a:lnTo>
                  <a:lnTo>
                    <a:pt x="4572" y="2879"/>
                  </a:lnTo>
                  <a:lnTo>
                    <a:pt x="4489" y="2843"/>
                  </a:lnTo>
                  <a:lnTo>
                    <a:pt x="4632" y="2760"/>
                  </a:lnTo>
                  <a:lnTo>
                    <a:pt x="4430" y="2736"/>
                  </a:lnTo>
                  <a:lnTo>
                    <a:pt x="4453" y="2665"/>
                  </a:lnTo>
                  <a:lnTo>
                    <a:pt x="4644" y="2688"/>
                  </a:lnTo>
                  <a:lnTo>
                    <a:pt x="4584" y="2569"/>
                  </a:lnTo>
                  <a:lnTo>
                    <a:pt x="4703" y="2557"/>
                  </a:lnTo>
                  <a:close/>
                  <a:moveTo>
                    <a:pt x="5299" y="2879"/>
                  </a:moveTo>
                  <a:lnTo>
                    <a:pt x="5358" y="2998"/>
                  </a:lnTo>
                  <a:lnTo>
                    <a:pt x="5501" y="2915"/>
                  </a:lnTo>
                  <a:lnTo>
                    <a:pt x="5585" y="2962"/>
                  </a:lnTo>
                  <a:lnTo>
                    <a:pt x="5442" y="3046"/>
                  </a:lnTo>
                  <a:lnTo>
                    <a:pt x="5644" y="3081"/>
                  </a:lnTo>
                  <a:lnTo>
                    <a:pt x="5608" y="3153"/>
                  </a:lnTo>
                  <a:lnTo>
                    <a:pt x="5418" y="3117"/>
                  </a:lnTo>
                  <a:lnTo>
                    <a:pt x="5477" y="3236"/>
                  </a:lnTo>
                  <a:lnTo>
                    <a:pt x="5382" y="3260"/>
                  </a:lnTo>
                  <a:lnTo>
                    <a:pt x="5323" y="3141"/>
                  </a:lnTo>
                  <a:lnTo>
                    <a:pt x="5168" y="3224"/>
                  </a:lnTo>
                  <a:lnTo>
                    <a:pt x="5084" y="3177"/>
                  </a:lnTo>
                  <a:lnTo>
                    <a:pt x="5227" y="3093"/>
                  </a:lnTo>
                  <a:lnTo>
                    <a:pt x="5025" y="3057"/>
                  </a:lnTo>
                  <a:lnTo>
                    <a:pt x="5049" y="2986"/>
                  </a:lnTo>
                  <a:lnTo>
                    <a:pt x="5239" y="3022"/>
                  </a:lnTo>
                  <a:lnTo>
                    <a:pt x="5180" y="2903"/>
                  </a:lnTo>
                  <a:lnTo>
                    <a:pt x="5299" y="2879"/>
                  </a:lnTo>
                  <a:close/>
                  <a:moveTo>
                    <a:pt x="5918" y="3224"/>
                  </a:moveTo>
                  <a:lnTo>
                    <a:pt x="5977" y="3343"/>
                  </a:lnTo>
                  <a:lnTo>
                    <a:pt x="6108" y="3260"/>
                  </a:lnTo>
                  <a:lnTo>
                    <a:pt x="6192" y="3296"/>
                  </a:lnTo>
                  <a:lnTo>
                    <a:pt x="6049" y="3391"/>
                  </a:lnTo>
                  <a:lnTo>
                    <a:pt x="6251" y="3415"/>
                  </a:lnTo>
                  <a:lnTo>
                    <a:pt x="6227" y="3498"/>
                  </a:lnTo>
                  <a:lnTo>
                    <a:pt x="6037" y="3462"/>
                  </a:lnTo>
                  <a:lnTo>
                    <a:pt x="6096" y="3581"/>
                  </a:lnTo>
                  <a:lnTo>
                    <a:pt x="5989" y="3593"/>
                  </a:lnTo>
                  <a:lnTo>
                    <a:pt x="5930" y="3474"/>
                  </a:lnTo>
                  <a:lnTo>
                    <a:pt x="5775" y="3569"/>
                  </a:lnTo>
                  <a:lnTo>
                    <a:pt x="5692" y="3522"/>
                  </a:lnTo>
                  <a:lnTo>
                    <a:pt x="5835" y="3438"/>
                  </a:lnTo>
                  <a:lnTo>
                    <a:pt x="5632" y="3403"/>
                  </a:lnTo>
                  <a:lnTo>
                    <a:pt x="5656" y="3331"/>
                  </a:lnTo>
                  <a:lnTo>
                    <a:pt x="5858" y="3355"/>
                  </a:lnTo>
                  <a:lnTo>
                    <a:pt x="5799" y="3236"/>
                  </a:lnTo>
                  <a:lnTo>
                    <a:pt x="5918" y="3224"/>
                  </a:lnTo>
                  <a:close/>
                  <a:moveTo>
                    <a:pt x="6525" y="3581"/>
                  </a:moveTo>
                  <a:lnTo>
                    <a:pt x="6585" y="3700"/>
                  </a:lnTo>
                  <a:lnTo>
                    <a:pt x="6716" y="3617"/>
                  </a:lnTo>
                  <a:lnTo>
                    <a:pt x="6799" y="3653"/>
                  </a:lnTo>
                  <a:lnTo>
                    <a:pt x="6656" y="3748"/>
                  </a:lnTo>
                  <a:lnTo>
                    <a:pt x="6858" y="3772"/>
                  </a:lnTo>
                  <a:lnTo>
                    <a:pt x="6835" y="3855"/>
                  </a:lnTo>
                  <a:lnTo>
                    <a:pt x="6644" y="3819"/>
                  </a:lnTo>
                  <a:lnTo>
                    <a:pt x="6704" y="3939"/>
                  </a:lnTo>
                  <a:lnTo>
                    <a:pt x="6585" y="3950"/>
                  </a:lnTo>
                  <a:lnTo>
                    <a:pt x="6525" y="3831"/>
                  </a:lnTo>
                  <a:lnTo>
                    <a:pt x="6394" y="3915"/>
                  </a:lnTo>
                  <a:lnTo>
                    <a:pt x="6299" y="3867"/>
                  </a:lnTo>
                  <a:lnTo>
                    <a:pt x="6454" y="3796"/>
                  </a:lnTo>
                  <a:lnTo>
                    <a:pt x="6239" y="3760"/>
                  </a:lnTo>
                  <a:lnTo>
                    <a:pt x="6275" y="3688"/>
                  </a:lnTo>
                  <a:lnTo>
                    <a:pt x="6466" y="3712"/>
                  </a:lnTo>
                  <a:lnTo>
                    <a:pt x="6406" y="3593"/>
                  </a:lnTo>
                  <a:lnTo>
                    <a:pt x="6525" y="3581"/>
                  </a:lnTo>
                  <a:close/>
                  <a:moveTo>
                    <a:pt x="719" y="1"/>
                  </a:moveTo>
                  <a:cubicBezTo>
                    <a:pt x="551" y="1"/>
                    <a:pt x="381" y="39"/>
                    <a:pt x="251" y="117"/>
                  </a:cubicBezTo>
                  <a:cubicBezTo>
                    <a:pt x="0" y="259"/>
                    <a:pt x="0" y="498"/>
                    <a:pt x="251" y="652"/>
                  </a:cubicBezTo>
                  <a:lnTo>
                    <a:pt x="3394" y="2462"/>
                  </a:lnTo>
                  <a:lnTo>
                    <a:pt x="6537" y="4284"/>
                  </a:lnTo>
                  <a:cubicBezTo>
                    <a:pt x="6662" y="4355"/>
                    <a:pt x="6829" y="4391"/>
                    <a:pt x="6997" y="4391"/>
                  </a:cubicBezTo>
                  <a:cubicBezTo>
                    <a:pt x="7165" y="4391"/>
                    <a:pt x="7335" y="4355"/>
                    <a:pt x="7466" y="4284"/>
                  </a:cubicBezTo>
                  <a:cubicBezTo>
                    <a:pt x="7716" y="4129"/>
                    <a:pt x="7716" y="3891"/>
                    <a:pt x="7466" y="3748"/>
                  </a:cubicBezTo>
                  <a:lnTo>
                    <a:pt x="1179" y="117"/>
                  </a:lnTo>
                  <a:cubicBezTo>
                    <a:pt x="1054" y="39"/>
                    <a:pt x="887" y="1"/>
                    <a:pt x="719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4347267" y="2889626"/>
              <a:ext cx="18307" cy="10571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298" y="1"/>
                  </a:moveTo>
                  <a:lnTo>
                    <a:pt x="156" y="13"/>
                  </a:lnTo>
                  <a:lnTo>
                    <a:pt x="215" y="132"/>
                  </a:lnTo>
                  <a:lnTo>
                    <a:pt x="25" y="84"/>
                  </a:lnTo>
                  <a:lnTo>
                    <a:pt x="1" y="167"/>
                  </a:lnTo>
                  <a:lnTo>
                    <a:pt x="203" y="191"/>
                  </a:lnTo>
                  <a:lnTo>
                    <a:pt x="60" y="287"/>
                  </a:lnTo>
                  <a:lnTo>
                    <a:pt x="144" y="322"/>
                  </a:lnTo>
                  <a:lnTo>
                    <a:pt x="275" y="239"/>
                  </a:lnTo>
                  <a:lnTo>
                    <a:pt x="334" y="358"/>
                  </a:lnTo>
                  <a:lnTo>
                    <a:pt x="453" y="346"/>
                  </a:lnTo>
                  <a:lnTo>
                    <a:pt x="394" y="227"/>
                  </a:lnTo>
                  <a:lnTo>
                    <a:pt x="394" y="227"/>
                  </a:lnTo>
                  <a:lnTo>
                    <a:pt x="596" y="263"/>
                  </a:lnTo>
                  <a:lnTo>
                    <a:pt x="620" y="191"/>
                  </a:lnTo>
                  <a:lnTo>
                    <a:pt x="429" y="167"/>
                  </a:lnTo>
                  <a:lnTo>
                    <a:pt x="560" y="72"/>
                  </a:lnTo>
                  <a:lnTo>
                    <a:pt x="489" y="25"/>
                  </a:lnTo>
                  <a:lnTo>
                    <a:pt x="334" y="1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4364865" y="2899842"/>
              <a:ext cx="18661" cy="10925"/>
            </a:xfrm>
            <a:custGeom>
              <a:avLst/>
              <a:gdLst/>
              <a:ahLst/>
              <a:cxnLst/>
              <a:rect l="l" t="t" r="r" b="b"/>
              <a:pathLst>
                <a:path w="632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8" y="131"/>
                  </a:lnTo>
                  <a:lnTo>
                    <a:pt x="24" y="95"/>
                  </a:lnTo>
                  <a:lnTo>
                    <a:pt x="0" y="155"/>
                  </a:lnTo>
                  <a:lnTo>
                    <a:pt x="202" y="191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74" y="250"/>
                  </a:lnTo>
                  <a:lnTo>
                    <a:pt x="333" y="369"/>
                  </a:lnTo>
                  <a:lnTo>
                    <a:pt x="452" y="333"/>
                  </a:lnTo>
                  <a:lnTo>
                    <a:pt x="393" y="238"/>
                  </a:lnTo>
                  <a:lnTo>
                    <a:pt x="595" y="262"/>
                  </a:lnTo>
                  <a:lnTo>
                    <a:pt x="631" y="191"/>
                  </a:lnTo>
                  <a:lnTo>
                    <a:pt x="429" y="155"/>
                  </a:lnTo>
                  <a:lnTo>
                    <a:pt x="560" y="83"/>
                  </a:lnTo>
                  <a:lnTo>
                    <a:pt x="488" y="24"/>
                  </a:lnTo>
                  <a:lnTo>
                    <a:pt x="333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4382434" y="2909675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98" y="0"/>
                  </a:moveTo>
                  <a:lnTo>
                    <a:pt x="179" y="24"/>
                  </a:lnTo>
                  <a:lnTo>
                    <a:pt x="238" y="143"/>
                  </a:lnTo>
                  <a:lnTo>
                    <a:pt x="24" y="108"/>
                  </a:lnTo>
                  <a:lnTo>
                    <a:pt x="0" y="179"/>
                  </a:lnTo>
                  <a:lnTo>
                    <a:pt x="203" y="215"/>
                  </a:lnTo>
                  <a:lnTo>
                    <a:pt x="60" y="286"/>
                  </a:lnTo>
                  <a:lnTo>
                    <a:pt x="143" y="334"/>
                  </a:lnTo>
                  <a:lnTo>
                    <a:pt x="298" y="262"/>
                  </a:lnTo>
                  <a:lnTo>
                    <a:pt x="334" y="381"/>
                  </a:lnTo>
                  <a:lnTo>
                    <a:pt x="453" y="358"/>
                  </a:lnTo>
                  <a:lnTo>
                    <a:pt x="393" y="239"/>
                  </a:lnTo>
                  <a:lnTo>
                    <a:pt x="608" y="274"/>
                  </a:lnTo>
                  <a:lnTo>
                    <a:pt x="631" y="203"/>
                  </a:lnTo>
                  <a:lnTo>
                    <a:pt x="429" y="167"/>
                  </a:lnTo>
                  <a:lnTo>
                    <a:pt x="572" y="96"/>
                  </a:lnTo>
                  <a:lnTo>
                    <a:pt x="489" y="48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4400357" y="2919862"/>
              <a:ext cx="18307" cy="10925"/>
            </a:xfrm>
            <a:custGeom>
              <a:avLst/>
              <a:gdLst/>
              <a:ahLst/>
              <a:cxnLst/>
              <a:rect l="l" t="t" r="r" b="b"/>
              <a:pathLst>
                <a:path w="620" h="370" extrusionOk="0">
                  <a:moveTo>
                    <a:pt x="286" y="1"/>
                  </a:moveTo>
                  <a:lnTo>
                    <a:pt x="167" y="36"/>
                  </a:lnTo>
                  <a:lnTo>
                    <a:pt x="227" y="132"/>
                  </a:lnTo>
                  <a:lnTo>
                    <a:pt x="24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6"/>
                  </a:lnTo>
                  <a:lnTo>
                    <a:pt x="132" y="346"/>
                  </a:lnTo>
                  <a:lnTo>
                    <a:pt x="286" y="251"/>
                  </a:lnTo>
                  <a:lnTo>
                    <a:pt x="346" y="370"/>
                  </a:lnTo>
                  <a:lnTo>
                    <a:pt x="465" y="358"/>
                  </a:lnTo>
                  <a:lnTo>
                    <a:pt x="405" y="239"/>
                  </a:lnTo>
                  <a:lnTo>
                    <a:pt x="596" y="275"/>
                  </a:lnTo>
                  <a:lnTo>
                    <a:pt x="620" y="215"/>
                  </a:lnTo>
                  <a:lnTo>
                    <a:pt x="417" y="179"/>
                  </a:lnTo>
                  <a:lnTo>
                    <a:pt x="560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4417926" y="2930403"/>
              <a:ext cx="18307" cy="10600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87" y="1"/>
                  </a:moveTo>
                  <a:lnTo>
                    <a:pt x="168" y="13"/>
                  </a:lnTo>
                  <a:lnTo>
                    <a:pt x="227" y="132"/>
                  </a:lnTo>
                  <a:lnTo>
                    <a:pt x="25" y="96"/>
                  </a:lnTo>
                  <a:lnTo>
                    <a:pt x="1" y="168"/>
                  </a:lnTo>
                  <a:lnTo>
                    <a:pt x="191" y="191"/>
                  </a:lnTo>
                  <a:lnTo>
                    <a:pt x="60" y="287"/>
                  </a:lnTo>
                  <a:lnTo>
                    <a:pt x="144" y="334"/>
                  </a:lnTo>
                  <a:lnTo>
                    <a:pt x="287" y="239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6" y="227"/>
                  </a:lnTo>
                  <a:lnTo>
                    <a:pt x="406" y="227"/>
                  </a:lnTo>
                  <a:lnTo>
                    <a:pt x="596" y="275"/>
                  </a:lnTo>
                  <a:lnTo>
                    <a:pt x="620" y="191"/>
                  </a:lnTo>
                  <a:lnTo>
                    <a:pt x="430" y="168"/>
                  </a:lnTo>
                  <a:lnTo>
                    <a:pt x="560" y="72"/>
                  </a:lnTo>
                  <a:lnTo>
                    <a:pt x="489" y="37"/>
                  </a:lnTo>
                  <a:lnTo>
                    <a:pt x="346" y="12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4435525" y="2940620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26" y="131"/>
                  </a:lnTo>
                  <a:lnTo>
                    <a:pt x="24" y="107"/>
                  </a:lnTo>
                  <a:lnTo>
                    <a:pt x="0" y="167"/>
                  </a:lnTo>
                  <a:lnTo>
                    <a:pt x="203" y="191"/>
                  </a:lnTo>
                  <a:lnTo>
                    <a:pt x="60" y="286"/>
                  </a:lnTo>
                  <a:lnTo>
                    <a:pt x="143" y="322"/>
                  </a:lnTo>
                  <a:lnTo>
                    <a:pt x="286" y="250"/>
                  </a:lnTo>
                  <a:lnTo>
                    <a:pt x="345" y="369"/>
                  </a:lnTo>
                  <a:lnTo>
                    <a:pt x="465" y="345"/>
                  </a:lnTo>
                  <a:lnTo>
                    <a:pt x="405" y="238"/>
                  </a:lnTo>
                  <a:lnTo>
                    <a:pt x="596" y="262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60" y="84"/>
                  </a:lnTo>
                  <a:lnTo>
                    <a:pt x="488" y="24"/>
                  </a:lnTo>
                  <a:lnTo>
                    <a:pt x="345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4453094" y="2950807"/>
              <a:ext cx="19016" cy="10925"/>
            </a:xfrm>
            <a:custGeom>
              <a:avLst/>
              <a:gdLst/>
              <a:ahLst/>
              <a:cxnLst/>
              <a:rect l="l" t="t" r="r" b="b"/>
              <a:pathLst>
                <a:path w="644" h="370" extrusionOk="0">
                  <a:moveTo>
                    <a:pt x="298" y="0"/>
                  </a:moveTo>
                  <a:lnTo>
                    <a:pt x="179" y="12"/>
                  </a:lnTo>
                  <a:lnTo>
                    <a:pt x="239" y="131"/>
                  </a:lnTo>
                  <a:lnTo>
                    <a:pt x="24" y="96"/>
                  </a:lnTo>
                  <a:lnTo>
                    <a:pt x="1" y="179"/>
                  </a:lnTo>
                  <a:lnTo>
                    <a:pt x="203" y="203"/>
                  </a:lnTo>
                  <a:lnTo>
                    <a:pt x="60" y="274"/>
                  </a:lnTo>
                  <a:lnTo>
                    <a:pt x="143" y="322"/>
                  </a:lnTo>
                  <a:lnTo>
                    <a:pt x="298" y="251"/>
                  </a:lnTo>
                  <a:lnTo>
                    <a:pt x="346" y="370"/>
                  </a:lnTo>
                  <a:lnTo>
                    <a:pt x="465" y="334"/>
                  </a:lnTo>
                  <a:lnTo>
                    <a:pt x="405" y="239"/>
                  </a:lnTo>
                  <a:lnTo>
                    <a:pt x="608" y="262"/>
                  </a:lnTo>
                  <a:lnTo>
                    <a:pt x="643" y="191"/>
                  </a:lnTo>
                  <a:lnTo>
                    <a:pt x="429" y="155"/>
                  </a:lnTo>
                  <a:lnTo>
                    <a:pt x="584" y="84"/>
                  </a:lnTo>
                  <a:lnTo>
                    <a:pt x="489" y="24"/>
                  </a:lnTo>
                  <a:lnTo>
                    <a:pt x="35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4471017" y="2960639"/>
              <a:ext cx="18661" cy="11280"/>
            </a:xfrm>
            <a:custGeom>
              <a:avLst/>
              <a:gdLst/>
              <a:ahLst/>
              <a:cxnLst/>
              <a:rect l="l" t="t" r="r" b="b"/>
              <a:pathLst>
                <a:path w="632" h="382" extrusionOk="0">
                  <a:moveTo>
                    <a:pt x="286" y="1"/>
                  </a:moveTo>
                  <a:lnTo>
                    <a:pt x="167" y="37"/>
                  </a:lnTo>
                  <a:lnTo>
                    <a:pt x="227" y="144"/>
                  </a:lnTo>
                  <a:lnTo>
                    <a:pt x="36" y="108"/>
                  </a:lnTo>
                  <a:lnTo>
                    <a:pt x="1" y="179"/>
                  </a:lnTo>
                  <a:lnTo>
                    <a:pt x="191" y="215"/>
                  </a:lnTo>
                  <a:lnTo>
                    <a:pt x="60" y="287"/>
                  </a:lnTo>
                  <a:lnTo>
                    <a:pt x="132" y="346"/>
                  </a:lnTo>
                  <a:lnTo>
                    <a:pt x="286" y="263"/>
                  </a:lnTo>
                  <a:lnTo>
                    <a:pt x="334" y="382"/>
                  </a:lnTo>
                  <a:lnTo>
                    <a:pt x="453" y="358"/>
                  </a:lnTo>
                  <a:lnTo>
                    <a:pt x="406" y="239"/>
                  </a:lnTo>
                  <a:lnTo>
                    <a:pt x="596" y="275"/>
                  </a:lnTo>
                  <a:lnTo>
                    <a:pt x="632" y="215"/>
                  </a:lnTo>
                  <a:lnTo>
                    <a:pt x="417" y="179"/>
                  </a:lnTo>
                  <a:lnTo>
                    <a:pt x="572" y="96"/>
                  </a:lnTo>
                  <a:lnTo>
                    <a:pt x="477" y="48"/>
                  </a:lnTo>
                  <a:lnTo>
                    <a:pt x="346" y="120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4488615" y="2971210"/>
              <a:ext cx="18661" cy="10571"/>
            </a:xfrm>
            <a:custGeom>
              <a:avLst/>
              <a:gdLst/>
              <a:ahLst/>
              <a:cxnLst/>
              <a:rect l="l" t="t" r="r" b="b"/>
              <a:pathLst>
                <a:path w="632" h="358" extrusionOk="0">
                  <a:moveTo>
                    <a:pt x="286" y="0"/>
                  </a:moveTo>
                  <a:lnTo>
                    <a:pt x="167" y="24"/>
                  </a:lnTo>
                  <a:lnTo>
                    <a:pt x="226" y="143"/>
                  </a:lnTo>
                  <a:lnTo>
                    <a:pt x="36" y="95"/>
                  </a:lnTo>
                  <a:lnTo>
                    <a:pt x="0" y="167"/>
                  </a:lnTo>
                  <a:lnTo>
                    <a:pt x="191" y="202"/>
                  </a:lnTo>
                  <a:lnTo>
                    <a:pt x="60" y="286"/>
                  </a:lnTo>
                  <a:lnTo>
                    <a:pt x="155" y="333"/>
                  </a:lnTo>
                  <a:lnTo>
                    <a:pt x="286" y="238"/>
                  </a:lnTo>
                  <a:lnTo>
                    <a:pt x="345" y="357"/>
                  </a:lnTo>
                  <a:lnTo>
                    <a:pt x="464" y="345"/>
                  </a:lnTo>
                  <a:lnTo>
                    <a:pt x="405" y="226"/>
                  </a:lnTo>
                  <a:lnTo>
                    <a:pt x="595" y="262"/>
                  </a:lnTo>
                  <a:lnTo>
                    <a:pt x="631" y="202"/>
                  </a:lnTo>
                  <a:lnTo>
                    <a:pt x="417" y="167"/>
                  </a:lnTo>
                  <a:lnTo>
                    <a:pt x="572" y="83"/>
                  </a:lnTo>
                  <a:lnTo>
                    <a:pt x="476" y="36"/>
                  </a:lnTo>
                  <a:lnTo>
                    <a:pt x="345" y="11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4506184" y="2981397"/>
              <a:ext cx="19016" cy="10571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98" y="0"/>
                  </a:moveTo>
                  <a:lnTo>
                    <a:pt x="179" y="12"/>
                  </a:lnTo>
                  <a:lnTo>
                    <a:pt x="227" y="131"/>
                  </a:lnTo>
                  <a:lnTo>
                    <a:pt x="36" y="107"/>
                  </a:lnTo>
                  <a:lnTo>
                    <a:pt x="0" y="167"/>
                  </a:lnTo>
                  <a:lnTo>
                    <a:pt x="215" y="191"/>
                  </a:lnTo>
                  <a:lnTo>
                    <a:pt x="60" y="286"/>
                  </a:lnTo>
                  <a:lnTo>
                    <a:pt x="155" y="334"/>
                  </a:lnTo>
                  <a:lnTo>
                    <a:pt x="286" y="238"/>
                  </a:lnTo>
                  <a:lnTo>
                    <a:pt x="346" y="358"/>
                  </a:lnTo>
                  <a:lnTo>
                    <a:pt x="465" y="346"/>
                  </a:lnTo>
                  <a:lnTo>
                    <a:pt x="405" y="227"/>
                  </a:lnTo>
                  <a:lnTo>
                    <a:pt x="596" y="274"/>
                  </a:lnTo>
                  <a:lnTo>
                    <a:pt x="643" y="191"/>
                  </a:lnTo>
                  <a:lnTo>
                    <a:pt x="429" y="167"/>
                  </a:lnTo>
                  <a:lnTo>
                    <a:pt x="572" y="72"/>
                  </a:lnTo>
                  <a:lnTo>
                    <a:pt x="489" y="36"/>
                  </a:lnTo>
                  <a:lnTo>
                    <a:pt x="346" y="11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6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4524107" y="2781791"/>
              <a:ext cx="185994" cy="97766"/>
            </a:xfrm>
            <a:custGeom>
              <a:avLst/>
              <a:gdLst/>
              <a:ahLst/>
              <a:cxnLst/>
              <a:rect l="l" t="t" r="r" b="b"/>
              <a:pathLst>
                <a:path w="6299" h="3311" extrusionOk="0">
                  <a:moveTo>
                    <a:pt x="3882" y="843"/>
                  </a:moveTo>
                  <a:cubicBezTo>
                    <a:pt x="4046" y="843"/>
                    <a:pt x="4209" y="879"/>
                    <a:pt x="4334" y="950"/>
                  </a:cubicBezTo>
                  <a:cubicBezTo>
                    <a:pt x="4584" y="1105"/>
                    <a:pt x="4584" y="1331"/>
                    <a:pt x="4334" y="1474"/>
                  </a:cubicBezTo>
                  <a:cubicBezTo>
                    <a:pt x="4209" y="1551"/>
                    <a:pt x="4046" y="1590"/>
                    <a:pt x="3882" y="1590"/>
                  </a:cubicBezTo>
                  <a:cubicBezTo>
                    <a:pt x="3718" y="1590"/>
                    <a:pt x="3555" y="1551"/>
                    <a:pt x="3430" y="1474"/>
                  </a:cubicBezTo>
                  <a:cubicBezTo>
                    <a:pt x="3180" y="1343"/>
                    <a:pt x="3180" y="1105"/>
                    <a:pt x="3430" y="950"/>
                  </a:cubicBezTo>
                  <a:cubicBezTo>
                    <a:pt x="3555" y="879"/>
                    <a:pt x="3718" y="843"/>
                    <a:pt x="3882" y="843"/>
                  </a:cubicBezTo>
                  <a:close/>
                  <a:moveTo>
                    <a:pt x="2477" y="1364"/>
                  </a:moveTo>
                  <a:cubicBezTo>
                    <a:pt x="2671" y="1364"/>
                    <a:pt x="2864" y="1408"/>
                    <a:pt x="3013" y="1498"/>
                  </a:cubicBezTo>
                  <a:lnTo>
                    <a:pt x="3441" y="1748"/>
                  </a:lnTo>
                  <a:cubicBezTo>
                    <a:pt x="3739" y="1926"/>
                    <a:pt x="3739" y="2188"/>
                    <a:pt x="3441" y="2367"/>
                  </a:cubicBezTo>
                  <a:lnTo>
                    <a:pt x="2965" y="2641"/>
                  </a:lnTo>
                  <a:cubicBezTo>
                    <a:pt x="2900" y="2676"/>
                    <a:pt x="2810" y="2694"/>
                    <a:pt x="2721" y="2694"/>
                  </a:cubicBezTo>
                  <a:cubicBezTo>
                    <a:pt x="2632" y="2694"/>
                    <a:pt x="2543" y="2676"/>
                    <a:pt x="2477" y="2641"/>
                  </a:cubicBezTo>
                  <a:lnTo>
                    <a:pt x="1465" y="2057"/>
                  </a:lnTo>
                  <a:cubicBezTo>
                    <a:pt x="1334" y="1986"/>
                    <a:pt x="1334" y="1855"/>
                    <a:pt x="1465" y="1760"/>
                  </a:cubicBezTo>
                  <a:lnTo>
                    <a:pt x="1941" y="1498"/>
                  </a:lnTo>
                  <a:cubicBezTo>
                    <a:pt x="2090" y="1408"/>
                    <a:pt x="2284" y="1364"/>
                    <a:pt x="2477" y="1364"/>
                  </a:cubicBezTo>
                  <a:close/>
                  <a:moveTo>
                    <a:pt x="3144" y="1"/>
                  </a:moveTo>
                  <a:cubicBezTo>
                    <a:pt x="2412" y="1"/>
                    <a:pt x="1679" y="158"/>
                    <a:pt x="1120" y="474"/>
                  </a:cubicBezTo>
                  <a:cubicBezTo>
                    <a:pt x="1" y="1117"/>
                    <a:pt x="24" y="2176"/>
                    <a:pt x="1132" y="2819"/>
                  </a:cubicBezTo>
                  <a:cubicBezTo>
                    <a:pt x="1691" y="3147"/>
                    <a:pt x="2426" y="3310"/>
                    <a:pt x="3160" y="3310"/>
                  </a:cubicBezTo>
                  <a:cubicBezTo>
                    <a:pt x="3894" y="3310"/>
                    <a:pt x="4626" y="3147"/>
                    <a:pt x="5180" y="2819"/>
                  </a:cubicBezTo>
                  <a:cubicBezTo>
                    <a:pt x="6299" y="2176"/>
                    <a:pt x="6287" y="1117"/>
                    <a:pt x="5168" y="474"/>
                  </a:cubicBezTo>
                  <a:cubicBezTo>
                    <a:pt x="4608" y="158"/>
                    <a:pt x="3876" y="1"/>
                    <a:pt x="314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4617975" y="2807096"/>
              <a:ext cx="41516" cy="22087"/>
            </a:xfrm>
            <a:custGeom>
              <a:avLst/>
              <a:gdLst/>
              <a:ahLst/>
              <a:cxnLst/>
              <a:rect l="l" t="t" r="r" b="b"/>
              <a:pathLst>
                <a:path w="1406" h="748" extrusionOk="0">
                  <a:moveTo>
                    <a:pt x="703" y="1"/>
                  </a:moveTo>
                  <a:cubicBezTo>
                    <a:pt x="539" y="1"/>
                    <a:pt x="376" y="40"/>
                    <a:pt x="251" y="117"/>
                  </a:cubicBezTo>
                  <a:cubicBezTo>
                    <a:pt x="1" y="248"/>
                    <a:pt x="1" y="486"/>
                    <a:pt x="251" y="641"/>
                  </a:cubicBezTo>
                  <a:cubicBezTo>
                    <a:pt x="376" y="712"/>
                    <a:pt x="539" y="748"/>
                    <a:pt x="703" y="748"/>
                  </a:cubicBezTo>
                  <a:cubicBezTo>
                    <a:pt x="867" y="748"/>
                    <a:pt x="1030" y="712"/>
                    <a:pt x="1155" y="641"/>
                  </a:cubicBezTo>
                  <a:cubicBezTo>
                    <a:pt x="1405" y="486"/>
                    <a:pt x="1405" y="260"/>
                    <a:pt x="1155" y="117"/>
                  </a:cubicBezTo>
                  <a:cubicBezTo>
                    <a:pt x="1030" y="40"/>
                    <a:pt x="867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4563497" y="2821358"/>
              <a:ext cx="71043" cy="39567"/>
            </a:xfrm>
            <a:custGeom>
              <a:avLst/>
              <a:gdLst/>
              <a:ahLst/>
              <a:cxnLst/>
              <a:rect l="l" t="t" r="r" b="b"/>
              <a:pathLst>
                <a:path w="2406" h="1340" extrusionOk="0">
                  <a:moveTo>
                    <a:pt x="1143" y="0"/>
                  </a:moveTo>
                  <a:cubicBezTo>
                    <a:pt x="950" y="0"/>
                    <a:pt x="756" y="45"/>
                    <a:pt x="607" y="134"/>
                  </a:cubicBezTo>
                  <a:lnTo>
                    <a:pt x="131" y="408"/>
                  </a:lnTo>
                  <a:cubicBezTo>
                    <a:pt x="0" y="479"/>
                    <a:pt x="0" y="610"/>
                    <a:pt x="131" y="705"/>
                  </a:cubicBezTo>
                  <a:lnTo>
                    <a:pt x="1143" y="1277"/>
                  </a:lnTo>
                  <a:cubicBezTo>
                    <a:pt x="1209" y="1319"/>
                    <a:pt x="1301" y="1339"/>
                    <a:pt x="1393" y="1339"/>
                  </a:cubicBezTo>
                  <a:cubicBezTo>
                    <a:pt x="1485" y="1339"/>
                    <a:pt x="1578" y="1319"/>
                    <a:pt x="1643" y="1277"/>
                  </a:cubicBezTo>
                  <a:lnTo>
                    <a:pt x="2119" y="1015"/>
                  </a:lnTo>
                  <a:cubicBezTo>
                    <a:pt x="2405" y="848"/>
                    <a:pt x="2405" y="574"/>
                    <a:pt x="2107" y="396"/>
                  </a:cubicBezTo>
                  <a:lnTo>
                    <a:pt x="1679" y="134"/>
                  </a:lnTo>
                  <a:cubicBezTo>
                    <a:pt x="1530" y="45"/>
                    <a:pt x="1337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4249177" y="3011633"/>
              <a:ext cx="68947" cy="36585"/>
            </a:xfrm>
            <a:custGeom>
              <a:avLst/>
              <a:gdLst/>
              <a:ahLst/>
              <a:cxnLst/>
              <a:rect l="l" t="t" r="r" b="b"/>
              <a:pathLst>
                <a:path w="2335" h="1239" extrusionOk="0">
                  <a:moveTo>
                    <a:pt x="1168" y="0"/>
                  </a:moveTo>
                  <a:cubicBezTo>
                    <a:pt x="897" y="0"/>
                    <a:pt x="626" y="60"/>
                    <a:pt x="418" y="179"/>
                  </a:cubicBezTo>
                  <a:cubicBezTo>
                    <a:pt x="1" y="417"/>
                    <a:pt x="1" y="822"/>
                    <a:pt x="418" y="1060"/>
                  </a:cubicBezTo>
                  <a:cubicBezTo>
                    <a:pt x="626" y="1179"/>
                    <a:pt x="897" y="1239"/>
                    <a:pt x="1168" y="1239"/>
                  </a:cubicBezTo>
                  <a:cubicBezTo>
                    <a:pt x="1439" y="1239"/>
                    <a:pt x="1709" y="1179"/>
                    <a:pt x="1918" y="1060"/>
                  </a:cubicBezTo>
                  <a:cubicBezTo>
                    <a:pt x="2335" y="810"/>
                    <a:pt x="2335" y="417"/>
                    <a:pt x="1918" y="179"/>
                  </a:cubicBezTo>
                  <a:cubicBezTo>
                    <a:pt x="1709" y="60"/>
                    <a:pt x="1439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7" name="Google Shape;2067;p30"/>
          <p:cNvGrpSpPr/>
          <p:nvPr/>
        </p:nvGrpSpPr>
        <p:grpSpPr>
          <a:xfrm>
            <a:off x="1840636" y="2354942"/>
            <a:ext cx="964014" cy="497479"/>
            <a:chOff x="1840636" y="2547567"/>
            <a:chExt cx="964014" cy="497479"/>
          </a:xfrm>
        </p:grpSpPr>
        <p:sp>
          <p:nvSpPr>
            <p:cNvPr id="2068" name="Google Shape;2068;p30"/>
            <p:cNvSpPr/>
            <p:nvPr/>
          </p:nvSpPr>
          <p:spPr>
            <a:xfrm>
              <a:off x="1870517" y="2695204"/>
              <a:ext cx="508021" cy="340363"/>
            </a:xfrm>
            <a:custGeom>
              <a:avLst/>
              <a:gdLst/>
              <a:ahLst/>
              <a:cxnLst/>
              <a:rect l="l" t="t" r="r" b="b"/>
              <a:pathLst>
                <a:path w="17205" h="11527" extrusionOk="0">
                  <a:moveTo>
                    <a:pt x="822" y="1"/>
                  </a:moveTo>
                  <a:cubicBezTo>
                    <a:pt x="358" y="1"/>
                    <a:pt x="0" y="370"/>
                    <a:pt x="0" y="811"/>
                  </a:cubicBezTo>
                  <a:lnTo>
                    <a:pt x="0" y="10717"/>
                  </a:lnTo>
                  <a:cubicBezTo>
                    <a:pt x="0" y="11181"/>
                    <a:pt x="381" y="11526"/>
                    <a:pt x="822" y="11526"/>
                  </a:cubicBezTo>
                  <a:lnTo>
                    <a:pt x="16395" y="11526"/>
                  </a:lnTo>
                  <a:cubicBezTo>
                    <a:pt x="16848" y="11526"/>
                    <a:pt x="17205" y="11157"/>
                    <a:pt x="17205" y="10717"/>
                  </a:cubicBezTo>
                  <a:lnTo>
                    <a:pt x="17205" y="811"/>
                  </a:lnTo>
                  <a:cubicBezTo>
                    <a:pt x="17205" y="370"/>
                    <a:pt x="16836" y="13"/>
                    <a:pt x="16383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1895114" y="2719830"/>
              <a:ext cx="458828" cy="254911"/>
            </a:xfrm>
            <a:custGeom>
              <a:avLst/>
              <a:gdLst/>
              <a:ahLst/>
              <a:cxnLst/>
              <a:rect l="l" t="t" r="r" b="b"/>
              <a:pathLst>
                <a:path w="15539" h="8633" extrusionOk="0">
                  <a:moveTo>
                    <a:pt x="1" y="0"/>
                  </a:moveTo>
                  <a:lnTo>
                    <a:pt x="1" y="8632"/>
                  </a:lnTo>
                  <a:lnTo>
                    <a:pt x="15539" y="8632"/>
                  </a:lnTo>
                  <a:lnTo>
                    <a:pt x="15539" y="0"/>
                  </a:ln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2083558" y="2740204"/>
              <a:ext cx="92480" cy="92510"/>
            </a:xfrm>
            <a:custGeom>
              <a:avLst/>
              <a:gdLst/>
              <a:ahLst/>
              <a:cxnLst/>
              <a:rect l="l" t="t" r="r" b="b"/>
              <a:pathLst>
                <a:path w="3132" h="3133" extrusionOk="0">
                  <a:moveTo>
                    <a:pt x="1572" y="1"/>
                  </a:moveTo>
                  <a:cubicBezTo>
                    <a:pt x="703" y="1"/>
                    <a:pt x="1" y="703"/>
                    <a:pt x="1" y="1573"/>
                  </a:cubicBezTo>
                  <a:cubicBezTo>
                    <a:pt x="1" y="2430"/>
                    <a:pt x="703" y="3132"/>
                    <a:pt x="1572" y="3132"/>
                  </a:cubicBezTo>
                  <a:cubicBezTo>
                    <a:pt x="2430" y="3132"/>
                    <a:pt x="3132" y="2430"/>
                    <a:pt x="3132" y="1573"/>
                  </a:cubicBezTo>
                  <a:cubicBezTo>
                    <a:pt x="3132" y="703"/>
                    <a:pt x="2430" y="1"/>
                    <a:pt x="1572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2118017" y="2753226"/>
              <a:ext cx="23592" cy="23592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20"/>
                    <a:pt x="179" y="798"/>
                    <a:pt x="405" y="798"/>
                  </a:cubicBezTo>
                  <a:cubicBezTo>
                    <a:pt x="620" y="798"/>
                    <a:pt x="798" y="620"/>
                    <a:pt x="798" y="405"/>
                  </a:cubicBezTo>
                  <a:cubicBezTo>
                    <a:pt x="798" y="179"/>
                    <a:pt x="620" y="0"/>
                    <a:pt x="405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2110635" y="2782044"/>
              <a:ext cx="39065" cy="32746"/>
            </a:xfrm>
            <a:custGeom>
              <a:avLst/>
              <a:gdLst/>
              <a:ahLst/>
              <a:cxnLst/>
              <a:rect l="l" t="t" r="r" b="b"/>
              <a:pathLst>
                <a:path w="1323" h="1109" extrusionOk="0">
                  <a:moveTo>
                    <a:pt x="286" y="1"/>
                  </a:moveTo>
                  <a:cubicBezTo>
                    <a:pt x="131" y="1"/>
                    <a:pt x="0" y="120"/>
                    <a:pt x="0" y="287"/>
                  </a:cubicBezTo>
                  <a:lnTo>
                    <a:pt x="0" y="977"/>
                  </a:lnTo>
                  <a:cubicBezTo>
                    <a:pt x="0" y="1049"/>
                    <a:pt x="60" y="1108"/>
                    <a:pt x="131" y="1108"/>
                  </a:cubicBezTo>
                  <a:lnTo>
                    <a:pt x="1191" y="1108"/>
                  </a:lnTo>
                  <a:cubicBezTo>
                    <a:pt x="1251" y="1108"/>
                    <a:pt x="1310" y="1049"/>
                    <a:pt x="1322" y="977"/>
                  </a:cubicBezTo>
                  <a:lnTo>
                    <a:pt x="1322" y="287"/>
                  </a:lnTo>
                  <a:cubicBezTo>
                    <a:pt x="1322" y="144"/>
                    <a:pt x="1203" y="1"/>
                    <a:pt x="1036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1991816" y="2860440"/>
              <a:ext cx="275994" cy="35197"/>
            </a:xfrm>
            <a:custGeom>
              <a:avLst/>
              <a:gdLst/>
              <a:ahLst/>
              <a:cxnLst/>
              <a:rect l="l" t="t" r="r" b="b"/>
              <a:pathLst>
                <a:path w="9347" h="1192" extrusionOk="0">
                  <a:moveTo>
                    <a:pt x="595" y="1"/>
                  </a:moveTo>
                  <a:cubicBezTo>
                    <a:pt x="274" y="1"/>
                    <a:pt x="0" y="263"/>
                    <a:pt x="0" y="596"/>
                  </a:cubicBezTo>
                  <a:cubicBezTo>
                    <a:pt x="0" y="918"/>
                    <a:pt x="274" y="1192"/>
                    <a:pt x="595" y="1192"/>
                  </a:cubicBezTo>
                  <a:lnTo>
                    <a:pt x="8739" y="1192"/>
                  </a:lnTo>
                  <a:cubicBezTo>
                    <a:pt x="9085" y="1192"/>
                    <a:pt x="9347" y="918"/>
                    <a:pt x="9335" y="596"/>
                  </a:cubicBezTo>
                  <a:cubicBezTo>
                    <a:pt x="9335" y="263"/>
                    <a:pt x="9073" y="1"/>
                    <a:pt x="8739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2018864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2041718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2064572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6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2087426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5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2110281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0"/>
                  </a:moveTo>
                  <a:lnTo>
                    <a:pt x="215" y="179"/>
                  </a:lnTo>
                  <a:lnTo>
                    <a:pt x="60" y="84"/>
                  </a:lnTo>
                  <a:lnTo>
                    <a:pt x="1" y="179"/>
                  </a:lnTo>
                  <a:lnTo>
                    <a:pt x="155" y="274"/>
                  </a:lnTo>
                  <a:lnTo>
                    <a:pt x="1" y="357"/>
                  </a:lnTo>
                  <a:lnTo>
                    <a:pt x="60" y="465"/>
                  </a:lnTo>
                  <a:lnTo>
                    <a:pt x="215" y="357"/>
                  </a:lnTo>
                  <a:lnTo>
                    <a:pt x="215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2133489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27" y="0"/>
                  </a:moveTo>
                  <a:lnTo>
                    <a:pt x="227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7" y="357"/>
                  </a:lnTo>
                  <a:lnTo>
                    <a:pt x="227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2156344" y="287030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2179198" y="287030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2202052" y="287030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0"/>
                  </a:moveTo>
                  <a:lnTo>
                    <a:pt x="226" y="179"/>
                  </a:lnTo>
                  <a:lnTo>
                    <a:pt x="60" y="84"/>
                  </a:lnTo>
                  <a:lnTo>
                    <a:pt x="0" y="179"/>
                  </a:lnTo>
                  <a:lnTo>
                    <a:pt x="167" y="274"/>
                  </a:lnTo>
                  <a:lnTo>
                    <a:pt x="0" y="357"/>
                  </a:lnTo>
                  <a:lnTo>
                    <a:pt x="60" y="465"/>
                  </a:lnTo>
                  <a:lnTo>
                    <a:pt x="226" y="357"/>
                  </a:lnTo>
                  <a:lnTo>
                    <a:pt x="226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62"/>
                  </a:lnTo>
                  <a:lnTo>
                    <a:pt x="548" y="203"/>
                  </a:lnTo>
                  <a:lnTo>
                    <a:pt x="488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2224877" y="287030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27" y="0"/>
                  </a:moveTo>
                  <a:lnTo>
                    <a:pt x="227" y="179"/>
                  </a:lnTo>
                  <a:lnTo>
                    <a:pt x="61" y="84"/>
                  </a:lnTo>
                  <a:lnTo>
                    <a:pt x="1" y="179"/>
                  </a:lnTo>
                  <a:lnTo>
                    <a:pt x="168" y="274"/>
                  </a:lnTo>
                  <a:lnTo>
                    <a:pt x="1" y="357"/>
                  </a:lnTo>
                  <a:lnTo>
                    <a:pt x="61" y="465"/>
                  </a:lnTo>
                  <a:lnTo>
                    <a:pt x="227" y="357"/>
                  </a:lnTo>
                  <a:lnTo>
                    <a:pt x="227" y="536"/>
                  </a:lnTo>
                  <a:lnTo>
                    <a:pt x="322" y="536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62"/>
                  </a:lnTo>
                  <a:lnTo>
                    <a:pt x="549" y="203"/>
                  </a:lnTo>
                  <a:lnTo>
                    <a:pt x="489" y="96"/>
                  </a:lnTo>
                  <a:lnTo>
                    <a:pt x="322" y="203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1992171" y="2913885"/>
              <a:ext cx="275639" cy="35197"/>
            </a:xfrm>
            <a:custGeom>
              <a:avLst/>
              <a:gdLst/>
              <a:ahLst/>
              <a:cxnLst/>
              <a:rect l="l" t="t" r="r" b="b"/>
              <a:pathLst>
                <a:path w="9335" h="1192" extrusionOk="0">
                  <a:moveTo>
                    <a:pt x="369" y="1"/>
                  </a:moveTo>
                  <a:cubicBezTo>
                    <a:pt x="167" y="1"/>
                    <a:pt x="0" y="167"/>
                    <a:pt x="0" y="358"/>
                  </a:cubicBezTo>
                  <a:lnTo>
                    <a:pt x="0" y="834"/>
                  </a:lnTo>
                  <a:cubicBezTo>
                    <a:pt x="0" y="1036"/>
                    <a:pt x="167" y="1191"/>
                    <a:pt x="369" y="1191"/>
                  </a:cubicBezTo>
                  <a:lnTo>
                    <a:pt x="8977" y="1191"/>
                  </a:lnTo>
                  <a:cubicBezTo>
                    <a:pt x="9180" y="1191"/>
                    <a:pt x="9335" y="1036"/>
                    <a:pt x="9335" y="834"/>
                  </a:cubicBezTo>
                  <a:lnTo>
                    <a:pt x="9335" y="358"/>
                  </a:lnTo>
                  <a:cubicBezTo>
                    <a:pt x="9335" y="167"/>
                    <a:pt x="9180" y="1"/>
                    <a:pt x="8977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2018864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2041718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2064572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6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2087426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5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2110281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15" y="1"/>
                  </a:moveTo>
                  <a:lnTo>
                    <a:pt x="215" y="180"/>
                  </a:lnTo>
                  <a:lnTo>
                    <a:pt x="60" y="72"/>
                  </a:lnTo>
                  <a:lnTo>
                    <a:pt x="1" y="180"/>
                  </a:lnTo>
                  <a:lnTo>
                    <a:pt x="155" y="263"/>
                  </a:lnTo>
                  <a:lnTo>
                    <a:pt x="1" y="358"/>
                  </a:lnTo>
                  <a:lnTo>
                    <a:pt x="60" y="465"/>
                  </a:lnTo>
                  <a:lnTo>
                    <a:pt x="215" y="358"/>
                  </a:lnTo>
                  <a:lnTo>
                    <a:pt x="215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2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2133489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27" y="1"/>
                  </a:moveTo>
                  <a:lnTo>
                    <a:pt x="227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7" y="358"/>
                  </a:lnTo>
                  <a:lnTo>
                    <a:pt x="227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2156344" y="292407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2179198" y="292407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2202052" y="2924072"/>
              <a:ext cx="16181" cy="15856"/>
            </a:xfrm>
            <a:custGeom>
              <a:avLst/>
              <a:gdLst/>
              <a:ahLst/>
              <a:cxnLst/>
              <a:rect l="l" t="t" r="r" b="b"/>
              <a:pathLst>
                <a:path w="548" h="537" extrusionOk="0">
                  <a:moveTo>
                    <a:pt x="226" y="1"/>
                  </a:moveTo>
                  <a:lnTo>
                    <a:pt x="226" y="180"/>
                  </a:lnTo>
                  <a:lnTo>
                    <a:pt x="60" y="72"/>
                  </a:lnTo>
                  <a:lnTo>
                    <a:pt x="0" y="180"/>
                  </a:lnTo>
                  <a:lnTo>
                    <a:pt x="167" y="263"/>
                  </a:lnTo>
                  <a:lnTo>
                    <a:pt x="0" y="358"/>
                  </a:lnTo>
                  <a:lnTo>
                    <a:pt x="60" y="465"/>
                  </a:lnTo>
                  <a:lnTo>
                    <a:pt x="226" y="358"/>
                  </a:lnTo>
                  <a:lnTo>
                    <a:pt x="226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8" y="453"/>
                  </a:lnTo>
                  <a:lnTo>
                    <a:pt x="548" y="346"/>
                  </a:lnTo>
                  <a:lnTo>
                    <a:pt x="381" y="251"/>
                  </a:lnTo>
                  <a:lnTo>
                    <a:pt x="548" y="191"/>
                  </a:lnTo>
                  <a:lnTo>
                    <a:pt x="488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2224877" y="2924072"/>
              <a:ext cx="16211" cy="15856"/>
            </a:xfrm>
            <a:custGeom>
              <a:avLst/>
              <a:gdLst/>
              <a:ahLst/>
              <a:cxnLst/>
              <a:rect l="l" t="t" r="r" b="b"/>
              <a:pathLst>
                <a:path w="549" h="537" extrusionOk="0">
                  <a:moveTo>
                    <a:pt x="227" y="1"/>
                  </a:moveTo>
                  <a:lnTo>
                    <a:pt x="227" y="180"/>
                  </a:lnTo>
                  <a:lnTo>
                    <a:pt x="61" y="72"/>
                  </a:lnTo>
                  <a:lnTo>
                    <a:pt x="1" y="180"/>
                  </a:lnTo>
                  <a:lnTo>
                    <a:pt x="168" y="263"/>
                  </a:lnTo>
                  <a:lnTo>
                    <a:pt x="1" y="358"/>
                  </a:lnTo>
                  <a:lnTo>
                    <a:pt x="61" y="465"/>
                  </a:lnTo>
                  <a:lnTo>
                    <a:pt x="227" y="358"/>
                  </a:lnTo>
                  <a:lnTo>
                    <a:pt x="227" y="537"/>
                  </a:lnTo>
                  <a:lnTo>
                    <a:pt x="322" y="537"/>
                  </a:lnTo>
                  <a:lnTo>
                    <a:pt x="322" y="346"/>
                  </a:lnTo>
                  <a:lnTo>
                    <a:pt x="489" y="453"/>
                  </a:lnTo>
                  <a:lnTo>
                    <a:pt x="549" y="346"/>
                  </a:lnTo>
                  <a:lnTo>
                    <a:pt x="382" y="251"/>
                  </a:lnTo>
                  <a:lnTo>
                    <a:pt x="549" y="191"/>
                  </a:lnTo>
                  <a:lnTo>
                    <a:pt x="489" y="84"/>
                  </a:lnTo>
                  <a:lnTo>
                    <a:pt x="322" y="191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1840636" y="2995410"/>
              <a:ext cx="567814" cy="47539"/>
            </a:xfrm>
            <a:custGeom>
              <a:avLst/>
              <a:gdLst/>
              <a:ahLst/>
              <a:cxnLst/>
              <a:rect l="l" t="t" r="r" b="b"/>
              <a:pathLst>
                <a:path w="19230" h="1610" extrusionOk="0">
                  <a:moveTo>
                    <a:pt x="18460" y="1"/>
                  </a:moveTo>
                  <a:cubicBezTo>
                    <a:pt x="18446" y="1"/>
                    <a:pt x="18433" y="1"/>
                    <a:pt x="18419" y="2"/>
                  </a:cubicBezTo>
                  <a:lnTo>
                    <a:pt x="810" y="2"/>
                  </a:lnTo>
                  <a:cubicBezTo>
                    <a:pt x="584" y="2"/>
                    <a:pt x="393" y="85"/>
                    <a:pt x="239" y="240"/>
                  </a:cubicBezTo>
                  <a:cubicBezTo>
                    <a:pt x="96" y="371"/>
                    <a:pt x="0" y="573"/>
                    <a:pt x="0" y="800"/>
                  </a:cubicBezTo>
                  <a:cubicBezTo>
                    <a:pt x="0" y="1252"/>
                    <a:pt x="358" y="1609"/>
                    <a:pt x="810" y="1609"/>
                  </a:cubicBezTo>
                  <a:lnTo>
                    <a:pt x="18431" y="1609"/>
                  </a:lnTo>
                  <a:cubicBezTo>
                    <a:pt x="18658" y="1609"/>
                    <a:pt x="18848" y="1514"/>
                    <a:pt x="18991" y="1359"/>
                  </a:cubicBezTo>
                  <a:cubicBezTo>
                    <a:pt x="19146" y="1216"/>
                    <a:pt x="19229" y="1026"/>
                    <a:pt x="19229" y="800"/>
                  </a:cubicBezTo>
                  <a:cubicBezTo>
                    <a:pt x="19229" y="372"/>
                    <a:pt x="18893" y="1"/>
                    <a:pt x="18460" y="1"/>
                  </a:cubicBezTo>
                  <a:close/>
                </a:path>
              </a:pathLst>
            </a:custGeom>
            <a:solidFill>
              <a:srgbClr val="2B2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2302239" y="2547567"/>
              <a:ext cx="225383" cy="385688"/>
            </a:xfrm>
            <a:custGeom>
              <a:avLst/>
              <a:gdLst/>
              <a:ahLst/>
              <a:cxnLst/>
              <a:rect l="l" t="t" r="r" b="b"/>
              <a:pathLst>
                <a:path w="7633" h="13062" extrusionOk="0"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lnTo>
                    <a:pt x="0" y="12550"/>
                  </a:lnTo>
                  <a:cubicBezTo>
                    <a:pt x="0" y="12823"/>
                    <a:pt x="238" y="13061"/>
                    <a:pt x="512" y="13061"/>
                  </a:cubicBezTo>
                  <a:lnTo>
                    <a:pt x="7108" y="13061"/>
                  </a:lnTo>
                  <a:cubicBezTo>
                    <a:pt x="7394" y="13061"/>
                    <a:pt x="7632" y="12823"/>
                    <a:pt x="7632" y="12550"/>
                  </a:cubicBezTo>
                  <a:lnTo>
                    <a:pt x="7632" y="524"/>
                  </a:lnTo>
                  <a:cubicBezTo>
                    <a:pt x="7632" y="238"/>
                    <a:pt x="7394" y="0"/>
                    <a:pt x="7108" y="0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2321225" y="2577448"/>
              <a:ext cx="187411" cy="312903"/>
            </a:xfrm>
            <a:custGeom>
              <a:avLst/>
              <a:gdLst/>
              <a:ahLst/>
              <a:cxnLst/>
              <a:rect l="l" t="t" r="r" b="b"/>
              <a:pathLst>
                <a:path w="6347" h="10597" extrusionOk="0">
                  <a:moveTo>
                    <a:pt x="0" y="0"/>
                  </a:moveTo>
                  <a:lnTo>
                    <a:pt x="0" y="10597"/>
                  </a:lnTo>
                  <a:lnTo>
                    <a:pt x="6346" y="10597"/>
                  </a:lnTo>
                  <a:lnTo>
                    <a:pt x="6346" y="0"/>
                  </a:ln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2372544" y="2560204"/>
              <a:ext cx="85098" cy="8120"/>
            </a:xfrm>
            <a:custGeom>
              <a:avLst/>
              <a:gdLst/>
              <a:ahLst/>
              <a:cxnLst/>
              <a:rect l="l" t="t" r="r" b="b"/>
              <a:pathLst>
                <a:path w="2882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5"/>
                    <a:pt x="132" y="275"/>
                  </a:cubicBezTo>
                  <a:lnTo>
                    <a:pt x="2751" y="275"/>
                  </a:lnTo>
                  <a:cubicBezTo>
                    <a:pt x="2822" y="275"/>
                    <a:pt x="2870" y="215"/>
                    <a:pt x="2882" y="132"/>
                  </a:cubicBezTo>
                  <a:cubicBezTo>
                    <a:pt x="2882" y="60"/>
                    <a:pt x="2822" y="1"/>
                    <a:pt x="2751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2378184" y="2648108"/>
              <a:ext cx="73140" cy="73169"/>
            </a:xfrm>
            <a:custGeom>
              <a:avLst/>
              <a:gdLst/>
              <a:ahLst/>
              <a:cxnLst/>
              <a:rect l="l" t="t" r="r" b="b"/>
              <a:pathLst>
                <a:path w="2477" h="2478" extrusionOk="0">
                  <a:moveTo>
                    <a:pt x="1238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77"/>
                    <a:pt x="1238" y="2477"/>
                  </a:cubicBezTo>
                  <a:cubicBezTo>
                    <a:pt x="1917" y="2477"/>
                    <a:pt x="2477" y="1917"/>
                    <a:pt x="2477" y="1239"/>
                  </a:cubicBezTo>
                  <a:cubicBezTo>
                    <a:pt x="2477" y="548"/>
                    <a:pt x="1917" y="1"/>
                    <a:pt x="1238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2405585" y="2658295"/>
              <a:ext cx="18307" cy="1830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32" y="1"/>
                    <a:pt x="1" y="144"/>
                    <a:pt x="1" y="310"/>
                  </a:cubicBezTo>
                  <a:cubicBezTo>
                    <a:pt x="1" y="477"/>
                    <a:pt x="132" y="620"/>
                    <a:pt x="310" y="620"/>
                  </a:cubicBezTo>
                  <a:cubicBezTo>
                    <a:pt x="477" y="620"/>
                    <a:pt x="620" y="477"/>
                    <a:pt x="620" y="310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2399266" y="2681149"/>
              <a:ext cx="31329" cy="26043"/>
            </a:xfrm>
            <a:custGeom>
              <a:avLst/>
              <a:gdLst/>
              <a:ahLst/>
              <a:cxnLst/>
              <a:rect l="l" t="t" r="r" b="b"/>
              <a:pathLst>
                <a:path w="1061" h="882" extrusionOk="0">
                  <a:moveTo>
                    <a:pt x="227" y="1"/>
                  </a:moveTo>
                  <a:cubicBezTo>
                    <a:pt x="108" y="1"/>
                    <a:pt x="0" y="96"/>
                    <a:pt x="0" y="215"/>
                  </a:cubicBezTo>
                  <a:lnTo>
                    <a:pt x="0" y="775"/>
                  </a:lnTo>
                  <a:cubicBezTo>
                    <a:pt x="0" y="834"/>
                    <a:pt x="48" y="882"/>
                    <a:pt x="108" y="882"/>
                  </a:cubicBezTo>
                  <a:lnTo>
                    <a:pt x="953" y="882"/>
                  </a:lnTo>
                  <a:cubicBezTo>
                    <a:pt x="1013" y="882"/>
                    <a:pt x="1060" y="834"/>
                    <a:pt x="1060" y="775"/>
                  </a:cubicBezTo>
                  <a:lnTo>
                    <a:pt x="1060" y="215"/>
                  </a:lnTo>
                  <a:cubicBezTo>
                    <a:pt x="1060" y="96"/>
                    <a:pt x="953" y="1"/>
                    <a:pt x="834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2346530" y="2748295"/>
              <a:ext cx="137126" cy="17628"/>
            </a:xfrm>
            <a:custGeom>
              <a:avLst/>
              <a:gdLst/>
              <a:ahLst/>
              <a:cxnLst/>
              <a:rect l="l" t="t" r="r" b="b"/>
              <a:pathLst>
                <a:path w="4644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4334" y="596"/>
                  </a:lnTo>
                  <a:cubicBezTo>
                    <a:pt x="4501" y="596"/>
                    <a:pt x="4632" y="465"/>
                    <a:pt x="4644" y="298"/>
                  </a:cubicBezTo>
                  <a:cubicBezTo>
                    <a:pt x="4644" y="132"/>
                    <a:pt x="4513" y="1"/>
                    <a:pt x="4346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2359198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2370448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4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2381698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2393302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3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2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2404552" y="2753226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24" y="227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27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2416127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2427377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2438981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2450231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2461835" y="2753226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3" y="48"/>
                  </a:lnTo>
                  <a:lnTo>
                    <a:pt x="167" y="8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2346530" y="2774663"/>
              <a:ext cx="137126" cy="17628"/>
            </a:xfrm>
            <a:custGeom>
              <a:avLst/>
              <a:gdLst/>
              <a:ahLst/>
              <a:cxnLst/>
              <a:rect l="l" t="t" r="r" b="b"/>
              <a:pathLst>
                <a:path w="4644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lnTo>
                    <a:pt x="4334" y="596"/>
                  </a:lnTo>
                  <a:cubicBezTo>
                    <a:pt x="4501" y="596"/>
                    <a:pt x="4632" y="465"/>
                    <a:pt x="4644" y="298"/>
                  </a:cubicBezTo>
                  <a:cubicBezTo>
                    <a:pt x="4644" y="132"/>
                    <a:pt x="4513" y="1"/>
                    <a:pt x="4346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2359198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2370448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4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2381698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2393302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24" y="48"/>
                  </a:lnTo>
                  <a:lnTo>
                    <a:pt x="0" y="84"/>
                  </a:lnTo>
                  <a:lnTo>
                    <a:pt x="83" y="131"/>
                  </a:lnTo>
                  <a:lnTo>
                    <a:pt x="0" y="179"/>
                  </a:lnTo>
                  <a:lnTo>
                    <a:pt x="24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2" y="215"/>
                  </a:lnTo>
                  <a:lnTo>
                    <a:pt x="298" y="179"/>
                  </a:lnTo>
                  <a:lnTo>
                    <a:pt x="202" y="131"/>
                  </a:lnTo>
                  <a:lnTo>
                    <a:pt x="298" y="84"/>
                  </a:lnTo>
                  <a:lnTo>
                    <a:pt x="262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2404552" y="2779594"/>
              <a:ext cx="8799" cy="7766"/>
            </a:xfrm>
            <a:custGeom>
              <a:avLst/>
              <a:gdLst/>
              <a:ahLst/>
              <a:cxnLst/>
              <a:rect l="l" t="t" r="r" b="b"/>
              <a:pathLst>
                <a:path w="298" h="263" extrusionOk="0">
                  <a:moveTo>
                    <a:pt x="119" y="0"/>
                  </a:moveTo>
                  <a:lnTo>
                    <a:pt x="119" y="84"/>
                  </a:lnTo>
                  <a:lnTo>
                    <a:pt x="36" y="48"/>
                  </a:lnTo>
                  <a:lnTo>
                    <a:pt x="0" y="84"/>
                  </a:lnTo>
                  <a:lnTo>
                    <a:pt x="95" y="131"/>
                  </a:lnTo>
                  <a:lnTo>
                    <a:pt x="0" y="179"/>
                  </a:lnTo>
                  <a:lnTo>
                    <a:pt x="36" y="215"/>
                  </a:lnTo>
                  <a:lnTo>
                    <a:pt x="119" y="179"/>
                  </a:lnTo>
                  <a:lnTo>
                    <a:pt x="119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4" y="215"/>
                  </a:lnTo>
                  <a:lnTo>
                    <a:pt x="298" y="179"/>
                  </a:lnTo>
                  <a:lnTo>
                    <a:pt x="214" y="131"/>
                  </a:lnTo>
                  <a:lnTo>
                    <a:pt x="298" y="84"/>
                  </a:lnTo>
                  <a:lnTo>
                    <a:pt x="274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2416127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2427377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80" y="262"/>
                  </a:lnTo>
                  <a:lnTo>
                    <a:pt x="180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80" y="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2438981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9" y="179"/>
                  </a:lnTo>
                  <a:lnTo>
                    <a:pt x="203" y="131"/>
                  </a:lnTo>
                  <a:lnTo>
                    <a:pt x="299" y="84"/>
                  </a:lnTo>
                  <a:lnTo>
                    <a:pt x="263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2450231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37" y="48"/>
                  </a:lnTo>
                  <a:lnTo>
                    <a:pt x="1" y="84"/>
                  </a:lnTo>
                  <a:lnTo>
                    <a:pt x="96" y="131"/>
                  </a:lnTo>
                  <a:lnTo>
                    <a:pt x="1" y="179"/>
                  </a:lnTo>
                  <a:lnTo>
                    <a:pt x="37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75" y="215"/>
                  </a:lnTo>
                  <a:lnTo>
                    <a:pt x="299" y="179"/>
                  </a:lnTo>
                  <a:lnTo>
                    <a:pt x="215" y="131"/>
                  </a:lnTo>
                  <a:lnTo>
                    <a:pt x="299" y="84"/>
                  </a:lnTo>
                  <a:lnTo>
                    <a:pt x="275" y="48"/>
                  </a:lnTo>
                  <a:lnTo>
                    <a:pt x="179" y="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2461835" y="2779594"/>
              <a:ext cx="8829" cy="7766"/>
            </a:xfrm>
            <a:custGeom>
              <a:avLst/>
              <a:gdLst/>
              <a:ahLst/>
              <a:cxnLst/>
              <a:rect l="l" t="t" r="r" b="b"/>
              <a:pathLst>
                <a:path w="299" h="263" extrusionOk="0">
                  <a:moveTo>
                    <a:pt x="120" y="0"/>
                  </a:moveTo>
                  <a:lnTo>
                    <a:pt x="120" y="84"/>
                  </a:lnTo>
                  <a:lnTo>
                    <a:pt x="25" y="48"/>
                  </a:lnTo>
                  <a:lnTo>
                    <a:pt x="1" y="84"/>
                  </a:lnTo>
                  <a:lnTo>
                    <a:pt x="84" y="131"/>
                  </a:lnTo>
                  <a:lnTo>
                    <a:pt x="1" y="179"/>
                  </a:lnTo>
                  <a:lnTo>
                    <a:pt x="25" y="215"/>
                  </a:lnTo>
                  <a:lnTo>
                    <a:pt x="120" y="179"/>
                  </a:lnTo>
                  <a:lnTo>
                    <a:pt x="120" y="262"/>
                  </a:lnTo>
                  <a:lnTo>
                    <a:pt x="179" y="262"/>
                  </a:lnTo>
                  <a:lnTo>
                    <a:pt x="179" y="179"/>
                  </a:lnTo>
                  <a:lnTo>
                    <a:pt x="263" y="215"/>
                  </a:lnTo>
                  <a:lnTo>
                    <a:pt x="298" y="179"/>
                  </a:lnTo>
                  <a:lnTo>
                    <a:pt x="203" y="131"/>
                  </a:lnTo>
                  <a:lnTo>
                    <a:pt x="298" y="84"/>
                  </a:lnTo>
                  <a:lnTo>
                    <a:pt x="263" y="48"/>
                  </a:lnTo>
                  <a:lnTo>
                    <a:pt x="167" y="8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2580329" y="2821434"/>
              <a:ext cx="224320" cy="223612"/>
            </a:xfrm>
            <a:custGeom>
              <a:avLst/>
              <a:gdLst/>
              <a:ahLst/>
              <a:cxnLst/>
              <a:rect l="l" t="t" r="r" b="b"/>
              <a:pathLst>
                <a:path w="7597" h="7573" extrusionOk="0">
                  <a:moveTo>
                    <a:pt x="3798" y="0"/>
                  </a:moveTo>
                  <a:cubicBezTo>
                    <a:pt x="1703" y="0"/>
                    <a:pt x="0" y="1691"/>
                    <a:pt x="0" y="3786"/>
                  </a:cubicBezTo>
                  <a:cubicBezTo>
                    <a:pt x="0" y="4358"/>
                    <a:pt x="119" y="4894"/>
                    <a:pt x="345" y="5370"/>
                  </a:cubicBezTo>
                  <a:cubicBezTo>
                    <a:pt x="953" y="6656"/>
                    <a:pt x="2262" y="7573"/>
                    <a:pt x="3798" y="7573"/>
                  </a:cubicBezTo>
                  <a:cubicBezTo>
                    <a:pt x="5894" y="7573"/>
                    <a:pt x="7596" y="5870"/>
                    <a:pt x="7596" y="3775"/>
                  </a:cubicBezTo>
                  <a:cubicBezTo>
                    <a:pt x="7596" y="2143"/>
                    <a:pt x="6549" y="738"/>
                    <a:pt x="5072" y="215"/>
                  </a:cubicBezTo>
                  <a:cubicBezTo>
                    <a:pt x="4679" y="72"/>
                    <a:pt x="4239" y="0"/>
                    <a:pt x="3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2625683" y="2887369"/>
              <a:ext cx="132549" cy="122008"/>
            </a:xfrm>
            <a:custGeom>
              <a:avLst/>
              <a:gdLst/>
              <a:ahLst/>
              <a:cxnLst/>
              <a:rect l="l" t="t" r="r" b="b"/>
              <a:pathLst>
                <a:path w="4489" h="4132" extrusionOk="0">
                  <a:moveTo>
                    <a:pt x="1228" y="1"/>
                  </a:moveTo>
                  <a:cubicBezTo>
                    <a:pt x="1163" y="1"/>
                    <a:pt x="1096" y="21"/>
                    <a:pt x="1036" y="65"/>
                  </a:cubicBezTo>
                  <a:cubicBezTo>
                    <a:pt x="405" y="482"/>
                    <a:pt x="0" y="1232"/>
                    <a:pt x="60" y="2065"/>
                  </a:cubicBezTo>
                  <a:cubicBezTo>
                    <a:pt x="131" y="3161"/>
                    <a:pt x="1012" y="4042"/>
                    <a:pt x="2108" y="4125"/>
                  </a:cubicBezTo>
                  <a:cubicBezTo>
                    <a:pt x="2164" y="4129"/>
                    <a:pt x="2219" y="4131"/>
                    <a:pt x="2275" y="4131"/>
                  </a:cubicBezTo>
                  <a:cubicBezTo>
                    <a:pt x="3497" y="4131"/>
                    <a:pt x="4489" y="3141"/>
                    <a:pt x="4489" y="1911"/>
                  </a:cubicBezTo>
                  <a:cubicBezTo>
                    <a:pt x="4489" y="1137"/>
                    <a:pt x="4096" y="458"/>
                    <a:pt x="3501" y="65"/>
                  </a:cubicBezTo>
                  <a:cubicBezTo>
                    <a:pt x="3436" y="23"/>
                    <a:pt x="3367" y="4"/>
                    <a:pt x="3301" y="4"/>
                  </a:cubicBezTo>
                  <a:cubicBezTo>
                    <a:pt x="3123" y="4"/>
                    <a:pt x="2965" y="143"/>
                    <a:pt x="2965" y="351"/>
                  </a:cubicBezTo>
                  <a:cubicBezTo>
                    <a:pt x="2965" y="470"/>
                    <a:pt x="3012" y="577"/>
                    <a:pt x="3108" y="637"/>
                  </a:cubicBezTo>
                  <a:cubicBezTo>
                    <a:pt x="3536" y="911"/>
                    <a:pt x="3810" y="1411"/>
                    <a:pt x="3798" y="1958"/>
                  </a:cubicBezTo>
                  <a:cubicBezTo>
                    <a:pt x="3762" y="2732"/>
                    <a:pt x="3143" y="3387"/>
                    <a:pt x="2369" y="3435"/>
                  </a:cubicBezTo>
                  <a:cubicBezTo>
                    <a:pt x="2335" y="3437"/>
                    <a:pt x="2300" y="3438"/>
                    <a:pt x="2266" y="3438"/>
                  </a:cubicBezTo>
                  <a:cubicBezTo>
                    <a:pt x="1420" y="3438"/>
                    <a:pt x="738" y="2746"/>
                    <a:pt x="738" y="1911"/>
                  </a:cubicBezTo>
                  <a:cubicBezTo>
                    <a:pt x="738" y="1375"/>
                    <a:pt x="1012" y="911"/>
                    <a:pt x="1429" y="637"/>
                  </a:cubicBezTo>
                  <a:cubicBezTo>
                    <a:pt x="1512" y="577"/>
                    <a:pt x="1572" y="470"/>
                    <a:pt x="1572" y="351"/>
                  </a:cubicBezTo>
                  <a:cubicBezTo>
                    <a:pt x="1572" y="150"/>
                    <a:pt x="1406" y="1"/>
                    <a:pt x="1228" y="1"/>
                  </a:cubicBezTo>
                  <a:close/>
                </a:path>
              </a:pathLst>
            </a:custGeom>
            <a:solidFill>
              <a:srgbClr val="E0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2682287" y="2856926"/>
              <a:ext cx="20758" cy="99537"/>
            </a:xfrm>
            <a:custGeom>
              <a:avLst/>
              <a:gdLst/>
              <a:ahLst/>
              <a:cxnLst/>
              <a:rect l="l" t="t" r="r" b="b"/>
              <a:pathLst>
                <a:path w="703" h="3371" extrusionOk="0">
                  <a:moveTo>
                    <a:pt x="345" y="1"/>
                  </a:moveTo>
                  <a:cubicBezTo>
                    <a:pt x="155" y="1"/>
                    <a:pt x="0" y="144"/>
                    <a:pt x="0" y="346"/>
                  </a:cubicBezTo>
                  <a:lnTo>
                    <a:pt x="0" y="3037"/>
                  </a:lnTo>
                  <a:cubicBezTo>
                    <a:pt x="0" y="3227"/>
                    <a:pt x="155" y="3370"/>
                    <a:pt x="345" y="3370"/>
                  </a:cubicBezTo>
                  <a:cubicBezTo>
                    <a:pt x="536" y="3370"/>
                    <a:pt x="702" y="3227"/>
                    <a:pt x="691" y="3037"/>
                  </a:cubicBezTo>
                  <a:lnTo>
                    <a:pt x="691" y="346"/>
                  </a:lnTo>
                  <a:cubicBezTo>
                    <a:pt x="691" y="144"/>
                    <a:pt x="536" y="1"/>
                    <a:pt x="345" y="1"/>
                  </a:cubicBezTo>
                  <a:close/>
                </a:path>
              </a:pathLst>
            </a:custGeom>
            <a:solidFill>
              <a:srgbClr val="E0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30"/>
          <p:cNvGrpSpPr/>
          <p:nvPr/>
        </p:nvGrpSpPr>
        <p:grpSpPr>
          <a:xfrm>
            <a:off x="6630412" y="3236667"/>
            <a:ext cx="458829" cy="376166"/>
            <a:chOff x="6770924" y="4317203"/>
            <a:chExt cx="458829" cy="376166"/>
          </a:xfrm>
        </p:grpSpPr>
        <p:sp>
          <p:nvSpPr>
            <p:cNvPr id="2128" name="Google Shape;2128;p30"/>
            <p:cNvSpPr/>
            <p:nvPr/>
          </p:nvSpPr>
          <p:spPr>
            <a:xfrm>
              <a:off x="6915769" y="4317203"/>
              <a:ext cx="168903" cy="168903"/>
            </a:xfrm>
            <a:custGeom>
              <a:avLst/>
              <a:gdLst/>
              <a:ahLst/>
              <a:cxnLst/>
              <a:rect l="l" t="t" r="r" b="b"/>
              <a:pathLst>
                <a:path w="8538" h="8538" extrusionOk="0">
                  <a:moveTo>
                    <a:pt x="4275" y="0"/>
                  </a:moveTo>
                  <a:cubicBezTo>
                    <a:pt x="1906" y="0"/>
                    <a:pt x="1" y="1917"/>
                    <a:pt x="1" y="4263"/>
                  </a:cubicBezTo>
                  <a:cubicBezTo>
                    <a:pt x="1" y="4906"/>
                    <a:pt x="132" y="5513"/>
                    <a:pt x="382" y="6049"/>
                  </a:cubicBezTo>
                  <a:cubicBezTo>
                    <a:pt x="1072" y="7525"/>
                    <a:pt x="2549" y="8537"/>
                    <a:pt x="4263" y="8537"/>
                  </a:cubicBezTo>
                  <a:cubicBezTo>
                    <a:pt x="6633" y="8537"/>
                    <a:pt x="8538" y="6620"/>
                    <a:pt x="8538" y="4263"/>
                  </a:cubicBezTo>
                  <a:cubicBezTo>
                    <a:pt x="8538" y="2417"/>
                    <a:pt x="7371" y="846"/>
                    <a:pt x="5716" y="250"/>
                  </a:cubicBezTo>
                  <a:cubicBezTo>
                    <a:pt x="5263" y="84"/>
                    <a:pt x="4775" y="0"/>
                    <a:pt x="4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6948053" y="4358094"/>
              <a:ext cx="104827" cy="87498"/>
            </a:xfrm>
            <a:custGeom>
              <a:avLst/>
              <a:gdLst/>
              <a:ahLst/>
              <a:cxnLst/>
              <a:rect l="l" t="t" r="r" b="b"/>
              <a:pathLst>
                <a:path w="5299" h="4423" extrusionOk="0">
                  <a:moveTo>
                    <a:pt x="4843" y="1"/>
                  </a:moveTo>
                  <a:cubicBezTo>
                    <a:pt x="4727" y="1"/>
                    <a:pt x="4611" y="48"/>
                    <a:pt x="4524" y="148"/>
                  </a:cubicBezTo>
                  <a:lnTo>
                    <a:pt x="1881" y="3363"/>
                  </a:lnTo>
                  <a:lnTo>
                    <a:pt x="774" y="2053"/>
                  </a:lnTo>
                  <a:cubicBezTo>
                    <a:pt x="694" y="1960"/>
                    <a:pt x="581" y="1912"/>
                    <a:pt x="466" y="1912"/>
                  </a:cubicBezTo>
                  <a:cubicBezTo>
                    <a:pt x="375" y="1912"/>
                    <a:pt x="281" y="1942"/>
                    <a:pt x="202" y="2005"/>
                  </a:cubicBezTo>
                  <a:cubicBezTo>
                    <a:pt x="36" y="2160"/>
                    <a:pt x="0" y="2410"/>
                    <a:pt x="155" y="2589"/>
                  </a:cubicBezTo>
                  <a:lnTo>
                    <a:pt x="1572" y="4268"/>
                  </a:lnTo>
                  <a:cubicBezTo>
                    <a:pt x="1643" y="4363"/>
                    <a:pt x="1762" y="4422"/>
                    <a:pt x="1881" y="4422"/>
                  </a:cubicBezTo>
                  <a:cubicBezTo>
                    <a:pt x="2000" y="4398"/>
                    <a:pt x="2119" y="4363"/>
                    <a:pt x="2203" y="4256"/>
                  </a:cubicBezTo>
                  <a:lnTo>
                    <a:pt x="5167" y="672"/>
                  </a:lnTo>
                  <a:cubicBezTo>
                    <a:pt x="5298" y="493"/>
                    <a:pt x="5286" y="231"/>
                    <a:pt x="5108" y="88"/>
                  </a:cubicBezTo>
                  <a:cubicBezTo>
                    <a:pt x="5029" y="31"/>
                    <a:pt x="4936" y="1"/>
                    <a:pt x="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6770924" y="4514575"/>
              <a:ext cx="307638" cy="178794"/>
            </a:xfrm>
            <a:custGeom>
              <a:avLst/>
              <a:gdLst/>
              <a:ahLst/>
              <a:cxnLst/>
              <a:rect l="l" t="t" r="r" b="b"/>
              <a:pathLst>
                <a:path w="15551" h="9038" extrusionOk="0">
                  <a:moveTo>
                    <a:pt x="894" y="1"/>
                  </a:moveTo>
                  <a:cubicBezTo>
                    <a:pt x="405" y="1"/>
                    <a:pt x="1" y="406"/>
                    <a:pt x="1" y="894"/>
                  </a:cubicBezTo>
                  <a:lnTo>
                    <a:pt x="1" y="8145"/>
                  </a:lnTo>
                  <a:cubicBezTo>
                    <a:pt x="1" y="8633"/>
                    <a:pt x="405" y="9038"/>
                    <a:pt x="894" y="9038"/>
                  </a:cubicBezTo>
                  <a:lnTo>
                    <a:pt x="14657" y="9038"/>
                  </a:lnTo>
                  <a:cubicBezTo>
                    <a:pt x="15145" y="9038"/>
                    <a:pt x="15550" y="8633"/>
                    <a:pt x="15550" y="8145"/>
                  </a:cubicBezTo>
                  <a:lnTo>
                    <a:pt x="15550" y="894"/>
                  </a:lnTo>
                  <a:cubicBezTo>
                    <a:pt x="15550" y="406"/>
                    <a:pt x="15145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6770924" y="4618217"/>
              <a:ext cx="307638" cy="27814"/>
            </a:xfrm>
            <a:custGeom>
              <a:avLst/>
              <a:gdLst/>
              <a:ahLst/>
              <a:cxnLst/>
              <a:rect l="l" t="t" r="r" b="b"/>
              <a:pathLst>
                <a:path w="15551" h="1406" extrusionOk="0">
                  <a:moveTo>
                    <a:pt x="1" y="1"/>
                  </a:moveTo>
                  <a:lnTo>
                    <a:pt x="1" y="1405"/>
                  </a:lnTo>
                  <a:lnTo>
                    <a:pt x="15550" y="1405"/>
                  </a:lnTo>
                  <a:lnTo>
                    <a:pt x="15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6802577" y="4496474"/>
              <a:ext cx="77362" cy="49577"/>
            </a:xfrm>
            <a:custGeom>
              <a:avLst/>
              <a:gdLst/>
              <a:ahLst/>
              <a:cxnLst/>
              <a:rect l="l" t="t" r="r" b="b"/>
              <a:pathLst>
                <a:path w="2620" h="1679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lnTo>
                    <a:pt x="0" y="1429"/>
                  </a:lnTo>
                  <a:cubicBezTo>
                    <a:pt x="0" y="1560"/>
                    <a:pt x="119" y="1679"/>
                    <a:pt x="250" y="1679"/>
                  </a:cubicBezTo>
                  <a:lnTo>
                    <a:pt x="2369" y="1679"/>
                  </a:lnTo>
                  <a:cubicBezTo>
                    <a:pt x="2512" y="1679"/>
                    <a:pt x="2619" y="1560"/>
                    <a:pt x="2619" y="1429"/>
                  </a:cubicBezTo>
                  <a:lnTo>
                    <a:pt x="2619" y="250"/>
                  </a:lnTo>
                  <a:cubicBezTo>
                    <a:pt x="2619" y="119"/>
                    <a:pt x="2500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7025065" y="4525891"/>
              <a:ext cx="22394" cy="223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31"/>
                    <a:pt x="560" y="1131"/>
                  </a:cubicBezTo>
                  <a:cubicBezTo>
                    <a:pt x="870" y="1131"/>
                    <a:pt x="1131" y="869"/>
                    <a:pt x="1131" y="560"/>
                  </a:cubicBezTo>
                  <a:cubicBezTo>
                    <a:pt x="1131" y="250"/>
                    <a:pt x="87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7041088" y="4525891"/>
              <a:ext cx="22394" cy="22394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0"/>
                  </a:moveTo>
                  <a:cubicBezTo>
                    <a:pt x="262" y="0"/>
                    <a:pt x="0" y="250"/>
                    <a:pt x="0" y="560"/>
                  </a:cubicBezTo>
                  <a:cubicBezTo>
                    <a:pt x="0" y="869"/>
                    <a:pt x="262" y="1131"/>
                    <a:pt x="572" y="1131"/>
                  </a:cubicBezTo>
                  <a:cubicBezTo>
                    <a:pt x="881" y="1131"/>
                    <a:pt x="1131" y="869"/>
                    <a:pt x="1131" y="560"/>
                  </a:cubicBezTo>
                  <a:cubicBezTo>
                    <a:pt x="1131" y="250"/>
                    <a:pt x="881" y="0"/>
                    <a:pt x="572" y="0"/>
                  </a:cubicBezTo>
                  <a:close/>
                </a:path>
              </a:pathLst>
            </a:custGeom>
            <a:solidFill>
              <a:srgbClr val="707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7046963" y="4510817"/>
              <a:ext cx="182790" cy="182553"/>
            </a:xfrm>
            <a:custGeom>
              <a:avLst/>
              <a:gdLst/>
              <a:ahLst/>
              <a:cxnLst/>
              <a:rect l="l" t="t" r="r" b="b"/>
              <a:pathLst>
                <a:path w="9240" h="9228" extrusionOk="0">
                  <a:moveTo>
                    <a:pt x="4620" y="0"/>
                  </a:moveTo>
                  <a:cubicBezTo>
                    <a:pt x="2072" y="0"/>
                    <a:pt x="1" y="2072"/>
                    <a:pt x="1" y="4620"/>
                  </a:cubicBezTo>
                  <a:cubicBezTo>
                    <a:pt x="1" y="5489"/>
                    <a:pt x="251" y="6323"/>
                    <a:pt x="691" y="7025"/>
                  </a:cubicBezTo>
                  <a:cubicBezTo>
                    <a:pt x="1501" y="8347"/>
                    <a:pt x="2965" y="9228"/>
                    <a:pt x="4632" y="9228"/>
                  </a:cubicBezTo>
                  <a:cubicBezTo>
                    <a:pt x="7180" y="9228"/>
                    <a:pt x="9240" y="7156"/>
                    <a:pt x="9240" y="4620"/>
                  </a:cubicBezTo>
                  <a:cubicBezTo>
                    <a:pt x="9240" y="2774"/>
                    <a:pt x="8180" y="1179"/>
                    <a:pt x="6585" y="453"/>
                  </a:cubicBezTo>
                  <a:cubicBezTo>
                    <a:pt x="5990" y="167"/>
                    <a:pt x="5323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7074045" y="4537662"/>
              <a:ext cx="129101" cy="128863"/>
            </a:xfrm>
            <a:custGeom>
              <a:avLst/>
              <a:gdLst/>
              <a:ahLst/>
              <a:cxnLst/>
              <a:rect l="l" t="t" r="r" b="b"/>
              <a:pathLst>
                <a:path w="6526" h="6514" extrusionOk="0">
                  <a:moveTo>
                    <a:pt x="3263" y="1"/>
                  </a:moveTo>
                  <a:cubicBezTo>
                    <a:pt x="1465" y="1"/>
                    <a:pt x="1" y="1453"/>
                    <a:pt x="1" y="3251"/>
                  </a:cubicBezTo>
                  <a:cubicBezTo>
                    <a:pt x="1" y="5061"/>
                    <a:pt x="1465" y="6513"/>
                    <a:pt x="3263" y="6513"/>
                  </a:cubicBezTo>
                  <a:cubicBezTo>
                    <a:pt x="5061" y="6513"/>
                    <a:pt x="6526" y="5061"/>
                    <a:pt x="6526" y="3251"/>
                  </a:cubicBezTo>
                  <a:cubicBezTo>
                    <a:pt x="6526" y="1453"/>
                    <a:pt x="5061" y="1"/>
                    <a:pt x="3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7126804" y="4566169"/>
              <a:ext cx="38180" cy="73492"/>
            </a:xfrm>
            <a:custGeom>
              <a:avLst/>
              <a:gdLst/>
              <a:ahLst/>
              <a:cxnLst/>
              <a:rect l="l" t="t" r="r" b="b"/>
              <a:pathLst>
                <a:path w="1930" h="3715" extrusionOk="0">
                  <a:moveTo>
                    <a:pt x="846" y="750"/>
                  </a:moveTo>
                  <a:lnTo>
                    <a:pt x="846" y="1572"/>
                  </a:lnTo>
                  <a:cubicBezTo>
                    <a:pt x="680" y="1548"/>
                    <a:pt x="560" y="1500"/>
                    <a:pt x="489" y="1441"/>
                  </a:cubicBezTo>
                  <a:cubicBezTo>
                    <a:pt x="406" y="1369"/>
                    <a:pt x="370" y="1286"/>
                    <a:pt x="370" y="1167"/>
                  </a:cubicBezTo>
                  <a:cubicBezTo>
                    <a:pt x="370" y="1048"/>
                    <a:pt x="418" y="953"/>
                    <a:pt x="501" y="881"/>
                  </a:cubicBezTo>
                  <a:cubicBezTo>
                    <a:pt x="572" y="810"/>
                    <a:pt x="691" y="774"/>
                    <a:pt x="846" y="750"/>
                  </a:cubicBezTo>
                  <a:close/>
                  <a:moveTo>
                    <a:pt x="1049" y="1953"/>
                  </a:moveTo>
                  <a:cubicBezTo>
                    <a:pt x="1227" y="1989"/>
                    <a:pt x="1358" y="2036"/>
                    <a:pt x="1442" y="2108"/>
                  </a:cubicBezTo>
                  <a:cubicBezTo>
                    <a:pt x="1525" y="2179"/>
                    <a:pt x="1561" y="2274"/>
                    <a:pt x="1561" y="2393"/>
                  </a:cubicBezTo>
                  <a:cubicBezTo>
                    <a:pt x="1561" y="2512"/>
                    <a:pt x="1525" y="2608"/>
                    <a:pt x="1430" y="2679"/>
                  </a:cubicBezTo>
                  <a:cubicBezTo>
                    <a:pt x="1346" y="2751"/>
                    <a:pt x="1215" y="2798"/>
                    <a:pt x="1049" y="2822"/>
                  </a:cubicBezTo>
                  <a:lnTo>
                    <a:pt x="1049" y="1953"/>
                  </a:lnTo>
                  <a:close/>
                  <a:moveTo>
                    <a:pt x="846" y="0"/>
                  </a:moveTo>
                  <a:lnTo>
                    <a:pt x="846" y="477"/>
                  </a:lnTo>
                  <a:cubicBezTo>
                    <a:pt x="572" y="488"/>
                    <a:pt x="370" y="560"/>
                    <a:pt x="227" y="691"/>
                  </a:cubicBezTo>
                  <a:cubicBezTo>
                    <a:pt x="72" y="810"/>
                    <a:pt x="1" y="988"/>
                    <a:pt x="1" y="1203"/>
                  </a:cubicBezTo>
                  <a:cubicBezTo>
                    <a:pt x="1" y="1405"/>
                    <a:pt x="72" y="1560"/>
                    <a:pt x="203" y="1679"/>
                  </a:cubicBezTo>
                  <a:cubicBezTo>
                    <a:pt x="346" y="1786"/>
                    <a:pt x="560" y="1870"/>
                    <a:pt x="846" y="1917"/>
                  </a:cubicBezTo>
                  <a:lnTo>
                    <a:pt x="846" y="2834"/>
                  </a:lnTo>
                  <a:cubicBezTo>
                    <a:pt x="703" y="2834"/>
                    <a:pt x="560" y="2810"/>
                    <a:pt x="418" y="2763"/>
                  </a:cubicBezTo>
                  <a:cubicBezTo>
                    <a:pt x="275" y="2727"/>
                    <a:pt x="144" y="2655"/>
                    <a:pt x="1" y="2572"/>
                  </a:cubicBezTo>
                  <a:lnTo>
                    <a:pt x="1" y="2929"/>
                  </a:lnTo>
                  <a:cubicBezTo>
                    <a:pt x="144" y="2989"/>
                    <a:pt x="287" y="3036"/>
                    <a:pt x="430" y="3072"/>
                  </a:cubicBezTo>
                  <a:cubicBezTo>
                    <a:pt x="572" y="3096"/>
                    <a:pt x="703" y="3108"/>
                    <a:pt x="846" y="3120"/>
                  </a:cubicBezTo>
                  <a:lnTo>
                    <a:pt x="846" y="3715"/>
                  </a:lnTo>
                  <a:lnTo>
                    <a:pt x="1049" y="3715"/>
                  </a:lnTo>
                  <a:lnTo>
                    <a:pt x="1049" y="3108"/>
                  </a:lnTo>
                  <a:cubicBezTo>
                    <a:pt x="1334" y="3096"/>
                    <a:pt x="1549" y="3013"/>
                    <a:pt x="1703" y="2882"/>
                  </a:cubicBezTo>
                  <a:cubicBezTo>
                    <a:pt x="1858" y="2763"/>
                    <a:pt x="1930" y="2584"/>
                    <a:pt x="1930" y="2358"/>
                  </a:cubicBezTo>
                  <a:cubicBezTo>
                    <a:pt x="1930" y="2143"/>
                    <a:pt x="1858" y="1977"/>
                    <a:pt x="1715" y="1858"/>
                  </a:cubicBezTo>
                  <a:cubicBezTo>
                    <a:pt x="1573" y="1739"/>
                    <a:pt x="1358" y="1655"/>
                    <a:pt x="1049" y="1608"/>
                  </a:cubicBezTo>
                  <a:lnTo>
                    <a:pt x="1049" y="750"/>
                  </a:lnTo>
                  <a:cubicBezTo>
                    <a:pt x="1168" y="762"/>
                    <a:pt x="1299" y="774"/>
                    <a:pt x="1406" y="810"/>
                  </a:cubicBezTo>
                  <a:cubicBezTo>
                    <a:pt x="1525" y="846"/>
                    <a:pt x="1644" y="881"/>
                    <a:pt x="1751" y="941"/>
                  </a:cubicBezTo>
                  <a:lnTo>
                    <a:pt x="1751" y="584"/>
                  </a:lnTo>
                  <a:cubicBezTo>
                    <a:pt x="1644" y="548"/>
                    <a:pt x="1525" y="524"/>
                    <a:pt x="1406" y="500"/>
                  </a:cubicBezTo>
                  <a:cubicBezTo>
                    <a:pt x="1299" y="488"/>
                    <a:pt x="1180" y="465"/>
                    <a:pt x="1049" y="465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30"/>
          <p:cNvGrpSpPr/>
          <p:nvPr/>
        </p:nvGrpSpPr>
        <p:grpSpPr>
          <a:xfrm>
            <a:off x="1848726" y="3179006"/>
            <a:ext cx="681701" cy="464172"/>
            <a:chOff x="1848726" y="3371631"/>
            <a:chExt cx="681701" cy="464172"/>
          </a:xfrm>
        </p:grpSpPr>
        <p:sp>
          <p:nvSpPr>
            <p:cNvPr id="2139" name="Google Shape;2139;p30"/>
            <p:cNvSpPr/>
            <p:nvPr/>
          </p:nvSpPr>
          <p:spPr>
            <a:xfrm>
              <a:off x="1848726" y="3527418"/>
              <a:ext cx="566042" cy="308385"/>
            </a:xfrm>
            <a:custGeom>
              <a:avLst/>
              <a:gdLst/>
              <a:ahLst/>
              <a:cxnLst/>
              <a:rect l="l" t="t" r="r" b="b"/>
              <a:pathLst>
                <a:path w="19170" h="10444" extrusionOk="0">
                  <a:moveTo>
                    <a:pt x="18437" y="0"/>
                  </a:moveTo>
                  <a:cubicBezTo>
                    <a:pt x="18423" y="0"/>
                    <a:pt x="18409" y="1"/>
                    <a:pt x="18395" y="2"/>
                  </a:cubicBezTo>
                  <a:lnTo>
                    <a:pt x="786" y="2"/>
                  </a:lnTo>
                  <a:cubicBezTo>
                    <a:pt x="357" y="2"/>
                    <a:pt x="0" y="323"/>
                    <a:pt x="0" y="728"/>
                  </a:cubicBezTo>
                  <a:lnTo>
                    <a:pt x="0" y="9705"/>
                  </a:lnTo>
                  <a:cubicBezTo>
                    <a:pt x="0" y="10110"/>
                    <a:pt x="357" y="10443"/>
                    <a:pt x="786" y="10443"/>
                  </a:cubicBezTo>
                  <a:lnTo>
                    <a:pt x="18384" y="10443"/>
                  </a:lnTo>
                  <a:cubicBezTo>
                    <a:pt x="18812" y="10443"/>
                    <a:pt x="19169" y="10098"/>
                    <a:pt x="19169" y="9705"/>
                  </a:cubicBezTo>
                  <a:lnTo>
                    <a:pt x="19169" y="728"/>
                  </a:lnTo>
                  <a:cubicBezTo>
                    <a:pt x="19169" y="336"/>
                    <a:pt x="18846" y="0"/>
                    <a:pt x="18437" y="0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1907427" y="3590016"/>
              <a:ext cx="146988" cy="176515"/>
            </a:xfrm>
            <a:custGeom>
              <a:avLst/>
              <a:gdLst/>
              <a:ahLst/>
              <a:cxnLst/>
              <a:rect l="l" t="t" r="r" b="b"/>
              <a:pathLst>
                <a:path w="4978" h="5978" extrusionOk="0">
                  <a:moveTo>
                    <a:pt x="298" y="1"/>
                  </a:moveTo>
                  <a:cubicBezTo>
                    <a:pt x="144" y="1"/>
                    <a:pt x="1" y="144"/>
                    <a:pt x="1" y="299"/>
                  </a:cubicBezTo>
                  <a:lnTo>
                    <a:pt x="1" y="5680"/>
                  </a:lnTo>
                  <a:cubicBezTo>
                    <a:pt x="1" y="5835"/>
                    <a:pt x="144" y="5978"/>
                    <a:pt x="298" y="5978"/>
                  </a:cubicBezTo>
                  <a:lnTo>
                    <a:pt x="4680" y="5978"/>
                  </a:lnTo>
                  <a:cubicBezTo>
                    <a:pt x="4846" y="5978"/>
                    <a:pt x="4977" y="5835"/>
                    <a:pt x="4977" y="5680"/>
                  </a:cubicBezTo>
                  <a:lnTo>
                    <a:pt x="4977" y="299"/>
                  </a:lnTo>
                  <a:cubicBezTo>
                    <a:pt x="4977" y="144"/>
                    <a:pt x="4846" y="1"/>
                    <a:pt x="4680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1956649" y="3615351"/>
              <a:ext cx="48543" cy="48189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cubicBezTo>
                    <a:pt x="1" y="1262"/>
                    <a:pt x="370" y="1631"/>
                    <a:pt x="822" y="1631"/>
                  </a:cubicBezTo>
                  <a:cubicBezTo>
                    <a:pt x="1274" y="1631"/>
                    <a:pt x="1644" y="1262"/>
                    <a:pt x="1644" y="810"/>
                  </a:cubicBezTo>
                  <a:cubicBezTo>
                    <a:pt x="1644" y="357"/>
                    <a:pt x="1274" y="0"/>
                    <a:pt x="822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1940822" y="3675114"/>
              <a:ext cx="80551" cy="66821"/>
            </a:xfrm>
            <a:custGeom>
              <a:avLst/>
              <a:gdLst/>
              <a:ahLst/>
              <a:cxnLst/>
              <a:rect l="l" t="t" r="r" b="b"/>
              <a:pathLst>
                <a:path w="2728" h="2263" extrusionOk="0">
                  <a:moveTo>
                    <a:pt x="584" y="0"/>
                  </a:moveTo>
                  <a:cubicBezTo>
                    <a:pt x="275" y="0"/>
                    <a:pt x="1" y="250"/>
                    <a:pt x="1" y="572"/>
                  </a:cubicBezTo>
                  <a:lnTo>
                    <a:pt x="1" y="1989"/>
                  </a:lnTo>
                  <a:cubicBezTo>
                    <a:pt x="1" y="2143"/>
                    <a:pt x="120" y="2262"/>
                    <a:pt x="275" y="2262"/>
                  </a:cubicBezTo>
                  <a:lnTo>
                    <a:pt x="2465" y="2262"/>
                  </a:lnTo>
                  <a:cubicBezTo>
                    <a:pt x="2608" y="2262"/>
                    <a:pt x="2727" y="2143"/>
                    <a:pt x="2727" y="1989"/>
                  </a:cubicBezTo>
                  <a:lnTo>
                    <a:pt x="2727" y="572"/>
                  </a:lnTo>
                  <a:cubicBezTo>
                    <a:pt x="2727" y="262"/>
                    <a:pt x="2477" y="0"/>
                    <a:pt x="2144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2110281" y="3591079"/>
              <a:ext cx="146279" cy="20079"/>
            </a:xfrm>
            <a:custGeom>
              <a:avLst/>
              <a:gdLst/>
              <a:ahLst/>
              <a:cxnLst/>
              <a:rect l="l" t="t" r="r" b="b"/>
              <a:pathLst>
                <a:path w="4954" h="680" extrusionOk="0">
                  <a:moveTo>
                    <a:pt x="334" y="1"/>
                  </a:moveTo>
                  <a:cubicBezTo>
                    <a:pt x="143" y="1"/>
                    <a:pt x="1" y="144"/>
                    <a:pt x="1" y="346"/>
                  </a:cubicBezTo>
                  <a:cubicBezTo>
                    <a:pt x="1" y="536"/>
                    <a:pt x="143" y="679"/>
                    <a:pt x="334" y="679"/>
                  </a:cubicBezTo>
                  <a:lnTo>
                    <a:pt x="4608" y="679"/>
                  </a:lnTo>
                  <a:cubicBezTo>
                    <a:pt x="4787" y="679"/>
                    <a:pt x="4954" y="536"/>
                    <a:pt x="4954" y="346"/>
                  </a:cubicBezTo>
                  <a:cubicBezTo>
                    <a:pt x="4954" y="144"/>
                    <a:pt x="4799" y="1"/>
                    <a:pt x="4608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2109926" y="3631148"/>
              <a:ext cx="246466" cy="20079"/>
            </a:xfrm>
            <a:custGeom>
              <a:avLst/>
              <a:gdLst/>
              <a:ahLst/>
              <a:cxnLst/>
              <a:rect l="l" t="t" r="r" b="b"/>
              <a:pathLst>
                <a:path w="8347" h="680" extrusionOk="0">
                  <a:moveTo>
                    <a:pt x="346" y="1"/>
                  </a:moveTo>
                  <a:cubicBezTo>
                    <a:pt x="155" y="1"/>
                    <a:pt x="1" y="144"/>
                    <a:pt x="1" y="334"/>
                  </a:cubicBezTo>
                  <a:cubicBezTo>
                    <a:pt x="1" y="537"/>
                    <a:pt x="155" y="680"/>
                    <a:pt x="346" y="680"/>
                  </a:cubicBezTo>
                  <a:lnTo>
                    <a:pt x="8002" y="680"/>
                  </a:lnTo>
                  <a:cubicBezTo>
                    <a:pt x="8180" y="680"/>
                    <a:pt x="8323" y="537"/>
                    <a:pt x="8347" y="334"/>
                  </a:cubicBezTo>
                  <a:cubicBezTo>
                    <a:pt x="8347" y="144"/>
                    <a:pt x="8192" y="1"/>
                    <a:pt x="8002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2109926" y="3670892"/>
              <a:ext cx="246466" cy="20404"/>
            </a:xfrm>
            <a:custGeom>
              <a:avLst/>
              <a:gdLst/>
              <a:ahLst/>
              <a:cxnLst/>
              <a:rect l="l" t="t" r="r" b="b"/>
              <a:pathLst>
                <a:path w="8347" h="691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0"/>
                    <a:pt x="8002" y="0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2109926" y="3710961"/>
              <a:ext cx="246466" cy="20433"/>
            </a:xfrm>
            <a:custGeom>
              <a:avLst/>
              <a:gdLst/>
              <a:ahLst/>
              <a:cxnLst/>
              <a:rect l="l" t="t" r="r" b="b"/>
              <a:pathLst>
                <a:path w="8347" h="692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cubicBezTo>
                    <a:pt x="1" y="536"/>
                    <a:pt x="155" y="691"/>
                    <a:pt x="346" y="691"/>
                  </a:cubicBezTo>
                  <a:lnTo>
                    <a:pt x="8002" y="691"/>
                  </a:lnTo>
                  <a:cubicBezTo>
                    <a:pt x="8180" y="691"/>
                    <a:pt x="8323" y="536"/>
                    <a:pt x="8347" y="346"/>
                  </a:cubicBezTo>
                  <a:cubicBezTo>
                    <a:pt x="8347" y="155"/>
                    <a:pt x="8192" y="1"/>
                    <a:pt x="8002" y="1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2109926" y="3751059"/>
              <a:ext cx="246466" cy="20049"/>
            </a:xfrm>
            <a:custGeom>
              <a:avLst/>
              <a:gdLst/>
              <a:ahLst/>
              <a:cxnLst/>
              <a:rect l="l" t="t" r="r" b="b"/>
              <a:pathLst>
                <a:path w="8347" h="679" extrusionOk="0">
                  <a:moveTo>
                    <a:pt x="346" y="0"/>
                  </a:moveTo>
                  <a:cubicBezTo>
                    <a:pt x="155" y="0"/>
                    <a:pt x="1" y="143"/>
                    <a:pt x="1" y="345"/>
                  </a:cubicBezTo>
                  <a:cubicBezTo>
                    <a:pt x="1" y="536"/>
                    <a:pt x="155" y="679"/>
                    <a:pt x="346" y="679"/>
                  </a:cubicBezTo>
                  <a:lnTo>
                    <a:pt x="8002" y="679"/>
                  </a:lnTo>
                  <a:cubicBezTo>
                    <a:pt x="8180" y="679"/>
                    <a:pt x="8323" y="536"/>
                    <a:pt x="8347" y="345"/>
                  </a:cubicBezTo>
                  <a:cubicBezTo>
                    <a:pt x="8347" y="143"/>
                    <a:pt x="8192" y="0"/>
                    <a:pt x="8002" y="0"/>
                  </a:cubicBezTo>
                  <a:close/>
                </a:path>
              </a:pathLst>
            </a:custGeom>
            <a:solidFill>
              <a:srgbClr val="4D5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2299080" y="3371631"/>
              <a:ext cx="231348" cy="296131"/>
            </a:xfrm>
            <a:custGeom>
              <a:avLst/>
              <a:gdLst/>
              <a:ahLst/>
              <a:cxnLst/>
              <a:rect l="l" t="t" r="r" b="b"/>
              <a:pathLst>
                <a:path w="7835" h="10029" extrusionOk="0">
                  <a:moveTo>
                    <a:pt x="3923" y="0"/>
                  </a:moveTo>
                  <a:cubicBezTo>
                    <a:pt x="3769" y="0"/>
                    <a:pt x="3614" y="57"/>
                    <a:pt x="3489" y="170"/>
                  </a:cubicBezTo>
                  <a:cubicBezTo>
                    <a:pt x="2965" y="622"/>
                    <a:pt x="1977" y="1337"/>
                    <a:pt x="488" y="1777"/>
                  </a:cubicBezTo>
                  <a:cubicBezTo>
                    <a:pt x="191" y="1861"/>
                    <a:pt x="0" y="2111"/>
                    <a:pt x="0" y="2408"/>
                  </a:cubicBezTo>
                  <a:lnTo>
                    <a:pt x="0" y="5004"/>
                  </a:lnTo>
                  <a:cubicBezTo>
                    <a:pt x="12" y="5421"/>
                    <a:pt x="107" y="5837"/>
                    <a:pt x="250" y="6218"/>
                  </a:cubicBezTo>
                  <a:cubicBezTo>
                    <a:pt x="1107" y="8409"/>
                    <a:pt x="3810" y="9969"/>
                    <a:pt x="3917" y="10028"/>
                  </a:cubicBezTo>
                  <a:cubicBezTo>
                    <a:pt x="4036" y="9969"/>
                    <a:pt x="7787" y="7814"/>
                    <a:pt x="7835" y="5004"/>
                  </a:cubicBezTo>
                  <a:lnTo>
                    <a:pt x="7835" y="2420"/>
                  </a:lnTo>
                  <a:cubicBezTo>
                    <a:pt x="7835" y="2122"/>
                    <a:pt x="7632" y="1849"/>
                    <a:pt x="7358" y="1777"/>
                  </a:cubicBezTo>
                  <a:cubicBezTo>
                    <a:pt x="7061" y="1682"/>
                    <a:pt x="6787" y="1599"/>
                    <a:pt x="6537" y="1491"/>
                  </a:cubicBezTo>
                  <a:cubicBezTo>
                    <a:pt x="5489" y="1075"/>
                    <a:pt x="4775" y="539"/>
                    <a:pt x="4358" y="170"/>
                  </a:cubicBezTo>
                  <a:cubicBezTo>
                    <a:pt x="4233" y="57"/>
                    <a:pt x="4078" y="0"/>
                    <a:pt x="3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2357072" y="3432516"/>
              <a:ext cx="115334" cy="166328"/>
            </a:xfrm>
            <a:custGeom>
              <a:avLst/>
              <a:gdLst/>
              <a:ahLst/>
              <a:cxnLst/>
              <a:rect l="l" t="t" r="r" b="b"/>
              <a:pathLst>
                <a:path w="3906" h="5633" extrusionOk="0">
                  <a:moveTo>
                    <a:pt x="1965" y="203"/>
                  </a:moveTo>
                  <a:cubicBezTo>
                    <a:pt x="2572" y="203"/>
                    <a:pt x="3084" y="692"/>
                    <a:pt x="3084" y="1323"/>
                  </a:cubicBezTo>
                  <a:lnTo>
                    <a:pt x="3084" y="1989"/>
                  </a:lnTo>
                  <a:lnTo>
                    <a:pt x="846" y="1989"/>
                  </a:lnTo>
                  <a:lnTo>
                    <a:pt x="846" y="1323"/>
                  </a:lnTo>
                  <a:cubicBezTo>
                    <a:pt x="846" y="715"/>
                    <a:pt x="1358" y="203"/>
                    <a:pt x="1965" y="203"/>
                  </a:cubicBezTo>
                  <a:close/>
                  <a:moveTo>
                    <a:pt x="1953" y="1"/>
                  </a:moveTo>
                  <a:cubicBezTo>
                    <a:pt x="1227" y="1"/>
                    <a:pt x="632" y="596"/>
                    <a:pt x="632" y="1323"/>
                  </a:cubicBezTo>
                  <a:lnTo>
                    <a:pt x="632" y="1989"/>
                  </a:lnTo>
                  <a:lnTo>
                    <a:pt x="513" y="1989"/>
                  </a:lnTo>
                  <a:cubicBezTo>
                    <a:pt x="227" y="1989"/>
                    <a:pt x="1" y="2216"/>
                    <a:pt x="1" y="2501"/>
                  </a:cubicBezTo>
                  <a:lnTo>
                    <a:pt x="1" y="5133"/>
                  </a:lnTo>
                  <a:cubicBezTo>
                    <a:pt x="1" y="5418"/>
                    <a:pt x="227" y="5633"/>
                    <a:pt x="513" y="5633"/>
                  </a:cubicBezTo>
                  <a:lnTo>
                    <a:pt x="3394" y="5633"/>
                  </a:lnTo>
                  <a:cubicBezTo>
                    <a:pt x="3680" y="5633"/>
                    <a:pt x="3894" y="5418"/>
                    <a:pt x="3894" y="5133"/>
                  </a:cubicBezTo>
                  <a:lnTo>
                    <a:pt x="3894" y="2501"/>
                  </a:lnTo>
                  <a:cubicBezTo>
                    <a:pt x="3906" y="2216"/>
                    <a:pt x="3680" y="1989"/>
                    <a:pt x="3394" y="1989"/>
                  </a:cubicBezTo>
                  <a:lnTo>
                    <a:pt x="3275" y="1989"/>
                  </a:lnTo>
                  <a:lnTo>
                    <a:pt x="3275" y="1323"/>
                  </a:lnTo>
                  <a:cubicBezTo>
                    <a:pt x="3275" y="596"/>
                    <a:pt x="2680" y="1"/>
                    <a:pt x="1953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2400684" y="3520420"/>
              <a:ext cx="28848" cy="56634"/>
            </a:xfrm>
            <a:custGeom>
              <a:avLst/>
              <a:gdLst/>
              <a:ahLst/>
              <a:cxnLst/>
              <a:rect l="l" t="t" r="r" b="b"/>
              <a:pathLst>
                <a:path w="977" h="1918" extrusionOk="0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655"/>
                    <a:pt x="72" y="786"/>
                    <a:pt x="191" y="870"/>
                  </a:cubicBezTo>
                  <a:lnTo>
                    <a:pt x="0" y="1917"/>
                  </a:lnTo>
                  <a:lnTo>
                    <a:pt x="976" y="1917"/>
                  </a:lnTo>
                  <a:lnTo>
                    <a:pt x="786" y="870"/>
                  </a:lnTo>
                  <a:cubicBezTo>
                    <a:pt x="893" y="786"/>
                    <a:pt x="976" y="632"/>
                    <a:pt x="976" y="489"/>
                  </a:cubicBezTo>
                  <a:cubicBezTo>
                    <a:pt x="976" y="215"/>
                    <a:pt x="750" y="1"/>
                    <a:pt x="488" y="1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30"/>
          <p:cNvGrpSpPr/>
          <p:nvPr/>
        </p:nvGrpSpPr>
        <p:grpSpPr>
          <a:xfrm>
            <a:off x="6482287" y="4248415"/>
            <a:ext cx="754841" cy="288307"/>
            <a:chOff x="6604995" y="3417146"/>
            <a:chExt cx="754841" cy="288307"/>
          </a:xfrm>
        </p:grpSpPr>
        <p:sp>
          <p:nvSpPr>
            <p:cNvPr id="2152" name="Google Shape;2152;p30"/>
            <p:cNvSpPr/>
            <p:nvPr/>
          </p:nvSpPr>
          <p:spPr>
            <a:xfrm>
              <a:off x="6604995" y="3417146"/>
              <a:ext cx="586446" cy="288307"/>
            </a:xfrm>
            <a:custGeom>
              <a:avLst/>
              <a:gdLst/>
              <a:ahLst/>
              <a:cxnLst/>
              <a:rect l="l" t="t" r="r" b="b"/>
              <a:pathLst>
                <a:path w="19861" h="9764" extrusionOk="0">
                  <a:moveTo>
                    <a:pt x="7501" y="0"/>
                  </a:moveTo>
                  <a:cubicBezTo>
                    <a:pt x="5168" y="0"/>
                    <a:pt x="3263" y="1905"/>
                    <a:pt x="3263" y="4239"/>
                  </a:cubicBezTo>
                  <a:cubicBezTo>
                    <a:pt x="3263" y="4382"/>
                    <a:pt x="3263" y="4513"/>
                    <a:pt x="3275" y="4644"/>
                  </a:cubicBezTo>
                  <a:lnTo>
                    <a:pt x="2572" y="4644"/>
                  </a:lnTo>
                  <a:cubicBezTo>
                    <a:pt x="1155" y="4644"/>
                    <a:pt x="1" y="5787"/>
                    <a:pt x="1" y="7204"/>
                  </a:cubicBezTo>
                  <a:cubicBezTo>
                    <a:pt x="1" y="7537"/>
                    <a:pt x="72" y="7858"/>
                    <a:pt x="191" y="8144"/>
                  </a:cubicBezTo>
                  <a:cubicBezTo>
                    <a:pt x="322" y="8466"/>
                    <a:pt x="512" y="8763"/>
                    <a:pt x="763" y="9025"/>
                  </a:cubicBezTo>
                  <a:cubicBezTo>
                    <a:pt x="1227" y="9478"/>
                    <a:pt x="1870" y="9763"/>
                    <a:pt x="2584" y="9763"/>
                  </a:cubicBezTo>
                  <a:lnTo>
                    <a:pt x="17300" y="9763"/>
                  </a:lnTo>
                  <a:cubicBezTo>
                    <a:pt x="18717" y="9763"/>
                    <a:pt x="19860" y="8620"/>
                    <a:pt x="19860" y="7204"/>
                  </a:cubicBezTo>
                  <a:cubicBezTo>
                    <a:pt x="19860" y="6489"/>
                    <a:pt x="19574" y="5870"/>
                    <a:pt x="19122" y="5370"/>
                  </a:cubicBezTo>
                  <a:cubicBezTo>
                    <a:pt x="18658" y="4918"/>
                    <a:pt x="18015" y="4632"/>
                    <a:pt x="17300" y="4632"/>
                  </a:cubicBezTo>
                  <a:lnTo>
                    <a:pt x="16455" y="4632"/>
                  </a:lnTo>
                  <a:cubicBezTo>
                    <a:pt x="16229" y="3917"/>
                    <a:pt x="15776" y="3286"/>
                    <a:pt x="15181" y="2858"/>
                  </a:cubicBezTo>
                  <a:cubicBezTo>
                    <a:pt x="14621" y="2453"/>
                    <a:pt x="13955" y="2215"/>
                    <a:pt x="13205" y="2215"/>
                  </a:cubicBezTo>
                  <a:cubicBezTo>
                    <a:pt x="12562" y="2215"/>
                    <a:pt x="11966" y="2393"/>
                    <a:pt x="11466" y="2715"/>
                  </a:cubicBezTo>
                  <a:cubicBezTo>
                    <a:pt x="10859" y="1131"/>
                    <a:pt x="9311" y="0"/>
                    <a:pt x="7501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6799049" y="3522618"/>
              <a:ext cx="198661" cy="182834"/>
            </a:xfrm>
            <a:custGeom>
              <a:avLst/>
              <a:gdLst/>
              <a:ahLst/>
              <a:cxnLst/>
              <a:rect l="l" t="t" r="r" b="b"/>
              <a:pathLst>
                <a:path w="6728" h="6192" extrusionOk="0">
                  <a:moveTo>
                    <a:pt x="3358" y="0"/>
                  </a:moveTo>
                  <a:lnTo>
                    <a:pt x="1" y="4227"/>
                  </a:lnTo>
                  <a:lnTo>
                    <a:pt x="1858" y="4227"/>
                  </a:lnTo>
                  <a:lnTo>
                    <a:pt x="1858" y="6191"/>
                  </a:lnTo>
                  <a:lnTo>
                    <a:pt x="4870" y="6191"/>
                  </a:lnTo>
                  <a:lnTo>
                    <a:pt x="4870" y="4227"/>
                  </a:lnTo>
                  <a:lnTo>
                    <a:pt x="6728" y="4227"/>
                  </a:lnTo>
                  <a:lnTo>
                    <a:pt x="6478" y="3917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7132681" y="3494124"/>
              <a:ext cx="190246" cy="119203"/>
            </a:xfrm>
            <a:custGeom>
              <a:avLst/>
              <a:gdLst/>
              <a:ahLst/>
              <a:cxnLst/>
              <a:rect l="l" t="t" r="r" b="b"/>
              <a:pathLst>
                <a:path w="6443" h="4037" extrusionOk="0">
                  <a:moveTo>
                    <a:pt x="418" y="1"/>
                  </a:moveTo>
                  <a:cubicBezTo>
                    <a:pt x="179" y="1"/>
                    <a:pt x="1" y="191"/>
                    <a:pt x="1" y="417"/>
                  </a:cubicBezTo>
                  <a:lnTo>
                    <a:pt x="1" y="3620"/>
                  </a:lnTo>
                  <a:cubicBezTo>
                    <a:pt x="1" y="3858"/>
                    <a:pt x="191" y="4037"/>
                    <a:pt x="418" y="4037"/>
                  </a:cubicBezTo>
                  <a:lnTo>
                    <a:pt x="6025" y="4037"/>
                  </a:lnTo>
                  <a:cubicBezTo>
                    <a:pt x="6263" y="4037"/>
                    <a:pt x="6442" y="3835"/>
                    <a:pt x="6442" y="3620"/>
                  </a:cubicBezTo>
                  <a:lnTo>
                    <a:pt x="6442" y="417"/>
                  </a:lnTo>
                  <a:cubicBezTo>
                    <a:pt x="6442" y="191"/>
                    <a:pt x="6263" y="1"/>
                    <a:pt x="6025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7159049" y="3516978"/>
              <a:ext cx="137834" cy="11280"/>
            </a:xfrm>
            <a:custGeom>
              <a:avLst/>
              <a:gdLst/>
              <a:ahLst/>
              <a:cxnLst/>
              <a:rect l="l" t="t" r="r" b="b"/>
              <a:pathLst>
                <a:path w="4668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4478" y="382"/>
                  </a:lnTo>
                  <a:cubicBezTo>
                    <a:pt x="4585" y="382"/>
                    <a:pt x="4668" y="310"/>
                    <a:pt x="4668" y="191"/>
                  </a:cubicBezTo>
                  <a:cubicBezTo>
                    <a:pt x="4668" y="84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7159049" y="3539478"/>
              <a:ext cx="137834" cy="11280"/>
            </a:xfrm>
            <a:custGeom>
              <a:avLst/>
              <a:gdLst/>
              <a:ahLst/>
              <a:cxnLst/>
              <a:rect l="l" t="t" r="r" b="b"/>
              <a:pathLst>
                <a:path w="4668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4478" y="382"/>
                  </a:lnTo>
                  <a:cubicBezTo>
                    <a:pt x="4585" y="382"/>
                    <a:pt x="4668" y="310"/>
                    <a:pt x="4668" y="191"/>
                  </a:cubicBezTo>
                  <a:cubicBezTo>
                    <a:pt x="4668" y="84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7159049" y="3561624"/>
              <a:ext cx="137834" cy="11634"/>
            </a:xfrm>
            <a:custGeom>
              <a:avLst/>
              <a:gdLst/>
              <a:ahLst/>
              <a:cxnLst/>
              <a:rect l="l" t="t" r="r" b="b"/>
              <a:pathLst>
                <a:path w="466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8"/>
                    <a:pt x="84" y="394"/>
                    <a:pt x="191" y="394"/>
                  </a:cubicBezTo>
                  <a:lnTo>
                    <a:pt x="4478" y="394"/>
                  </a:lnTo>
                  <a:cubicBezTo>
                    <a:pt x="4585" y="394"/>
                    <a:pt x="4668" y="322"/>
                    <a:pt x="4668" y="203"/>
                  </a:cubicBezTo>
                  <a:cubicBezTo>
                    <a:pt x="4668" y="96"/>
                    <a:pt x="4585" y="1"/>
                    <a:pt x="4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7096125" y="3539478"/>
              <a:ext cx="263710" cy="165974"/>
            </a:xfrm>
            <a:custGeom>
              <a:avLst/>
              <a:gdLst/>
              <a:ahLst/>
              <a:cxnLst/>
              <a:rect l="l" t="t" r="r" b="b"/>
              <a:pathLst>
                <a:path w="8931" h="5621" extrusionOk="0">
                  <a:moveTo>
                    <a:pt x="4870" y="1"/>
                  </a:moveTo>
                  <a:cubicBezTo>
                    <a:pt x="4823" y="1"/>
                    <a:pt x="4787" y="1"/>
                    <a:pt x="4751" y="13"/>
                  </a:cubicBezTo>
                  <a:cubicBezTo>
                    <a:pt x="4584" y="60"/>
                    <a:pt x="4453" y="155"/>
                    <a:pt x="4394" y="322"/>
                  </a:cubicBezTo>
                  <a:lnTo>
                    <a:pt x="4358" y="394"/>
                  </a:lnTo>
                  <a:lnTo>
                    <a:pt x="4215" y="775"/>
                  </a:lnTo>
                  <a:lnTo>
                    <a:pt x="4061" y="1132"/>
                  </a:lnTo>
                  <a:lnTo>
                    <a:pt x="4049" y="1144"/>
                  </a:lnTo>
                  <a:cubicBezTo>
                    <a:pt x="3977" y="1334"/>
                    <a:pt x="3799" y="1453"/>
                    <a:pt x="3584" y="1453"/>
                  </a:cubicBezTo>
                  <a:lnTo>
                    <a:pt x="489" y="1453"/>
                  </a:lnTo>
                  <a:cubicBezTo>
                    <a:pt x="227" y="1453"/>
                    <a:pt x="1" y="1679"/>
                    <a:pt x="1" y="1941"/>
                  </a:cubicBezTo>
                  <a:lnTo>
                    <a:pt x="1" y="5132"/>
                  </a:lnTo>
                  <a:cubicBezTo>
                    <a:pt x="1" y="5394"/>
                    <a:pt x="227" y="5620"/>
                    <a:pt x="489" y="5620"/>
                  </a:cubicBezTo>
                  <a:lnTo>
                    <a:pt x="8442" y="5620"/>
                  </a:lnTo>
                  <a:cubicBezTo>
                    <a:pt x="8704" y="5620"/>
                    <a:pt x="8930" y="5394"/>
                    <a:pt x="8930" y="5132"/>
                  </a:cubicBezTo>
                  <a:lnTo>
                    <a:pt x="8930" y="489"/>
                  </a:lnTo>
                  <a:cubicBezTo>
                    <a:pt x="8930" y="215"/>
                    <a:pt x="8704" y="1"/>
                    <a:pt x="8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0"/>
          <p:cNvGrpSpPr/>
          <p:nvPr/>
        </p:nvGrpSpPr>
        <p:grpSpPr>
          <a:xfrm>
            <a:off x="2642189" y="2533368"/>
            <a:ext cx="754132" cy="873984"/>
            <a:chOff x="2642189" y="2725993"/>
            <a:chExt cx="754132" cy="873984"/>
          </a:xfrm>
        </p:grpSpPr>
        <p:sp>
          <p:nvSpPr>
            <p:cNvPr id="2160" name="Google Shape;2160;p30"/>
            <p:cNvSpPr/>
            <p:nvPr/>
          </p:nvSpPr>
          <p:spPr>
            <a:xfrm>
              <a:off x="2642189" y="2746721"/>
              <a:ext cx="733758" cy="832882"/>
            </a:xfrm>
            <a:custGeom>
              <a:avLst/>
              <a:gdLst/>
              <a:ahLst/>
              <a:cxnLst/>
              <a:rect l="l" t="t" r="r" b="b"/>
              <a:pathLst>
                <a:path w="24850" h="28207" fill="none" extrusionOk="0">
                  <a:moveTo>
                    <a:pt x="8907" y="1"/>
                  </a:moveTo>
                  <a:lnTo>
                    <a:pt x="24849" y="1"/>
                  </a:lnTo>
                  <a:lnTo>
                    <a:pt x="24849" y="28206"/>
                  </a:lnTo>
                  <a:lnTo>
                    <a:pt x="1" y="2820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3355160" y="2725993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1" y="310"/>
                    <a:pt x="1" y="703"/>
                  </a:cubicBezTo>
                  <a:cubicBezTo>
                    <a:pt x="1" y="1084"/>
                    <a:pt x="310" y="1405"/>
                    <a:pt x="703" y="1405"/>
                  </a:cubicBezTo>
                  <a:cubicBezTo>
                    <a:pt x="1084" y="1405"/>
                    <a:pt x="1394" y="1084"/>
                    <a:pt x="1394" y="703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3355160" y="3558816"/>
              <a:ext cx="41161" cy="41161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703" y="1"/>
                  </a:moveTo>
                  <a:cubicBezTo>
                    <a:pt x="310" y="1"/>
                    <a:pt x="1" y="311"/>
                    <a:pt x="1" y="703"/>
                  </a:cubicBezTo>
                  <a:cubicBezTo>
                    <a:pt x="1" y="1084"/>
                    <a:pt x="310" y="1394"/>
                    <a:pt x="703" y="1394"/>
                  </a:cubicBezTo>
                  <a:cubicBezTo>
                    <a:pt x="1084" y="1394"/>
                    <a:pt x="1394" y="1084"/>
                    <a:pt x="1394" y="703"/>
                  </a:cubicBezTo>
                  <a:cubicBezTo>
                    <a:pt x="1394" y="311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63;p30"/>
          <p:cNvGrpSpPr/>
          <p:nvPr/>
        </p:nvGrpSpPr>
        <p:grpSpPr>
          <a:xfrm>
            <a:off x="3355160" y="3031526"/>
            <a:ext cx="473592" cy="380514"/>
            <a:chOff x="3355160" y="3224151"/>
            <a:chExt cx="473592" cy="380514"/>
          </a:xfrm>
        </p:grpSpPr>
        <p:sp>
          <p:nvSpPr>
            <p:cNvPr id="2164" name="Google Shape;2164;p30"/>
            <p:cNvSpPr/>
            <p:nvPr/>
          </p:nvSpPr>
          <p:spPr>
            <a:xfrm>
              <a:off x="3787590" y="3224151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96"/>
                    <a:pt x="310" y="1405"/>
                    <a:pt x="691" y="1405"/>
                  </a:cubicBezTo>
                  <a:cubicBezTo>
                    <a:pt x="1084" y="1405"/>
                    <a:pt x="1393" y="1096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3355160" y="3224151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703" y="0"/>
                  </a:moveTo>
                  <a:cubicBezTo>
                    <a:pt x="310" y="0"/>
                    <a:pt x="1" y="322"/>
                    <a:pt x="1" y="703"/>
                  </a:cubicBezTo>
                  <a:cubicBezTo>
                    <a:pt x="1" y="1096"/>
                    <a:pt x="310" y="1405"/>
                    <a:pt x="703" y="1405"/>
                  </a:cubicBezTo>
                  <a:cubicBezTo>
                    <a:pt x="1084" y="1405"/>
                    <a:pt x="1394" y="1096"/>
                    <a:pt x="1394" y="703"/>
                  </a:cubicBezTo>
                  <a:cubicBezTo>
                    <a:pt x="1394" y="322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3787590" y="3563150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8" name="Google Shape;2168;p30"/>
          <p:cNvSpPr/>
          <p:nvPr/>
        </p:nvSpPr>
        <p:spPr>
          <a:xfrm>
            <a:off x="2299434" y="3052254"/>
            <a:ext cx="1508914" cy="1121159"/>
          </a:xfrm>
          <a:custGeom>
            <a:avLst/>
            <a:gdLst/>
            <a:ahLst/>
            <a:cxnLst/>
            <a:rect l="l" t="t" r="r" b="b"/>
            <a:pathLst>
              <a:path w="51102" h="37970" fill="none" extrusionOk="0">
                <a:moveTo>
                  <a:pt x="36457" y="1"/>
                </a:moveTo>
                <a:lnTo>
                  <a:pt x="51102" y="1"/>
                </a:lnTo>
                <a:lnTo>
                  <a:pt x="51102" y="37970"/>
                </a:lnTo>
                <a:lnTo>
                  <a:pt x="0" y="3797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30"/>
          <p:cNvSpPr/>
          <p:nvPr/>
        </p:nvSpPr>
        <p:spPr>
          <a:xfrm>
            <a:off x="3787590" y="4152656"/>
            <a:ext cx="41161" cy="41516"/>
          </a:xfrm>
          <a:custGeom>
            <a:avLst/>
            <a:gdLst/>
            <a:ahLst/>
            <a:cxnLst/>
            <a:rect l="l" t="t" r="r" b="b"/>
            <a:pathLst>
              <a:path w="1394" h="1406" extrusionOk="0">
                <a:moveTo>
                  <a:pt x="691" y="0"/>
                </a:moveTo>
                <a:cubicBezTo>
                  <a:pt x="310" y="0"/>
                  <a:pt x="0" y="322"/>
                  <a:pt x="0" y="703"/>
                </a:cubicBezTo>
                <a:cubicBezTo>
                  <a:pt x="0" y="1084"/>
                  <a:pt x="310" y="1405"/>
                  <a:pt x="691" y="1405"/>
                </a:cubicBezTo>
                <a:cubicBezTo>
                  <a:pt x="1084" y="1405"/>
                  <a:pt x="1393" y="1084"/>
                  <a:pt x="1393" y="703"/>
                </a:cubicBezTo>
                <a:cubicBezTo>
                  <a:pt x="1393" y="322"/>
                  <a:pt x="1084" y="0"/>
                  <a:pt x="6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0" name="Google Shape;2170;p30"/>
          <p:cNvGrpSpPr/>
          <p:nvPr/>
        </p:nvGrpSpPr>
        <p:grpSpPr>
          <a:xfrm>
            <a:off x="2899551" y="4152656"/>
            <a:ext cx="3605471" cy="280570"/>
            <a:chOff x="2899551" y="4345281"/>
            <a:chExt cx="3605471" cy="280570"/>
          </a:xfrm>
        </p:grpSpPr>
        <p:sp>
          <p:nvSpPr>
            <p:cNvPr id="2171" name="Google Shape;2171;p30"/>
            <p:cNvSpPr/>
            <p:nvPr/>
          </p:nvSpPr>
          <p:spPr>
            <a:xfrm>
              <a:off x="2919925" y="4366000"/>
              <a:ext cx="3585097" cy="242952"/>
            </a:xfrm>
            <a:custGeom>
              <a:avLst/>
              <a:gdLst/>
              <a:ahLst/>
              <a:cxnLst/>
              <a:rect l="l" t="t" r="r" b="b"/>
              <a:pathLst>
                <a:path w="94060" h="8228" fill="none" extrusionOk="0">
                  <a:moveTo>
                    <a:pt x="1" y="1"/>
                  </a:moveTo>
                  <a:lnTo>
                    <a:pt x="1" y="8228"/>
                  </a:lnTo>
                  <a:lnTo>
                    <a:pt x="94060" y="822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2899551" y="4345281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2899551" y="4584335"/>
              <a:ext cx="41161" cy="41516"/>
            </a:xfrm>
            <a:custGeom>
              <a:avLst/>
              <a:gdLst/>
              <a:ahLst/>
              <a:cxnLst/>
              <a:rect l="l" t="t" r="r" b="b"/>
              <a:pathLst>
                <a:path w="1394" h="1406" extrusionOk="0">
                  <a:moveTo>
                    <a:pt x="691" y="0"/>
                  </a:moveTo>
                  <a:cubicBezTo>
                    <a:pt x="310" y="0"/>
                    <a:pt x="0" y="322"/>
                    <a:pt x="0" y="703"/>
                  </a:cubicBezTo>
                  <a:cubicBezTo>
                    <a:pt x="0" y="1084"/>
                    <a:pt x="310" y="1405"/>
                    <a:pt x="691" y="1405"/>
                  </a:cubicBezTo>
                  <a:cubicBezTo>
                    <a:pt x="1084" y="1405"/>
                    <a:pt x="1393" y="1084"/>
                    <a:pt x="1393" y="703"/>
                  </a:cubicBezTo>
                  <a:cubicBezTo>
                    <a:pt x="1393" y="322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1816751" y="4077804"/>
            <a:ext cx="422254" cy="419046"/>
            <a:chOff x="1816751" y="4270429"/>
            <a:chExt cx="422254" cy="419046"/>
          </a:xfrm>
        </p:grpSpPr>
        <p:sp>
          <p:nvSpPr>
            <p:cNvPr id="2175" name="Google Shape;2175;p30"/>
            <p:cNvSpPr/>
            <p:nvPr/>
          </p:nvSpPr>
          <p:spPr>
            <a:xfrm>
              <a:off x="1816751" y="4270429"/>
              <a:ext cx="335717" cy="336123"/>
            </a:xfrm>
            <a:custGeom>
              <a:avLst/>
              <a:gdLst/>
              <a:ahLst/>
              <a:cxnLst/>
              <a:rect l="l" t="t" r="r" b="b"/>
              <a:pathLst>
                <a:path w="9931" h="9943" extrusionOk="0">
                  <a:moveTo>
                    <a:pt x="4977" y="1"/>
                  </a:moveTo>
                  <a:cubicBezTo>
                    <a:pt x="2215" y="1"/>
                    <a:pt x="1" y="2227"/>
                    <a:pt x="1" y="4966"/>
                  </a:cubicBezTo>
                  <a:cubicBezTo>
                    <a:pt x="1" y="5502"/>
                    <a:pt x="72" y="6014"/>
                    <a:pt x="239" y="6502"/>
                  </a:cubicBezTo>
                  <a:cubicBezTo>
                    <a:pt x="882" y="8490"/>
                    <a:pt x="2751" y="9943"/>
                    <a:pt x="4954" y="9943"/>
                  </a:cubicBezTo>
                  <a:cubicBezTo>
                    <a:pt x="7716" y="9943"/>
                    <a:pt x="9930" y="7704"/>
                    <a:pt x="9930" y="4966"/>
                  </a:cubicBezTo>
                  <a:cubicBezTo>
                    <a:pt x="9930" y="3168"/>
                    <a:pt x="8978" y="1596"/>
                    <a:pt x="7561" y="727"/>
                  </a:cubicBezTo>
                  <a:cubicBezTo>
                    <a:pt x="6799" y="263"/>
                    <a:pt x="5930" y="1"/>
                    <a:pt x="4977" y="1"/>
                  </a:cubicBezTo>
                  <a:close/>
                </a:path>
              </a:pathLst>
            </a:custGeom>
            <a:solidFill>
              <a:srgbClr val="383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1882366" y="4335639"/>
              <a:ext cx="204486" cy="204926"/>
            </a:xfrm>
            <a:custGeom>
              <a:avLst/>
              <a:gdLst/>
              <a:ahLst/>
              <a:cxnLst/>
              <a:rect l="l" t="t" r="r" b="b"/>
              <a:pathLst>
                <a:path w="6049" h="6062" extrusionOk="0">
                  <a:moveTo>
                    <a:pt x="1881" y="620"/>
                  </a:moveTo>
                  <a:lnTo>
                    <a:pt x="1881" y="620"/>
                  </a:lnTo>
                  <a:cubicBezTo>
                    <a:pt x="1465" y="1120"/>
                    <a:pt x="1203" y="1930"/>
                    <a:pt x="1167" y="2834"/>
                  </a:cubicBezTo>
                  <a:lnTo>
                    <a:pt x="357" y="2834"/>
                  </a:lnTo>
                  <a:cubicBezTo>
                    <a:pt x="429" y="1846"/>
                    <a:pt x="1036" y="1013"/>
                    <a:pt x="1881" y="620"/>
                  </a:cubicBezTo>
                  <a:close/>
                  <a:moveTo>
                    <a:pt x="2834" y="382"/>
                  </a:moveTo>
                  <a:lnTo>
                    <a:pt x="2834" y="2834"/>
                  </a:lnTo>
                  <a:lnTo>
                    <a:pt x="1524" y="2834"/>
                  </a:lnTo>
                  <a:cubicBezTo>
                    <a:pt x="1584" y="1584"/>
                    <a:pt x="2155" y="537"/>
                    <a:pt x="2834" y="382"/>
                  </a:cubicBezTo>
                  <a:close/>
                  <a:moveTo>
                    <a:pt x="3215" y="382"/>
                  </a:moveTo>
                  <a:cubicBezTo>
                    <a:pt x="3786" y="513"/>
                    <a:pt x="4275" y="1251"/>
                    <a:pt x="4465" y="2239"/>
                  </a:cubicBezTo>
                  <a:cubicBezTo>
                    <a:pt x="4489" y="2430"/>
                    <a:pt x="4525" y="2620"/>
                    <a:pt x="4525" y="2834"/>
                  </a:cubicBezTo>
                  <a:lnTo>
                    <a:pt x="3215" y="2834"/>
                  </a:lnTo>
                  <a:lnTo>
                    <a:pt x="3215" y="382"/>
                  </a:lnTo>
                  <a:close/>
                  <a:moveTo>
                    <a:pt x="4144" y="620"/>
                  </a:moveTo>
                  <a:lnTo>
                    <a:pt x="4144" y="620"/>
                  </a:lnTo>
                  <a:cubicBezTo>
                    <a:pt x="4465" y="751"/>
                    <a:pt x="4727" y="953"/>
                    <a:pt x="4953" y="1191"/>
                  </a:cubicBezTo>
                  <a:cubicBezTo>
                    <a:pt x="5370" y="1632"/>
                    <a:pt x="5632" y="2203"/>
                    <a:pt x="5680" y="2834"/>
                  </a:cubicBezTo>
                  <a:lnTo>
                    <a:pt x="4882" y="2834"/>
                  </a:lnTo>
                  <a:cubicBezTo>
                    <a:pt x="4858" y="2465"/>
                    <a:pt x="4799" y="2108"/>
                    <a:pt x="4715" y="1775"/>
                  </a:cubicBezTo>
                  <a:cubicBezTo>
                    <a:pt x="4596" y="1310"/>
                    <a:pt x="4406" y="929"/>
                    <a:pt x="4144" y="620"/>
                  </a:cubicBezTo>
                  <a:close/>
                  <a:moveTo>
                    <a:pt x="5715" y="3192"/>
                  </a:moveTo>
                  <a:cubicBezTo>
                    <a:pt x="5632" y="4204"/>
                    <a:pt x="5025" y="5049"/>
                    <a:pt x="4167" y="5454"/>
                  </a:cubicBezTo>
                  <a:cubicBezTo>
                    <a:pt x="4584" y="4930"/>
                    <a:pt x="4858" y="4132"/>
                    <a:pt x="4894" y="3192"/>
                  </a:cubicBezTo>
                  <a:close/>
                  <a:moveTo>
                    <a:pt x="1167" y="3192"/>
                  </a:moveTo>
                  <a:cubicBezTo>
                    <a:pt x="1191" y="3573"/>
                    <a:pt x="1227" y="3930"/>
                    <a:pt x="1322" y="4275"/>
                  </a:cubicBezTo>
                  <a:cubicBezTo>
                    <a:pt x="1441" y="4751"/>
                    <a:pt x="1643" y="5156"/>
                    <a:pt x="1881" y="5466"/>
                  </a:cubicBezTo>
                  <a:cubicBezTo>
                    <a:pt x="1381" y="5216"/>
                    <a:pt x="953" y="4811"/>
                    <a:pt x="679" y="4323"/>
                  </a:cubicBezTo>
                  <a:cubicBezTo>
                    <a:pt x="488" y="3977"/>
                    <a:pt x="381" y="3596"/>
                    <a:pt x="357" y="3192"/>
                  </a:cubicBezTo>
                  <a:close/>
                  <a:moveTo>
                    <a:pt x="2858" y="3192"/>
                  </a:moveTo>
                  <a:lnTo>
                    <a:pt x="2858" y="5692"/>
                  </a:lnTo>
                  <a:lnTo>
                    <a:pt x="2834" y="5692"/>
                  </a:lnTo>
                  <a:cubicBezTo>
                    <a:pt x="2334" y="5573"/>
                    <a:pt x="1893" y="4990"/>
                    <a:pt x="1679" y="4204"/>
                  </a:cubicBezTo>
                  <a:cubicBezTo>
                    <a:pt x="1584" y="3894"/>
                    <a:pt x="1536" y="3549"/>
                    <a:pt x="1524" y="3192"/>
                  </a:cubicBezTo>
                  <a:close/>
                  <a:moveTo>
                    <a:pt x="4537" y="3192"/>
                  </a:moveTo>
                  <a:cubicBezTo>
                    <a:pt x="4477" y="4466"/>
                    <a:pt x="3906" y="5525"/>
                    <a:pt x="3215" y="5692"/>
                  </a:cubicBezTo>
                  <a:lnTo>
                    <a:pt x="3215" y="3192"/>
                  </a:lnTo>
                  <a:close/>
                  <a:moveTo>
                    <a:pt x="2858" y="1"/>
                  </a:moveTo>
                  <a:cubicBezTo>
                    <a:pt x="1334" y="96"/>
                    <a:pt x="119" y="1310"/>
                    <a:pt x="12" y="2834"/>
                  </a:cubicBezTo>
                  <a:cubicBezTo>
                    <a:pt x="12" y="2906"/>
                    <a:pt x="0" y="2965"/>
                    <a:pt x="0" y="3037"/>
                  </a:cubicBezTo>
                  <a:lnTo>
                    <a:pt x="0" y="3192"/>
                  </a:lnTo>
                  <a:cubicBezTo>
                    <a:pt x="12" y="3596"/>
                    <a:pt x="119" y="3977"/>
                    <a:pt x="274" y="4323"/>
                  </a:cubicBezTo>
                  <a:cubicBezTo>
                    <a:pt x="738" y="5299"/>
                    <a:pt x="1703" y="5990"/>
                    <a:pt x="2834" y="6061"/>
                  </a:cubicBezTo>
                  <a:lnTo>
                    <a:pt x="3191" y="6061"/>
                  </a:lnTo>
                  <a:cubicBezTo>
                    <a:pt x="4727" y="5978"/>
                    <a:pt x="5965" y="4739"/>
                    <a:pt x="6037" y="3192"/>
                  </a:cubicBezTo>
                  <a:lnTo>
                    <a:pt x="6037" y="3037"/>
                  </a:lnTo>
                  <a:cubicBezTo>
                    <a:pt x="6049" y="2965"/>
                    <a:pt x="6049" y="2894"/>
                    <a:pt x="6049" y="2834"/>
                  </a:cubicBezTo>
                  <a:cubicBezTo>
                    <a:pt x="5989" y="2025"/>
                    <a:pt x="5632" y="1310"/>
                    <a:pt x="5072" y="799"/>
                  </a:cubicBezTo>
                  <a:cubicBezTo>
                    <a:pt x="4584" y="334"/>
                    <a:pt x="3929" y="48"/>
                    <a:pt x="3215" y="1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2058655" y="4458418"/>
              <a:ext cx="180350" cy="231057"/>
            </a:xfrm>
            <a:custGeom>
              <a:avLst/>
              <a:gdLst/>
              <a:ahLst/>
              <a:cxnLst/>
              <a:rect l="l" t="t" r="r" b="b"/>
              <a:pathLst>
                <a:path w="5335" h="6835" extrusionOk="0">
                  <a:moveTo>
                    <a:pt x="2672" y="0"/>
                  </a:moveTo>
                  <a:cubicBezTo>
                    <a:pt x="2566" y="0"/>
                    <a:pt x="2459" y="36"/>
                    <a:pt x="2370" y="107"/>
                  </a:cubicBezTo>
                  <a:cubicBezTo>
                    <a:pt x="2012" y="417"/>
                    <a:pt x="1346" y="917"/>
                    <a:pt x="334" y="1215"/>
                  </a:cubicBezTo>
                  <a:cubicBezTo>
                    <a:pt x="143" y="1250"/>
                    <a:pt x="0" y="1429"/>
                    <a:pt x="0" y="1643"/>
                  </a:cubicBezTo>
                  <a:lnTo>
                    <a:pt x="0" y="3393"/>
                  </a:lnTo>
                  <a:cubicBezTo>
                    <a:pt x="0" y="3679"/>
                    <a:pt x="60" y="3965"/>
                    <a:pt x="167" y="4227"/>
                  </a:cubicBezTo>
                  <a:cubicBezTo>
                    <a:pt x="750" y="5727"/>
                    <a:pt x="2596" y="6787"/>
                    <a:pt x="2667" y="6834"/>
                  </a:cubicBezTo>
                  <a:cubicBezTo>
                    <a:pt x="2739" y="6787"/>
                    <a:pt x="5299" y="5310"/>
                    <a:pt x="5334" y="3393"/>
                  </a:cubicBezTo>
                  <a:lnTo>
                    <a:pt x="5334" y="1643"/>
                  </a:lnTo>
                  <a:cubicBezTo>
                    <a:pt x="5334" y="1429"/>
                    <a:pt x="5203" y="1250"/>
                    <a:pt x="5001" y="1215"/>
                  </a:cubicBezTo>
                  <a:cubicBezTo>
                    <a:pt x="4810" y="1155"/>
                    <a:pt x="4632" y="1096"/>
                    <a:pt x="4453" y="1012"/>
                  </a:cubicBezTo>
                  <a:cubicBezTo>
                    <a:pt x="3739" y="715"/>
                    <a:pt x="3251" y="357"/>
                    <a:pt x="2965" y="107"/>
                  </a:cubicBezTo>
                  <a:cubicBezTo>
                    <a:pt x="2882" y="36"/>
                    <a:pt x="2777" y="0"/>
                    <a:pt x="2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2104122" y="4505914"/>
              <a:ext cx="89380" cy="129608"/>
            </a:xfrm>
            <a:custGeom>
              <a:avLst/>
              <a:gdLst/>
              <a:ahLst/>
              <a:cxnLst/>
              <a:rect l="l" t="t" r="r" b="b"/>
              <a:pathLst>
                <a:path w="2644" h="3834" extrusionOk="0">
                  <a:moveTo>
                    <a:pt x="1322" y="131"/>
                  </a:moveTo>
                  <a:cubicBezTo>
                    <a:pt x="1739" y="131"/>
                    <a:pt x="2084" y="476"/>
                    <a:pt x="2084" y="893"/>
                  </a:cubicBezTo>
                  <a:lnTo>
                    <a:pt x="2084" y="1357"/>
                  </a:lnTo>
                  <a:lnTo>
                    <a:pt x="560" y="1357"/>
                  </a:lnTo>
                  <a:lnTo>
                    <a:pt x="560" y="893"/>
                  </a:lnTo>
                  <a:cubicBezTo>
                    <a:pt x="560" y="476"/>
                    <a:pt x="906" y="131"/>
                    <a:pt x="1322" y="131"/>
                  </a:cubicBezTo>
                  <a:close/>
                  <a:moveTo>
                    <a:pt x="1322" y="0"/>
                  </a:moveTo>
                  <a:cubicBezTo>
                    <a:pt x="834" y="0"/>
                    <a:pt x="429" y="405"/>
                    <a:pt x="429" y="893"/>
                  </a:cubicBezTo>
                  <a:lnTo>
                    <a:pt x="429" y="1357"/>
                  </a:lnTo>
                  <a:lnTo>
                    <a:pt x="346" y="1357"/>
                  </a:lnTo>
                  <a:cubicBezTo>
                    <a:pt x="144" y="1357"/>
                    <a:pt x="1" y="1500"/>
                    <a:pt x="1" y="1691"/>
                  </a:cubicBezTo>
                  <a:lnTo>
                    <a:pt x="1" y="3501"/>
                  </a:lnTo>
                  <a:cubicBezTo>
                    <a:pt x="1" y="3691"/>
                    <a:pt x="144" y="3834"/>
                    <a:pt x="346" y="3834"/>
                  </a:cubicBezTo>
                  <a:lnTo>
                    <a:pt x="2310" y="3834"/>
                  </a:lnTo>
                  <a:cubicBezTo>
                    <a:pt x="2501" y="3834"/>
                    <a:pt x="2644" y="3691"/>
                    <a:pt x="2644" y="3501"/>
                  </a:cubicBezTo>
                  <a:lnTo>
                    <a:pt x="2644" y="1691"/>
                  </a:lnTo>
                  <a:cubicBezTo>
                    <a:pt x="2644" y="1500"/>
                    <a:pt x="2489" y="1357"/>
                    <a:pt x="2310" y="1357"/>
                  </a:cubicBezTo>
                  <a:lnTo>
                    <a:pt x="2215" y="1357"/>
                  </a:lnTo>
                  <a:lnTo>
                    <a:pt x="2215" y="893"/>
                  </a:lnTo>
                  <a:cubicBezTo>
                    <a:pt x="2215" y="405"/>
                    <a:pt x="1810" y="0"/>
                    <a:pt x="1322" y="0"/>
                  </a:cubicBezTo>
                  <a:close/>
                </a:path>
              </a:pathLst>
            </a:custGeom>
            <a:solidFill>
              <a:srgbClr val="D3D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2136743" y="4573929"/>
              <a:ext cx="23359" cy="44690"/>
            </a:xfrm>
            <a:custGeom>
              <a:avLst/>
              <a:gdLst/>
              <a:ahLst/>
              <a:cxnLst/>
              <a:rect l="l" t="t" r="r" b="b"/>
              <a:pathLst>
                <a:path w="691" h="1322" extrusionOk="0">
                  <a:moveTo>
                    <a:pt x="345" y="0"/>
                  </a:moveTo>
                  <a:cubicBezTo>
                    <a:pt x="155" y="0"/>
                    <a:pt x="0" y="143"/>
                    <a:pt x="0" y="334"/>
                  </a:cubicBezTo>
                  <a:cubicBezTo>
                    <a:pt x="0" y="441"/>
                    <a:pt x="48" y="548"/>
                    <a:pt x="131" y="607"/>
                  </a:cubicBezTo>
                  <a:lnTo>
                    <a:pt x="0" y="1322"/>
                  </a:lnTo>
                  <a:lnTo>
                    <a:pt x="667" y="1322"/>
                  </a:lnTo>
                  <a:lnTo>
                    <a:pt x="536" y="607"/>
                  </a:lnTo>
                  <a:cubicBezTo>
                    <a:pt x="643" y="548"/>
                    <a:pt x="691" y="441"/>
                    <a:pt x="691" y="334"/>
                  </a:cubicBezTo>
                  <a:cubicBezTo>
                    <a:pt x="691" y="155"/>
                    <a:pt x="536" y="0"/>
                    <a:pt x="345" y="0"/>
                  </a:cubicBezTo>
                  <a:close/>
                </a:path>
              </a:pathLst>
            </a:custGeom>
            <a:solidFill>
              <a:srgbClr val="2C2B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30"/>
          <p:cNvGrpSpPr/>
          <p:nvPr/>
        </p:nvGrpSpPr>
        <p:grpSpPr>
          <a:xfrm>
            <a:off x="442712" y="2293850"/>
            <a:ext cx="1439653" cy="666258"/>
            <a:chOff x="442712" y="1296675"/>
            <a:chExt cx="1439653" cy="666258"/>
          </a:xfrm>
        </p:grpSpPr>
        <p:sp>
          <p:nvSpPr>
            <p:cNvPr id="2181" name="Google Shape;2181;p30"/>
            <p:cNvSpPr txBox="1"/>
            <p:nvPr/>
          </p:nvSpPr>
          <p:spPr>
            <a:xfrm>
              <a:off x="442776" y="1296675"/>
              <a:ext cx="1439589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Password cracking</a:t>
              </a:r>
              <a:endParaRPr sz="12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82" name="Google Shape;2182;p30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Dictionary attack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Brute force attack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Rainbow attack</a:t>
              </a:r>
              <a:endParaRPr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83" name="Google Shape;2183;p30"/>
          <p:cNvGrpSpPr/>
          <p:nvPr/>
        </p:nvGrpSpPr>
        <p:grpSpPr>
          <a:xfrm>
            <a:off x="442712" y="3944600"/>
            <a:ext cx="1452402" cy="666261"/>
            <a:chOff x="442712" y="4014225"/>
            <a:chExt cx="1452402" cy="666261"/>
          </a:xfrm>
        </p:grpSpPr>
        <p:sp>
          <p:nvSpPr>
            <p:cNvPr id="2184" name="Google Shape;2184;p30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Phishing website</a:t>
              </a:r>
              <a:endParaRPr sz="12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85" name="Google Shape;2185;p30"/>
            <p:cNvSpPr txBox="1"/>
            <p:nvPr/>
          </p:nvSpPr>
          <p:spPr>
            <a:xfrm>
              <a:off x="442712" y="4238286"/>
              <a:ext cx="1452402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Get passwords directly through forms or social engineering</a:t>
              </a: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186" name="Google Shape;2186;p30"/>
          <p:cNvGrpSpPr/>
          <p:nvPr/>
        </p:nvGrpSpPr>
        <p:grpSpPr>
          <a:xfrm>
            <a:off x="442712" y="3115543"/>
            <a:ext cx="1296065" cy="666258"/>
            <a:chOff x="442712" y="2651768"/>
            <a:chExt cx="1296065" cy="666258"/>
          </a:xfrm>
        </p:grpSpPr>
        <p:sp>
          <p:nvSpPr>
            <p:cNvPr id="2187" name="Google Shape;2187;p30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CN" sz="1200" b="1" i="0" dirty="0">
                  <a:solidFill>
                    <a:srgbClr val="5F6368"/>
                  </a:solidFill>
                  <a:effectLst/>
                  <a:latin typeface="Roboto" panose="020F0502020204030204" pitchFamily="34" charset="0"/>
                </a:rPr>
                <a:t>credential stuffing</a:t>
              </a:r>
              <a:endParaRPr sz="1200"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88" name="Google Shape;2188;p30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Try another service with the same login credentials</a:t>
              </a: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191" name="Google Shape;2191;p30"/>
          <p:cNvSpPr txBox="1"/>
          <p:nvPr/>
        </p:nvSpPr>
        <p:spPr>
          <a:xfrm>
            <a:off x="7390800" y="4275750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Regular phishing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Spear phishing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Smishing and vishing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Whaling</a:t>
            </a:r>
            <a:endParaRPr sz="9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92" name="Google Shape;2192;p30"/>
          <p:cNvGrpSpPr/>
          <p:nvPr/>
        </p:nvGrpSpPr>
        <p:grpSpPr>
          <a:xfrm>
            <a:off x="6986291" y="3021662"/>
            <a:ext cx="1715006" cy="680140"/>
            <a:chOff x="6986291" y="2637887"/>
            <a:chExt cx="1715006" cy="680140"/>
          </a:xfrm>
        </p:grpSpPr>
        <p:sp>
          <p:nvSpPr>
            <p:cNvPr id="2193" name="Google Shape;2193;p30"/>
            <p:cNvSpPr txBox="1"/>
            <p:nvPr/>
          </p:nvSpPr>
          <p:spPr>
            <a:xfrm>
              <a:off x="6986291" y="2637887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Direct loss</a:t>
              </a: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94" name="Google Shape;2194;p30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breach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Identity theft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Economic loss</a:t>
              </a: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2195" name="Google Shape;2195;p30"/>
          <p:cNvCxnSpPr/>
          <p:nvPr/>
        </p:nvCxnSpPr>
        <p:spPr>
          <a:xfrm>
            <a:off x="3809625" y="3390825"/>
            <a:ext cx="269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FC9321B-301B-7B3E-E8DC-9753A846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48" y="897029"/>
            <a:ext cx="4701976" cy="1943483"/>
          </a:xfrm>
          <a:prstGeom prst="rect">
            <a:avLst/>
          </a:prstGeom>
        </p:spPr>
      </p:pic>
      <p:sp>
        <p:nvSpPr>
          <p:cNvPr id="3" name="Google Shape;2193;p30">
            <a:extLst>
              <a:ext uri="{FF2B5EF4-FFF2-40B4-BE49-F238E27FC236}">
                <a16:creationId xmlns:a16="http://schemas.microsoft.com/office/drawing/2014/main" id="{2C4A241D-40FE-D86F-73A1-AD2BB3EA5B6D}"/>
              </a:ext>
            </a:extLst>
          </p:cNvPr>
          <p:cNvSpPr txBox="1"/>
          <p:nvPr/>
        </p:nvSpPr>
        <p:spPr>
          <a:xfrm>
            <a:off x="3335969" y="4464138"/>
            <a:ext cx="3082473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Continue to send phishing emails or spam</a:t>
            </a:r>
          </a:p>
        </p:txBody>
      </p:sp>
      <p:sp>
        <p:nvSpPr>
          <p:cNvPr id="4" name="Google Shape;2193;p30">
            <a:extLst>
              <a:ext uri="{FF2B5EF4-FFF2-40B4-BE49-F238E27FC236}">
                <a16:creationId xmlns:a16="http://schemas.microsoft.com/office/drawing/2014/main" id="{8B730BB8-F11A-1AEE-CB95-C4B6C6D9FB9F}"/>
              </a:ext>
            </a:extLst>
          </p:cNvPr>
          <p:cNvSpPr txBox="1"/>
          <p:nvPr/>
        </p:nvSpPr>
        <p:spPr>
          <a:xfrm>
            <a:off x="7137820" y="3983225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Indirect loss</a:t>
            </a: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4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security guide </a:t>
            </a:r>
            <a:endParaRPr dirty="0"/>
          </a:p>
        </p:txBody>
      </p:sp>
      <p:sp>
        <p:nvSpPr>
          <p:cNvPr id="3787" name="Google Shape;3787;p41"/>
          <p:cNvSpPr/>
          <p:nvPr/>
        </p:nvSpPr>
        <p:spPr>
          <a:xfrm>
            <a:off x="5271188" y="3199339"/>
            <a:ext cx="8206" cy="175971"/>
          </a:xfrm>
          <a:custGeom>
            <a:avLst/>
            <a:gdLst/>
            <a:ahLst/>
            <a:cxnLst/>
            <a:rect l="l" t="t" r="r" b="b"/>
            <a:pathLst>
              <a:path w="286" h="6133" extrusionOk="0">
                <a:moveTo>
                  <a:pt x="0" y="1"/>
                </a:moveTo>
                <a:lnTo>
                  <a:pt x="0" y="6133"/>
                </a:lnTo>
                <a:lnTo>
                  <a:pt x="286" y="6133"/>
                </a:lnTo>
                <a:lnTo>
                  <a:pt x="286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41"/>
          <p:cNvSpPr/>
          <p:nvPr/>
        </p:nvSpPr>
        <p:spPr>
          <a:xfrm>
            <a:off x="5249985" y="3174405"/>
            <a:ext cx="50585" cy="50269"/>
          </a:xfrm>
          <a:custGeom>
            <a:avLst/>
            <a:gdLst/>
            <a:ahLst/>
            <a:cxnLst/>
            <a:rect l="l" t="t" r="r" b="b"/>
            <a:pathLst>
              <a:path w="1763" h="1752" extrusionOk="0">
                <a:moveTo>
                  <a:pt x="882" y="1"/>
                </a:moveTo>
                <a:cubicBezTo>
                  <a:pt x="394" y="1"/>
                  <a:pt x="1" y="394"/>
                  <a:pt x="1" y="870"/>
                </a:cubicBezTo>
                <a:cubicBezTo>
                  <a:pt x="1" y="1358"/>
                  <a:pt x="394" y="1751"/>
                  <a:pt x="882" y="1751"/>
                </a:cubicBezTo>
                <a:cubicBezTo>
                  <a:pt x="1358" y="1751"/>
                  <a:pt x="1763" y="1358"/>
                  <a:pt x="1763" y="870"/>
                </a:cubicBezTo>
                <a:cubicBezTo>
                  <a:pt x="1763" y="394"/>
                  <a:pt x="1358" y="1"/>
                  <a:pt x="882" y="1"/>
                </a:cubicBezTo>
                <a:close/>
              </a:path>
            </a:pathLst>
          </a:custGeom>
          <a:solidFill>
            <a:srgbClr val="CB65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9" name="Google Shape;3789;p41"/>
          <p:cNvGrpSpPr/>
          <p:nvPr/>
        </p:nvGrpSpPr>
        <p:grpSpPr>
          <a:xfrm>
            <a:off x="3995813" y="4212925"/>
            <a:ext cx="1284904" cy="240206"/>
            <a:chOff x="3995813" y="4212925"/>
            <a:chExt cx="1284904" cy="240206"/>
          </a:xfrm>
        </p:grpSpPr>
        <p:sp>
          <p:nvSpPr>
            <p:cNvPr id="3790" name="Google Shape;3790;p41"/>
            <p:cNvSpPr/>
            <p:nvPr/>
          </p:nvSpPr>
          <p:spPr>
            <a:xfrm>
              <a:off x="4015125" y="4212925"/>
              <a:ext cx="1265592" cy="240206"/>
            </a:xfrm>
            <a:custGeom>
              <a:avLst/>
              <a:gdLst/>
              <a:ahLst/>
              <a:cxnLst/>
              <a:rect l="l" t="t" r="r" b="b"/>
              <a:pathLst>
                <a:path w="33684" h="8371" extrusionOk="0">
                  <a:moveTo>
                    <a:pt x="33398" y="1"/>
                  </a:moveTo>
                  <a:lnTo>
                    <a:pt x="33398" y="5132"/>
                  </a:lnTo>
                  <a:cubicBezTo>
                    <a:pt x="33398" y="6763"/>
                    <a:pt x="32076" y="8097"/>
                    <a:pt x="30445" y="8097"/>
                  </a:cubicBezTo>
                  <a:lnTo>
                    <a:pt x="3251" y="8097"/>
                  </a:lnTo>
                  <a:cubicBezTo>
                    <a:pt x="1608" y="8097"/>
                    <a:pt x="286" y="6763"/>
                    <a:pt x="286" y="5132"/>
                  </a:cubicBezTo>
                  <a:lnTo>
                    <a:pt x="286" y="3180"/>
                  </a:lnTo>
                  <a:lnTo>
                    <a:pt x="1" y="3180"/>
                  </a:lnTo>
                  <a:lnTo>
                    <a:pt x="1" y="5132"/>
                  </a:lnTo>
                  <a:cubicBezTo>
                    <a:pt x="1" y="6918"/>
                    <a:pt x="1465" y="8371"/>
                    <a:pt x="3251" y="8371"/>
                  </a:cubicBezTo>
                  <a:lnTo>
                    <a:pt x="30445" y="8371"/>
                  </a:lnTo>
                  <a:cubicBezTo>
                    <a:pt x="32231" y="8371"/>
                    <a:pt x="33683" y="6930"/>
                    <a:pt x="33683" y="5132"/>
                  </a:cubicBezTo>
                  <a:lnTo>
                    <a:pt x="33683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1"/>
            <p:cNvSpPr/>
            <p:nvPr/>
          </p:nvSpPr>
          <p:spPr>
            <a:xfrm>
              <a:off x="3995813" y="4279210"/>
              <a:ext cx="50585" cy="50585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881" y="1"/>
                  </a:moveTo>
                  <a:cubicBezTo>
                    <a:pt x="393" y="1"/>
                    <a:pt x="0" y="405"/>
                    <a:pt x="0" y="882"/>
                  </a:cubicBezTo>
                  <a:cubicBezTo>
                    <a:pt x="0" y="1370"/>
                    <a:pt x="393" y="1763"/>
                    <a:pt x="881" y="1763"/>
                  </a:cubicBezTo>
                  <a:cubicBezTo>
                    <a:pt x="1358" y="1763"/>
                    <a:pt x="1762" y="1370"/>
                    <a:pt x="1762" y="882"/>
                  </a:cubicBezTo>
                  <a:cubicBezTo>
                    <a:pt x="1762" y="405"/>
                    <a:pt x="1358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2" name="Google Shape;3792;p41"/>
          <p:cNvSpPr/>
          <p:nvPr/>
        </p:nvSpPr>
        <p:spPr>
          <a:xfrm>
            <a:off x="5249985" y="1667532"/>
            <a:ext cx="50585" cy="50585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882" y="0"/>
                </a:moveTo>
                <a:cubicBezTo>
                  <a:pt x="394" y="0"/>
                  <a:pt x="1" y="405"/>
                  <a:pt x="1" y="882"/>
                </a:cubicBezTo>
                <a:cubicBezTo>
                  <a:pt x="1" y="1370"/>
                  <a:pt x="394" y="1763"/>
                  <a:pt x="882" y="1763"/>
                </a:cubicBezTo>
                <a:cubicBezTo>
                  <a:pt x="1358" y="1763"/>
                  <a:pt x="1763" y="1370"/>
                  <a:pt x="1763" y="882"/>
                </a:cubicBezTo>
                <a:cubicBezTo>
                  <a:pt x="1763" y="405"/>
                  <a:pt x="1358" y="0"/>
                  <a:pt x="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1"/>
          <p:cNvSpPr/>
          <p:nvPr/>
        </p:nvSpPr>
        <p:spPr>
          <a:xfrm>
            <a:off x="2729034" y="1667532"/>
            <a:ext cx="50241" cy="50585"/>
          </a:xfrm>
          <a:custGeom>
            <a:avLst/>
            <a:gdLst/>
            <a:ahLst/>
            <a:cxnLst/>
            <a:rect l="l" t="t" r="r" b="b"/>
            <a:pathLst>
              <a:path w="1751" h="1763" extrusionOk="0">
                <a:moveTo>
                  <a:pt x="881" y="0"/>
                </a:moveTo>
                <a:cubicBezTo>
                  <a:pt x="393" y="0"/>
                  <a:pt x="0" y="405"/>
                  <a:pt x="0" y="882"/>
                </a:cubicBezTo>
                <a:cubicBezTo>
                  <a:pt x="0" y="1370"/>
                  <a:pt x="393" y="1763"/>
                  <a:pt x="881" y="1763"/>
                </a:cubicBezTo>
                <a:cubicBezTo>
                  <a:pt x="1358" y="1763"/>
                  <a:pt x="1751" y="1370"/>
                  <a:pt x="1751" y="882"/>
                </a:cubicBezTo>
                <a:cubicBezTo>
                  <a:pt x="1751" y="405"/>
                  <a:pt x="1358" y="0"/>
                  <a:pt x="8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4" name="Google Shape;3794;p41"/>
          <p:cNvSpPr/>
          <p:nvPr/>
        </p:nvSpPr>
        <p:spPr>
          <a:xfrm>
            <a:off x="2729034" y="3174405"/>
            <a:ext cx="50241" cy="50269"/>
          </a:xfrm>
          <a:custGeom>
            <a:avLst/>
            <a:gdLst/>
            <a:ahLst/>
            <a:cxnLst/>
            <a:rect l="l" t="t" r="r" b="b"/>
            <a:pathLst>
              <a:path w="1751" h="1752" extrusionOk="0">
                <a:moveTo>
                  <a:pt x="881" y="1"/>
                </a:moveTo>
                <a:cubicBezTo>
                  <a:pt x="393" y="1"/>
                  <a:pt x="0" y="394"/>
                  <a:pt x="0" y="870"/>
                </a:cubicBezTo>
                <a:cubicBezTo>
                  <a:pt x="0" y="1358"/>
                  <a:pt x="393" y="1751"/>
                  <a:pt x="881" y="1751"/>
                </a:cubicBezTo>
                <a:cubicBezTo>
                  <a:pt x="1358" y="1751"/>
                  <a:pt x="1751" y="1358"/>
                  <a:pt x="1751" y="870"/>
                </a:cubicBezTo>
                <a:cubicBezTo>
                  <a:pt x="1751" y="394"/>
                  <a:pt x="1358" y="1"/>
                  <a:pt x="8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5" name="Google Shape;3795;p41"/>
          <p:cNvGrpSpPr/>
          <p:nvPr/>
        </p:nvGrpSpPr>
        <p:grpSpPr>
          <a:xfrm>
            <a:off x="1070722" y="1839716"/>
            <a:ext cx="845884" cy="1042628"/>
            <a:chOff x="1070722" y="1839716"/>
            <a:chExt cx="845884" cy="1042628"/>
          </a:xfrm>
        </p:grpSpPr>
        <p:grpSp>
          <p:nvGrpSpPr>
            <p:cNvPr id="3796" name="Google Shape;3796;p41"/>
            <p:cNvGrpSpPr/>
            <p:nvPr/>
          </p:nvGrpSpPr>
          <p:grpSpPr>
            <a:xfrm>
              <a:off x="1468027" y="2681123"/>
              <a:ext cx="50585" cy="201221"/>
              <a:chOff x="1468027" y="2681123"/>
              <a:chExt cx="50585" cy="201221"/>
            </a:xfrm>
          </p:grpSpPr>
          <p:sp>
            <p:nvSpPr>
              <p:cNvPr id="3797" name="Google Shape;3797;p41"/>
              <p:cNvSpPr/>
              <p:nvPr/>
            </p:nvSpPr>
            <p:spPr>
              <a:xfrm>
                <a:off x="1489547" y="2681123"/>
                <a:ext cx="8235" cy="175942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132" extrusionOk="0">
                    <a:moveTo>
                      <a:pt x="1" y="0"/>
                    </a:moveTo>
                    <a:lnTo>
                      <a:pt x="1" y="6132"/>
                    </a:lnTo>
                    <a:lnTo>
                      <a:pt x="287" y="6132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1"/>
              <p:cNvSpPr/>
              <p:nvPr/>
            </p:nvSpPr>
            <p:spPr>
              <a:xfrm>
                <a:off x="1468027" y="2831759"/>
                <a:ext cx="50585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2" y="1"/>
                    </a:moveTo>
                    <a:cubicBezTo>
                      <a:pt x="394" y="1"/>
                      <a:pt x="1" y="394"/>
                      <a:pt x="1" y="882"/>
                    </a:cubicBezTo>
                    <a:cubicBezTo>
                      <a:pt x="1" y="1358"/>
                      <a:pt x="394" y="1763"/>
                      <a:pt x="882" y="1763"/>
                    </a:cubicBezTo>
                    <a:cubicBezTo>
                      <a:pt x="1370" y="1763"/>
                      <a:pt x="1763" y="1358"/>
                      <a:pt x="1763" y="882"/>
                    </a:cubicBezTo>
                    <a:cubicBezTo>
                      <a:pt x="1763" y="394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9" name="Google Shape;3799;p41"/>
            <p:cNvGrpSpPr/>
            <p:nvPr/>
          </p:nvGrpSpPr>
          <p:grpSpPr>
            <a:xfrm>
              <a:off x="1070722" y="1839716"/>
              <a:ext cx="845884" cy="845539"/>
              <a:chOff x="1070722" y="1839716"/>
              <a:chExt cx="845884" cy="845539"/>
            </a:xfrm>
          </p:grpSpPr>
          <p:sp>
            <p:nvSpPr>
              <p:cNvPr id="3800" name="Google Shape;3800;p41"/>
              <p:cNvSpPr/>
              <p:nvPr/>
            </p:nvSpPr>
            <p:spPr>
              <a:xfrm>
                <a:off x="1074481" y="1843130"/>
                <a:ext cx="837678" cy="838022"/>
              </a:xfrm>
              <a:custGeom>
                <a:avLst/>
                <a:gdLst/>
                <a:ahLst/>
                <a:cxnLst/>
                <a:rect l="l" t="t" r="r" b="b"/>
                <a:pathLst>
                  <a:path w="29195" h="29207" extrusionOk="0">
                    <a:moveTo>
                      <a:pt x="14598" y="0"/>
                    </a:moveTo>
                    <a:cubicBezTo>
                      <a:pt x="6537" y="0"/>
                      <a:pt x="1" y="6537"/>
                      <a:pt x="1" y="14609"/>
                    </a:cubicBezTo>
                    <a:cubicBezTo>
                      <a:pt x="1" y="22670"/>
                      <a:pt x="6537" y="29206"/>
                      <a:pt x="14598" y="29206"/>
                    </a:cubicBezTo>
                    <a:cubicBezTo>
                      <a:pt x="22658" y="29206"/>
                      <a:pt x="29195" y="22670"/>
                      <a:pt x="29195" y="14609"/>
                    </a:cubicBezTo>
                    <a:cubicBezTo>
                      <a:pt x="29195" y="6537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1"/>
              <p:cNvSpPr/>
              <p:nvPr/>
            </p:nvSpPr>
            <p:spPr>
              <a:xfrm>
                <a:off x="1070722" y="1839716"/>
                <a:ext cx="845884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81" h="29469" extrusionOk="0">
                    <a:moveTo>
                      <a:pt x="14729" y="274"/>
                    </a:moveTo>
                    <a:cubicBezTo>
                      <a:pt x="22706" y="274"/>
                      <a:pt x="29195" y="6751"/>
                      <a:pt x="29183" y="14728"/>
                    </a:cubicBezTo>
                    <a:cubicBezTo>
                      <a:pt x="29183" y="22682"/>
                      <a:pt x="22694" y="29170"/>
                      <a:pt x="14729" y="29170"/>
                    </a:cubicBezTo>
                    <a:cubicBezTo>
                      <a:pt x="6764" y="29170"/>
                      <a:pt x="275" y="22705"/>
                      <a:pt x="275" y="14728"/>
                    </a:cubicBezTo>
                    <a:cubicBezTo>
                      <a:pt x="275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73" y="29468"/>
                      <a:pt x="29481" y="22848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1"/>
              <p:cNvSpPr/>
              <p:nvPr/>
            </p:nvSpPr>
            <p:spPr>
              <a:xfrm>
                <a:off x="1115827" y="1884792"/>
                <a:ext cx="755014" cy="755014"/>
              </a:xfrm>
              <a:custGeom>
                <a:avLst/>
                <a:gdLst/>
                <a:ahLst/>
                <a:cxnLst/>
                <a:rect l="l" t="t" r="r" b="b"/>
                <a:pathLst>
                  <a:path w="26314" h="26314" extrusionOk="0">
                    <a:moveTo>
                      <a:pt x="13157" y="1"/>
                    </a:moveTo>
                    <a:cubicBezTo>
                      <a:pt x="5894" y="1"/>
                      <a:pt x="0" y="5882"/>
                      <a:pt x="0" y="13157"/>
                    </a:cubicBezTo>
                    <a:cubicBezTo>
                      <a:pt x="0" y="20420"/>
                      <a:pt x="5894" y="26314"/>
                      <a:pt x="13157" y="26314"/>
                    </a:cubicBezTo>
                    <a:cubicBezTo>
                      <a:pt x="20420" y="26314"/>
                      <a:pt x="26313" y="20420"/>
                      <a:pt x="26313" y="13157"/>
                    </a:cubicBezTo>
                    <a:cubicBezTo>
                      <a:pt x="26313" y="5882"/>
                      <a:pt x="20420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1"/>
              <p:cNvSpPr/>
              <p:nvPr/>
            </p:nvSpPr>
            <p:spPr>
              <a:xfrm>
                <a:off x="1115827" y="1884447"/>
                <a:ext cx="660387" cy="660387"/>
              </a:xfrm>
              <a:custGeom>
                <a:avLst/>
                <a:gdLst/>
                <a:ahLst/>
                <a:cxnLst/>
                <a:rect l="l" t="t" r="r" b="b"/>
                <a:pathLst>
                  <a:path w="23016" h="23016" extrusionOk="0">
                    <a:moveTo>
                      <a:pt x="13157" y="1"/>
                    </a:moveTo>
                    <a:cubicBezTo>
                      <a:pt x="5894" y="1"/>
                      <a:pt x="0" y="5906"/>
                      <a:pt x="0" y="13157"/>
                    </a:cubicBezTo>
                    <a:cubicBezTo>
                      <a:pt x="0" y="17074"/>
                      <a:pt x="1715" y="20599"/>
                      <a:pt x="4441" y="23016"/>
                    </a:cubicBezTo>
                    <a:cubicBezTo>
                      <a:pt x="2382" y="20694"/>
                      <a:pt x="1132" y="17646"/>
                      <a:pt x="1132" y="14300"/>
                    </a:cubicBezTo>
                    <a:cubicBezTo>
                      <a:pt x="1132" y="7037"/>
                      <a:pt x="7025" y="1144"/>
                      <a:pt x="14288" y="1144"/>
                    </a:cubicBezTo>
                    <a:cubicBezTo>
                      <a:pt x="17634" y="1144"/>
                      <a:pt x="20694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1"/>
              <p:cNvSpPr/>
              <p:nvPr/>
            </p:nvSpPr>
            <p:spPr>
              <a:xfrm>
                <a:off x="1111724" y="1880373"/>
                <a:ext cx="763565" cy="763536"/>
              </a:xfrm>
              <a:custGeom>
                <a:avLst/>
                <a:gdLst/>
                <a:ahLst/>
                <a:cxnLst/>
                <a:rect l="l" t="t" r="r" b="b"/>
                <a:pathLst>
                  <a:path w="26612" h="26611" extrusionOk="0">
                    <a:moveTo>
                      <a:pt x="13300" y="286"/>
                    </a:moveTo>
                    <a:cubicBezTo>
                      <a:pt x="20491" y="286"/>
                      <a:pt x="26325" y="6132"/>
                      <a:pt x="26325" y="13311"/>
                    </a:cubicBezTo>
                    <a:cubicBezTo>
                      <a:pt x="26325" y="20491"/>
                      <a:pt x="20479" y="26325"/>
                      <a:pt x="13300" y="26325"/>
                    </a:cubicBezTo>
                    <a:cubicBezTo>
                      <a:pt x="6108" y="26325"/>
                      <a:pt x="274" y="20479"/>
                      <a:pt x="274" y="13311"/>
                    </a:cubicBezTo>
                    <a:cubicBezTo>
                      <a:pt x="274" y="6120"/>
                      <a:pt x="6132" y="286"/>
                      <a:pt x="13300" y="286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1" y="5965"/>
                      <a:pt x="1" y="13311"/>
                    </a:cubicBezTo>
                    <a:cubicBezTo>
                      <a:pt x="1" y="20645"/>
                      <a:pt x="5966" y="26610"/>
                      <a:pt x="13300" y="26610"/>
                    </a:cubicBezTo>
                    <a:cubicBezTo>
                      <a:pt x="20634" y="26610"/>
                      <a:pt x="26611" y="20645"/>
                      <a:pt x="26611" y="13311"/>
                    </a:cubicBezTo>
                    <a:cubicBezTo>
                      <a:pt x="26611" y="5965"/>
                      <a:pt x="20634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1"/>
              <p:cNvSpPr/>
              <p:nvPr/>
            </p:nvSpPr>
            <p:spPr>
              <a:xfrm>
                <a:off x="1593414" y="2084635"/>
                <a:ext cx="52306" cy="173590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6050" extrusionOk="0">
                    <a:moveTo>
                      <a:pt x="0" y="1"/>
                    </a:moveTo>
                    <a:cubicBezTo>
                      <a:pt x="441" y="668"/>
                      <a:pt x="691" y="1454"/>
                      <a:pt x="691" y="2299"/>
                    </a:cubicBezTo>
                    <a:lnTo>
                      <a:pt x="691" y="6049"/>
                    </a:lnTo>
                    <a:lnTo>
                      <a:pt x="1822" y="6049"/>
                    </a:lnTo>
                    <a:lnTo>
                      <a:pt x="1822" y="3430"/>
                    </a:lnTo>
                    <a:cubicBezTo>
                      <a:pt x="1822" y="2001"/>
                      <a:pt x="1096" y="739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1"/>
              <p:cNvSpPr/>
              <p:nvPr/>
            </p:nvSpPr>
            <p:spPr>
              <a:xfrm>
                <a:off x="1415090" y="2070977"/>
                <a:ext cx="150004" cy="187247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6526" extrusionOk="0">
                    <a:moveTo>
                      <a:pt x="2786" y="1"/>
                    </a:moveTo>
                    <a:cubicBezTo>
                      <a:pt x="2691" y="1"/>
                      <a:pt x="2608" y="1"/>
                      <a:pt x="2536" y="13"/>
                    </a:cubicBezTo>
                    <a:cubicBezTo>
                      <a:pt x="1370" y="429"/>
                      <a:pt x="429" y="1346"/>
                      <a:pt x="24" y="2525"/>
                    </a:cubicBezTo>
                    <a:cubicBezTo>
                      <a:pt x="0" y="2620"/>
                      <a:pt x="0" y="2703"/>
                      <a:pt x="0" y="2775"/>
                    </a:cubicBezTo>
                    <a:lnTo>
                      <a:pt x="0" y="6525"/>
                    </a:lnTo>
                    <a:lnTo>
                      <a:pt x="1131" y="6525"/>
                    </a:lnTo>
                    <a:lnTo>
                      <a:pt x="1131" y="3906"/>
                    </a:lnTo>
                    <a:lnTo>
                      <a:pt x="1120" y="3906"/>
                    </a:lnTo>
                    <a:cubicBezTo>
                      <a:pt x="1120" y="2382"/>
                      <a:pt x="2370" y="1132"/>
                      <a:pt x="3906" y="1132"/>
                    </a:cubicBezTo>
                    <a:cubicBezTo>
                      <a:pt x="4382" y="1132"/>
                      <a:pt x="4822" y="1251"/>
                      <a:pt x="5227" y="1453"/>
                    </a:cubicBezTo>
                    <a:cubicBezTo>
                      <a:pt x="4751" y="596"/>
                      <a:pt x="3846" y="1"/>
                      <a:pt x="2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1"/>
              <p:cNvSpPr/>
              <p:nvPr/>
            </p:nvSpPr>
            <p:spPr>
              <a:xfrm>
                <a:off x="1317392" y="2292024"/>
                <a:ext cx="418509" cy="232667"/>
              </a:xfrm>
              <a:custGeom>
                <a:avLst/>
                <a:gdLst/>
                <a:ahLst/>
                <a:cxnLst/>
                <a:rect l="l" t="t" r="r" b="b"/>
                <a:pathLst>
                  <a:path w="14586" h="8109" extrusionOk="0">
                    <a:moveTo>
                      <a:pt x="13407" y="0"/>
                    </a:moveTo>
                    <a:lnTo>
                      <a:pt x="13407" y="0"/>
                    </a:lnTo>
                    <a:cubicBezTo>
                      <a:pt x="13442" y="119"/>
                      <a:pt x="13454" y="238"/>
                      <a:pt x="13454" y="357"/>
                    </a:cubicBezTo>
                    <a:lnTo>
                      <a:pt x="13454" y="5441"/>
                    </a:lnTo>
                    <a:cubicBezTo>
                      <a:pt x="13454" y="6298"/>
                      <a:pt x="12776" y="6977"/>
                      <a:pt x="11918" y="6977"/>
                    </a:cubicBezTo>
                    <a:lnTo>
                      <a:pt x="357" y="6977"/>
                    </a:lnTo>
                    <a:cubicBezTo>
                      <a:pt x="238" y="6977"/>
                      <a:pt x="119" y="6965"/>
                      <a:pt x="0" y="6929"/>
                    </a:cubicBezTo>
                    <a:lnTo>
                      <a:pt x="0" y="6929"/>
                    </a:lnTo>
                    <a:cubicBezTo>
                      <a:pt x="167" y="7608"/>
                      <a:pt x="774" y="8108"/>
                      <a:pt x="1488" y="8108"/>
                    </a:cubicBezTo>
                    <a:lnTo>
                      <a:pt x="13049" y="8108"/>
                    </a:lnTo>
                    <a:cubicBezTo>
                      <a:pt x="13907" y="8108"/>
                      <a:pt x="14585" y="7430"/>
                      <a:pt x="14585" y="6572"/>
                    </a:cubicBezTo>
                    <a:lnTo>
                      <a:pt x="14585" y="1488"/>
                    </a:lnTo>
                    <a:cubicBezTo>
                      <a:pt x="14585" y="774"/>
                      <a:pt x="14085" y="167"/>
                      <a:pt x="134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1"/>
              <p:cNvSpPr/>
              <p:nvPr/>
            </p:nvSpPr>
            <p:spPr>
              <a:xfrm>
                <a:off x="1280149" y="2028627"/>
                <a:ext cx="427719" cy="46737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16289" extrusionOk="0">
                    <a:moveTo>
                      <a:pt x="7489" y="250"/>
                    </a:moveTo>
                    <a:cubicBezTo>
                      <a:pt x="9692" y="250"/>
                      <a:pt x="11490" y="2036"/>
                      <a:pt x="11490" y="4251"/>
                    </a:cubicBezTo>
                    <a:lnTo>
                      <a:pt x="11490" y="7858"/>
                    </a:lnTo>
                    <a:lnTo>
                      <a:pt x="10406" y="7858"/>
                    </a:lnTo>
                    <a:lnTo>
                      <a:pt x="10406" y="4251"/>
                    </a:lnTo>
                    <a:cubicBezTo>
                      <a:pt x="10406" y="2644"/>
                      <a:pt x="9097" y="1334"/>
                      <a:pt x="7489" y="1334"/>
                    </a:cubicBezTo>
                    <a:cubicBezTo>
                      <a:pt x="5882" y="1334"/>
                      <a:pt x="4572" y="2644"/>
                      <a:pt x="4572" y="4251"/>
                    </a:cubicBezTo>
                    <a:lnTo>
                      <a:pt x="4572" y="7858"/>
                    </a:lnTo>
                    <a:lnTo>
                      <a:pt x="3501" y="7858"/>
                    </a:lnTo>
                    <a:lnTo>
                      <a:pt x="3501" y="4251"/>
                    </a:lnTo>
                    <a:lnTo>
                      <a:pt x="3489" y="4251"/>
                    </a:lnTo>
                    <a:cubicBezTo>
                      <a:pt x="3489" y="2048"/>
                      <a:pt x="5275" y="250"/>
                      <a:pt x="7489" y="250"/>
                    </a:cubicBezTo>
                    <a:close/>
                    <a:moveTo>
                      <a:pt x="7477" y="1631"/>
                    </a:moveTo>
                    <a:cubicBezTo>
                      <a:pt x="8918" y="1631"/>
                      <a:pt x="10109" y="2822"/>
                      <a:pt x="10109" y="4275"/>
                    </a:cubicBezTo>
                    <a:lnTo>
                      <a:pt x="10109" y="7870"/>
                    </a:lnTo>
                    <a:lnTo>
                      <a:pt x="4846" y="7870"/>
                    </a:lnTo>
                    <a:lnTo>
                      <a:pt x="4846" y="4275"/>
                    </a:lnTo>
                    <a:cubicBezTo>
                      <a:pt x="4846" y="2810"/>
                      <a:pt x="6037" y="1631"/>
                      <a:pt x="7477" y="1631"/>
                    </a:cubicBezTo>
                    <a:close/>
                    <a:moveTo>
                      <a:pt x="13216" y="8156"/>
                    </a:moveTo>
                    <a:cubicBezTo>
                      <a:pt x="13978" y="8156"/>
                      <a:pt x="14609" y="8775"/>
                      <a:pt x="14609" y="9537"/>
                    </a:cubicBezTo>
                    <a:lnTo>
                      <a:pt x="14609" y="14633"/>
                    </a:lnTo>
                    <a:cubicBezTo>
                      <a:pt x="14609" y="15383"/>
                      <a:pt x="13978" y="16014"/>
                      <a:pt x="13216" y="16014"/>
                    </a:cubicBezTo>
                    <a:lnTo>
                      <a:pt x="1655" y="16014"/>
                    </a:lnTo>
                    <a:cubicBezTo>
                      <a:pt x="893" y="16014"/>
                      <a:pt x="274" y="15383"/>
                      <a:pt x="274" y="14633"/>
                    </a:cubicBezTo>
                    <a:lnTo>
                      <a:pt x="274" y="9537"/>
                    </a:lnTo>
                    <a:cubicBezTo>
                      <a:pt x="274" y="8775"/>
                      <a:pt x="893" y="8156"/>
                      <a:pt x="1655" y="8156"/>
                    </a:cubicBezTo>
                    <a:close/>
                    <a:moveTo>
                      <a:pt x="7489" y="0"/>
                    </a:moveTo>
                    <a:cubicBezTo>
                      <a:pt x="5120" y="0"/>
                      <a:pt x="3215" y="1917"/>
                      <a:pt x="3215" y="4275"/>
                    </a:cubicBezTo>
                    <a:lnTo>
                      <a:pt x="3215" y="7870"/>
                    </a:lnTo>
                    <a:lnTo>
                      <a:pt x="1667" y="7870"/>
                    </a:lnTo>
                    <a:cubicBezTo>
                      <a:pt x="750" y="7870"/>
                      <a:pt x="0" y="8620"/>
                      <a:pt x="0" y="9537"/>
                    </a:cubicBezTo>
                    <a:lnTo>
                      <a:pt x="0" y="14621"/>
                    </a:lnTo>
                    <a:cubicBezTo>
                      <a:pt x="0" y="15550"/>
                      <a:pt x="750" y="16288"/>
                      <a:pt x="1667" y="16288"/>
                    </a:cubicBezTo>
                    <a:lnTo>
                      <a:pt x="13240" y="16288"/>
                    </a:lnTo>
                    <a:cubicBezTo>
                      <a:pt x="14157" y="16288"/>
                      <a:pt x="14907" y="15550"/>
                      <a:pt x="14907" y="14621"/>
                    </a:cubicBezTo>
                    <a:lnTo>
                      <a:pt x="14907" y="9537"/>
                    </a:lnTo>
                    <a:cubicBezTo>
                      <a:pt x="14883" y="8620"/>
                      <a:pt x="14145" y="7870"/>
                      <a:pt x="13216" y="7870"/>
                    </a:cubicBezTo>
                    <a:lnTo>
                      <a:pt x="11764" y="7870"/>
                    </a:lnTo>
                    <a:lnTo>
                      <a:pt x="11764" y="4275"/>
                    </a:lnTo>
                    <a:cubicBezTo>
                      <a:pt x="11764" y="1905"/>
                      <a:pt x="9847" y="0"/>
                      <a:pt x="74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1"/>
              <p:cNvSpPr/>
              <p:nvPr/>
            </p:nvSpPr>
            <p:spPr>
              <a:xfrm>
                <a:off x="1350187" y="2356927"/>
                <a:ext cx="36899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8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988"/>
                      <a:pt x="286" y="1286"/>
                      <a:pt x="643" y="1286"/>
                    </a:cubicBezTo>
                    <a:cubicBezTo>
                      <a:pt x="1000" y="1286"/>
                      <a:pt x="1286" y="988"/>
                      <a:pt x="1286" y="643"/>
                    </a:cubicBezTo>
                    <a:cubicBezTo>
                      <a:pt x="1286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1"/>
              <p:cNvSpPr/>
              <p:nvPr/>
            </p:nvSpPr>
            <p:spPr>
              <a:xfrm>
                <a:off x="1412680" y="2356927"/>
                <a:ext cx="36583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7" extrusionOk="0">
                    <a:moveTo>
                      <a:pt x="632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32" y="1286"/>
                    </a:cubicBezTo>
                    <a:cubicBezTo>
                      <a:pt x="989" y="1286"/>
                      <a:pt x="1275" y="988"/>
                      <a:pt x="1275" y="643"/>
                    </a:cubicBezTo>
                    <a:cubicBezTo>
                      <a:pt x="1275" y="286"/>
                      <a:pt x="989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1"/>
              <p:cNvSpPr/>
              <p:nvPr/>
            </p:nvSpPr>
            <p:spPr>
              <a:xfrm>
                <a:off x="1474856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87" y="0"/>
                      <a:pt x="1" y="286"/>
                      <a:pt x="1" y="643"/>
                    </a:cubicBezTo>
                    <a:cubicBezTo>
                      <a:pt x="1" y="988"/>
                      <a:pt x="287" y="1286"/>
                      <a:pt x="644" y="1286"/>
                    </a:cubicBezTo>
                    <a:cubicBezTo>
                      <a:pt x="1001" y="1286"/>
                      <a:pt x="1287" y="988"/>
                      <a:pt x="1287" y="643"/>
                    </a:cubicBezTo>
                    <a:cubicBezTo>
                      <a:pt x="1287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1"/>
              <p:cNvSpPr/>
              <p:nvPr/>
            </p:nvSpPr>
            <p:spPr>
              <a:xfrm>
                <a:off x="1537722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86" y="0"/>
                      <a:pt x="1" y="286"/>
                      <a:pt x="1" y="643"/>
                    </a:cubicBezTo>
                    <a:cubicBezTo>
                      <a:pt x="1" y="988"/>
                      <a:pt x="286" y="1286"/>
                      <a:pt x="644" y="1286"/>
                    </a:cubicBezTo>
                    <a:cubicBezTo>
                      <a:pt x="989" y="1286"/>
                      <a:pt x="1287" y="988"/>
                      <a:pt x="1287" y="643"/>
                    </a:cubicBezTo>
                    <a:cubicBezTo>
                      <a:pt x="1287" y="286"/>
                      <a:pt x="989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1"/>
              <p:cNvSpPr/>
              <p:nvPr/>
            </p:nvSpPr>
            <p:spPr>
              <a:xfrm>
                <a:off x="1599898" y="2356927"/>
                <a:ext cx="36927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7" extrusionOk="0">
                    <a:moveTo>
                      <a:pt x="644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988"/>
                      <a:pt x="298" y="1286"/>
                      <a:pt x="644" y="1286"/>
                    </a:cubicBezTo>
                    <a:cubicBezTo>
                      <a:pt x="1001" y="1286"/>
                      <a:pt x="1286" y="988"/>
                      <a:pt x="1286" y="643"/>
                    </a:cubicBezTo>
                    <a:cubicBezTo>
                      <a:pt x="1286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4" name="Google Shape;3814;p41"/>
          <p:cNvGrpSpPr/>
          <p:nvPr/>
        </p:nvGrpSpPr>
        <p:grpSpPr>
          <a:xfrm>
            <a:off x="1473377" y="3199339"/>
            <a:ext cx="1703546" cy="1253777"/>
            <a:chOff x="1473377" y="3199339"/>
            <a:chExt cx="1703546" cy="1253777"/>
          </a:xfrm>
        </p:grpSpPr>
        <p:grpSp>
          <p:nvGrpSpPr>
            <p:cNvPr id="3815" name="Google Shape;3815;p41"/>
            <p:cNvGrpSpPr/>
            <p:nvPr/>
          </p:nvGrpSpPr>
          <p:grpSpPr>
            <a:xfrm>
              <a:off x="1473377" y="4197895"/>
              <a:ext cx="1285439" cy="255221"/>
              <a:chOff x="1473377" y="4197895"/>
              <a:chExt cx="1285439" cy="255221"/>
            </a:xfrm>
          </p:grpSpPr>
          <p:sp>
            <p:nvSpPr>
              <p:cNvPr id="3816" name="Google Shape;3816;p41"/>
              <p:cNvSpPr/>
              <p:nvPr/>
            </p:nvSpPr>
            <p:spPr>
              <a:xfrm>
                <a:off x="1493200" y="4213275"/>
                <a:ext cx="1265616" cy="239841"/>
              </a:xfrm>
              <a:custGeom>
                <a:avLst/>
                <a:gdLst/>
                <a:ahLst/>
                <a:cxnLst/>
                <a:rect l="l" t="t" r="r" b="b"/>
                <a:pathLst>
                  <a:path w="33660" h="8359" extrusionOk="0">
                    <a:moveTo>
                      <a:pt x="33385" y="1"/>
                    </a:moveTo>
                    <a:lnTo>
                      <a:pt x="33385" y="4846"/>
                    </a:lnTo>
                    <a:cubicBezTo>
                      <a:pt x="33385" y="6632"/>
                      <a:pt x="31921" y="8097"/>
                      <a:pt x="30135" y="8097"/>
                    </a:cubicBezTo>
                    <a:lnTo>
                      <a:pt x="3525" y="8097"/>
                    </a:lnTo>
                    <a:cubicBezTo>
                      <a:pt x="1739" y="8097"/>
                      <a:pt x="286" y="6632"/>
                      <a:pt x="286" y="4846"/>
                    </a:cubicBezTo>
                    <a:lnTo>
                      <a:pt x="286" y="346"/>
                    </a:lnTo>
                    <a:lnTo>
                      <a:pt x="0" y="346"/>
                    </a:lnTo>
                    <a:lnTo>
                      <a:pt x="0" y="4846"/>
                    </a:lnTo>
                    <a:cubicBezTo>
                      <a:pt x="0" y="6787"/>
                      <a:pt x="1572" y="8359"/>
                      <a:pt x="3513" y="8359"/>
                    </a:cubicBezTo>
                    <a:lnTo>
                      <a:pt x="30123" y="8359"/>
                    </a:lnTo>
                    <a:cubicBezTo>
                      <a:pt x="32064" y="8359"/>
                      <a:pt x="33647" y="6787"/>
                      <a:pt x="33659" y="4846"/>
                    </a:cubicBezTo>
                    <a:lnTo>
                      <a:pt x="3365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1"/>
              <p:cNvSpPr/>
              <p:nvPr/>
            </p:nvSpPr>
            <p:spPr>
              <a:xfrm>
                <a:off x="1473377" y="4197895"/>
                <a:ext cx="50585" cy="50269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52" extrusionOk="0">
                    <a:moveTo>
                      <a:pt x="882" y="1"/>
                    </a:moveTo>
                    <a:cubicBezTo>
                      <a:pt x="394" y="1"/>
                      <a:pt x="1" y="394"/>
                      <a:pt x="1" y="882"/>
                    </a:cubicBezTo>
                    <a:cubicBezTo>
                      <a:pt x="1" y="1358"/>
                      <a:pt x="394" y="1751"/>
                      <a:pt x="882" y="1751"/>
                    </a:cubicBezTo>
                    <a:cubicBezTo>
                      <a:pt x="1370" y="1751"/>
                      <a:pt x="1763" y="1358"/>
                      <a:pt x="1763" y="882"/>
                    </a:cubicBezTo>
                    <a:cubicBezTo>
                      <a:pt x="1763" y="394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8" name="Google Shape;3818;p41"/>
            <p:cNvSpPr/>
            <p:nvPr/>
          </p:nvSpPr>
          <p:spPr>
            <a:xfrm>
              <a:off x="2750553" y="3199339"/>
              <a:ext cx="7890" cy="175971"/>
            </a:xfrm>
            <a:custGeom>
              <a:avLst/>
              <a:gdLst/>
              <a:ahLst/>
              <a:cxnLst/>
              <a:rect l="l" t="t" r="r" b="b"/>
              <a:pathLst>
                <a:path w="275" h="6133" extrusionOk="0">
                  <a:moveTo>
                    <a:pt x="0" y="1"/>
                  </a:moveTo>
                  <a:lnTo>
                    <a:pt x="0" y="6133"/>
                  </a:lnTo>
                  <a:lnTo>
                    <a:pt x="274" y="613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9" name="Google Shape;3819;p41"/>
            <p:cNvGrpSpPr/>
            <p:nvPr/>
          </p:nvGrpSpPr>
          <p:grpSpPr>
            <a:xfrm>
              <a:off x="2331384" y="3371867"/>
              <a:ext cx="845539" cy="845539"/>
              <a:chOff x="2331384" y="3371867"/>
              <a:chExt cx="845539" cy="845539"/>
            </a:xfrm>
          </p:grpSpPr>
          <p:sp>
            <p:nvSpPr>
              <p:cNvPr id="3820" name="Google Shape;3820;p41"/>
              <p:cNvSpPr/>
              <p:nvPr/>
            </p:nvSpPr>
            <p:spPr>
              <a:xfrm>
                <a:off x="2335143" y="3375281"/>
                <a:ext cx="838022" cy="838022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29207" extrusionOk="0">
                    <a:moveTo>
                      <a:pt x="14609" y="1"/>
                    </a:moveTo>
                    <a:cubicBezTo>
                      <a:pt x="6549" y="1"/>
                      <a:pt x="0" y="6537"/>
                      <a:pt x="0" y="14610"/>
                    </a:cubicBezTo>
                    <a:cubicBezTo>
                      <a:pt x="0" y="22670"/>
                      <a:pt x="6549" y="29207"/>
                      <a:pt x="14609" y="29207"/>
                    </a:cubicBezTo>
                    <a:cubicBezTo>
                      <a:pt x="22670" y="29207"/>
                      <a:pt x="29207" y="22670"/>
                      <a:pt x="29207" y="14610"/>
                    </a:cubicBezTo>
                    <a:cubicBezTo>
                      <a:pt x="29207" y="6537"/>
                      <a:pt x="22670" y="1"/>
                      <a:pt x="14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1"/>
              <p:cNvSpPr/>
              <p:nvPr/>
            </p:nvSpPr>
            <p:spPr>
              <a:xfrm>
                <a:off x="2378182" y="3416627"/>
                <a:ext cx="755014" cy="755330"/>
              </a:xfrm>
              <a:custGeom>
                <a:avLst/>
                <a:gdLst/>
                <a:ahLst/>
                <a:cxnLst/>
                <a:rect l="l" t="t" r="r" b="b"/>
                <a:pathLst>
                  <a:path w="26314" h="26325" extrusionOk="0">
                    <a:moveTo>
                      <a:pt x="13157" y="0"/>
                    </a:moveTo>
                    <a:cubicBezTo>
                      <a:pt x="5882" y="0"/>
                      <a:pt x="1" y="5894"/>
                      <a:pt x="1" y="13169"/>
                    </a:cubicBezTo>
                    <a:cubicBezTo>
                      <a:pt x="1" y="20431"/>
                      <a:pt x="5882" y="26325"/>
                      <a:pt x="13157" y="26325"/>
                    </a:cubicBezTo>
                    <a:cubicBezTo>
                      <a:pt x="20420" y="26325"/>
                      <a:pt x="26313" y="20431"/>
                      <a:pt x="26313" y="13169"/>
                    </a:cubicBezTo>
                    <a:cubicBezTo>
                      <a:pt x="26313" y="5894"/>
                      <a:pt x="20420" y="0"/>
                      <a:pt x="13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1"/>
              <p:cNvSpPr/>
              <p:nvPr/>
            </p:nvSpPr>
            <p:spPr>
              <a:xfrm>
                <a:off x="2377493" y="3416971"/>
                <a:ext cx="660387" cy="660042"/>
              </a:xfrm>
              <a:custGeom>
                <a:avLst/>
                <a:gdLst/>
                <a:ahLst/>
                <a:cxnLst/>
                <a:rect l="l" t="t" r="r" b="b"/>
                <a:pathLst>
                  <a:path w="23016" h="23004" extrusionOk="0">
                    <a:moveTo>
                      <a:pt x="13157" y="0"/>
                    </a:moveTo>
                    <a:cubicBezTo>
                      <a:pt x="5894" y="0"/>
                      <a:pt x="1" y="5894"/>
                      <a:pt x="1" y="13157"/>
                    </a:cubicBezTo>
                    <a:cubicBezTo>
                      <a:pt x="1" y="17062"/>
                      <a:pt x="1715" y="20598"/>
                      <a:pt x="4442" y="23003"/>
                    </a:cubicBezTo>
                    <a:cubicBezTo>
                      <a:pt x="2382" y="20681"/>
                      <a:pt x="1132" y="17633"/>
                      <a:pt x="1132" y="14288"/>
                    </a:cubicBezTo>
                    <a:cubicBezTo>
                      <a:pt x="1132" y="7025"/>
                      <a:pt x="7026" y="1131"/>
                      <a:pt x="14288" y="1131"/>
                    </a:cubicBezTo>
                    <a:cubicBezTo>
                      <a:pt x="17646" y="1131"/>
                      <a:pt x="20694" y="2381"/>
                      <a:pt x="23016" y="4429"/>
                    </a:cubicBezTo>
                    <a:cubicBezTo>
                      <a:pt x="20599" y="1703"/>
                      <a:pt x="17086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1"/>
              <p:cNvSpPr/>
              <p:nvPr/>
            </p:nvSpPr>
            <p:spPr>
              <a:xfrm>
                <a:off x="2373734" y="3412524"/>
                <a:ext cx="763565" cy="763536"/>
              </a:xfrm>
              <a:custGeom>
                <a:avLst/>
                <a:gdLst/>
                <a:ahLst/>
                <a:cxnLst/>
                <a:rect l="l" t="t" r="r" b="b"/>
                <a:pathLst>
                  <a:path w="26612" h="26611" extrusionOk="0">
                    <a:moveTo>
                      <a:pt x="13312" y="286"/>
                    </a:moveTo>
                    <a:cubicBezTo>
                      <a:pt x="20480" y="286"/>
                      <a:pt x="26326" y="6132"/>
                      <a:pt x="26326" y="13312"/>
                    </a:cubicBezTo>
                    <a:cubicBezTo>
                      <a:pt x="26326" y="20479"/>
                      <a:pt x="20480" y="26325"/>
                      <a:pt x="13312" y="26325"/>
                    </a:cubicBezTo>
                    <a:cubicBezTo>
                      <a:pt x="6133" y="26325"/>
                      <a:pt x="287" y="20479"/>
                      <a:pt x="287" y="13312"/>
                    </a:cubicBezTo>
                    <a:cubicBezTo>
                      <a:pt x="287" y="6132"/>
                      <a:pt x="6133" y="286"/>
                      <a:pt x="13312" y="286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1" y="5965"/>
                      <a:pt x="1" y="13312"/>
                    </a:cubicBezTo>
                    <a:cubicBezTo>
                      <a:pt x="1" y="20646"/>
                      <a:pt x="5966" y="26611"/>
                      <a:pt x="13312" y="26611"/>
                    </a:cubicBezTo>
                    <a:cubicBezTo>
                      <a:pt x="20646" y="26611"/>
                      <a:pt x="26611" y="20646"/>
                      <a:pt x="26611" y="13312"/>
                    </a:cubicBezTo>
                    <a:cubicBezTo>
                      <a:pt x="26611" y="5965"/>
                      <a:pt x="20646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1"/>
              <p:cNvSpPr/>
              <p:nvPr/>
            </p:nvSpPr>
            <p:spPr>
              <a:xfrm>
                <a:off x="2331384" y="3371867"/>
                <a:ext cx="845539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9469" extrusionOk="0">
                    <a:moveTo>
                      <a:pt x="14740" y="274"/>
                    </a:moveTo>
                    <a:cubicBezTo>
                      <a:pt x="22718" y="274"/>
                      <a:pt x="29207" y="6763"/>
                      <a:pt x="29195" y="14741"/>
                    </a:cubicBezTo>
                    <a:cubicBezTo>
                      <a:pt x="29195" y="22706"/>
                      <a:pt x="22706" y="29195"/>
                      <a:pt x="14740" y="29195"/>
                    </a:cubicBezTo>
                    <a:cubicBezTo>
                      <a:pt x="6775" y="29195"/>
                      <a:pt x="286" y="22718"/>
                      <a:pt x="286" y="14741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1"/>
                    </a:moveTo>
                    <a:cubicBezTo>
                      <a:pt x="6608" y="1"/>
                      <a:pt x="1" y="6609"/>
                      <a:pt x="1" y="14741"/>
                    </a:cubicBezTo>
                    <a:cubicBezTo>
                      <a:pt x="1" y="22861"/>
                      <a:pt x="6608" y="29469"/>
                      <a:pt x="14740" y="29469"/>
                    </a:cubicBezTo>
                    <a:cubicBezTo>
                      <a:pt x="22861" y="29469"/>
                      <a:pt x="29468" y="22849"/>
                      <a:pt x="29468" y="14741"/>
                    </a:cubicBezTo>
                    <a:cubicBezTo>
                      <a:pt x="29468" y="6609"/>
                      <a:pt x="22861" y="1"/>
                      <a:pt x="14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1"/>
              <p:cNvSpPr/>
              <p:nvPr/>
            </p:nvSpPr>
            <p:spPr>
              <a:xfrm>
                <a:off x="2614235" y="3670441"/>
                <a:ext cx="45133" cy="38649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347" extrusionOk="0">
                    <a:moveTo>
                      <a:pt x="441" y="1"/>
                    </a:moveTo>
                    <a:cubicBezTo>
                      <a:pt x="310" y="108"/>
                      <a:pt x="168" y="167"/>
                      <a:pt x="13" y="191"/>
                    </a:cubicBezTo>
                    <a:cubicBezTo>
                      <a:pt x="1" y="251"/>
                      <a:pt x="1" y="298"/>
                      <a:pt x="1" y="358"/>
                    </a:cubicBezTo>
                    <a:cubicBezTo>
                      <a:pt x="1" y="632"/>
                      <a:pt x="108" y="882"/>
                      <a:pt x="287" y="1060"/>
                    </a:cubicBezTo>
                    <a:cubicBezTo>
                      <a:pt x="465" y="1239"/>
                      <a:pt x="715" y="1346"/>
                      <a:pt x="965" y="1346"/>
                    </a:cubicBezTo>
                    <a:cubicBezTo>
                      <a:pt x="1192" y="1346"/>
                      <a:pt x="1394" y="1263"/>
                      <a:pt x="1573" y="1132"/>
                    </a:cubicBez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1"/>
              <p:cNvSpPr/>
              <p:nvPr/>
            </p:nvSpPr>
            <p:spPr>
              <a:xfrm>
                <a:off x="2845525" y="3653856"/>
                <a:ext cx="118902" cy="137896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806" extrusionOk="0">
                    <a:moveTo>
                      <a:pt x="3085" y="1"/>
                    </a:moveTo>
                    <a:cubicBezTo>
                      <a:pt x="3022" y="1"/>
                      <a:pt x="2958" y="7"/>
                      <a:pt x="2894" y="19"/>
                    </a:cubicBezTo>
                    <a:cubicBezTo>
                      <a:pt x="2882" y="174"/>
                      <a:pt x="2786" y="376"/>
                      <a:pt x="2644" y="507"/>
                    </a:cubicBezTo>
                    <a:cubicBezTo>
                      <a:pt x="2489" y="650"/>
                      <a:pt x="2310" y="745"/>
                      <a:pt x="2120" y="769"/>
                    </a:cubicBezTo>
                    <a:cubicBezTo>
                      <a:pt x="2072" y="1043"/>
                      <a:pt x="2132" y="1329"/>
                      <a:pt x="2310" y="1543"/>
                    </a:cubicBezTo>
                    <a:lnTo>
                      <a:pt x="560" y="3317"/>
                    </a:lnTo>
                    <a:cubicBezTo>
                      <a:pt x="393" y="3150"/>
                      <a:pt x="215" y="3019"/>
                      <a:pt x="0" y="2900"/>
                    </a:cubicBezTo>
                    <a:lnTo>
                      <a:pt x="0" y="2900"/>
                    </a:lnTo>
                    <a:cubicBezTo>
                      <a:pt x="358" y="3448"/>
                      <a:pt x="572" y="4103"/>
                      <a:pt x="596" y="4805"/>
                    </a:cubicBezTo>
                    <a:lnTo>
                      <a:pt x="1513" y="4805"/>
                    </a:lnTo>
                    <a:cubicBezTo>
                      <a:pt x="1322" y="4317"/>
                      <a:pt x="1060" y="3865"/>
                      <a:pt x="703" y="3496"/>
                    </a:cubicBezTo>
                    <a:lnTo>
                      <a:pt x="2453" y="1745"/>
                    </a:lnTo>
                    <a:cubicBezTo>
                      <a:pt x="2644" y="1876"/>
                      <a:pt x="2846" y="1948"/>
                      <a:pt x="3072" y="1948"/>
                    </a:cubicBezTo>
                    <a:cubicBezTo>
                      <a:pt x="3334" y="1948"/>
                      <a:pt x="3572" y="1841"/>
                      <a:pt x="3751" y="1662"/>
                    </a:cubicBezTo>
                    <a:cubicBezTo>
                      <a:pt x="4144" y="1281"/>
                      <a:pt x="4144" y="674"/>
                      <a:pt x="3751" y="281"/>
                    </a:cubicBezTo>
                    <a:cubicBezTo>
                      <a:pt x="3562" y="92"/>
                      <a:pt x="3328" y="1"/>
                      <a:pt x="30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1"/>
              <p:cNvSpPr/>
              <p:nvPr/>
            </p:nvSpPr>
            <p:spPr>
              <a:xfrm>
                <a:off x="2759763" y="3592885"/>
                <a:ext cx="56065" cy="10117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3526" extrusionOk="0">
                    <a:moveTo>
                      <a:pt x="965" y="1"/>
                    </a:moveTo>
                    <a:cubicBezTo>
                      <a:pt x="906" y="1"/>
                      <a:pt x="858" y="1"/>
                      <a:pt x="799" y="13"/>
                    </a:cubicBezTo>
                    <a:cubicBezTo>
                      <a:pt x="751" y="418"/>
                      <a:pt x="430" y="727"/>
                      <a:pt x="13" y="799"/>
                    </a:cubicBezTo>
                    <a:cubicBezTo>
                      <a:pt x="1" y="858"/>
                      <a:pt x="1" y="918"/>
                      <a:pt x="1" y="977"/>
                    </a:cubicBezTo>
                    <a:cubicBezTo>
                      <a:pt x="1" y="1489"/>
                      <a:pt x="370" y="1882"/>
                      <a:pt x="870" y="1942"/>
                    </a:cubicBezTo>
                    <a:lnTo>
                      <a:pt x="870" y="3454"/>
                    </a:lnTo>
                    <a:cubicBezTo>
                      <a:pt x="942" y="3466"/>
                      <a:pt x="1013" y="3489"/>
                      <a:pt x="1084" y="3525"/>
                    </a:cubicBezTo>
                    <a:lnTo>
                      <a:pt x="1084" y="1942"/>
                    </a:lnTo>
                    <a:cubicBezTo>
                      <a:pt x="1573" y="1882"/>
                      <a:pt x="1954" y="1489"/>
                      <a:pt x="1954" y="977"/>
                    </a:cubicBezTo>
                    <a:cubicBezTo>
                      <a:pt x="1954" y="441"/>
                      <a:pt x="1525" y="1"/>
                      <a:pt x="9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1"/>
              <p:cNvSpPr/>
              <p:nvPr/>
            </p:nvSpPr>
            <p:spPr>
              <a:xfrm>
                <a:off x="2631680" y="3652881"/>
                <a:ext cx="50585" cy="63697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220" extrusionOk="0">
                    <a:moveTo>
                      <a:pt x="355" y="0"/>
                    </a:moveTo>
                    <a:cubicBezTo>
                      <a:pt x="295" y="0"/>
                      <a:pt x="236" y="6"/>
                      <a:pt x="179" y="17"/>
                    </a:cubicBezTo>
                    <a:cubicBezTo>
                      <a:pt x="167" y="184"/>
                      <a:pt x="107" y="327"/>
                      <a:pt x="0" y="470"/>
                    </a:cubicBezTo>
                    <a:lnTo>
                      <a:pt x="1762" y="2220"/>
                    </a:lnTo>
                    <a:lnTo>
                      <a:pt x="1762" y="2220"/>
                    </a:lnTo>
                    <a:lnTo>
                      <a:pt x="1119" y="1577"/>
                    </a:lnTo>
                    <a:cubicBezTo>
                      <a:pt x="1417" y="1196"/>
                      <a:pt x="1405" y="648"/>
                      <a:pt x="1048" y="291"/>
                    </a:cubicBezTo>
                    <a:cubicBezTo>
                      <a:pt x="856" y="99"/>
                      <a:pt x="602" y="0"/>
                      <a:pt x="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1"/>
              <p:cNvSpPr/>
              <p:nvPr/>
            </p:nvSpPr>
            <p:spPr>
              <a:xfrm>
                <a:off x="2613891" y="3884286"/>
                <a:ext cx="138728" cy="11586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038" extrusionOk="0">
                    <a:moveTo>
                      <a:pt x="2930" y="1"/>
                    </a:moveTo>
                    <a:cubicBezTo>
                      <a:pt x="3049" y="203"/>
                      <a:pt x="3192" y="382"/>
                      <a:pt x="3347" y="561"/>
                    </a:cubicBezTo>
                    <a:lnTo>
                      <a:pt x="1573" y="2323"/>
                    </a:lnTo>
                    <a:cubicBezTo>
                      <a:pt x="1389" y="2197"/>
                      <a:pt x="1175" y="2119"/>
                      <a:pt x="954" y="2119"/>
                    </a:cubicBezTo>
                    <a:cubicBezTo>
                      <a:pt x="903" y="2119"/>
                      <a:pt x="851" y="2123"/>
                      <a:pt x="799" y="2132"/>
                    </a:cubicBezTo>
                    <a:cubicBezTo>
                      <a:pt x="775" y="2323"/>
                      <a:pt x="680" y="2501"/>
                      <a:pt x="537" y="2644"/>
                    </a:cubicBezTo>
                    <a:cubicBezTo>
                      <a:pt x="382" y="2787"/>
                      <a:pt x="203" y="2882"/>
                      <a:pt x="13" y="2906"/>
                    </a:cubicBezTo>
                    <a:cubicBezTo>
                      <a:pt x="1" y="2966"/>
                      <a:pt x="1" y="3013"/>
                      <a:pt x="1" y="3073"/>
                    </a:cubicBezTo>
                    <a:cubicBezTo>
                      <a:pt x="1" y="3335"/>
                      <a:pt x="96" y="3573"/>
                      <a:pt x="275" y="3751"/>
                    </a:cubicBezTo>
                    <a:cubicBezTo>
                      <a:pt x="477" y="3954"/>
                      <a:pt x="727" y="4037"/>
                      <a:pt x="965" y="4037"/>
                    </a:cubicBezTo>
                    <a:cubicBezTo>
                      <a:pt x="1215" y="4037"/>
                      <a:pt x="1465" y="3954"/>
                      <a:pt x="1644" y="3751"/>
                    </a:cubicBezTo>
                    <a:cubicBezTo>
                      <a:pt x="2001" y="3394"/>
                      <a:pt x="2025" y="2847"/>
                      <a:pt x="1727" y="2466"/>
                    </a:cubicBezTo>
                    <a:lnTo>
                      <a:pt x="3478" y="703"/>
                    </a:lnTo>
                    <a:cubicBezTo>
                      <a:pt x="3882" y="1061"/>
                      <a:pt x="4323" y="1334"/>
                      <a:pt x="4835" y="1513"/>
                    </a:cubicBezTo>
                    <a:lnTo>
                      <a:pt x="4835" y="596"/>
                    </a:lnTo>
                    <a:cubicBezTo>
                      <a:pt x="4132" y="584"/>
                      <a:pt x="3478" y="358"/>
                      <a:pt x="29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1"/>
              <p:cNvSpPr/>
              <p:nvPr/>
            </p:nvSpPr>
            <p:spPr>
              <a:xfrm>
                <a:off x="2904632" y="3944942"/>
                <a:ext cx="59795" cy="55549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936" extrusionOk="0">
                    <a:moveTo>
                      <a:pt x="1024" y="1"/>
                    </a:moveTo>
                    <a:cubicBezTo>
                      <a:pt x="964" y="1"/>
                      <a:pt x="904" y="6"/>
                      <a:pt x="846" y="18"/>
                    </a:cubicBezTo>
                    <a:cubicBezTo>
                      <a:pt x="810" y="209"/>
                      <a:pt x="726" y="387"/>
                      <a:pt x="584" y="530"/>
                    </a:cubicBezTo>
                    <a:cubicBezTo>
                      <a:pt x="429" y="673"/>
                      <a:pt x="250" y="768"/>
                      <a:pt x="60" y="792"/>
                    </a:cubicBezTo>
                    <a:cubicBezTo>
                      <a:pt x="0" y="1090"/>
                      <a:pt x="84" y="1423"/>
                      <a:pt x="322" y="1649"/>
                    </a:cubicBezTo>
                    <a:cubicBezTo>
                      <a:pt x="512" y="1852"/>
                      <a:pt x="774" y="1935"/>
                      <a:pt x="1012" y="1935"/>
                    </a:cubicBezTo>
                    <a:cubicBezTo>
                      <a:pt x="1250" y="1935"/>
                      <a:pt x="1512" y="1852"/>
                      <a:pt x="1691" y="1649"/>
                    </a:cubicBezTo>
                    <a:cubicBezTo>
                      <a:pt x="2084" y="1268"/>
                      <a:pt x="2084" y="661"/>
                      <a:pt x="1691" y="268"/>
                    </a:cubicBezTo>
                    <a:cubicBezTo>
                      <a:pt x="1519" y="96"/>
                      <a:pt x="1270" y="1"/>
                      <a:pt x="10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1"/>
              <p:cNvSpPr/>
              <p:nvPr/>
            </p:nvSpPr>
            <p:spPr>
              <a:xfrm>
                <a:off x="2833561" y="3797176"/>
                <a:ext cx="188940" cy="102518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573" extrusionOk="0">
                    <a:moveTo>
                      <a:pt x="1013" y="1"/>
                    </a:moveTo>
                    <a:cubicBezTo>
                      <a:pt x="989" y="941"/>
                      <a:pt x="608" y="1811"/>
                      <a:pt x="1" y="2442"/>
                    </a:cubicBezTo>
                    <a:lnTo>
                      <a:pt x="1132" y="3573"/>
                    </a:lnTo>
                    <a:cubicBezTo>
                      <a:pt x="1751" y="2942"/>
                      <a:pt x="2120" y="2073"/>
                      <a:pt x="2144" y="1132"/>
                    </a:cubicBezTo>
                    <a:lnTo>
                      <a:pt x="4632" y="1132"/>
                    </a:lnTo>
                    <a:cubicBezTo>
                      <a:pt x="4692" y="1620"/>
                      <a:pt x="5097" y="2001"/>
                      <a:pt x="5597" y="2001"/>
                    </a:cubicBezTo>
                    <a:cubicBezTo>
                      <a:pt x="6132" y="2001"/>
                      <a:pt x="6585" y="1572"/>
                      <a:pt x="6585" y="1013"/>
                    </a:cubicBezTo>
                    <a:cubicBezTo>
                      <a:pt x="6573" y="501"/>
                      <a:pt x="6132" y="48"/>
                      <a:pt x="5597" y="48"/>
                    </a:cubicBezTo>
                    <a:cubicBezTo>
                      <a:pt x="5537" y="48"/>
                      <a:pt x="5478" y="48"/>
                      <a:pt x="5442" y="60"/>
                    </a:cubicBezTo>
                    <a:cubicBezTo>
                      <a:pt x="5359" y="465"/>
                      <a:pt x="5049" y="775"/>
                      <a:pt x="4644" y="858"/>
                    </a:cubicBezTo>
                    <a:cubicBezTo>
                      <a:pt x="4644" y="870"/>
                      <a:pt x="4632" y="882"/>
                      <a:pt x="4632" y="918"/>
                    </a:cubicBezTo>
                    <a:lnTo>
                      <a:pt x="2144" y="918"/>
                    </a:lnTo>
                    <a:cubicBezTo>
                      <a:pt x="2132" y="596"/>
                      <a:pt x="2084" y="299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1"/>
              <p:cNvSpPr/>
              <p:nvPr/>
            </p:nvSpPr>
            <p:spPr>
              <a:xfrm>
                <a:off x="2553436" y="3798897"/>
                <a:ext cx="101485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954" extrusionOk="0">
                    <a:moveTo>
                      <a:pt x="989" y="0"/>
                    </a:moveTo>
                    <a:cubicBezTo>
                      <a:pt x="929" y="0"/>
                      <a:pt x="870" y="0"/>
                      <a:pt x="810" y="24"/>
                    </a:cubicBezTo>
                    <a:cubicBezTo>
                      <a:pt x="739" y="417"/>
                      <a:pt x="417" y="750"/>
                      <a:pt x="24" y="810"/>
                    </a:cubicBezTo>
                    <a:cubicBezTo>
                      <a:pt x="1" y="870"/>
                      <a:pt x="1" y="917"/>
                      <a:pt x="1" y="977"/>
                    </a:cubicBezTo>
                    <a:cubicBezTo>
                      <a:pt x="1" y="1512"/>
                      <a:pt x="429" y="1953"/>
                      <a:pt x="989" y="1953"/>
                    </a:cubicBezTo>
                    <a:cubicBezTo>
                      <a:pt x="1489" y="1953"/>
                      <a:pt x="1894" y="1572"/>
                      <a:pt x="1953" y="1096"/>
                    </a:cubicBezTo>
                    <a:lnTo>
                      <a:pt x="3537" y="1096"/>
                    </a:lnTo>
                    <a:cubicBezTo>
                      <a:pt x="3501" y="1012"/>
                      <a:pt x="3489" y="941"/>
                      <a:pt x="3453" y="870"/>
                    </a:cubicBezTo>
                    <a:lnTo>
                      <a:pt x="1953" y="870"/>
                    </a:lnTo>
                    <a:cubicBezTo>
                      <a:pt x="1894" y="381"/>
                      <a:pt x="1489" y="0"/>
                      <a:pt x="9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1"/>
              <p:cNvSpPr/>
              <p:nvPr/>
            </p:nvSpPr>
            <p:spPr>
              <a:xfrm>
                <a:off x="2758415" y="3872350"/>
                <a:ext cx="102518" cy="18894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6585" extrusionOk="0">
                    <a:moveTo>
                      <a:pt x="2441" y="0"/>
                    </a:moveTo>
                    <a:cubicBezTo>
                      <a:pt x="1810" y="619"/>
                      <a:pt x="941" y="988"/>
                      <a:pt x="0" y="1012"/>
                    </a:cubicBezTo>
                    <a:lnTo>
                      <a:pt x="0" y="2000"/>
                    </a:lnTo>
                    <a:cubicBezTo>
                      <a:pt x="286" y="2072"/>
                      <a:pt x="596" y="2131"/>
                      <a:pt x="917" y="2143"/>
                    </a:cubicBezTo>
                    <a:lnTo>
                      <a:pt x="917" y="4632"/>
                    </a:lnTo>
                    <a:cubicBezTo>
                      <a:pt x="893" y="4632"/>
                      <a:pt x="881" y="4644"/>
                      <a:pt x="858" y="4644"/>
                    </a:cubicBezTo>
                    <a:cubicBezTo>
                      <a:pt x="774" y="5048"/>
                      <a:pt x="465" y="5358"/>
                      <a:pt x="60" y="5441"/>
                    </a:cubicBezTo>
                    <a:cubicBezTo>
                      <a:pt x="48" y="5501"/>
                      <a:pt x="48" y="5537"/>
                      <a:pt x="48" y="5596"/>
                    </a:cubicBezTo>
                    <a:cubicBezTo>
                      <a:pt x="48" y="6132"/>
                      <a:pt x="477" y="6584"/>
                      <a:pt x="1024" y="6584"/>
                    </a:cubicBezTo>
                    <a:cubicBezTo>
                      <a:pt x="1572" y="6584"/>
                      <a:pt x="2012" y="6156"/>
                      <a:pt x="2012" y="5596"/>
                    </a:cubicBezTo>
                    <a:cubicBezTo>
                      <a:pt x="2001" y="5096"/>
                      <a:pt x="1620" y="4691"/>
                      <a:pt x="1131" y="4632"/>
                    </a:cubicBezTo>
                    <a:lnTo>
                      <a:pt x="1131" y="2143"/>
                    </a:lnTo>
                    <a:cubicBezTo>
                      <a:pt x="2072" y="2120"/>
                      <a:pt x="2941" y="1739"/>
                      <a:pt x="3572" y="1131"/>
                    </a:cubicBez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1"/>
              <p:cNvSpPr/>
              <p:nvPr/>
            </p:nvSpPr>
            <p:spPr>
              <a:xfrm>
                <a:off x="2520984" y="3560434"/>
                <a:ext cx="469065" cy="468405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16325" extrusionOk="0">
                    <a:moveTo>
                      <a:pt x="8192" y="215"/>
                    </a:moveTo>
                    <a:cubicBezTo>
                      <a:pt x="8609" y="215"/>
                      <a:pt x="8954" y="560"/>
                      <a:pt x="8954" y="977"/>
                    </a:cubicBezTo>
                    <a:cubicBezTo>
                      <a:pt x="8954" y="1394"/>
                      <a:pt x="8609" y="1739"/>
                      <a:pt x="8192" y="1739"/>
                    </a:cubicBezTo>
                    <a:cubicBezTo>
                      <a:pt x="7763" y="1727"/>
                      <a:pt x="7430" y="1382"/>
                      <a:pt x="7430" y="977"/>
                    </a:cubicBezTo>
                    <a:cubicBezTo>
                      <a:pt x="7430" y="560"/>
                      <a:pt x="7775" y="215"/>
                      <a:pt x="8192" y="215"/>
                    </a:cubicBezTo>
                    <a:close/>
                    <a:moveTo>
                      <a:pt x="13264" y="2323"/>
                    </a:moveTo>
                    <a:cubicBezTo>
                      <a:pt x="13455" y="2323"/>
                      <a:pt x="13657" y="2394"/>
                      <a:pt x="13800" y="2537"/>
                    </a:cubicBezTo>
                    <a:cubicBezTo>
                      <a:pt x="14097" y="2835"/>
                      <a:pt x="14097" y="3311"/>
                      <a:pt x="13800" y="3597"/>
                    </a:cubicBezTo>
                    <a:cubicBezTo>
                      <a:pt x="13651" y="3745"/>
                      <a:pt x="13458" y="3820"/>
                      <a:pt x="13266" y="3820"/>
                    </a:cubicBezTo>
                    <a:cubicBezTo>
                      <a:pt x="13074" y="3820"/>
                      <a:pt x="12883" y="3745"/>
                      <a:pt x="12740" y="3597"/>
                    </a:cubicBezTo>
                    <a:cubicBezTo>
                      <a:pt x="12431" y="3311"/>
                      <a:pt x="12431" y="2835"/>
                      <a:pt x="12728" y="2537"/>
                    </a:cubicBezTo>
                    <a:cubicBezTo>
                      <a:pt x="12871" y="2394"/>
                      <a:pt x="13074" y="2323"/>
                      <a:pt x="13264" y="2323"/>
                    </a:cubicBezTo>
                    <a:close/>
                    <a:moveTo>
                      <a:pt x="3096" y="2334"/>
                    </a:moveTo>
                    <a:cubicBezTo>
                      <a:pt x="3299" y="2334"/>
                      <a:pt x="3489" y="2406"/>
                      <a:pt x="3632" y="2561"/>
                    </a:cubicBezTo>
                    <a:cubicBezTo>
                      <a:pt x="3930" y="2858"/>
                      <a:pt x="3930" y="3335"/>
                      <a:pt x="3632" y="3608"/>
                    </a:cubicBezTo>
                    <a:cubicBezTo>
                      <a:pt x="3483" y="3751"/>
                      <a:pt x="3290" y="3823"/>
                      <a:pt x="3096" y="3823"/>
                    </a:cubicBezTo>
                    <a:cubicBezTo>
                      <a:pt x="2903" y="3823"/>
                      <a:pt x="2709" y="3751"/>
                      <a:pt x="2560" y="3608"/>
                    </a:cubicBezTo>
                    <a:cubicBezTo>
                      <a:pt x="2263" y="3311"/>
                      <a:pt x="2263" y="2835"/>
                      <a:pt x="2560" y="2561"/>
                    </a:cubicBezTo>
                    <a:cubicBezTo>
                      <a:pt x="2715" y="2406"/>
                      <a:pt x="2906" y="2334"/>
                      <a:pt x="3096" y="2334"/>
                    </a:cubicBezTo>
                    <a:close/>
                    <a:moveTo>
                      <a:pt x="989" y="7395"/>
                    </a:moveTo>
                    <a:cubicBezTo>
                      <a:pt x="1405" y="7395"/>
                      <a:pt x="1751" y="7740"/>
                      <a:pt x="1751" y="8157"/>
                    </a:cubicBezTo>
                    <a:cubicBezTo>
                      <a:pt x="1751" y="8573"/>
                      <a:pt x="1405" y="8907"/>
                      <a:pt x="989" y="8907"/>
                    </a:cubicBezTo>
                    <a:cubicBezTo>
                      <a:pt x="572" y="8907"/>
                      <a:pt x="227" y="8573"/>
                      <a:pt x="227" y="8157"/>
                    </a:cubicBezTo>
                    <a:cubicBezTo>
                      <a:pt x="227" y="7740"/>
                      <a:pt x="572" y="7395"/>
                      <a:pt x="989" y="7395"/>
                    </a:cubicBezTo>
                    <a:close/>
                    <a:moveTo>
                      <a:pt x="15360" y="7395"/>
                    </a:moveTo>
                    <a:cubicBezTo>
                      <a:pt x="15776" y="7395"/>
                      <a:pt x="16122" y="7740"/>
                      <a:pt x="16122" y="8157"/>
                    </a:cubicBezTo>
                    <a:cubicBezTo>
                      <a:pt x="16110" y="8573"/>
                      <a:pt x="15776" y="8907"/>
                      <a:pt x="15360" y="8907"/>
                    </a:cubicBezTo>
                    <a:cubicBezTo>
                      <a:pt x="14943" y="8907"/>
                      <a:pt x="14609" y="8573"/>
                      <a:pt x="14609" y="8157"/>
                    </a:cubicBezTo>
                    <a:cubicBezTo>
                      <a:pt x="14609" y="7740"/>
                      <a:pt x="14943" y="7395"/>
                      <a:pt x="15360" y="7395"/>
                    </a:cubicBezTo>
                    <a:close/>
                    <a:moveTo>
                      <a:pt x="8180" y="4644"/>
                    </a:moveTo>
                    <a:cubicBezTo>
                      <a:pt x="10109" y="4644"/>
                      <a:pt x="11681" y="6216"/>
                      <a:pt x="11681" y="8157"/>
                    </a:cubicBezTo>
                    <a:cubicBezTo>
                      <a:pt x="11681" y="10085"/>
                      <a:pt x="10109" y="11669"/>
                      <a:pt x="8180" y="11669"/>
                    </a:cubicBezTo>
                    <a:cubicBezTo>
                      <a:pt x="6239" y="11669"/>
                      <a:pt x="4668" y="10085"/>
                      <a:pt x="4668" y="8157"/>
                    </a:cubicBezTo>
                    <a:cubicBezTo>
                      <a:pt x="4668" y="6216"/>
                      <a:pt x="6239" y="4644"/>
                      <a:pt x="8180" y="4644"/>
                    </a:cubicBezTo>
                    <a:close/>
                    <a:moveTo>
                      <a:pt x="3096" y="12479"/>
                    </a:moveTo>
                    <a:cubicBezTo>
                      <a:pt x="3299" y="12479"/>
                      <a:pt x="3489" y="12562"/>
                      <a:pt x="3632" y="12705"/>
                    </a:cubicBezTo>
                    <a:cubicBezTo>
                      <a:pt x="3918" y="12991"/>
                      <a:pt x="3918" y="13479"/>
                      <a:pt x="3620" y="13764"/>
                    </a:cubicBezTo>
                    <a:cubicBezTo>
                      <a:pt x="3471" y="13913"/>
                      <a:pt x="3278" y="13988"/>
                      <a:pt x="3086" y="13988"/>
                    </a:cubicBezTo>
                    <a:cubicBezTo>
                      <a:pt x="2894" y="13988"/>
                      <a:pt x="2703" y="13913"/>
                      <a:pt x="2560" y="13764"/>
                    </a:cubicBezTo>
                    <a:cubicBezTo>
                      <a:pt x="2263" y="13467"/>
                      <a:pt x="2263" y="12991"/>
                      <a:pt x="2560" y="12705"/>
                    </a:cubicBezTo>
                    <a:cubicBezTo>
                      <a:pt x="2715" y="12562"/>
                      <a:pt x="2906" y="12479"/>
                      <a:pt x="3096" y="12479"/>
                    </a:cubicBezTo>
                    <a:close/>
                    <a:moveTo>
                      <a:pt x="13254" y="12482"/>
                    </a:moveTo>
                    <a:cubicBezTo>
                      <a:pt x="13446" y="12482"/>
                      <a:pt x="13639" y="12556"/>
                      <a:pt x="13788" y="12705"/>
                    </a:cubicBezTo>
                    <a:cubicBezTo>
                      <a:pt x="14086" y="13002"/>
                      <a:pt x="14086" y="13479"/>
                      <a:pt x="13788" y="13764"/>
                    </a:cubicBezTo>
                    <a:cubicBezTo>
                      <a:pt x="13639" y="13913"/>
                      <a:pt x="13446" y="13988"/>
                      <a:pt x="13254" y="13988"/>
                    </a:cubicBezTo>
                    <a:cubicBezTo>
                      <a:pt x="13062" y="13988"/>
                      <a:pt x="12871" y="13913"/>
                      <a:pt x="12728" y="13764"/>
                    </a:cubicBezTo>
                    <a:cubicBezTo>
                      <a:pt x="12431" y="13467"/>
                      <a:pt x="12431" y="12991"/>
                      <a:pt x="12728" y="12705"/>
                    </a:cubicBezTo>
                    <a:cubicBezTo>
                      <a:pt x="12871" y="12556"/>
                      <a:pt x="13062" y="12482"/>
                      <a:pt x="13254" y="12482"/>
                    </a:cubicBezTo>
                    <a:close/>
                    <a:moveTo>
                      <a:pt x="8168" y="14586"/>
                    </a:moveTo>
                    <a:cubicBezTo>
                      <a:pt x="8597" y="14586"/>
                      <a:pt x="8930" y="14919"/>
                      <a:pt x="8930" y="15336"/>
                    </a:cubicBezTo>
                    <a:cubicBezTo>
                      <a:pt x="8930" y="15753"/>
                      <a:pt x="8597" y="16098"/>
                      <a:pt x="8168" y="16098"/>
                    </a:cubicBezTo>
                    <a:cubicBezTo>
                      <a:pt x="7751" y="16098"/>
                      <a:pt x="7418" y="15753"/>
                      <a:pt x="7418" y="15336"/>
                    </a:cubicBezTo>
                    <a:cubicBezTo>
                      <a:pt x="7418" y="14919"/>
                      <a:pt x="7751" y="14586"/>
                      <a:pt x="8168" y="14586"/>
                    </a:cubicBezTo>
                    <a:close/>
                    <a:moveTo>
                      <a:pt x="8180" y="1"/>
                    </a:moveTo>
                    <a:cubicBezTo>
                      <a:pt x="7644" y="1"/>
                      <a:pt x="7192" y="429"/>
                      <a:pt x="7192" y="977"/>
                    </a:cubicBezTo>
                    <a:cubicBezTo>
                      <a:pt x="7192" y="1489"/>
                      <a:pt x="7561" y="1882"/>
                      <a:pt x="8061" y="1942"/>
                    </a:cubicBezTo>
                    <a:lnTo>
                      <a:pt x="8061" y="4430"/>
                    </a:lnTo>
                    <a:cubicBezTo>
                      <a:pt x="7120" y="4466"/>
                      <a:pt x="6251" y="4835"/>
                      <a:pt x="5620" y="5442"/>
                    </a:cubicBezTo>
                    <a:lnTo>
                      <a:pt x="3858" y="3692"/>
                    </a:lnTo>
                    <a:cubicBezTo>
                      <a:pt x="4156" y="3299"/>
                      <a:pt x="4144" y="2751"/>
                      <a:pt x="3787" y="2394"/>
                    </a:cubicBezTo>
                    <a:cubicBezTo>
                      <a:pt x="3590" y="2198"/>
                      <a:pt x="3340" y="2099"/>
                      <a:pt x="3092" y="2099"/>
                    </a:cubicBezTo>
                    <a:cubicBezTo>
                      <a:pt x="2843" y="2099"/>
                      <a:pt x="2596" y="2198"/>
                      <a:pt x="2406" y="2394"/>
                    </a:cubicBezTo>
                    <a:cubicBezTo>
                      <a:pt x="2013" y="2775"/>
                      <a:pt x="2013" y="3394"/>
                      <a:pt x="2406" y="3775"/>
                    </a:cubicBezTo>
                    <a:cubicBezTo>
                      <a:pt x="2596" y="3966"/>
                      <a:pt x="2846" y="4061"/>
                      <a:pt x="3084" y="4061"/>
                    </a:cubicBezTo>
                    <a:cubicBezTo>
                      <a:pt x="3299" y="4061"/>
                      <a:pt x="3513" y="3978"/>
                      <a:pt x="3691" y="3847"/>
                    </a:cubicBezTo>
                    <a:lnTo>
                      <a:pt x="5454" y="5609"/>
                    </a:lnTo>
                    <a:cubicBezTo>
                      <a:pt x="4846" y="6240"/>
                      <a:pt x="4465" y="7109"/>
                      <a:pt x="4442" y="8049"/>
                    </a:cubicBezTo>
                    <a:lnTo>
                      <a:pt x="1953" y="8049"/>
                    </a:lnTo>
                    <a:cubicBezTo>
                      <a:pt x="1894" y="7549"/>
                      <a:pt x="1489" y="7180"/>
                      <a:pt x="989" y="7180"/>
                    </a:cubicBezTo>
                    <a:cubicBezTo>
                      <a:pt x="453" y="7180"/>
                      <a:pt x="0" y="7609"/>
                      <a:pt x="0" y="8169"/>
                    </a:cubicBezTo>
                    <a:cubicBezTo>
                      <a:pt x="0" y="8704"/>
                      <a:pt x="441" y="9145"/>
                      <a:pt x="989" y="9145"/>
                    </a:cubicBezTo>
                    <a:cubicBezTo>
                      <a:pt x="1489" y="9145"/>
                      <a:pt x="1894" y="8776"/>
                      <a:pt x="1953" y="8288"/>
                    </a:cubicBezTo>
                    <a:lnTo>
                      <a:pt x="4442" y="8288"/>
                    </a:lnTo>
                    <a:cubicBezTo>
                      <a:pt x="4465" y="9228"/>
                      <a:pt x="4846" y="10085"/>
                      <a:pt x="5454" y="10728"/>
                    </a:cubicBezTo>
                    <a:lnTo>
                      <a:pt x="3691" y="12467"/>
                    </a:lnTo>
                    <a:cubicBezTo>
                      <a:pt x="3513" y="12327"/>
                      <a:pt x="3298" y="12256"/>
                      <a:pt x="3083" y="12256"/>
                    </a:cubicBezTo>
                    <a:cubicBezTo>
                      <a:pt x="2839" y="12256"/>
                      <a:pt x="2596" y="12348"/>
                      <a:pt x="2406" y="12538"/>
                    </a:cubicBezTo>
                    <a:cubicBezTo>
                      <a:pt x="2013" y="12931"/>
                      <a:pt x="2013" y="13538"/>
                      <a:pt x="2406" y="13931"/>
                    </a:cubicBezTo>
                    <a:cubicBezTo>
                      <a:pt x="2596" y="14122"/>
                      <a:pt x="2846" y="14205"/>
                      <a:pt x="3084" y="14205"/>
                    </a:cubicBezTo>
                    <a:cubicBezTo>
                      <a:pt x="3334" y="14205"/>
                      <a:pt x="3596" y="14122"/>
                      <a:pt x="3775" y="13931"/>
                    </a:cubicBezTo>
                    <a:cubicBezTo>
                      <a:pt x="4132" y="13574"/>
                      <a:pt x="4144" y="13014"/>
                      <a:pt x="3846" y="12633"/>
                    </a:cubicBezTo>
                    <a:lnTo>
                      <a:pt x="5596" y="10871"/>
                    </a:lnTo>
                    <a:cubicBezTo>
                      <a:pt x="6239" y="11490"/>
                      <a:pt x="7109" y="11859"/>
                      <a:pt x="8037" y="11883"/>
                    </a:cubicBezTo>
                    <a:lnTo>
                      <a:pt x="8037" y="14372"/>
                    </a:lnTo>
                    <a:cubicBezTo>
                      <a:pt x="7549" y="14431"/>
                      <a:pt x="7180" y="14836"/>
                      <a:pt x="7180" y="15336"/>
                    </a:cubicBezTo>
                    <a:cubicBezTo>
                      <a:pt x="7180" y="15872"/>
                      <a:pt x="7609" y="16324"/>
                      <a:pt x="8156" y="16324"/>
                    </a:cubicBezTo>
                    <a:cubicBezTo>
                      <a:pt x="8692" y="16324"/>
                      <a:pt x="9144" y="15896"/>
                      <a:pt x="9144" y="15336"/>
                    </a:cubicBezTo>
                    <a:cubicBezTo>
                      <a:pt x="9144" y="14836"/>
                      <a:pt x="8775" y="14431"/>
                      <a:pt x="8275" y="14372"/>
                    </a:cubicBezTo>
                    <a:lnTo>
                      <a:pt x="8275" y="11883"/>
                    </a:lnTo>
                    <a:cubicBezTo>
                      <a:pt x="9216" y="11859"/>
                      <a:pt x="10085" y="11478"/>
                      <a:pt x="10716" y="10871"/>
                    </a:cubicBezTo>
                    <a:lnTo>
                      <a:pt x="12478" y="12633"/>
                    </a:lnTo>
                    <a:cubicBezTo>
                      <a:pt x="12181" y="13014"/>
                      <a:pt x="12192" y="13562"/>
                      <a:pt x="12550" y="13931"/>
                    </a:cubicBezTo>
                    <a:cubicBezTo>
                      <a:pt x="12740" y="14122"/>
                      <a:pt x="13002" y="14205"/>
                      <a:pt x="13240" y="14205"/>
                    </a:cubicBezTo>
                    <a:cubicBezTo>
                      <a:pt x="13490" y="14205"/>
                      <a:pt x="13740" y="14122"/>
                      <a:pt x="13919" y="13931"/>
                    </a:cubicBezTo>
                    <a:cubicBezTo>
                      <a:pt x="14312" y="13538"/>
                      <a:pt x="14312" y="12931"/>
                      <a:pt x="13919" y="12538"/>
                    </a:cubicBezTo>
                    <a:cubicBezTo>
                      <a:pt x="13729" y="12348"/>
                      <a:pt x="13485" y="12256"/>
                      <a:pt x="13239" y="12256"/>
                    </a:cubicBezTo>
                    <a:cubicBezTo>
                      <a:pt x="13023" y="12256"/>
                      <a:pt x="12805" y="12327"/>
                      <a:pt x="12621" y="12467"/>
                    </a:cubicBezTo>
                    <a:lnTo>
                      <a:pt x="10871" y="10716"/>
                    </a:lnTo>
                    <a:cubicBezTo>
                      <a:pt x="11478" y="10074"/>
                      <a:pt x="11847" y="9204"/>
                      <a:pt x="11883" y="8276"/>
                    </a:cubicBezTo>
                    <a:lnTo>
                      <a:pt x="14395" y="8276"/>
                    </a:lnTo>
                    <a:cubicBezTo>
                      <a:pt x="14455" y="8764"/>
                      <a:pt x="14859" y="9133"/>
                      <a:pt x="15360" y="9133"/>
                    </a:cubicBezTo>
                    <a:cubicBezTo>
                      <a:pt x="15895" y="9133"/>
                      <a:pt x="16348" y="8704"/>
                      <a:pt x="16348" y="8157"/>
                    </a:cubicBezTo>
                    <a:cubicBezTo>
                      <a:pt x="16336" y="7621"/>
                      <a:pt x="15895" y="7180"/>
                      <a:pt x="15360" y="7180"/>
                    </a:cubicBezTo>
                    <a:cubicBezTo>
                      <a:pt x="14859" y="7180"/>
                      <a:pt x="14455" y="7561"/>
                      <a:pt x="14395" y="8049"/>
                    </a:cubicBezTo>
                    <a:lnTo>
                      <a:pt x="11907" y="8049"/>
                    </a:lnTo>
                    <a:cubicBezTo>
                      <a:pt x="11883" y="7109"/>
                      <a:pt x="11502" y="6252"/>
                      <a:pt x="10895" y="5609"/>
                    </a:cubicBezTo>
                    <a:lnTo>
                      <a:pt x="12657" y="3847"/>
                    </a:lnTo>
                    <a:cubicBezTo>
                      <a:pt x="12835" y="3989"/>
                      <a:pt x="13038" y="4061"/>
                      <a:pt x="13264" y="4061"/>
                    </a:cubicBezTo>
                    <a:cubicBezTo>
                      <a:pt x="13514" y="4061"/>
                      <a:pt x="13764" y="3966"/>
                      <a:pt x="13955" y="3775"/>
                    </a:cubicBezTo>
                    <a:cubicBezTo>
                      <a:pt x="14336" y="3394"/>
                      <a:pt x="14336" y="2775"/>
                      <a:pt x="13955" y="2394"/>
                    </a:cubicBezTo>
                    <a:cubicBezTo>
                      <a:pt x="13758" y="2198"/>
                      <a:pt x="13508" y="2099"/>
                      <a:pt x="13258" y="2099"/>
                    </a:cubicBezTo>
                    <a:cubicBezTo>
                      <a:pt x="13008" y="2099"/>
                      <a:pt x="12758" y="2198"/>
                      <a:pt x="12562" y="2394"/>
                    </a:cubicBezTo>
                    <a:cubicBezTo>
                      <a:pt x="12204" y="2751"/>
                      <a:pt x="12192" y="3299"/>
                      <a:pt x="12490" y="3692"/>
                    </a:cubicBezTo>
                    <a:lnTo>
                      <a:pt x="10740" y="5442"/>
                    </a:lnTo>
                    <a:cubicBezTo>
                      <a:pt x="10097" y="4835"/>
                      <a:pt x="9228" y="4466"/>
                      <a:pt x="8299" y="4430"/>
                    </a:cubicBezTo>
                    <a:lnTo>
                      <a:pt x="8299" y="1942"/>
                    </a:lnTo>
                    <a:cubicBezTo>
                      <a:pt x="8787" y="1882"/>
                      <a:pt x="9156" y="1489"/>
                      <a:pt x="9156" y="977"/>
                    </a:cubicBezTo>
                    <a:cubicBezTo>
                      <a:pt x="9156" y="441"/>
                      <a:pt x="8728" y="1"/>
                      <a:pt x="8180" y="1"/>
                    </a:cubicBezTo>
                    <a:close/>
                  </a:path>
                </a:pathLst>
              </a:custGeom>
              <a:solidFill>
                <a:srgbClr val="385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1"/>
              <p:cNvSpPr/>
              <p:nvPr/>
            </p:nvSpPr>
            <p:spPr>
              <a:xfrm>
                <a:off x="2740998" y="3812210"/>
                <a:ext cx="29725" cy="30787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73" extrusionOk="0">
                    <a:moveTo>
                      <a:pt x="536" y="239"/>
                    </a:moveTo>
                    <a:cubicBezTo>
                      <a:pt x="667" y="251"/>
                      <a:pt x="774" y="370"/>
                      <a:pt x="774" y="513"/>
                    </a:cubicBezTo>
                    <a:cubicBezTo>
                      <a:pt x="774" y="608"/>
                      <a:pt x="714" y="691"/>
                      <a:pt x="643" y="751"/>
                    </a:cubicBezTo>
                    <a:cubicBezTo>
                      <a:pt x="595" y="775"/>
                      <a:pt x="548" y="787"/>
                      <a:pt x="488" y="787"/>
                    </a:cubicBezTo>
                    <a:cubicBezTo>
                      <a:pt x="357" y="787"/>
                      <a:pt x="226" y="667"/>
                      <a:pt x="226" y="525"/>
                    </a:cubicBezTo>
                    <a:cubicBezTo>
                      <a:pt x="226" y="370"/>
                      <a:pt x="345" y="239"/>
                      <a:pt x="512" y="239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39"/>
                      <a:pt x="0" y="537"/>
                    </a:cubicBezTo>
                    <a:cubicBezTo>
                      <a:pt x="0" y="834"/>
                      <a:pt x="238" y="1072"/>
                      <a:pt x="536" y="1072"/>
                    </a:cubicBezTo>
                    <a:lnTo>
                      <a:pt x="548" y="1072"/>
                    </a:lnTo>
                    <a:cubicBezTo>
                      <a:pt x="738" y="1072"/>
                      <a:pt x="905" y="953"/>
                      <a:pt x="1000" y="787"/>
                    </a:cubicBezTo>
                    <a:cubicBezTo>
                      <a:pt x="1012" y="763"/>
                      <a:pt x="1024" y="715"/>
                      <a:pt x="1036" y="691"/>
                    </a:cubicBezTo>
                    <a:cubicBezTo>
                      <a:pt x="1024" y="608"/>
                      <a:pt x="1036" y="572"/>
                      <a:pt x="1036" y="525"/>
                    </a:cubicBezTo>
                    <a:cubicBezTo>
                      <a:pt x="1036" y="489"/>
                      <a:pt x="1036" y="453"/>
                      <a:pt x="1024" y="417"/>
                    </a:cubicBezTo>
                    <a:cubicBezTo>
                      <a:pt x="1012" y="346"/>
                      <a:pt x="988" y="286"/>
                      <a:pt x="953" y="227"/>
                    </a:cubicBezTo>
                    <a:cubicBezTo>
                      <a:pt x="941" y="191"/>
                      <a:pt x="905" y="167"/>
                      <a:pt x="893" y="156"/>
                    </a:cubicBezTo>
                    <a:cubicBezTo>
                      <a:pt x="857" y="120"/>
                      <a:pt x="822" y="96"/>
                      <a:pt x="774" y="60"/>
                    </a:cubicBezTo>
                    <a:cubicBezTo>
                      <a:pt x="738" y="48"/>
                      <a:pt x="726" y="36"/>
                      <a:pt x="703" y="36"/>
                    </a:cubicBezTo>
                    <a:cubicBezTo>
                      <a:pt x="655" y="13"/>
                      <a:pt x="595" y="1"/>
                      <a:pt x="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1"/>
              <p:cNvSpPr/>
              <p:nvPr/>
            </p:nvSpPr>
            <p:spPr>
              <a:xfrm>
                <a:off x="2695894" y="3748685"/>
                <a:ext cx="118902" cy="32136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1120" extrusionOk="0">
                    <a:moveTo>
                      <a:pt x="2084" y="0"/>
                    </a:moveTo>
                    <a:cubicBezTo>
                      <a:pt x="1310" y="0"/>
                      <a:pt x="560" y="322"/>
                      <a:pt x="36" y="905"/>
                    </a:cubicBezTo>
                    <a:cubicBezTo>
                      <a:pt x="0" y="965"/>
                      <a:pt x="0" y="1036"/>
                      <a:pt x="60" y="1084"/>
                    </a:cubicBezTo>
                    <a:cubicBezTo>
                      <a:pt x="88" y="1106"/>
                      <a:pt x="119" y="1118"/>
                      <a:pt x="149" y="1118"/>
                    </a:cubicBezTo>
                    <a:cubicBezTo>
                      <a:pt x="182" y="1118"/>
                      <a:pt x="213" y="1103"/>
                      <a:pt x="239" y="1072"/>
                    </a:cubicBezTo>
                    <a:cubicBezTo>
                      <a:pt x="715" y="548"/>
                      <a:pt x="1382" y="238"/>
                      <a:pt x="2084" y="238"/>
                    </a:cubicBezTo>
                    <a:cubicBezTo>
                      <a:pt x="2620" y="238"/>
                      <a:pt x="3120" y="405"/>
                      <a:pt x="3537" y="715"/>
                    </a:cubicBezTo>
                    <a:cubicBezTo>
                      <a:pt x="3668" y="822"/>
                      <a:pt x="3799" y="941"/>
                      <a:pt x="3930" y="1072"/>
                    </a:cubicBezTo>
                    <a:cubicBezTo>
                      <a:pt x="3953" y="1096"/>
                      <a:pt x="3989" y="1119"/>
                      <a:pt x="4013" y="1119"/>
                    </a:cubicBezTo>
                    <a:cubicBezTo>
                      <a:pt x="4049" y="1119"/>
                      <a:pt x="4072" y="1096"/>
                      <a:pt x="4108" y="1084"/>
                    </a:cubicBezTo>
                    <a:cubicBezTo>
                      <a:pt x="4132" y="1048"/>
                      <a:pt x="4144" y="1024"/>
                      <a:pt x="4144" y="988"/>
                    </a:cubicBezTo>
                    <a:cubicBezTo>
                      <a:pt x="4144" y="976"/>
                      <a:pt x="4144" y="953"/>
                      <a:pt x="4120" y="917"/>
                    </a:cubicBezTo>
                    <a:cubicBezTo>
                      <a:pt x="4061" y="846"/>
                      <a:pt x="3989" y="774"/>
                      <a:pt x="3906" y="715"/>
                    </a:cubicBezTo>
                    <a:cubicBezTo>
                      <a:pt x="3703" y="524"/>
                      <a:pt x="3453" y="357"/>
                      <a:pt x="3191" y="238"/>
                    </a:cubicBezTo>
                    <a:cubicBezTo>
                      <a:pt x="3096" y="191"/>
                      <a:pt x="2977" y="143"/>
                      <a:pt x="2858" y="119"/>
                    </a:cubicBezTo>
                    <a:cubicBezTo>
                      <a:pt x="2715" y="72"/>
                      <a:pt x="2584" y="48"/>
                      <a:pt x="2453" y="24"/>
                    </a:cubicBezTo>
                    <a:cubicBezTo>
                      <a:pt x="2334" y="12"/>
                      <a:pt x="2215" y="0"/>
                      <a:pt x="2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1"/>
              <p:cNvSpPr/>
              <p:nvPr/>
            </p:nvSpPr>
            <p:spPr>
              <a:xfrm>
                <a:off x="2711617" y="3769860"/>
                <a:ext cx="87828" cy="25307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882" extrusionOk="0">
                    <a:moveTo>
                      <a:pt x="1536" y="0"/>
                    </a:moveTo>
                    <a:cubicBezTo>
                      <a:pt x="965" y="0"/>
                      <a:pt x="417" y="238"/>
                      <a:pt x="48" y="679"/>
                    </a:cubicBezTo>
                    <a:cubicBezTo>
                      <a:pt x="0" y="739"/>
                      <a:pt x="0" y="810"/>
                      <a:pt x="60" y="858"/>
                    </a:cubicBezTo>
                    <a:cubicBezTo>
                      <a:pt x="84" y="870"/>
                      <a:pt x="119" y="881"/>
                      <a:pt x="143" y="881"/>
                    </a:cubicBezTo>
                    <a:cubicBezTo>
                      <a:pt x="179" y="881"/>
                      <a:pt x="226" y="870"/>
                      <a:pt x="238" y="834"/>
                    </a:cubicBezTo>
                    <a:cubicBezTo>
                      <a:pt x="560" y="465"/>
                      <a:pt x="1036" y="262"/>
                      <a:pt x="1536" y="262"/>
                    </a:cubicBezTo>
                    <a:cubicBezTo>
                      <a:pt x="2024" y="262"/>
                      <a:pt x="2500" y="465"/>
                      <a:pt x="2822" y="834"/>
                    </a:cubicBezTo>
                    <a:cubicBezTo>
                      <a:pt x="2846" y="858"/>
                      <a:pt x="2858" y="870"/>
                      <a:pt x="2870" y="870"/>
                    </a:cubicBezTo>
                    <a:cubicBezTo>
                      <a:pt x="2887" y="875"/>
                      <a:pt x="2902" y="878"/>
                      <a:pt x="2917" y="878"/>
                    </a:cubicBezTo>
                    <a:cubicBezTo>
                      <a:pt x="2932" y="878"/>
                      <a:pt x="2947" y="875"/>
                      <a:pt x="2965" y="870"/>
                    </a:cubicBezTo>
                    <a:cubicBezTo>
                      <a:pt x="2977" y="870"/>
                      <a:pt x="2989" y="858"/>
                      <a:pt x="3001" y="834"/>
                    </a:cubicBezTo>
                    <a:cubicBezTo>
                      <a:pt x="3060" y="798"/>
                      <a:pt x="3060" y="703"/>
                      <a:pt x="3024" y="655"/>
                    </a:cubicBezTo>
                    <a:cubicBezTo>
                      <a:pt x="2977" y="619"/>
                      <a:pt x="2929" y="572"/>
                      <a:pt x="2870" y="524"/>
                    </a:cubicBezTo>
                    <a:cubicBezTo>
                      <a:pt x="2500" y="191"/>
                      <a:pt x="2024" y="0"/>
                      <a:pt x="15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1"/>
              <p:cNvSpPr/>
              <p:nvPr/>
            </p:nvSpPr>
            <p:spPr>
              <a:xfrm>
                <a:off x="2727312" y="3790347"/>
                <a:ext cx="56754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632" extrusionOk="0">
                    <a:moveTo>
                      <a:pt x="989" y="1"/>
                    </a:moveTo>
                    <a:cubicBezTo>
                      <a:pt x="632" y="1"/>
                      <a:pt x="287" y="156"/>
                      <a:pt x="48" y="417"/>
                    </a:cubicBezTo>
                    <a:cubicBezTo>
                      <a:pt x="1" y="477"/>
                      <a:pt x="1" y="560"/>
                      <a:pt x="60" y="596"/>
                    </a:cubicBezTo>
                    <a:cubicBezTo>
                      <a:pt x="88" y="619"/>
                      <a:pt x="119" y="630"/>
                      <a:pt x="149" y="630"/>
                    </a:cubicBezTo>
                    <a:cubicBezTo>
                      <a:pt x="182" y="630"/>
                      <a:pt x="214" y="616"/>
                      <a:pt x="239" y="584"/>
                    </a:cubicBezTo>
                    <a:cubicBezTo>
                      <a:pt x="429" y="382"/>
                      <a:pt x="703" y="239"/>
                      <a:pt x="1001" y="239"/>
                    </a:cubicBezTo>
                    <a:cubicBezTo>
                      <a:pt x="1203" y="239"/>
                      <a:pt x="1406" y="298"/>
                      <a:pt x="1561" y="406"/>
                    </a:cubicBezTo>
                    <a:cubicBezTo>
                      <a:pt x="1620" y="441"/>
                      <a:pt x="1668" y="477"/>
                      <a:pt x="1715" y="537"/>
                    </a:cubicBezTo>
                    <a:lnTo>
                      <a:pt x="1763" y="584"/>
                    </a:lnTo>
                    <a:cubicBezTo>
                      <a:pt x="1787" y="620"/>
                      <a:pt x="1811" y="632"/>
                      <a:pt x="1846" y="632"/>
                    </a:cubicBezTo>
                    <a:cubicBezTo>
                      <a:pt x="1882" y="632"/>
                      <a:pt x="1906" y="620"/>
                      <a:pt x="1942" y="596"/>
                    </a:cubicBezTo>
                    <a:cubicBezTo>
                      <a:pt x="1977" y="572"/>
                      <a:pt x="1977" y="513"/>
                      <a:pt x="1965" y="465"/>
                    </a:cubicBezTo>
                    <a:cubicBezTo>
                      <a:pt x="1953" y="465"/>
                      <a:pt x="1942" y="453"/>
                      <a:pt x="1918" y="441"/>
                    </a:cubicBezTo>
                    <a:cubicBezTo>
                      <a:pt x="1906" y="417"/>
                      <a:pt x="1894" y="406"/>
                      <a:pt x="1882" y="382"/>
                    </a:cubicBezTo>
                    <a:cubicBezTo>
                      <a:pt x="1787" y="286"/>
                      <a:pt x="1680" y="215"/>
                      <a:pt x="1584" y="156"/>
                    </a:cubicBezTo>
                    <a:cubicBezTo>
                      <a:pt x="1406" y="48"/>
                      <a:pt x="1191" y="1"/>
                      <a:pt x="9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9" name="Google Shape;3839;p41"/>
          <p:cNvGrpSpPr/>
          <p:nvPr/>
        </p:nvGrpSpPr>
        <p:grpSpPr>
          <a:xfrm>
            <a:off x="2753047" y="1463250"/>
            <a:ext cx="1684883" cy="1348740"/>
            <a:chOff x="2753047" y="1463250"/>
            <a:chExt cx="1684883" cy="1348740"/>
          </a:xfrm>
        </p:grpSpPr>
        <p:grpSp>
          <p:nvGrpSpPr>
            <p:cNvPr id="3840" name="Google Shape;3840;p41"/>
            <p:cNvGrpSpPr/>
            <p:nvPr/>
          </p:nvGrpSpPr>
          <p:grpSpPr>
            <a:xfrm>
              <a:off x="3990011" y="2611429"/>
              <a:ext cx="50269" cy="200561"/>
              <a:chOff x="3990011" y="2611429"/>
              <a:chExt cx="50269" cy="200561"/>
            </a:xfrm>
          </p:grpSpPr>
          <p:sp>
            <p:nvSpPr>
              <p:cNvPr id="3841" name="Google Shape;3841;p41"/>
              <p:cNvSpPr/>
              <p:nvPr/>
            </p:nvSpPr>
            <p:spPr>
              <a:xfrm>
                <a:off x="4010871" y="2611429"/>
                <a:ext cx="8206" cy="17597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133" extrusionOk="0">
                    <a:moveTo>
                      <a:pt x="0" y="0"/>
                    </a:moveTo>
                    <a:lnTo>
                      <a:pt x="0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1"/>
              <p:cNvSpPr/>
              <p:nvPr/>
            </p:nvSpPr>
            <p:spPr>
              <a:xfrm>
                <a:off x="3990011" y="2761749"/>
                <a:ext cx="50269" cy="50241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51" extrusionOk="0">
                    <a:moveTo>
                      <a:pt x="870" y="0"/>
                    </a:moveTo>
                    <a:cubicBezTo>
                      <a:pt x="394" y="0"/>
                      <a:pt x="1" y="393"/>
                      <a:pt x="1" y="881"/>
                    </a:cubicBezTo>
                    <a:cubicBezTo>
                      <a:pt x="1" y="1357"/>
                      <a:pt x="394" y="1750"/>
                      <a:pt x="870" y="1750"/>
                    </a:cubicBezTo>
                    <a:cubicBezTo>
                      <a:pt x="1358" y="1750"/>
                      <a:pt x="1751" y="1357"/>
                      <a:pt x="1751" y="881"/>
                    </a:cubicBezTo>
                    <a:cubicBezTo>
                      <a:pt x="1751" y="393"/>
                      <a:pt x="1358" y="0"/>
                      <a:pt x="8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3" name="Google Shape;3843;p41"/>
            <p:cNvSpPr/>
            <p:nvPr/>
          </p:nvSpPr>
          <p:spPr>
            <a:xfrm>
              <a:off x="2753047" y="1463250"/>
              <a:ext cx="1265703" cy="310541"/>
            </a:xfrm>
            <a:custGeom>
              <a:avLst/>
              <a:gdLst/>
              <a:ahLst/>
              <a:cxnLst/>
              <a:rect l="l" t="t" r="r" b="b"/>
              <a:pathLst>
                <a:path w="33553" h="10824" extrusionOk="0">
                  <a:moveTo>
                    <a:pt x="3513" y="1"/>
                  </a:moveTo>
                  <a:cubicBezTo>
                    <a:pt x="1572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39" y="262"/>
                    <a:pt x="3525" y="262"/>
                  </a:cubicBezTo>
                  <a:lnTo>
                    <a:pt x="30040" y="262"/>
                  </a:lnTo>
                  <a:cubicBezTo>
                    <a:pt x="31826" y="262"/>
                    <a:pt x="33278" y="1727"/>
                    <a:pt x="33278" y="3513"/>
                  </a:cubicBezTo>
                  <a:lnTo>
                    <a:pt x="33278" y="10823"/>
                  </a:lnTo>
                  <a:lnTo>
                    <a:pt x="33552" y="10823"/>
                  </a:lnTo>
                  <a:lnTo>
                    <a:pt x="33552" y="3513"/>
                  </a:lnTo>
                  <a:cubicBezTo>
                    <a:pt x="33552" y="1572"/>
                    <a:pt x="31969" y="1"/>
                    <a:pt x="300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4" name="Google Shape;3844;p41"/>
            <p:cNvGrpSpPr/>
            <p:nvPr/>
          </p:nvGrpSpPr>
          <p:grpSpPr>
            <a:xfrm>
              <a:off x="3592391" y="1769677"/>
              <a:ext cx="845539" cy="845539"/>
              <a:chOff x="3592391" y="1769677"/>
              <a:chExt cx="845539" cy="845539"/>
            </a:xfrm>
          </p:grpSpPr>
          <p:sp>
            <p:nvSpPr>
              <p:cNvPr id="3845" name="Google Shape;3845;p41"/>
              <p:cNvSpPr/>
              <p:nvPr/>
            </p:nvSpPr>
            <p:spPr>
              <a:xfrm>
                <a:off x="3596149" y="1773436"/>
                <a:ext cx="838022" cy="838022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29207" extrusionOk="0">
                    <a:moveTo>
                      <a:pt x="14597" y="0"/>
                    </a:moveTo>
                    <a:cubicBezTo>
                      <a:pt x="6537" y="0"/>
                      <a:pt x="0" y="6549"/>
                      <a:pt x="0" y="14609"/>
                    </a:cubicBezTo>
                    <a:cubicBezTo>
                      <a:pt x="0" y="22670"/>
                      <a:pt x="6537" y="29206"/>
                      <a:pt x="14597" y="29206"/>
                    </a:cubicBezTo>
                    <a:cubicBezTo>
                      <a:pt x="22670" y="29206"/>
                      <a:pt x="29206" y="22670"/>
                      <a:pt x="29206" y="14609"/>
                    </a:cubicBezTo>
                    <a:cubicBezTo>
                      <a:pt x="29206" y="6549"/>
                      <a:pt x="22670" y="0"/>
                      <a:pt x="145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1"/>
              <p:cNvSpPr/>
              <p:nvPr/>
            </p:nvSpPr>
            <p:spPr>
              <a:xfrm>
                <a:off x="3638844" y="1815098"/>
                <a:ext cx="755014" cy="755014"/>
              </a:xfrm>
              <a:custGeom>
                <a:avLst/>
                <a:gdLst/>
                <a:ahLst/>
                <a:cxnLst/>
                <a:rect l="l" t="t" r="r" b="b"/>
                <a:pathLst>
                  <a:path w="26314" h="26314" extrusionOk="0">
                    <a:moveTo>
                      <a:pt x="13157" y="1"/>
                    </a:moveTo>
                    <a:cubicBezTo>
                      <a:pt x="5894" y="1"/>
                      <a:pt x="0" y="5883"/>
                      <a:pt x="0" y="13157"/>
                    </a:cubicBezTo>
                    <a:cubicBezTo>
                      <a:pt x="0" y="20420"/>
                      <a:pt x="5894" y="26314"/>
                      <a:pt x="13157" y="26314"/>
                    </a:cubicBezTo>
                    <a:cubicBezTo>
                      <a:pt x="20431" y="26314"/>
                      <a:pt x="26313" y="20420"/>
                      <a:pt x="26313" y="13157"/>
                    </a:cubicBezTo>
                    <a:cubicBezTo>
                      <a:pt x="26313" y="5883"/>
                      <a:pt x="20431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1"/>
              <p:cNvSpPr/>
              <p:nvPr/>
            </p:nvSpPr>
            <p:spPr>
              <a:xfrm>
                <a:off x="3638499" y="1814782"/>
                <a:ext cx="660387" cy="660014"/>
              </a:xfrm>
              <a:custGeom>
                <a:avLst/>
                <a:gdLst/>
                <a:ahLst/>
                <a:cxnLst/>
                <a:rect l="l" t="t" r="r" b="b"/>
                <a:pathLst>
                  <a:path w="23016" h="23003" extrusionOk="0">
                    <a:moveTo>
                      <a:pt x="13157" y="0"/>
                    </a:moveTo>
                    <a:cubicBezTo>
                      <a:pt x="5894" y="0"/>
                      <a:pt x="0" y="5894"/>
                      <a:pt x="0" y="13145"/>
                    </a:cubicBezTo>
                    <a:cubicBezTo>
                      <a:pt x="0" y="17062"/>
                      <a:pt x="1715" y="20586"/>
                      <a:pt x="4441" y="23003"/>
                    </a:cubicBezTo>
                    <a:cubicBezTo>
                      <a:pt x="2382" y="20681"/>
                      <a:pt x="1132" y="17633"/>
                      <a:pt x="1132" y="14288"/>
                    </a:cubicBezTo>
                    <a:cubicBezTo>
                      <a:pt x="1132" y="7025"/>
                      <a:pt x="7025" y="1131"/>
                      <a:pt x="14288" y="1131"/>
                    </a:cubicBezTo>
                    <a:cubicBezTo>
                      <a:pt x="17634" y="1131"/>
                      <a:pt x="20694" y="2381"/>
                      <a:pt x="23015" y="4429"/>
                    </a:cubicBezTo>
                    <a:cubicBezTo>
                      <a:pt x="20598" y="1703"/>
                      <a:pt x="17086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41"/>
              <p:cNvSpPr/>
              <p:nvPr/>
            </p:nvSpPr>
            <p:spPr>
              <a:xfrm>
                <a:off x="3634741" y="1810335"/>
                <a:ext cx="763536" cy="763536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26611" extrusionOk="0">
                    <a:moveTo>
                      <a:pt x="13300" y="298"/>
                    </a:moveTo>
                    <a:cubicBezTo>
                      <a:pt x="20479" y="298"/>
                      <a:pt x="26325" y="6132"/>
                      <a:pt x="26325" y="13323"/>
                    </a:cubicBezTo>
                    <a:cubicBezTo>
                      <a:pt x="26325" y="20515"/>
                      <a:pt x="20479" y="26349"/>
                      <a:pt x="13300" y="26349"/>
                    </a:cubicBezTo>
                    <a:cubicBezTo>
                      <a:pt x="6120" y="26349"/>
                      <a:pt x="286" y="20491"/>
                      <a:pt x="286" y="13323"/>
                    </a:cubicBezTo>
                    <a:cubicBezTo>
                      <a:pt x="286" y="6144"/>
                      <a:pt x="6132" y="298"/>
                      <a:pt x="13300" y="298"/>
                    </a:cubicBezTo>
                    <a:close/>
                    <a:moveTo>
                      <a:pt x="13300" y="0"/>
                    </a:moveTo>
                    <a:cubicBezTo>
                      <a:pt x="5966" y="0"/>
                      <a:pt x="0" y="5965"/>
                      <a:pt x="0" y="13311"/>
                    </a:cubicBezTo>
                    <a:cubicBezTo>
                      <a:pt x="0" y="20646"/>
                      <a:pt x="5966" y="26611"/>
                      <a:pt x="13300" y="26611"/>
                    </a:cubicBezTo>
                    <a:cubicBezTo>
                      <a:pt x="20646" y="26611"/>
                      <a:pt x="26611" y="20658"/>
                      <a:pt x="26611" y="13311"/>
                    </a:cubicBezTo>
                    <a:cubicBezTo>
                      <a:pt x="26611" y="5965"/>
                      <a:pt x="20646" y="0"/>
                      <a:pt x="133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41"/>
              <p:cNvSpPr/>
              <p:nvPr/>
            </p:nvSpPr>
            <p:spPr>
              <a:xfrm>
                <a:off x="3592391" y="1769677"/>
                <a:ext cx="845539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9469" extrusionOk="0">
                    <a:moveTo>
                      <a:pt x="14740" y="274"/>
                    </a:moveTo>
                    <a:cubicBezTo>
                      <a:pt x="22693" y="274"/>
                      <a:pt x="29182" y="6763"/>
                      <a:pt x="29182" y="14717"/>
                    </a:cubicBezTo>
                    <a:cubicBezTo>
                      <a:pt x="29182" y="22682"/>
                      <a:pt x="22693" y="29171"/>
                      <a:pt x="14740" y="29171"/>
                    </a:cubicBezTo>
                    <a:cubicBezTo>
                      <a:pt x="6775" y="29171"/>
                      <a:pt x="286" y="22706"/>
                      <a:pt x="286" y="14717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0"/>
                    </a:moveTo>
                    <a:cubicBezTo>
                      <a:pt x="6608" y="0"/>
                      <a:pt x="0" y="6608"/>
                      <a:pt x="0" y="14740"/>
                    </a:cubicBezTo>
                    <a:cubicBezTo>
                      <a:pt x="0" y="22860"/>
                      <a:pt x="6608" y="29468"/>
                      <a:pt x="14740" y="29468"/>
                    </a:cubicBezTo>
                    <a:cubicBezTo>
                      <a:pt x="22860" y="29468"/>
                      <a:pt x="29468" y="22860"/>
                      <a:pt x="29468" y="14740"/>
                    </a:cubicBezTo>
                    <a:cubicBezTo>
                      <a:pt x="29468" y="6608"/>
                      <a:pt x="22860" y="0"/>
                      <a:pt x="14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41"/>
              <p:cNvSpPr/>
              <p:nvPr/>
            </p:nvSpPr>
            <p:spPr>
              <a:xfrm>
                <a:off x="3918624" y="2094218"/>
                <a:ext cx="181078" cy="181767"/>
              </a:xfrm>
              <a:custGeom>
                <a:avLst/>
                <a:gdLst/>
                <a:ahLst/>
                <a:cxnLst/>
                <a:rect l="l" t="t" r="r" b="b"/>
                <a:pathLst>
                  <a:path w="6311" h="6335" extrusionOk="0">
                    <a:moveTo>
                      <a:pt x="3406" y="0"/>
                    </a:moveTo>
                    <a:cubicBezTo>
                      <a:pt x="1525" y="0"/>
                      <a:pt x="1" y="1536"/>
                      <a:pt x="1" y="3406"/>
                    </a:cubicBezTo>
                    <a:cubicBezTo>
                      <a:pt x="1" y="4644"/>
                      <a:pt x="655" y="5739"/>
                      <a:pt x="1620" y="6334"/>
                    </a:cubicBezTo>
                    <a:cubicBezTo>
                      <a:pt x="1310" y="5811"/>
                      <a:pt x="1120" y="5191"/>
                      <a:pt x="1120" y="4549"/>
                    </a:cubicBezTo>
                    <a:cubicBezTo>
                      <a:pt x="1120" y="2655"/>
                      <a:pt x="2656" y="1131"/>
                      <a:pt x="4525" y="1131"/>
                    </a:cubicBezTo>
                    <a:cubicBezTo>
                      <a:pt x="5180" y="1131"/>
                      <a:pt x="5787" y="1334"/>
                      <a:pt x="6311" y="1643"/>
                    </a:cubicBezTo>
                    <a:cubicBezTo>
                      <a:pt x="5716" y="655"/>
                      <a:pt x="4632" y="0"/>
                      <a:pt x="3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41"/>
              <p:cNvSpPr/>
              <p:nvPr/>
            </p:nvSpPr>
            <p:spPr>
              <a:xfrm>
                <a:off x="4044671" y="2010178"/>
                <a:ext cx="32509" cy="3692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287" extrusionOk="0">
                    <a:moveTo>
                      <a:pt x="1" y="0"/>
                    </a:moveTo>
                    <a:lnTo>
                      <a:pt x="1" y="953"/>
                    </a:lnTo>
                    <a:cubicBezTo>
                      <a:pt x="382" y="1024"/>
                      <a:pt x="775" y="1132"/>
                      <a:pt x="1132" y="1286"/>
                    </a:cubicBezTo>
                    <a:lnTo>
                      <a:pt x="1132" y="489"/>
                    </a:lnTo>
                    <a:cubicBezTo>
                      <a:pt x="1132" y="227"/>
                      <a:pt x="906" y="0"/>
                      <a:pt x="6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41"/>
              <p:cNvSpPr/>
              <p:nvPr/>
            </p:nvSpPr>
            <p:spPr>
              <a:xfrm>
                <a:off x="4145812" y="2059701"/>
                <a:ext cx="69723" cy="104240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633" extrusionOk="0">
                    <a:moveTo>
                      <a:pt x="1250" y="1"/>
                    </a:moveTo>
                    <a:cubicBezTo>
                      <a:pt x="1286" y="120"/>
                      <a:pt x="1238" y="275"/>
                      <a:pt x="1119" y="394"/>
                    </a:cubicBezTo>
                    <a:lnTo>
                      <a:pt x="0" y="1501"/>
                    </a:lnTo>
                    <a:cubicBezTo>
                      <a:pt x="429" y="2132"/>
                      <a:pt x="750" y="2858"/>
                      <a:pt x="881" y="3632"/>
                    </a:cubicBezTo>
                    <a:lnTo>
                      <a:pt x="1667" y="3632"/>
                    </a:lnTo>
                    <a:cubicBezTo>
                      <a:pt x="1512" y="3275"/>
                      <a:pt x="1334" y="2954"/>
                      <a:pt x="1119" y="2632"/>
                    </a:cubicBezTo>
                    <a:lnTo>
                      <a:pt x="2227" y="1525"/>
                    </a:lnTo>
                    <a:cubicBezTo>
                      <a:pt x="2429" y="1322"/>
                      <a:pt x="2429" y="1025"/>
                      <a:pt x="2227" y="834"/>
                    </a:cubicBezTo>
                    <a:lnTo>
                      <a:pt x="1536" y="132"/>
                    </a:lnTo>
                    <a:cubicBezTo>
                      <a:pt x="1453" y="60"/>
                      <a:pt x="1358" y="13"/>
                      <a:pt x="12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41"/>
              <p:cNvSpPr/>
              <p:nvPr/>
            </p:nvSpPr>
            <p:spPr>
              <a:xfrm>
                <a:off x="3834240" y="2220609"/>
                <a:ext cx="36583" cy="3248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132" extrusionOk="0">
                    <a:moveTo>
                      <a:pt x="1" y="1"/>
                    </a:moveTo>
                    <a:lnTo>
                      <a:pt x="1" y="644"/>
                    </a:lnTo>
                    <a:cubicBezTo>
                      <a:pt x="1" y="917"/>
                      <a:pt x="215" y="1132"/>
                      <a:pt x="489" y="1132"/>
                    </a:cubicBezTo>
                    <a:lnTo>
                      <a:pt x="1275" y="1132"/>
                    </a:lnTo>
                    <a:cubicBezTo>
                      <a:pt x="1144" y="763"/>
                      <a:pt x="1025" y="394"/>
                      <a:pt x="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1"/>
              <p:cNvSpPr/>
              <p:nvPr/>
            </p:nvSpPr>
            <p:spPr>
              <a:xfrm>
                <a:off x="4020425" y="2196364"/>
                <a:ext cx="242595" cy="242566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8454" extrusionOk="0">
                    <a:moveTo>
                      <a:pt x="7323" y="0"/>
                    </a:moveTo>
                    <a:lnTo>
                      <a:pt x="7323" y="357"/>
                    </a:lnTo>
                    <a:cubicBezTo>
                      <a:pt x="7323" y="631"/>
                      <a:pt x="7097" y="846"/>
                      <a:pt x="6823" y="846"/>
                    </a:cubicBezTo>
                    <a:lnTo>
                      <a:pt x="5239" y="846"/>
                    </a:lnTo>
                    <a:cubicBezTo>
                      <a:pt x="5085" y="1620"/>
                      <a:pt x="4787" y="2358"/>
                      <a:pt x="4358" y="2977"/>
                    </a:cubicBezTo>
                    <a:lnTo>
                      <a:pt x="5478" y="4096"/>
                    </a:lnTo>
                    <a:cubicBezTo>
                      <a:pt x="5668" y="4287"/>
                      <a:pt x="5668" y="4584"/>
                      <a:pt x="5478" y="4775"/>
                    </a:cubicBezTo>
                    <a:lnTo>
                      <a:pt x="4775" y="5477"/>
                    </a:lnTo>
                    <a:cubicBezTo>
                      <a:pt x="4680" y="5572"/>
                      <a:pt x="4558" y="5620"/>
                      <a:pt x="4434" y="5620"/>
                    </a:cubicBezTo>
                    <a:cubicBezTo>
                      <a:pt x="4311" y="5620"/>
                      <a:pt x="4186" y="5572"/>
                      <a:pt x="4084" y="5477"/>
                    </a:cubicBezTo>
                    <a:lnTo>
                      <a:pt x="2977" y="4358"/>
                    </a:lnTo>
                    <a:cubicBezTo>
                      <a:pt x="2346" y="4799"/>
                      <a:pt x="1620" y="5108"/>
                      <a:pt x="846" y="5239"/>
                    </a:cubicBezTo>
                    <a:lnTo>
                      <a:pt x="846" y="6834"/>
                    </a:lnTo>
                    <a:cubicBezTo>
                      <a:pt x="846" y="7096"/>
                      <a:pt x="620" y="7323"/>
                      <a:pt x="358" y="7323"/>
                    </a:cubicBezTo>
                    <a:lnTo>
                      <a:pt x="1" y="7323"/>
                    </a:lnTo>
                    <a:lnTo>
                      <a:pt x="1" y="7966"/>
                    </a:lnTo>
                    <a:cubicBezTo>
                      <a:pt x="1" y="8228"/>
                      <a:pt x="215" y="8454"/>
                      <a:pt x="489" y="8454"/>
                    </a:cubicBezTo>
                    <a:lnTo>
                      <a:pt x="1489" y="8454"/>
                    </a:lnTo>
                    <a:cubicBezTo>
                      <a:pt x="1751" y="8454"/>
                      <a:pt x="1977" y="8228"/>
                      <a:pt x="1977" y="7966"/>
                    </a:cubicBezTo>
                    <a:lnTo>
                      <a:pt x="1977" y="6370"/>
                    </a:lnTo>
                    <a:cubicBezTo>
                      <a:pt x="2751" y="6227"/>
                      <a:pt x="3477" y="5930"/>
                      <a:pt x="4096" y="5489"/>
                    </a:cubicBezTo>
                    <a:lnTo>
                      <a:pt x="5216" y="6608"/>
                    </a:lnTo>
                    <a:cubicBezTo>
                      <a:pt x="5311" y="6704"/>
                      <a:pt x="5433" y="6751"/>
                      <a:pt x="5556" y="6751"/>
                    </a:cubicBezTo>
                    <a:cubicBezTo>
                      <a:pt x="5680" y="6751"/>
                      <a:pt x="5805" y="6704"/>
                      <a:pt x="5906" y="6608"/>
                    </a:cubicBezTo>
                    <a:lnTo>
                      <a:pt x="6609" y="5906"/>
                    </a:lnTo>
                    <a:cubicBezTo>
                      <a:pt x="6799" y="5715"/>
                      <a:pt x="6799" y="5418"/>
                      <a:pt x="6609" y="5227"/>
                    </a:cubicBezTo>
                    <a:lnTo>
                      <a:pt x="5489" y="4108"/>
                    </a:lnTo>
                    <a:cubicBezTo>
                      <a:pt x="5918" y="3489"/>
                      <a:pt x="6228" y="2751"/>
                      <a:pt x="6370" y="1977"/>
                    </a:cubicBezTo>
                    <a:lnTo>
                      <a:pt x="7954" y="1977"/>
                    </a:lnTo>
                    <a:cubicBezTo>
                      <a:pt x="8228" y="1977"/>
                      <a:pt x="8454" y="1762"/>
                      <a:pt x="8454" y="1489"/>
                    </a:cubicBezTo>
                    <a:lnTo>
                      <a:pt x="8454" y="488"/>
                    </a:lnTo>
                    <a:cubicBezTo>
                      <a:pt x="8454" y="227"/>
                      <a:pt x="8228" y="0"/>
                      <a:pt x="7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1"/>
              <p:cNvSpPr/>
              <p:nvPr/>
            </p:nvSpPr>
            <p:spPr>
              <a:xfrm>
                <a:off x="3883103" y="2322065"/>
                <a:ext cx="104900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371" extrusionOk="0">
                    <a:moveTo>
                      <a:pt x="1524" y="1"/>
                    </a:moveTo>
                    <a:lnTo>
                      <a:pt x="405" y="1108"/>
                    </a:lnTo>
                    <a:cubicBezTo>
                      <a:pt x="309" y="1205"/>
                      <a:pt x="174" y="1253"/>
                      <a:pt x="43" y="1253"/>
                    </a:cubicBezTo>
                    <a:cubicBezTo>
                      <a:pt x="29" y="1253"/>
                      <a:pt x="15" y="1252"/>
                      <a:pt x="0" y="1251"/>
                    </a:cubicBezTo>
                    <a:lnTo>
                      <a:pt x="0" y="1251"/>
                    </a:lnTo>
                    <a:cubicBezTo>
                      <a:pt x="24" y="1346"/>
                      <a:pt x="60" y="1453"/>
                      <a:pt x="143" y="1525"/>
                    </a:cubicBezTo>
                    <a:lnTo>
                      <a:pt x="834" y="2227"/>
                    </a:lnTo>
                    <a:cubicBezTo>
                      <a:pt x="935" y="2323"/>
                      <a:pt x="1060" y="2370"/>
                      <a:pt x="1184" y="2370"/>
                    </a:cubicBezTo>
                    <a:cubicBezTo>
                      <a:pt x="1307" y="2370"/>
                      <a:pt x="1429" y="2323"/>
                      <a:pt x="1524" y="2227"/>
                    </a:cubicBezTo>
                    <a:lnTo>
                      <a:pt x="2644" y="1108"/>
                    </a:lnTo>
                    <a:cubicBezTo>
                      <a:pt x="2953" y="1334"/>
                      <a:pt x="3298" y="1513"/>
                      <a:pt x="3632" y="1668"/>
                    </a:cubicBezTo>
                    <a:lnTo>
                      <a:pt x="3632" y="870"/>
                    </a:lnTo>
                    <a:lnTo>
                      <a:pt x="3656" y="870"/>
                    </a:lnTo>
                    <a:cubicBezTo>
                      <a:pt x="2882" y="727"/>
                      <a:pt x="2143" y="429"/>
                      <a:pt x="15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1"/>
              <p:cNvSpPr/>
              <p:nvPr/>
            </p:nvSpPr>
            <p:spPr>
              <a:xfrm>
                <a:off x="3798030" y="1974312"/>
                <a:ext cx="436269" cy="436614"/>
              </a:xfrm>
              <a:custGeom>
                <a:avLst/>
                <a:gdLst/>
                <a:ahLst/>
                <a:cxnLst/>
                <a:rect l="l" t="t" r="r" b="b"/>
                <a:pathLst>
                  <a:path w="15205" h="15217" extrusionOk="0">
                    <a:moveTo>
                      <a:pt x="7609" y="4334"/>
                    </a:moveTo>
                    <a:cubicBezTo>
                      <a:pt x="9419" y="4334"/>
                      <a:pt x="10883" y="5799"/>
                      <a:pt x="10883" y="7608"/>
                    </a:cubicBezTo>
                    <a:cubicBezTo>
                      <a:pt x="10883" y="9406"/>
                      <a:pt x="9419" y="10883"/>
                      <a:pt x="7609" y="10883"/>
                    </a:cubicBezTo>
                    <a:cubicBezTo>
                      <a:pt x="5811" y="10883"/>
                      <a:pt x="4335" y="9406"/>
                      <a:pt x="4335" y="7608"/>
                    </a:cubicBezTo>
                    <a:cubicBezTo>
                      <a:pt x="4335" y="5799"/>
                      <a:pt x="5811" y="4334"/>
                      <a:pt x="7609" y="4334"/>
                    </a:cubicBezTo>
                    <a:close/>
                    <a:moveTo>
                      <a:pt x="7609" y="4036"/>
                    </a:moveTo>
                    <a:cubicBezTo>
                      <a:pt x="5644" y="4036"/>
                      <a:pt x="4061" y="5632"/>
                      <a:pt x="4061" y="7596"/>
                    </a:cubicBezTo>
                    <a:cubicBezTo>
                      <a:pt x="4061" y="9561"/>
                      <a:pt x="5644" y="11144"/>
                      <a:pt x="7609" y="11144"/>
                    </a:cubicBezTo>
                    <a:cubicBezTo>
                      <a:pt x="9561" y="11144"/>
                      <a:pt x="11157" y="9561"/>
                      <a:pt x="11169" y="7596"/>
                    </a:cubicBezTo>
                    <a:cubicBezTo>
                      <a:pt x="11169" y="5632"/>
                      <a:pt x="9573" y="4036"/>
                      <a:pt x="7609" y="4036"/>
                    </a:cubicBezTo>
                    <a:close/>
                    <a:moveTo>
                      <a:pt x="8121" y="286"/>
                    </a:moveTo>
                    <a:cubicBezTo>
                      <a:pt x="8311" y="286"/>
                      <a:pt x="8466" y="429"/>
                      <a:pt x="8466" y="631"/>
                    </a:cubicBezTo>
                    <a:lnTo>
                      <a:pt x="8466" y="2262"/>
                    </a:lnTo>
                    <a:cubicBezTo>
                      <a:pt x="8466" y="2322"/>
                      <a:pt x="8526" y="2382"/>
                      <a:pt x="8585" y="2393"/>
                    </a:cubicBezTo>
                    <a:cubicBezTo>
                      <a:pt x="9323" y="2536"/>
                      <a:pt x="10026" y="2834"/>
                      <a:pt x="10645" y="3263"/>
                    </a:cubicBezTo>
                    <a:cubicBezTo>
                      <a:pt x="10670" y="3278"/>
                      <a:pt x="10699" y="3284"/>
                      <a:pt x="10727" y="3284"/>
                    </a:cubicBezTo>
                    <a:cubicBezTo>
                      <a:pt x="10766" y="3284"/>
                      <a:pt x="10803" y="3271"/>
                      <a:pt x="10823" y="3251"/>
                    </a:cubicBezTo>
                    <a:lnTo>
                      <a:pt x="11943" y="2131"/>
                    </a:lnTo>
                    <a:cubicBezTo>
                      <a:pt x="12008" y="2066"/>
                      <a:pt x="12097" y="2033"/>
                      <a:pt x="12187" y="2033"/>
                    </a:cubicBezTo>
                    <a:cubicBezTo>
                      <a:pt x="12276" y="2033"/>
                      <a:pt x="12365" y="2066"/>
                      <a:pt x="12431" y="2131"/>
                    </a:cubicBezTo>
                    <a:lnTo>
                      <a:pt x="13133" y="2822"/>
                    </a:lnTo>
                    <a:cubicBezTo>
                      <a:pt x="13205" y="2893"/>
                      <a:pt x="13240" y="2977"/>
                      <a:pt x="13240" y="3072"/>
                    </a:cubicBezTo>
                    <a:cubicBezTo>
                      <a:pt x="13240" y="3155"/>
                      <a:pt x="13193" y="3251"/>
                      <a:pt x="13133" y="3310"/>
                    </a:cubicBezTo>
                    <a:lnTo>
                      <a:pt x="12014" y="4417"/>
                    </a:lnTo>
                    <a:cubicBezTo>
                      <a:pt x="11978" y="4465"/>
                      <a:pt x="11955" y="4537"/>
                      <a:pt x="12002" y="4596"/>
                    </a:cubicBezTo>
                    <a:cubicBezTo>
                      <a:pt x="12431" y="5227"/>
                      <a:pt x="12728" y="5930"/>
                      <a:pt x="12871" y="6668"/>
                    </a:cubicBezTo>
                    <a:cubicBezTo>
                      <a:pt x="12883" y="6739"/>
                      <a:pt x="12931" y="6787"/>
                      <a:pt x="13002" y="6787"/>
                    </a:cubicBezTo>
                    <a:lnTo>
                      <a:pt x="14598" y="6787"/>
                    </a:lnTo>
                    <a:cubicBezTo>
                      <a:pt x="14788" y="6787"/>
                      <a:pt x="14931" y="6942"/>
                      <a:pt x="14931" y="7132"/>
                    </a:cubicBezTo>
                    <a:lnTo>
                      <a:pt x="14931" y="8132"/>
                    </a:lnTo>
                    <a:cubicBezTo>
                      <a:pt x="14931" y="8323"/>
                      <a:pt x="14788" y="8466"/>
                      <a:pt x="14598" y="8466"/>
                    </a:cubicBezTo>
                    <a:lnTo>
                      <a:pt x="12967" y="8466"/>
                    </a:lnTo>
                    <a:cubicBezTo>
                      <a:pt x="12907" y="8466"/>
                      <a:pt x="12848" y="8525"/>
                      <a:pt x="12836" y="8585"/>
                    </a:cubicBezTo>
                    <a:cubicBezTo>
                      <a:pt x="12705" y="9335"/>
                      <a:pt x="12407" y="10037"/>
                      <a:pt x="11966" y="10656"/>
                    </a:cubicBezTo>
                    <a:cubicBezTo>
                      <a:pt x="11931" y="10716"/>
                      <a:pt x="11943" y="10787"/>
                      <a:pt x="11990" y="10835"/>
                    </a:cubicBezTo>
                    <a:lnTo>
                      <a:pt x="13098" y="11954"/>
                    </a:lnTo>
                    <a:cubicBezTo>
                      <a:pt x="13181" y="12014"/>
                      <a:pt x="13205" y="12097"/>
                      <a:pt x="13205" y="12192"/>
                    </a:cubicBezTo>
                    <a:cubicBezTo>
                      <a:pt x="13205" y="12276"/>
                      <a:pt x="13157" y="12371"/>
                      <a:pt x="13098" y="12430"/>
                    </a:cubicBezTo>
                    <a:lnTo>
                      <a:pt x="12407" y="13133"/>
                    </a:lnTo>
                    <a:cubicBezTo>
                      <a:pt x="12336" y="13198"/>
                      <a:pt x="12246" y="13231"/>
                      <a:pt x="12157" y="13231"/>
                    </a:cubicBezTo>
                    <a:cubicBezTo>
                      <a:pt x="12068" y="13231"/>
                      <a:pt x="11978" y="13198"/>
                      <a:pt x="11907" y="13133"/>
                    </a:cubicBezTo>
                    <a:lnTo>
                      <a:pt x="10800" y="12014"/>
                    </a:lnTo>
                    <a:cubicBezTo>
                      <a:pt x="10773" y="11987"/>
                      <a:pt x="10739" y="11971"/>
                      <a:pt x="10703" y="11971"/>
                    </a:cubicBezTo>
                    <a:cubicBezTo>
                      <a:pt x="10676" y="11971"/>
                      <a:pt x="10647" y="11981"/>
                      <a:pt x="10621" y="12002"/>
                    </a:cubicBezTo>
                    <a:cubicBezTo>
                      <a:pt x="9990" y="12430"/>
                      <a:pt x="9288" y="12728"/>
                      <a:pt x="8549" y="12859"/>
                    </a:cubicBezTo>
                    <a:cubicBezTo>
                      <a:pt x="8478" y="12871"/>
                      <a:pt x="8430" y="12919"/>
                      <a:pt x="8430" y="12990"/>
                    </a:cubicBezTo>
                    <a:lnTo>
                      <a:pt x="8430" y="14585"/>
                    </a:lnTo>
                    <a:cubicBezTo>
                      <a:pt x="8430" y="14776"/>
                      <a:pt x="8276" y="14931"/>
                      <a:pt x="8085" y="14931"/>
                    </a:cubicBezTo>
                    <a:lnTo>
                      <a:pt x="7085" y="14931"/>
                    </a:lnTo>
                    <a:cubicBezTo>
                      <a:pt x="6894" y="14931"/>
                      <a:pt x="6752" y="14776"/>
                      <a:pt x="6752" y="14585"/>
                    </a:cubicBezTo>
                    <a:lnTo>
                      <a:pt x="6752" y="12990"/>
                    </a:lnTo>
                    <a:cubicBezTo>
                      <a:pt x="6752" y="12930"/>
                      <a:pt x="6692" y="12871"/>
                      <a:pt x="6632" y="12859"/>
                    </a:cubicBezTo>
                    <a:cubicBezTo>
                      <a:pt x="5882" y="12728"/>
                      <a:pt x="5192" y="12430"/>
                      <a:pt x="4561" y="12002"/>
                    </a:cubicBezTo>
                    <a:cubicBezTo>
                      <a:pt x="4549" y="11978"/>
                      <a:pt x="4513" y="11966"/>
                      <a:pt x="4489" y="11966"/>
                    </a:cubicBezTo>
                    <a:cubicBezTo>
                      <a:pt x="4454" y="11966"/>
                      <a:pt x="4430" y="11978"/>
                      <a:pt x="4418" y="11990"/>
                    </a:cubicBezTo>
                    <a:lnTo>
                      <a:pt x="3299" y="13109"/>
                    </a:lnTo>
                    <a:cubicBezTo>
                      <a:pt x="3233" y="13174"/>
                      <a:pt x="3144" y="13207"/>
                      <a:pt x="3055" y="13207"/>
                    </a:cubicBezTo>
                    <a:cubicBezTo>
                      <a:pt x="2965" y="13207"/>
                      <a:pt x="2876" y="13174"/>
                      <a:pt x="2811" y="13109"/>
                    </a:cubicBezTo>
                    <a:lnTo>
                      <a:pt x="2108" y="12407"/>
                    </a:lnTo>
                    <a:cubicBezTo>
                      <a:pt x="1977" y="12276"/>
                      <a:pt x="1977" y="12049"/>
                      <a:pt x="2108" y="11918"/>
                    </a:cubicBezTo>
                    <a:lnTo>
                      <a:pt x="3227" y="10799"/>
                    </a:lnTo>
                    <a:cubicBezTo>
                      <a:pt x="3263" y="10763"/>
                      <a:pt x="3287" y="10680"/>
                      <a:pt x="3239" y="10621"/>
                    </a:cubicBezTo>
                    <a:cubicBezTo>
                      <a:pt x="2811" y="10001"/>
                      <a:pt x="2513" y="9299"/>
                      <a:pt x="2370" y="8561"/>
                    </a:cubicBezTo>
                    <a:cubicBezTo>
                      <a:pt x="2358" y="8477"/>
                      <a:pt x="2310" y="8442"/>
                      <a:pt x="2239" y="8442"/>
                    </a:cubicBezTo>
                    <a:lnTo>
                      <a:pt x="644" y="8442"/>
                    </a:lnTo>
                    <a:cubicBezTo>
                      <a:pt x="453" y="8442"/>
                      <a:pt x="310" y="8287"/>
                      <a:pt x="310" y="8096"/>
                    </a:cubicBezTo>
                    <a:lnTo>
                      <a:pt x="310" y="7096"/>
                    </a:lnTo>
                    <a:cubicBezTo>
                      <a:pt x="310" y="6906"/>
                      <a:pt x="453" y="6751"/>
                      <a:pt x="644" y="6751"/>
                    </a:cubicBezTo>
                    <a:lnTo>
                      <a:pt x="2239" y="6751"/>
                    </a:lnTo>
                    <a:cubicBezTo>
                      <a:pt x="2299" y="6751"/>
                      <a:pt x="2358" y="6692"/>
                      <a:pt x="2370" y="6632"/>
                    </a:cubicBezTo>
                    <a:cubicBezTo>
                      <a:pt x="2513" y="5894"/>
                      <a:pt x="2811" y="5191"/>
                      <a:pt x="3239" y="4572"/>
                    </a:cubicBezTo>
                    <a:cubicBezTo>
                      <a:pt x="3287" y="4513"/>
                      <a:pt x="3263" y="4441"/>
                      <a:pt x="3227" y="4394"/>
                    </a:cubicBezTo>
                    <a:lnTo>
                      <a:pt x="2108" y="3274"/>
                    </a:lnTo>
                    <a:cubicBezTo>
                      <a:pt x="1977" y="3143"/>
                      <a:pt x="1977" y="2917"/>
                      <a:pt x="2108" y="2786"/>
                    </a:cubicBezTo>
                    <a:lnTo>
                      <a:pt x="2811" y="2084"/>
                    </a:lnTo>
                    <a:cubicBezTo>
                      <a:pt x="2876" y="2018"/>
                      <a:pt x="2965" y="1986"/>
                      <a:pt x="3055" y="1986"/>
                    </a:cubicBezTo>
                    <a:cubicBezTo>
                      <a:pt x="3144" y="1986"/>
                      <a:pt x="3233" y="2018"/>
                      <a:pt x="3299" y="2084"/>
                    </a:cubicBezTo>
                    <a:lnTo>
                      <a:pt x="4418" y="3203"/>
                    </a:lnTo>
                    <a:cubicBezTo>
                      <a:pt x="4438" y="3230"/>
                      <a:pt x="4473" y="3245"/>
                      <a:pt x="4510" y="3245"/>
                    </a:cubicBezTo>
                    <a:cubicBezTo>
                      <a:pt x="4540" y="3245"/>
                      <a:pt x="4570" y="3236"/>
                      <a:pt x="4596" y="3215"/>
                    </a:cubicBezTo>
                    <a:cubicBezTo>
                      <a:pt x="5216" y="2786"/>
                      <a:pt x="5918" y="2489"/>
                      <a:pt x="6656" y="2358"/>
                    </a:cubicBezTo>
                    <a:cubicBezTo>
                      <a:pt x="6740" y="2334"/>
                      <a:pt x="6775" y="2298"/>
                      <a:pt x="6775" y="2215"/>
                    </a:cubicBezTo>
                    <a:lnTo>
                      <a:pt x="6775" y="631"/>
                    </a:lnTo>
                    <a:cubicBezTo>
                      <a:pt x="6775" y="429"/>
                      <a:pt x="6930" y="286"/>
                      <a:pt x="7121" y="286"/>
                    </a:cubicBezTo>
                    <a:close/>
                    <a:moveTo>
                      <a:pt x="7109" y="0"/>
                    </a:moveTo>
                    <a:cubicBezTo>
                      <a:pt x="6763" y="0"/>
                      <a:pt x="6478" y="286"/>
                      <a:pt x="6478" y="631"/>
                    </a:cubicBezTo>
                    <a:lnTo>
                      <a:pt x="6478" y="2120"/>
                    </a:lnTo>
                    <a:cubicBezTo>
                      <a:pt x="5775" y="2262"/>
                      <a:pt x="5108" y="2536"/>
                      <a:pt x="4513" y="2929"/>
                    </a:cubicBezTo>
                    <a:lnTo>
                      <a:pt x="3477" y="1893"/>
                    </a:lnTo>
                    <a:cubicBezTo>
                      <a:pt x="3358" y="1774"/>
                      <a:pt x="3195" y="1715"/>
                      <a:pt x="3031" y="1715"/>
                    </a:cubicBezTo>
                    <a:cubicBezTo>
                      <a:pt x="2867" y="1715"/>
                      <a:pt x="2703" y="1774"/>
                      <a:pt x="2584" y="1893"/>
                    </a:cubicBezTo>
                    <a:lnTo>
                      <a:pt x="1882" y="2596"/>
                    </a:lnTo>
                    <a:cubicBezTo>
                      <a:pt x="1644" y="2846"/>
                      <a:pt x="1644" y="3251"/>
                      <a:pt x="1882" y="3489"/>
                    </a:cubicBezTo>
                    <a:lnTo>
                      <a:pt x="2918" y="4525"/>
                    </a:lnTo>
                    <a:cubicBezTo>
                      <a:pt x="2525" y="5120"/>
                      <a:pt x="2251" y="5787"/>
                      <a:pt x="2108" y="6489"/>
                    </a:cubicBezTo>
                    <a:lnTo>
                      <a:pt x="632" y="6489"/>
                    </a:lnTo>
                    <a:cubicBezTo>
                      <a:pt x="286" y="6489"/>
                      <a:pt x="1" y="6775"/>
                      <a:pt x="1" y="7120"/>
                    </a:cubicBezTo>
                    <a:lnTo>
                      <a:pt x="1" y="8108"/>
                    </a:lnTo>
                    <a:cubicBezTo>
                      <a:pt x="1" y="8454"/>
                      <a:pt x="286" y="8739"/>
                      <a:pt x="632" y="8739"/>
                    </a:cubicBezTo>
                    <a:lnTo>
                      <a:pt x="2108" y="8739"/>
                    </a:lnTo>
                    <a:cubicBezTo>
                      <a:pt x="2251" y="9442"/>
                      <a:pt x="2525" y="10109"/>
                      <a:pt x="2918" y="10704"/>
                    </a:cubicBezTo>
                    <a:lnTo>
                      <a:pt x="1882" y="11740"/>
                    </a:lnTo>
                    <a:cubicBezTo>
                      <a:pt x="1644" y="12002"/>
                      <a:pt x="1644" y="12395"/>
                      <a:pt x="1882" y="12633"/>
                    </a:cubicBezTo>
                    <a:lnTo>
                      <a:pt x="2584" y="13335"/>
                    </a:lnTo>
                    <a:cubicBezTo>
                      <a:pt x="2709" y="13454"/>
                      <a:pt x="2873" y="13514"/>
                      <a:pt x="3035" y="13514"/>
                    </a:cubicBezTo>
                    <a:cubicBezTo>
                      <a:pt x="3197" y="13514"/>
                      <a:pt x="3358" y="13454"/>
                      <a:pt x="3477" y="13335"/>
                    </a:cubicBezTo>
                    <a:lnTo>
                      <a:pt x="4513" y="12299"/>
                    </a:lnTo>
                    <a:cubicBezTo>
                      <a:pt x="5108" y="12692"/>
                      <a:pt x="5763" y="12966"/>
                      <a:pt x="6478" y="13109"/>
                    </a:cubicBezTo>
                    <a:lnTo>
                      <a:pt x="6478" y="14585"/>
                    </a:lnTo>
                    <a:cubicBezTo>
                      <a:pt x="6478" y="14931"/>
                      <a:pt x="6763" y="15216"/>
                      <a:pt x="7109" y="15216"/>
                    </a:cubicBezTo>
                    <a:lnTo>
                      <a:pt x="8109" y="15216"/>
                    </a:lnTo>
                    <a:cubicBezTo>
                      <a:pt x="8466" y="15216"/>
                      <a:pt x="8728" y="14931"/>
                      <a:pt x="8728" y="14573"/>
                    </a:cubicBezTo>
                    <a:lnTo>
                      <a:pt x="8728" y="13097"/>
                    </a:lnTo>
                    <a:cubicBezTo>
                      <a:pt x="9430" y="12942"/>
                      <a:pt x="10097" y="12680"/>
                      <a:pt x="10692" y="12276"/>
                    </a:cubicBezTo>
                    <a:lnTo>
                      <a:pt x="11740" y="13323"/>
                    </a:lnTo>
                    <a:cubicBezTo>
                      <a:pt x="11865" y="13442"/>
                      <a:pt x="12029" y="13502"/>
                      <a:pt x="12191" y="13502"/>
                    </a:cubicBezTo>
                    <a:cubicBezTo>
                      <a:pt x="12353" y="13502"/>
                      <a:pt x="12514" y="13442"/>
                      <a:pt x="12633" y="13323"/>
                    </a:cubicBezTo>
                    <a:lnTo>
                      <a:pt x="13324" y="12621"/>
                    </a:lnTo>
                    <a:cubicBezTo>
                      <a:pt x="13443" y="12502"/>
                      <a:pt x="13502" y="12335"/>
                      <a:pt x="13502" y="12168"/>
                    </a:cubicBezTo>
                    <a:cubicBezTo>
                      <a:pt x="13502" y="12014"/>
                      <a:pt x="13443" y="11847"/>
                      <a:pt x="13324" y="11728"/>
                    </a:cubicBezTo>
                    <a:lnTo>
                      <a:pt x="12288" y="10680"/>
                    </a:lnTo>
                    <a:cubicBezTo>
                      <a:pt x="12693" y="10085"/>
                      <a:pt x="12955" y="9430"/>
                      <a:pt x="13109" y="8716"/>
                    </a:cubicBezTo>
                    <a:lnTo>
                      <a:pt x="14574" y="8716"/>
                    </a:lnTo>
                    <a:cubicBezTo>
                      <a:pt x="14919" y="8716"/>
                      <a:pt x="15205" y="8442"/>
                      <a:pt x="15205" y="8096"/>
                    </a:cubicBezTo>
                    <a:lnTo>
                      <a:pt x="15205" y="7096"/>
                    </a:lnTo>
                    <a:cubicBezTo>
                      <a:pt x="15205" y="6751"/>
                      <a:pt x="14919" y="6477"/>
                      <a:pt x="14574" y="6477"/>
                    </a:cubicBezTo>
                    <a:lnTo>
                      <a:pt x="13109" y="6477"/>
                    </a:lnTo>
                    <a:cubicBezTo>
                      <a:pt x="12955" y="5775"/>
                      <a:pt x="12693" y="5108"/>
                      <a:pt x="12288" y="4513"/>
                    </a:cubicBezTo>
                    <a:lnTo>
                      <a:pt x="13324" y="3465"/>
                    </a:lnTo>
                    <a:cubicBezTo>
                      <a:pt x="13443" y="3346"/>
                      <a:pt x="13502" y="3191"/>
                      <a:pt x="13502" y="3024"/>
                    </a:cubicBezTo>
                    <a:cubicBezTo>
                      <a:pt x="13502" y="2858"/>
                      <a:pt x="13443" y="2691"/>
                      <a:pt x="13324" y="2572"/>
                    </a:cubicBezTo>
                    <a:lnTo>
                      <a:pt x="12633" y="1881"/>
                    </a:lnTo>
                    <a:cubicBezTo>
                      <a:pt x="12514" y="1756"/>
                      <a:pt x="12350" y="1694"/>
                      <a:pt x="12187" y="1694"/>
                    </a:cubicBezTo>
                    <a:cubicBezTo>
                      <a:pt x="12023" y="1694"/>
                      <a:pt x="11859" y="1756"/>
                      <a:pt x="11740" y="1881"/>
                    </a:cubicBezTo>
                    <a:lnTo>
                      <a:pt x="10692" y="2917"/>
                    </a:lnTo>
                    <a:cubicBezTo>
                      <a:pt x="10097" y="2512"/>
                      <a:pt x="9442" y="2251"/>
                      <a:pt x="8728" y="2096"/>
                    </a:cubicBezTo>
                    <a:lnTo>
                      <a:pt x="8728" y="631"/>
                    </a:lnTo>
                    <a:cubicBezTo>
                      <a:pt x="8728" y="286"/>
                      <a:pt x="8442" y="0"/>
                      <a:pt x="81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41"/>
              <p:cNvSpPr/>
              <p:nvPr/>
            </p:nvSpPr>
            <p:spPr>
              <a:xfrm>
                <a:off x="4007456" y="2009489"/>
                <a:ext cx="17789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20" extrusionOk="0">
                    <a:moveTo>
                      <a:pt x="310" y="1"/>
                    </a:moveTo>
                    <a:cubicBezTo>
                      <a:pt x="143" y="1"/>
                      <a:pt x="0" y="132"/>
                      <a:pt x="0" y="310"/>
                    </a:cubicBezTo>
                    <a:cubicBezTo>
                      <a:pt x="0" y="477"/>
                      <a:pt x="143" y="620"/>
                      <a:pt x="310" y="620"/>
                    </a:cubicBezTo>
                    <a:cubicBezTo>
                      <a:pt x="488" y="620"/>
                      <a:pt x="619" y="477"/>
                      <a:pt x="619" y="310"/>
                    </a:cubicBezTo>
                    <a:cubicBezTo>
                      <a:pt x="619" y="132"/>
                      <a:pt x="488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41"/>
              <p:cNvSpPr/>
              <p:nvPr/>
            </p:nvSpPr>
            <p:spPr>
              <a:xfrm>
                <a:off x="4129744" y="2060562"/>
                <a:ext cx="19511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20" extrusionOk="0">
                    <a:moveTo>
                      <a:pt x="340" y="1"/>
                    </a:moveTo>
                    <a:cubicBezTo>
                      <a:pt x="260" y="1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cubicBezTo>
                      <a:pt x="179" y="590"/>
                      <a:pt x="260" y="620"/>
                      <a:pt x="340" y="620"/>
                    </a:cubicBezTo>
                    <a:cubicBezTo>
                      <a:pt x="420" y="620"/>
                      <a:pt x="501" y="590"/>
                      <a:pt x="560" y="530"/>
                    </a:cubicBezTo>
                    <a:cubicBezTo>
                      <a:pt x="679" y="411"/>
                      <a:pt x="679" y="209"/>
                      <a:pt x="560" y="90"/>
                    </a:cubicBezTo>
                    <a:cubicBezTo>
                      <a:pt x="501" y="30"/>
                      <a:pt x="420" y="1"/>
                      <a:pt x="34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41"/>
              <p:cNvSpPr/>
              <p:nvPr/>
            </p:nvSpPr>
            <p:spPr>
              <a:xfrm>
                <a:off x="4181333" y="2183366"/>
                <a:ext cx="17789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32" extrusionOk="0">
                    <a:moveTo>
                      <a:pt x="31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89"/>
                      <a:pt x="143" y="632"/>
                      <a:pt x="310" y="632"/>
                    </a:cubicBezTo>
                    <a:cubicBezTo>
                      <a:pt x="477" y="632"/>
                      <a:pt x="620" y="489"/>
                      <a:pt x="620" y="322"/>
                    </a:cubicBezTo>
                    <a:cubicBezTo>
                      <a:pt x="620" y="144"/>
                      <a:pt x="477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41"/>
              <p:cNvSpPr/>
              <p:nvPr/>
            </p:nvSpPr>
            <p:spPr>
              <a:xfrm>
                <a:off x="4129744" y="2306543"/>
                <a:ext cx="19511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20" extrusionOk="0">
                    <a:moveTo>
                      <a:pt x="340" y="0"/>
                    </a:moveTo>
                    <a:cubicBezTo>
                      <a:pt x="260" y="0"/>
                      <a:pt x="179" y="30"/>
                      <a:pt x="120" y="89"/>
                    </a:cubicBezTo>
                    <a:cubicBezTo>
                      <a:pt x="1" y="208"/>
                      <a:pt x="1" y="411"/>
                      <a:pt x="120" y="530"/>
                    </a:cubicBezTo>
                    <a:cubicBezTo>
                      <a:pt x="179" y="589"/>
                      <a:pt x="260" y="619"/>
                      <a:pt x="340" y="619"/>
                    </a:cubicBezTo>
                    <a:cubicBezTo>
                      <a:pt x="420" y="619"/>
                      <a:pt x="501" y="589"/>
                      <a:pt x="560" y="530"/>
                    </a:cubicBezTo>
                    <a:cubicBezTo>
                      <a:pt x="679" y="411"/>
                      <a:pt x="679" y="208"/>
                      <a:pt x="560" y="89"/>
                    </a:cubicBezTo>
                    <a:cubicBezTo>
                      <a:pt x="501" y="30"/>
                      <a:pt x="420" y="0"/>
                      <a:pt x="340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1"/>
              <p:cNvSpPr/>
              <p:nvPr/>
            </p:nvSpPr>
            <p:spPr>
              <a:xfrm>
                <a:off x="4007456" y="2357271"/>
                <a:ext cx="17789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32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22"/>
                    </a:cubicBezTo>
                    <a:cubicBezTo>
                      <a:pt x="0" y="488"/>
                      <a:pt x="143" y="631"/>
                      <a:pt x="310" y="631"/>
                    </a:cubicBezTo>
                    <a:cubicBezTo>
                      <a:pt x="488" y="631"/>
                      <a:pt x="619" y="488"/>
                      <a:pt x="619" y="322"/>
                    </a:cubicBezTo>
                    <a:cubicBezTo>
                      <a:pt x="619" y="143"/>
                      <a:pt x="488" y="0"/>
                      <a:pt x="310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1"/>
              <p:cNvSpPr/>
              <p:nvPr/>
            </p:nvSpPr>
            <p:spPr>
              <a:xfrm>
                <a:off x="3883447" y="2306543"/>
                <a:ext cx="19827" cy="1778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20" extrusionOk="0">
                    <a:moveTo>
                      <a:pt x="351" y="0"/>
                    </a:moveTo>
                    <a:cubicBezTo>
                      <a:pt x="271" y="0"/>
                      <a:pt x="191" y="30"/>
                      <a:pt x="131" y="89"/>
                    </a:cubicBezTo>
                    <a:cubicBezTo>
                      <a:pt x="0" y="208"/>
                      <a:pt x="0" y="411"/>
                      <a:pt x="131" y="530"/>
                    </a:cubicBezTo>
                    <a:cubicBezTo>
                      <a:pt x="191" y="589"/>
                      <a:pt x="271" y="619"/>
                      <a:pt x="351" y="619"/>
                    </a:cubicBezTo>
                    <a:cubicBezTo>
                      <a:pt x="432" y="619"/>
                      <a:pt x="512" y="589"/>
                      <a:pt x="572" y="530"/>
                    </a:cubicBezTo>
                    <a:cubicBezTo>
                      <a:pt x="691" y="411"/>
                      <a:pt x="691" y="208"/>
                      <a:pt x="572" y="89"/>
                    </a:cubicBezTo>
                    <a:cubicBezTo>
                      <a:pt x="512" y="30"/>
                      <a:pt x="432" y="0"/>
                      <a:pt x="351" y="0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41"/>
              <p:cNvSpPr/>
              <p:nvPr/>
            </p:nvSpPr>
            <p:spPr>
              <a:xfrm>
                <a:off x="3833235" y="2183366"/>
                <a:ext cx="17789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32" extrusionOk="0">
                    <a:moveTo>
                      <a:pt x="31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89"/>
                      <a:pt x="143" y="632"/>
                      <a:pt x="310" y="632"/>
                    </a:cubicBezTo>
                    <a:cubicBezTo>
                      <a:pt x="488" y="632"/>
                      <a:pt x="619" y="489"/>
                      <a:pt x="619" y="322"/>
                    </a:cubicBezTo>
                    <a:cubicBezTo>
                      <a:pt x="619" y="144"/>
                      <a:pt x="488" y="1"/>
                      <a:pt x="310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41"/>
              <p:cNvSpPr/>
              <p:nvPr/>
            </p:nvSpPr>
            <p:spPr>
              <a:xfrm>
                <a:off x="3883792" y="2060304"/>
                <a:ext cx="19482" cy="1804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29" extrusionOk="0">
                    <a:moveTo>
                      <a:pt x="339" y="1"/>
                    </a:moveTo>
                    <a:cubicBezTo>
                      <a:pt x="259" y="1"/>
                      <a:pt x="179" y="33"/>
                      <a:pt x="119" y="99"/>
                    </a:cubicBezTo>
                    <a:cubicBezTo>
                      <a:pt x="0" y="218"/>
                      <a:pt x="0" y="420"/>
                      <a:pt x="119" y="539"/>
                    </a:cubicBezTo>
                    <a:cubicBezTo>
                      <a:pt x="179" y="599"/>
                      <a:pt x="259" y="629"/>
                      <a:pt x="339" y="629"/>
                    </a:cubicBezTo>
                    <a:cubicBezTo>
                      <a:pt x="420" y="629"/>
                      <a:pt x="500" y="599"/>
                      <a:pt x="560" y="539"/>
                    </a:cubicBezTo>
                    <a:cubicBezTo>
                      <a:pt x="679" y="420"/>
                      <a:pt x="679" y="218"/>
                      <a:pt x="560" y="99"/>
                    </a:cubicBezTo>
                    <a:cubicBezTo>
                      <a:pt x="500" y="33"/>
                      <a:pt x="420" y="1"/>
                      <a:pt x="339" y="1"/>
                    </a:cubicBezTo>
                    <a:close/>
                  </a:path>
                </a:pathLst>
              </a:custGeom>
              <a:solidFill>
                <a:srgbClr val="CB6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41"/>
              <p:cNvSpPr/>
              <p:nvPr/>
            </p:nvSpPr>
            <p:spPr>
              <a:xfrm>
                <a:off x="3883792" y="2059701"/>
                <a:ext cx="265119" cy="265147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9241" extrusionOk="0">
                    <a:moveTo>
                      <a:pt x="4417" y="1"/>
                    </a:moveTo>
                    <a:cubicBezTo>
                      <a:pt x="4346" y="1"/>
                      <a:pt x="4286" y="72"/>
                      <a:pt x="4286" y="156"/>
                    </a:cubicBezTo>
                    <a:cubicBezTo>
                      <a:pt x="4298" y="227"/>
                      <a:pt x="4358" y="287"/>
                      <a:pt x="4429" y="287"/>
                    </a:cubicBezTo>
                    <a:cubicBezTo>
                      <a:pt x="4501" y="287"/>
                      <a:pt x="4560" y="215"/>
                      <a:pt x="4560" y="132"/>
                    </a:cubicBezTo>
                    <a:cubicBezTo>
                      <a:pt x="4560" y="60"/>
                      <a:pt x="4489" y="1"/>
                      <a:pt x="4417" y="1"/>
                    </a:cubicBezTo>
                    <a:close/>
                    <a:moveTo>
                      <a:pt x="5155" y="47"/>
                    </a:moveTo>
                    <a:cubicBezTo>
                      <a:pt x="5074" y="47"/>
                      <a:pt x="5024" y="102"/>
                      <a:pt x="5013" y="167"/>
                    </a:cubicBezTo>
                    <a:cubicBezTo>
                      <a:pt x="5001" y="239"/>
                      <a:pt x="5060" y="298"/>
                      <a:pt x="5132" y="310"/>
                    </a:cubicBezTo>
                    <a:cubicBezTo>
                      <a:pt x="5132" y="310"/>
                      <a:pt x="5144" y="310"/>
                      <a:pt x="5156" y="322"/>
                    </a:cubicBezTo>
                    <a:cubicBezTo>
                      <a:pt x="5215" y="322"/>
                      <a:pt x="5275" y="275"/>
                      <a:pt x="5298" y="191"/>
                    </a:cubicBezTo>
                    <a:cubicBezTo>
                      <a:pt x="5310" y="120"/>
                      <a:pt x="5251" y="60"/>
                      <a:pt x="5179" y="48"/>
                    </a:cubicBezTo>
                    <a:cubicBezTo>
                      <a:pt x="5171" y="47"/>
                      <a:pt x="5163" y="47"/>
                      <a:pt x="5155" y="47"/>
                    </a:cubicBezTo>
                    <a:close/>
                    <a:moveTo>
                      <a:pt x="3697" y="106"/>
                    </a:moveTo>
                    <a:cubicBezTo>
                      <a:pt x="3688" y="106"/>
                      <a:pt x="3678" y="107"/>
                      <a:pt x="3667" y="108"/>
                    </a:cubicBezTo>
                    <a:cubicBezTo>
                      <a:pt x="3596" y="120"/>
                      <a:pt x="3548" y="191"/>
                      <a:pt x="3572" y="275"/>
                    </a:cubicBezTo>
                    <a:cubicBezTo>
                      <a:pt x="3584" y="334"/>
                      <a:pt x="3643" y="370"/>
                      <a:pt x="3703" y="394"/>
                    </a:cubicBezTo>
                    <a:lnTo>
                      <a:pt x="3727" y="394"/>
                    </a:lnTo>
                    <a:cubicBezTo>
                      <a:pt x="3810" y="370"/>
                      <a:pt x="3846" y="298"/>
                      <a:pt x="3834" y="227"/>
                    </a:cubicBezTo>
                    <a:cubicBezTo>
                      <a:pt x="3824" y="144"/>
                      <a:pt x="3767" y="106"/>
                      <a:pt x="3697" y="106"/>
                    </a:cubicBezTo>
                    <a:close/>
                    <a:moveTo>
                      <a:pt x="5861" y="172"/>
                    </a:moveTo>
                    <a:cubicBezTo>
                      <a:pt x="5803" y="172"/>
                      <a:pt x="5746" y="208"/>
                      <a:pt x="5727" y="275"/>
                    </a:cubicBezTo>
                    <a:cubicBezTo>
                      <a:pt x="5691" y="346"/>
                      <a:pt x="5739" y="418"/>
                      <a:pt x="5810" y="453"/>
                    </a:cubicBezTo>
                    <a:cubicBezTo>
                      <a:pt x="5834" y="453"/>
                      <a:pt x="5846" y="465"/>
                      <a:pt x="5858" y="465"/>
                    </a:cubicBezTo>
                    <a:cubicBezTo>
                      <a:pt x="5918" y="465"/>
                      <a:pt x="5977" y="418"/>
                      <a:pt x="5989" y="358"/>
                    </a:cubicBezTo>
                    <a:cubicBezTo>
                      <a:pt x="6025" y="287"/>
                      <a:pt x="5977" y="191"/>
                      <a:pt x="5906" y="179"/>
                    </a:cubicBezTo>
                    <a:cubicBezTo>
                      <a:pt x="5891" y="175"/>
                      <a:pt x="5876" y="172"/>
                      <a:pt x="5861" y="172"/>
                    </a:cubicBezTo>
                    <a:close/>
                    <a:moveTo>
                      <a:pt x="2997" y="304"/>
                    </a:moveTo>
                    <a:cubicBezTo>
                      <a:pt x="2983" y="304"/>
                      <a:pt x="2968" y="306"/>
                      <a:pt x="2953" y="310"/>
                    </a:cubicBezTo>
                    <a:cubicBezTo>
                      <a:pt x="2893" y="346"/>
                      <a:pt x="2858" y="418"/>
                      <a:pt x="2881" y="489"/>
                    </a:cubicBezTo>
                    <a:cubicBezTo>
                      <a:pt x="2917" y="548"/>
                      <a:pt x="2953" y="584"/>
                      <a:pt x="3012" y="584"/>
                    </a:cubicBezTo>
                    <a:cubicBezTo>
                      <a:pt x="3036" y="584"/>
                      <a:pt x="3048" y="572"/>
                      <a:pt x="3060" y="572"/>
                    </a:cubicBezTo>
                    <a:cubicBezTo>
                      <a:pt x="3120" y="537"/>
                      <a:pt x="3167" y="465"/>
                      <a:pt x="3131" y="394"/>
                    </a:cubicBezTo>
                    <a:cubicBezTo>
                      <a:pt x="3112" y="345"/>
                      <a:pt x="3060" y="304"/>
                      <a:pt x="2997" y="304"/>
                    </a:cubicBezTo>
                    <a:close/>
                    <a:moveTo>
                      <a:pt x="6521" y="439"/>
                    </a:moveTo>
                    <a:cubicBezTo>
                      <a:pt x="6472" y="439"/>
                      <a:pt x="6420" y="472"/>
                      <a:pt x="6394" y="525"/>
                    </a:cubicBezTo>
                    <a:cubicBezTo>
                      <a:pt x="6370" y="584"/>
                      <a:pt x="6394" y="668"/>
                      <a:pt x="6465" y="703"/>
                    </a:cubicBezTo>
                    <a:cubicBezTo>
                      <a:pt x="6481" y="703"/>
                      <a:pt x="6497" y="709"/>
                      <a:pt x="6506" y="709"/>
                    </a:cubicBezTo>
                    <a:cubicBezTo>
                      <a:pt x="6510" y="709"/>
                      <a:pt x="6513" y="707"/>
                      <a:pt x="6513" y="703"/>
                    </a:cubicBezTo>
                    <a:cubicBezTo>
                      <a:pt x="6572" y="703"/>
                      <a:pt x="6620" y="668"/>
                      <a:pt x="6644" y="632"/>
                    </a:cubicBezTo>
                    <a:cubicBezTo>
                      <a:pt x="6680" y="572"/>
                      <a:pt x="6644" y="477"/>
                      <a:pt x="6572" y="453"/>
                    </a:cubicBezTo>
                    <a:cubicBezTo>
                      <a:pt x="6556" y="444"/>
                      <a:pt x="6539" y="439"/>
                      <a:pt x="6521" y="439"/>
                    </a:cubicBezTo>
                    <a:close/>
                    <a:moveTo>
                      <a:pt x="2367" y="607"/>
                    </a:moveTo>
                    <a:cubicBezTo>
                      <a:pt x="2340" y="607"/>
                      <a:pt x="2312" y="614"/>
                      <a:pt x="2286" y="632"/>
                    </a:cubicBezTo>
                    <a:cubicBezTo>
                      <a:pt x="2227" y="668"/>
                      <a:pt x="2203" y="751"/>
                      <a:pt x="2239" y="822"/>
                    </a:cubicBezTo>
                    <a:cubicBezTo>
                      <a:pt x="2268" y="862"/>
                      <a:pt x="2306" y="885"/>
                      <a:pt x="2338" y="885"/>
                    </a:cubicBezTo>
                    <a:cubicBezTo>
                      <a:pt x="2345" y="885"/>
                      <a:pt x="2351" y="884"/>
                      <a:pt x="2358" y="882"/>
                    </a:cubicBezTo>
                    <a:cubicBezTo>
                      <a:pt x="2393" y="882"/>
                      <a:pt x="2405" y="882"/>
                      <a:pt x="2441" y="870"/>
                    </a:cubicBezTo>
                    <a:cubicBezTo>
                      <a:pt x="2500" y="822"/>
                      <a:pt x="2524" y="727"/>
                      <a:pt x="2477" y="668"/>
                    </a:cubicBezTo>
                    <a:cubicBezTo>
                      <a:pt x="2454" y="630"/>
                      <a:pt x="2412" y="607"/>
                      <a:pt x="2367" y="607"/>
                    </a:cubicBezTo>
                    <a:close/>
                    <a:moveTo>
                      <a:pt x="7156" y="793"/>
                    </a:moveTo>
                    <a:cubicBezTo>
                      <a:pt x="7116" y="793"/>
                      <a:pt x="7076" y="811"/>
                      <a:pt x="7049" y="846"/>
                    </a:cubicBezTo>
                    <a:cubicBezTo>
                      <a:pt x="7001" y="906"/>
                      <a:pt x="7025" y="1001"/>
                      <a:pt x="7084" y="1049"/>
                    </a:cubicBezTo>
                    <a:cubicBezTo>
                      <a:pt x="7096" y="1060"/>
                      <a:pt x="7120" y="1072"/>
                      <a:pt x="7156" y="1072"/>
                    </a:cubicBezTo>
                    <a:cubicBezTo>
                      <a:pt x="7203" y="1072"/>
                      <a:pt x="7239" y="1060"/>
                      <a:pt x="7275" y="1013"/>
                    </a:cubicBezTo>
                    <a:cubicBezTo>
                      <a:pt x="7322" y="953"/>
                      <a:pt x="7299" y="870"/>
                      <a:pt x="7239" y="822"/>
                    </a:cubicBezTo>
                    <a:cubicBezTo>
                      <a:pt x="7214" y="802"/>
                      <a:pt x="7185" y="793"/>
                      <a:pt x="7156" y="793"/>
                    </a:cubicBezTo>
                    <a:close/>
                    <a:moveTo>
                      <a:pt x="1773" y="1026"/>
                    </a:moveTo>
                    <a:cubicBezTo>
                      <a:pt x="1740" y="1026"/>
                      <a:pt x="1707" y="1038"/>
                      <a:pt x="1679" y="1060"/>
                    </a:cubicBezTo>
                    <a:cubicBezTo>
                      <a:pt x="1619" y="1108"/>
                      <a:pt x="1619" y="1191"/>
                      <a:pt x="1667" y="1251"/>
                    </a:cubicBezTo>
                    <a:cubicBezTo>
                      <a:pt x="1691" y="1287"/>
                      <a:pt x="1738" y="1299"/>
                      <a:pt x="1762" y="1299"/>
                    </a:cubicBezTo>
                    <a:cubicBezTo>
                      <a:pt x="1798" y="1299"/>
                      <a:pt x="1822" y="1287"/>
                      <a:pt x="1858" y="1263"/>
                    </a:cubicBezTo>
                    <a:cubicBezTo>
                      <a:pt x="1917" y="1227"/>
                      <a:pt x="1917" y="1132"/>
                      <a:pt x="1869" y="1072"/>
                    </a:cubicBezTo>
                    <a:cubicBezTo>
                      <a:pt x="1844" y="1041"/>
                      <a:pt x="1809" y="1026"/>
                      <a:pt x="1773" y="1026"/>
                    </a:cubicBezTo>
                    <a:close/>
                    <a:moveTo>
                      <a:pt x="7715" y="1254"/>
                    </a:moveTo>
                    <a:cubicBezTo>
                      <a:pt x="7683" y="1254"/>
                      <a:pt x="7650" y="1269"/>
                      <a:pt x="7620" y="1299"/>
                    </a:cubicBezTo>
                    <a:cubicBezTo>
                      <a:pt x="7561" y="1346"/>
                      <a:pt x="7561" y="1430"/>
                      <a:pt x="7620" y="1489"/>
                    </a:cubicBezTo>
                    <a:lnTo>
                      <a:pt x="7703" y="1537"/>
                    </a:lnTo>
                    <a:cubicBezTo>
                      <a:pt x="7751" y="1537"/>
                      <a:pt x="7775" y="1525"/>
                      <a:pt x="7811" y="1489"/>
                    </a:cubicBezTo>
                    <a:cubicBezTo>
                      <a:pt x="7870" y="1441"/>
                      <a:pt x="7870" y="1358"/>
                      <a:pt x="7811" y="1299"/>
                    </a:cubicBezTo>
                    <a:cubicBezTo>
                      <a:pt x="7781" y="1269"/>
                      <a:pt x="7748" y="1254"/>
                      <a:pt x="7715" y="1254"/>
                    </a:cubicBezTo>
                    <a:close/>
                    <a:moveTo>
                      <a:pt x="1263" y="1536"/>
                    </a:moveTo>
                    <a:cubicBezTo>
                      <a:pt x="1226" y="1536"/>
                      <a:pt x="1189" y="1551"/>
                      <a:pt x="1155" y="1584"/>
                    </a:cubicBezTo>
                    <a:cubicBezTo>
                      <a:pt x="1107" y="1644"/>
                      <a:pt x="1107" y="1727"/>
                      <a:pt x="1167" y="1775"/>
                    </a:cubicBezTo>
                    <a:cubicBezTo>
                      <a:pt x="1191" y="1787"/>
                      <a:pt x="1226" y="1799"/>
                      <a:pt x="1262" y="1799"/>
                    </a:cubicBezTo>
                    <a:cubicBezTo>
                      <a:pt x="1310" y="1799"/>
                      <a:pt x="1334" y="1787"/>
                      <a:pt x="1369" y="1763"/>
                    </a:cubicBezTo>
                    <a:cubicBezTo>
                      <a:pt x="1405" y="1691"/>
                      <a:pt x="1405" y="1608"/>
                      <a:pt x="1346" y="1561"/>
                    </a:cubicBezTo>
                    <a:cubicBezTo>
                      <a:pt x="1320" y="1545"/>
                      <a:pt x="1291" y="1536"/>
                      <a:pt x="1263" y="1536"/>
                    </a:cubicBezTo>
                    <a:close/>
                    <a:moveTo>
                      <a:pt x="8191" y="1793"/>
                    </a:moveTo>
                    <a:cubicBezTo>
                      <a:pt x="8162" y="1793"/>
                      <a:pt x="8133" y="1803"/>
                      <a:pt x="8108" y="1822"/>
                    </a:cubicBezTo>
                    <a:cubicBezTo>
                      <a:pt x="8049" y="1858"/>
                      <a:pt x="8037" y="1953"/>
                      <a:pt x="8073" y="2013"/>
                    </a:cubicBezTo>
                    <a:cubicBezTo>
                      <a:pt x="8108" y="2037"/>
                      <a:pt x="8156" y="2061"/>
                      <a:pt x="8180" y="2072"/>
                    </a:cubicBezTo>
                    <a:cubicBezTo>
                      <a:pt x="8215" y="2072"/>
                      <a:pt x="8239" y="2061"/>
                      <a:pt x="8263" y="2037"/>
                    </a:cubicBezTo>
                    <a:cubicBezTo>
                      <a:pt x="8335" y="2001"/>
                      <a:pt x="8346" y="1906"/>
                      <a:pt x="8299" y="1846"/>
                    </a:cubicBezTo>
                    <a:cubicBezTo>
                      <a:pt x="8271" y="1812"/>
                      <a:pt x="8231" y="1793"/>
                      <a:pt x="8191" y="1793"/>
                    </a:cubicBezTo>
                    <a:close/>
                    <a:moveTo>
                      <a:pt x="823" y="2092"/>
                    </a:moveTo>
                    <a:cubicBezTo>
                      <a:pt x="779" y="2092"/>
                      <a:pt x="736" y="2113"/>
                      <a:pt x="715" y="2156"/>
                    </a:cubicBezTo>
                    <a:cubicBezTo>
                      <a:pt x="667" y="2215"/>
                      <a:pt x="679" y="2311"/>
                      <a:pt x="750" y="2358"/>
                    </a:cubicBezTo>
                    <a:cubicBezTo>
                      <a:pt x="767" y="2367"/>
                      <a:pt x="784" y="2375"/>
                      <a:pt x="805" y="2375"/>
                    </a:cubicBezTo>
                    <a:cubicBezTo>
                      <a:pt x="814" y="2375"/>
                      <a:pt x="823" y="2374"/>
                      <a:pt x="834" y="2370"/>
                    </a:cubicBezTo>
                    <a:cubicBezTo>
                      <a:pt x="869" y="2370"/>
                      <a:pt x="917" y="2358"/>
                      <a:pt x="953" y="2311"/>
                    </a:cubicBezTo>
                    <a:cubicBezTo>
                      <a:pt x="988" y="2251"/>
                      <a:pt x="965" y="2156"/>
                      <a:pt x="905" y="2120"/>
                    </a:cubicBezTo>
                    <a:cubicBezTo>
                      <a:pt x="881" y="2101"/>
                      <a:pt x="852" y="2092"/>
                      <a:pt x="823" y="2092"/>
                    </a:cubicBezTo>
                    <a:close/>
                    <a:moveTo>
                      <a:pt x="8577" y="2383"/>
                    </a:moveTo>
                    <a:cubicBezTo>
                      <a:pt x="8556" y="2383"/>
                      <a:pt x="8535" y="2387"/>
                      <a:pt x="8513" y="2394"/>
                    </a:cubicBezTo>
                    <a:cubicBezTo>
                      <a:pt x="8430" y="2442"/>
                      <a:pt x="8418" y="2513"/>
                      <a:pt x="8454" y="2596"/>
                    </a:cubicBezTo>
                    <a:cubicBezTo>
                      <a:pt x="8477" y="2632"/>
                      <a:pt x="8525" y="2668"/>
                      <a:pt x="8585" y="2668"/>
                    </a:cubicBezTo>
                    <a:cubicBezTo>
                      <a:pt x="8596" y="2668"/>
                      <a:pt x="8620" y="2668"/>
                      <a:pt x="8644" y="2656"/>
                    </a:cubicBezTo>
                    <a:cubicBezTo>
                      <a:pt x="8716" y="2608"/>
                      <a:pt x="8727" y="2525"/>
                      <a:pt x="8704" y="2453"/>
                    </a:cubicBezTo>
                    <a:cubicBezTo>
                      <a:pt x="8670" y="2404"/>
                      <a:pt x="8626" y="2383"/>
                      <a:pt x="8577" y="2383"/>
                    </a:cubicBezTo>
                    <a:close/>
                    <a:moveTo>
                      <a:pt x="500" y="2742"/>
                    </a:moveTo>
                    <a:cubicBezTo>
                      <a:pt x="446" y="2742"/>
                      <a:pt x="387" y="2771"/>
                      <a:pt x="369" y="2834"/>
                    </a:cubicBezTo>
                    <a:cubicBezTo>
                      <a:pt x="334" y="2894"/>
                      <a:pt x="369" y="2977"/>
                      <a:pt x="441" y="3013"/>
                    </a:cubicBezTo>
                    <a:cubicBezTo>
                      <a:pt x="453" y="3013"/>
                      <a:pt x="476" y="3025"/>
                      <a:pt x="488" y="3025"/>
                    </a:cubicBezTo>
                    <a:cubicBezTo>
                      <a:pt x="548" y="3025"/>
                      <a:pt x="595" y="2989"/>
                      <a:pt x="619" y="2930"/>
                    </a:cubicBezTo>
                    <a:cubicBezTo>
                      <a:pt x="655" y="2870"/>
                      <a:pt x="619" y="2787"/>
                      <a:pt x="548" y="2751"/>
                    </a:cubicBezTo>
                    <a:cubicBezTo>
                      <a:pt x="533" y="2745"/>
                      <a:pt x="517" y="2742"/>
                      <a:pt x="500" y="2742"/>
                    </a:cubicBezTo>
                    <a:close/>
                    <a:moveTo>
                      <a:pt x="8860" y="3043"/>
                    </a:moveTo>
                    <a:cubicBezTo>
                      <a:pt x="8848" y="3043"/>
                      <a:pt x="8835" y="3045"/>
                      <a:pt x="8823" y="3049"/>
                    </a:cubicBezTo>
                    <a:cubicBezTo>
                      <a:pt x="8751" y="3085"/>
                      <a:pt x="8704" y="3156"/>
                      <a:pt x="8727" y="3227"/>
                    </a:cubicBezTo>
                    <a:cubicBezTo>
                      <a:pt x="8751" y="3287"/>
                      <a:pt x="8811" y="3335"/>
                      <a:pt x="8870" y="3335"/>
                    </a:cubicBezTo>
                    <a:cubicBezTo>
                      <a:pt x="8882" y="3335"/>
                      <a:pt x="8894" y="3323"/>
                      <a:pt x="8906" y="3323"/>
                    </a:cubicBezTo>
                    <a:cubicBezTo>
                      <a:pt x="8989" y="3287"/>
                      <a:pt x="9025" y="3215"/>
                      <a:pt x="9001" y="3144"/>
                    </a:cubicBezTo>
                    <a:cubicBezTo>
                      <a:pt x="8972" y="3085"/>
                      <a:pt x="8918" y="3043"/>
                      <a:pt x="8860" y="3043"/>
                    </a:cubicBezTo>
                    <a:close/>
                    <a:moveTo>
                      <a:pt x="255" y="3424"/>
                    </a:moveTo>
                    <a:cubicBezTo>
                      <a:pt x="191" y="3424"/>
                      <a:pt x="141" y="3466"/>
                      <a:pt x="131" y="3525"/>
                    </a:cubicBezTo>
                    <a:cubicBezTo>
                      <a:pt x="119" y="3608"/>
                      <a:pt x="155" y="3680"/>
                      <a:pt x="238" y="3692"/>
                    </a:cubicBezTo>
                    <a:cubicBezTo>
                      <a:pt x="244" y="3698"/>
                      <a:pt x="247" y="3701"/>
                      <a:pt x="250" y="3701"/>
                    </a:cubicBezTo>
                    <a:cubicBezTo>
                      <a:pt x="253" y="3701"/>
                      <a:pt x="256" y="3698"/>
                      <a:pt x="262" y="3692"/>
                    </a:cubicBezTo>
                    <a:cubicBezTo>
                      <a:pt x="322" y="3692"/>
                      <a:pt x="381" y="3644"/>
                      <a:pt x="393" y="3585"/>
                    </a:cubicBezTo>
                    <a:cubicBezTo>
                      <a:pt x="417" y="3513"/>
                      <a:pt x="369" y="3442"/>
                      <a:pt x="298" y="3430"/>
                    </a:cubicBezTo>
                    <a:cubicBezTo>
                      <a:pt x="283" y="3426"/>
                      <a:pt x="269" y="3424"/>
                      <a:pt x="255" y="3424"/>
                    </a:cubicBezTo>
                    <a:close/>
                    <a:moveTo>
                      <a:pt x="9032" y="3750"/>
                    </a:moveTo>
                    <a:cubicBezTo>
                      <a:pt x="9026" y="3750"/>
                      <a:pt x="9019" y="3750"/>
                      <a:pt x="9013" y="3751"/>
                    </a:cubicBezTo>
                    <a:cubicBezTo>
                      <a:pt x="8942" y="3763"/>
                      <a:pt x="8882" y="3847"/>
                      <a:pt x="8894" y="3918"/>
                    </a:cubicBezTo>
                    <a:cubicBezTo>
                      <a:pt x="8906" y="3977"/>
                      <a:pt x="8966" y="4037"/>
                      <a:pt x="9025" y="4037"/>
                    </a:cubicBezTo>
                    <a:lnTo>
                      <a:pt x="9061" y="4037"/>
                    </a:lnTo>
                    <a:cubicBezTo>
                      <a:pt x="9132" y="4025"/>
                      <a:pt x="9192" y="3942"/>
                      <a:pt x="9180" y="3870"/>
                    </a:cubicBezTo>
                    <a:cubicBezTo>
                      <a:pt x="9158" y="3805"/>
                      <a:pt x="9097" y="3750"/>
                      <a:pt x="9032" y="3750"/>
                    </a:cubicBezTo>
                    <a:close/>
                    <a:moveTo>
                      <a:pt x="155" y="4120"/>
                    </a:moveTo>
                    <a:cubicBezTo>
                      <a:pt x="83" y="4120"/>
                      <a:pt x="12" y="4180"/>
                      <a:pt x="12" y="4263"/>
                    </a:cubicBezTo>
                    <a:cubicBezTo>
                      <a:pt x="12" y="4335"/>
                      <a:pt x="72" y="4406"/>
                      <a:pt x="143" y="4406"/>
                    </a:cubicBezTo>
                    <a:cubicBezTo>
                      <a:pt x="238" y="4406"/>
                      <a:pt x="298" y="4358"/>
                      <a:pt x="298" y="4275"/>
                    </a:cubicBezTo>
                    <a:cubicBezTo>
                      <a:pt x="298" y="4204"/>
                      <a:pt x="238" y="4144"/>
                      <a:pt x="155" y="4120"/>
                    </a:cubicBezTo>
                    <a:close/>
                    <a:moveTo>
                      <a:pt x="9085" y="4478"/>
                    </a:moveTo>
                    <a:cubicBezTo>
                      <a:pt x="9013" y="4478"/>
                      <a:pt x="8954" y="4537"/>
                      <a:pt x="8954" y="4609"/>
                    </a:cubicBezTo>
                    <a:lnTo>
                      <a:pt x="8954" y="4632"/>
                    </a:lnTo>
                    <a:cubicBezTo>
                      <a:pt x="8954" y="4704"/>
                      <a:pt x="9013" y="4763"/>
                      <a:pt x="9108" y="4775"/>
                    </a:cubicBezTo>
                    <a:cubicBezTo>
                      <a:pt x="9180" y="4775"/>
                      <a:pt x="9239" y="4716"/>
                      <a:pt x="9239" y="4644"/>
                    </a:cubicBezTo>
                    <a:lnTo>
                      <a:pt x="9239" y="4632"/>
                    </a:lnTo>
                    <a:lnTo>
                      <a:pt x="9239" y="4609"/>
                    </a:lnTo>
                    <a:cubicBezTo>
                      <a:pt x="9227" y="4537"/>
                      <a:pt x="9168" y="4478"/>
                      <a:pt x="9085" y="4478"/>
                    </a:cubicBezTo>
                    <a:close/>
                    <a:moveTo>
                      <a:pt x="143" y="4859"/>
                    </a:moveTo>
                    <a:cubicBezTo>
                      <a:pt x="60" y="4859"/>
                      <a:pt x="0" y="4930"/>
                      <a:pt x="12" y="5001"/>
                    </a:cubicBezTo>
                    <a:cubicBezTo>
                      <a:pt x="24" y="5073"/>
                      <a:pt x="83" y="5132"/>
                      <a:pt x="143" y="5132"/>
                    </a:cubicBezTo>
                    <a:lnTo>
                      <a:pt x="155" y="5132"/>
                    </a:lnTo>
                    <a:cubicBezTo>
                      <a:pt x="250" y="5132"/>
                      <a:pt x="310" y="5061"/>
                      <a:pt x="298" y="4990"/>
                    </a:cubicBezTo>
                    <a:cubicBezTo>
                      <a:pt x="298" y="4906"/>
                      <a:pt x="214" y="4859"/>
                      <a:pt x="143" y="4859"/>
                    </a:cubicBezTo>
                    <a:close/>
                    <a:moveTo>
                      <a:pt x="9042" y="5190"/>
                    </a:moveTo>
                    <a:cubicBezTo>
                      <a:pt x="8975" y="5190"/>
                      <a:pt x="8905" y="5246"/>
                      <a:pt x="8894" y="5311"/>
                    </a:cubicBezTo>
                    <a:cubicBezTo>
                      <a:pt x="8882" y="5394"/>
                      <a:pt x="8942" y="5466"/>
                      <a:pt x="9013" y="5478"/>
                    </a:cubicBezTo>
                    <a:lnTo>
                      <a:pt x="9049" y="5478"/>
                    </a:lnTo>
                    <a:cubicBezTo>
                      <a:pt x="9108" y="5478"/>
                      <a:pt x="9168" y="5430"/>
                      <a:pt x="9180" y="5359"/>
                    </a:cubicBezTo>
                    <a:cubicBezTo>
                      <a:pt x="9192" y="5287"/>
                      <a:pt x="9132" y="5216"/>
                      <a:pt x="9061" y="5192"/>
                    </a:cubicBezTo>
                    <a:cubicBezTo>
                      <a:pt x="9055" y="5191"/>
                      <a:pt x="9048" y="5190"/>
                      <a:pt x="9042" y="5190"/>
                    </a:cubicBezTo>
                    <a:close/>
                    <a:moveTo>
                      <a:pt x="276" y="5567"/>
                    </a:moveTo>
                    <a:cubicBezTo>
                      <a:pt x="264" y="5567"/>
                      <a:pt x="251" y="5569"/>
                      <a:pt x="238" y="5573"/>
                    </a:cubicBezTo>
                    <a:cubicBezTo>
                      <a:pt x="155" y="5597"/>
                      <a:pt x="119" y="5668"/>
                      <a:pt x="131" y="5752"/>
                    </a:cubicBezTo>
                    <a:cubicBezTo>
                      <a:pt x="141" y="5803"/>
                      <a:pt x="188" y="5837"/>
                      <a:pt x="239" y="5837"/>
                    </a:cubicBezTo>
                    <a:cubicBezTo>
                      <a:pt x="247" y="5837"/>
                      <a:pt x="254" y="5836"/>
                      <a:pt x="262" y="5835"/>
                    </a:cubicBezTo>
                    <a:lnTo>
                      <a:pt x="298" y="5835"/>
                    </a:lnTo>
                    <a:cubicBezTo>
                      <a:pt x="369" y="5823"/>
                      <a:pt x="417" y="5752"/>
                      <a:pt x="393" y="5668"/>
                    </a:cubicBezTo>
                    <a:cubicBezTo>
                      <a:pt x="383" y="5609"/>
                      <a:pt x="333" y="5567"/>
                      <a:pt x="276" y="5567"/>
                    </a:cubicBezTo>
                    <a:close/>
                    <a:moveTo>
                      <a:pt x="8868" y="5900"/>
                    </a:moveTo>
                    <a:cubicBezTo>
                      <a:pt x="8810" y="5900"/>
                      <a:pt x="8757" y="5943"/>
                      <a:pt x="8727" y="6002"/>
                    </a:cubicBezTo>
                    <a:cubicBezTo>
                      <a:pt x="8704" y="6073"/>
                      <a:pt x="8751" y="6144"/>
                      <a:pt x="8823" y="6180"/>
                    </a:cubicBezTo>
                    <a:cubicBezTo>
                      <a:pt x="8835" y="6180"/>
                      <a:pt x="8846" y="6180"/>
                      <a:pt x="8870" y="6192"/>
                    </a:cubicBezTo>
                    <a:cubicBezTo>
                      <a:pt x="8930" y="6192"/>
                      <a:pt x="8989" y="6144"/>
                      <a:pt x="9001" y="6085"/>
                    </a:cubicBezTo>
                    <a:cubicBezTo>
                      <a:pt x="9025" y="6013"/>
                      <a:pt x="8989" y="5942"/>
                      <a:pt x="8906" y="5906"/>
                    </a:cubicBezTo>
                    <a:cubicBezTo>
                      <a:pt x="8893" y="5902"/>
                      <a:pt x="8881" y="5900"/>
                      <a:pt x="8868" y="5900"/>
                    </a:cubicBezTo>
                    <a:close/>
                    <a:moveTo>
                      <a:pt x="494" y="6255"/>
                    </a:moveTo>
                    <a:cubicBezTo>
                      <a:pt x="476" y="6255"/>
                      <a:pt x="458" y="6258"/>
                      <a:pt x="441" y="6263"/>
                    </a:cubicBezTo>
                    <a:cubicBezTo>
                      <a:pt x="369" y="6299"/>
                      <a:pt x="334" y="6371"/>
                      <a:pt x="369" y="6442"/>
                    </a:cubicBezTo>
                    <a:cubicBezTo>
                      <a:pt x="393" y="6490"/>
                      <a:pt x="441" y="6525"/>
                      <a:pt x="488" y="6537"/>
                    </a:cubicBezTo>
                    <a:cubicBezTo>
                      <a:pt x="512" y="6537"/>
                      <a:pt x="536" y="6537"/>
                      <a:pt x="548" y="6525"/>
                    </a:cubicBezTo>
                    <a:cubicBezTo>
                      <a:pt x="619" y="6490"/>
                      <a:pt x="655" y="6418"/>
                      <a:pt x="619" y="6347"/>
                    </a:cubicBezTo>
                    <a:cubicBezTo>
                      <a:pt x="601" y="6284"/>
                      <a:pt x="549" y="6255"/>
                      <a:pt x="494" y="6255"/>
                    </a:cubicBezTo>
                    <a:close/>
                    <a:moveTo>
                      <a:pt x="8577" y="6566"/>
                    </a:moveTo>
                    <a:cubicBezTo>
                      <a:pt x="8527" y="6566"/>
                      <a:pt x="8481" y="6590"/>
                      <a:pt x="8465" y="6644"/>
                    </a:cubicBezTo>
                    <a:cubicBezTo>
                      <a:pt x="8430" y="6716"/>
                      <a:pt x="8454" y="6799"/>
                      <a:pt x="8525" y="6835"/>
                    </a:cubicBezTo>
                    <a:cubicBezTo>
                      <a:pt x="8537" y="6835"/>
                      <a:pt x="8573" y="6847"/>
                      <a:pt x="8596" y="6847"/>
                    </a:cubicBezTo>
                    <a:cubicBezTo>
                      <a:pt x="8644" y="6847"/>
                      <a:pt x="8680" y="6823"/>
                      <a:pt x="8716" y="6775"/>
                    </a:cubicBezTo>
                    <a:cubicBezTo>
                      <a:pt x="8751" y="6704"/>
                      <a:pt x="8727" y="6609"/>
                      <a:pt x="8656" y="6585"/>
                    </a:cubicBezTo>
                    <a:cubicBezTo>
                      <a:pt x="8631" y="6573"/>
                      <a:pt x="8604" y="6566"/>
                      <a:pt x="8577" y="6566"/>
                    </a:cubicBezTo>
                    <a:close/>
                    <a:moveTo>
                      <a:pt x="823" y="6882"/>
                    </a:moveTo>
                    <a:cubicBezTo>
                      <a:pt x="797" y="6882"/>
                      <a:pt x="771" y="6890"/>
                      <a:pt x="750" y="6906"/>
                    </a:cubicBezTo>
                    <a:cubicBezTo>
                      <a:pt x="679" y="6954"/>
                      <a:pt x="667" y="7037"/>
                      <a:pt x="715" y="7097"/>
                    </a:cubicBezTo>
                    <a:cubicBezTo>
                      <a:pt x="738" y="7145"/>
                      <a:pt x="786" y="7156"/>
                      <a:pt x="822" y="7180"/>
                    </a:cubicBezTo>
                    <a:cubicBezTo>
                      <a:pt x="857" y="7180"/>
                      <a:pt x="869" y="7156"/>
                      <a:pt x="905" y="7145"/>
                    </a:cubicBezTo>
                    <a:cubicBezTo>
                      <a:pt x="976" y="7097"/>
                      <a:pt x="988" y="7014"/>
                      <a:pt x="941" y="6954"/>
                    </a:cubicBezTo>
                    <a:cubicBezTo>
                      <a:pt x="918" y="6908"/>
                      <a:pt x="870" y="6882"/>
                      <a:pt x="823" y="6882"/>
                    </a:cubicBezTo>
                    <a:close/>
                    <a:moveTo>
                      <a:pt x="8212" y="7179"/>
                    </a:moveTo>
                    <a:cubicBezTo>
                      <a:pt x="8165" y="7179"/>
                      <a:pt x="8119" y="7202"/>
                      <a:pt x="8096" y="7240"/>
                    </a:cubicBezTo>
                    <a:cubicBezTo>
                      <a:pt x="8049" y="7299"/>
                      <a:pt x="8061" y="7383"/>
                      <a:pt x="8120" y="7430"/>
                    </a:cubicBezTo>
                    <a:cubicBezTo>
                      <a:pt x="8132" y="7442"/>
                      <a:pt x="8168" y="7454"/>
                      <a:pt x="8192" y="7454"/>
                    </a:cubicBezTo>
                    <a:cubicBezTo>
                      <a:pt x="8239" y="7454"/>
                      <a:pt x="8287" y="7442"/>
                      <a:pt x="8311" y="7395"/>
                    </a:cubicBezTo>
                    <a:cubicBezTo>
                      <a:pt x="8358" y="7335"/>
                      <a:pt x="8346" y="7252"/>
                      <a:pt x="8287" y="7204"/>
                    </a:cubicBezTo>
                    <a:cubicBezTo>
                      <a:pt x="8265" y="7187"/>
                      <a:pt x="8238" y="7179"/>
                      <a:pt x="8212" y="7179"/>
                    </a:cubicBezTo>
                    <a:close/>
                    <a:moveTo>
                      <a:pt x="1285" y="7467"/>
                    </a:moveTo>
                    <a:cubicBezTo>
                      <a:pt x="1252" y="7467"/>
                      <a:pt x="1219" y="7479"/>
                      <a:pt x="1191" y="7502"/>
                    </a:cubicBezTo>
                    <a:cubicBezTo>
                      <a:pt x="1131" y="7549"/>
                      <a:pt x="1107" y="7633"/>
                      <a:pt x="1167" y="7692"/>
                    </a:cubicBezTo>
                    <a:cubicBezTo>
                      <a:pt x="1191" y="7728"/>
                      <a:pt x="1226" y="7740"/>
                      <a:pt x="1274" y="7740"/>
                    </a:cubicBezTo>
                    <a:cubicBezTo>
                      <a:pt x="1310" y="7740"/>
                      <a:pt x="1334" y="7740"/>
                      <a:pt x="1369" y="7716"/>
                    </a:cubicBezTo>
                    <a:cubicBezTo>
                      <a:pt x="1417" y="7668"/>
                      <a:pt x="1441" y="7573"/>
                      <a:pt x="1381" y="7514"/>
                    </a:cubicBezTo>
                    <a:cubicBezTo>
                      <a:pt x="1356" y="7482"/>
                      <a:pt x="1321" y="7467"/>
                      <a:pt x="1285" y="7467"/>
                    </a:cubicBezTo>
                    <a:close/>
                    <a:moveTo>
                      <a:pt x="7720" y="7707"/>
                    </a:moveTo>
                    <a:cubicBezTo>
                      <a:pt x="7686" y="7707"/>
                      <a:pt x="7650" y="7722"/>
                      <a:pt x="7620" y="7752"/>
                    </a:cubicBezTo>
                    <a:cubicBezTo>
                      <a:pt x="7561" y="7799"/>
                      <a:pt x="7561" y="7895"/>
                      <a:pt x="7620" y="7954"/>
                    </a:cubicBezTo>
                    <a:cubicBezTo>
                      <a:pt x="7644" y="7978"/>
                      <a:pt x="7692" y="7990"/>
                      <a:pt x="7703" y="7990"/>
                    </a:cubicBezTo>
                    <a:cubicBezTo>
                      <a:pt x="7751" y="7990"/>
                      <a:pt x="7775" y="7978"/>
                      <a:pt x="7811" y="7954"/>
                    </a:cubicBezTo>
                    <a:cubicBezTo>
                      <a:pt x="7870" y="7907"/>
                      <a:pt x="7870" y="7811"/>
                      <a:pt x="7811" y="7752"/>
                    </a:cubicBezTo>
                    <a:cubicBezTo>
                      <a:pt x="7787" y="7722"/>
                      <a:pt x="7754" y="7707"/>
                      <a:pt x="7720" y="7707"/>
                    </a:cubicBezTo>
                    <a:close/>
                    <a:moveTo>
                      <a:pt x="1801" y="7955"/>
                    </a:moveTo>
                    <a:cubicBezTo>
                      <a:pt x="1760" y="7955"/>
                      <a:pt x="1719" y="7978"/>
                      <a:pt x="1691" y="8014"/>
                    </a:cubicBezTo>
                    <a:cubicBezTo>
                      <a:pt x="1631" y="8073"/>
                      <a:pt x="1643" y="8157"/>
                      <a:pt x="1703" y="8204"/>
                    </a:cubicBezTo>
                    <a:cubicBezTo>
                      <a:pt x="1727" y="8228"/>
                      <a:pt x="1750" y="8228"/>
                      <a:pt x="1798" y="8240"/>
                    </a:cubicBezTo>
                    <a:cubicBezTo>
                      <a:pt x="1822" y="8240"/>
                      <a:pt x="1869" y="8216"/>
                      <a:pt x="1905" y="8180"/>
                    </a:cubicBezTo>
                    <a:cubicBezTo>
                      <a:pt x="1965" y="8121"/>
                      <a:pt x="1941" y="8038"/>
                      <a:pt x="1881" y="7990"/>
                    </a:cubicBezTo>
                    <a:cubicBezTo>
                      <a:pt x="1857" y="7966"/>
                      <a:pt x="1829" y="7955"/>
                      <a:pt x="1801" y="7955"/>
                    </a:cubicBezTo>
                    <a:close/>
                    <a:moveTo>
                      <a:pt x="7167" y="8175"/>
                    </a:moveTo>
                    <a:cubicBezTo>
                      <a:pt x="7138" y="8175"/>
                      <a:pt x="7109" y="8184"/>
                      <a:pt x="7084" y="8204"/>
                    </a:cubicBezTo>
                    <a:cubicBezTo>
                      <a:pt x="7025" y="8252"/>
                      <a:pt x="7001" y="8335"/>
                      <a:pt x="7049" y="8395"/>
                    </a:cubicBezTo>
                    <a:cubicBezTo>
                      <a:pt x="7084" y="8430"/>
                      <a:pt x="7120" y="8454"/>
                      <a:pt x="7168" y="8454"/>
                    </a:cubicBezTo>
                    <a:cubicBezTo>
                      <a:pt x="7203" y="8454"/>
                      <a:pt x="7215" y="8442"/>
                      <a:pt x="7239" y="8430"/>
                    </a:cubicBezTo>
                    <a:cubicBezTo>
                      <a:pt x="7299" y="8383"/>
                      <a:pt x="7322" y="8288"/>
                      <a:pt x="7275" y="8228"/>
                    </a:cubicBezTo>
                    <a:cubicBezTo>
                      <a:pt x="7247" y="8193"/>
                      <a:pt x="7207" y="8175"/>
                      <a:pt x="7167" y="8175"/>
                    </a:cubicBezTo>
                    <a:close/>
                    <a:moveTo>
                      <a:pt x="2390" y="8370"/>
                    </a:moveTo>
                    <a:cubicBezTo>
                      <a:pt x="2346" y="8370"/>
                      <a:pt x="2305" y="8396"/>
                      <a:pt x="2274" y="8442"/>
                    </a:cubicBezTo>
                    <a:cubicBezTo>
                      <a:pt x="2227" y="8502"/>
                      <a:pt x="2239" y="8585"/>
                      <a:pt x="2322" y="8633"/>
                    </a:cubicBezTo>
                    <a:cubicBezTo>
                      <a:pt x="2334" y="8645"/>
                      <a:pt x="2358" y="8645"/>
                      <a:pt x="2405" y="8669"/>
                    </a:cubicBezTo>
                    <a:cubicBezTo>
                      <a:pt x="2453" y="8669"/>
                      <a:pt x="2500" y="8633"/>
                      <a:pt x="2524" y="8585"/>
                    </a:cubicBezTo>
                    <a:cubicBezTo>
                      <a:pt x="2560" y="8514"/>
                      <a:pt x="2536" y="8442"/>
                      <a:pt x="2465" y="8395"/>
                    </a:cubicBezTo>
                    <a:cubicBezTo>
                      <a:pt x="2439" y="8378"/>
                      <a:pt x="2414" y="8370"/>
                      <a:pt x="2390" y="8370"/>
                    </a:cubicBezTo>
                    <a:close/>
                    <a:moveTo>
                      <a:pt x="6529" y="8535"/>
                    </a:moveTo>
                    <a:cubicBezTo>
                      <a:pt x="6509" y="8535"/>
                      <a:pt x="6488" y="8540"/>
                      <a:pt x="6465" y="8549"/>
                    </a:cubicBezTo>
                    <a:cubicBezTo>
                      <a:pt x="6406" y="8585"/>
                      <a:pt x="6382" y="8669"/>
                      <a:pt x="6406" y="8740"/>
                    </a:cubicBezTo>
                    <a:cubicBezTo>
                      <a:pt x="6441" y="8788"/>
                      <a:pt x="6489" y="8811"/>
                      <a:pt x="6525" y="8823"/>
                    </a:cubicBezTo>
                    <a:cubicBezTo>
                      <a:pt x="6549" y="8823"/>
                      <a:pt x="6572" y="8823"/>
                      <a:pt x="6584" y="8811"/>
                    </a:cubicBezTo>
                    <a:cubicBezTo>
                      <a:pt x="6668" y="8764"/>
                      <a:pt x="6691" y="8692"/>
                      <a:pt x="6668" y="8621"/>
                    </a:cubicBezTo>
                    <a:cubicBezTo>
                      <a:pt x="6633" y="8569"/>
                      <a:pt x="6585" y="8535"/>
                      <a:pt x="6529" y="8535"/>
                    </a:cubicBezTo>
                    <a:close/>
                    <a:moveTo>
                      <a:pt x="3036" y="8683"/>
                    </a:moveTo>
                    <a:cubicBezTo>
                      <a:pt x="2980" y="8683"/>
                      <a:pt x="2935" y="8710"/>
                      <a:pt x="2917" y="8764"/>
                    </a:cubicBezTo>
                    <a:cubicBezTo>
                      <a:pt x="2881" y="8847"/>
                      <a:pt x="2917" y="8919"/>
                      <a:pt x="2989" y="8942"/>
                    </a:cubicBezTo>
                    <a:cubicBezTo>
                      <a:pt x="3001" y="8966"/>
                      <a:pt x="3012" y="8966"/>
                      <a:pt x="3036" y="8966"/>
                    </a:cubicBezTo>
                    <a:cubicBezTo>
                      <a:pt x="3096" y="8966"/>
                      <a:pt x="3131" y="8930"/>
                      <a:pt x="3167" y="8871"/>
                    </a:cubicBezTo>
                    <a:cubicBezTo>
                      <a:pt x="3191" y="8800"/>
                      <a:pt x="3167" y="8728"/>
                      <a:pt x="3096" y="8692"/>
                    </a:cubicBezTo>
                    <a:cubicBezTo>
                      <a:pt x="3075" y="8686"/>
                      <a:pt x="3055" y="8683"/>
                      <a:pt x="3036" y="8683"/>
                    </a:cubicBezTo>
                    <a:close/>
                    <a:moveTo>
                      <a:pt x="5891" y="8777"/>
                    </a:moveTo>
                    <a:cubicBezTo>
                      <a:pt x="5876" y="8777"/>
                      <a:pt x="5861" y="8780"/>
                      <a:pt x="5846" y="8788"/>
                    </a:cubicBezTo>
                    <a:cubicBezTo>
                      <a:pt x="5775" y="8811"/>
                      <a:pt x="5727" y="8883"/>
                      <a:pt x="5739" y="8966"/>
                    </a:cubicBezTo>
                    <a:cubicBezTo>
                      <a:pt x="5749" y="9018"/>
                      <a:pt x="5796" y="9052"/>
                      <a:pt x="5863" y="9052"/>
                    </a:cubicBezTo>
                    <a:cubicBezTo>
                      <a:pt x="5873" y="9052"/>
                      <a:pt x="5883" y="9051"/>
                      <a:pt x="5894" y="9050"/>
                    </a:cubicBezTo>
                    <a:lnTo>
                      <a:pt x="5918" y="9050"/>
                    </a:lnTo>
                    <a:cubicBezTo>
                      <a:pt x="5989" y="9026"/>
                      <a:pt x="6037" y="8942"/>
                      <a:pt x="6025" y="8871"/>
                    </a:cubicBezTo>
                    <a:cubicBezTo>
                      <a:pt x="5996" y="8824"/>
                      <a:pt x="5946" y="8777"/>
                      <a:pt x="5891" y="8777"/>
                    </a:cubicBezTo>
                    <a:close/>
                    <a:moveTo>
                      <a:pt x="3744" y="8869"/>
                    </a:moveTo>
                    <a:cubicBezTo>
                      <a:pt x="3677" y="8869"/>
                      <a:pt x="3607" y="8925"/>
                      <a:pt x="3596" y="8990"/>
                    </a:cubicBezTo>
                    <a:cubicBezTo>
                      <a:pt x="3572" y="9061"/>
                      <a:pt x="3632" y="9145"/>
                      <a:pt x="3703" y="9157"/>
                    </a:cubicBezTo>
                    <a:lnTo>
                      <a:pt x="3727" y="9157"/>
                    </a:lnTo>
                    <a:cubicBezTo>
                      <a:pt x="3786" y="9157"/>
                      <a:pt x="3846" y="9109"/>
                      <a:pt x="3870" y="9038"/>
                    </a:cubicBezTo>
                    <a:cubicBezTo>
                      <a:pt x="3882" y="8966"/>
                      <a:pt x="3834" y="8883"/>
                      <a:pt x="3763" y="8871"/>
                    </a:cubicBezTo>
                    <a:cubicBezTo>
                      <a:pt x="3756" y="8870"/>
                      <a:pt x="3750" y="8869"/>
                      <a:pt x="3744" y="8869"/>
                    </a:cubicBezTo>
                    <a:close/>
                    <a:moveTo>
                      <a:pt x="5162" y="8929"/>
                    </a:moveTo>
                    <a:cubicBezTo>
                      <a:pt x="5156" y="8929"/>
                      <a:pt x="5150" y="8929"/>
                      <a:pt x="5144" y="8930"/>
                    </a:cubicBezTo>
                    <a:cubicBezTo>
                      <a:pt x="5072" y="8942"/>
                      <a:pt x="5013" y="9026"/>
                      <a:pt x="5025" y="9097"/>
                    </a:cubicBezTo>
                    <a:cubicBezTo>
                      <a:pt x="5025" y="9152"/>
                      <a:pt x="5084" y="9206"/>
                      <a:pt x="5140" y="9206"/>
                    </a:cubicBezTo>
                    <a:cubicBezTo>
                      <a:pt x="5145" y="9206"/>
                      <a:pt x="5150" y="9205"/>
                      <a:pt x="5156" y="9204"/>
                    </a:cubicBezTo>
                    <a:lnTo>
                      <a:pt x="5179" y="9204"/>
                    </a:lnTo>
                    <a:cubicBezTo>
                      <a:pt x="5251" y="9204"/>
                      <a:pt x="5310" y="9121"/>
                      <a:pt x="5287" y="9050"/>
                    </a:cubicBezTo>
                    <a:cubicBezTo>
                      <a:pt x="5287" y="8984"/>
                      <a:pt x="5227" y="8929"/>
                      <a:pt x="5162" y="8929"/>
                    </a:cubicBezTo>
                    <a:close/>
                    <a:moveTo>
                      <a:pt x="4465" y="8966"/>
                    </a:moveTo>
                    <a:cubicBezTo>
                      <a:pt x="4382" y="8966"/>
                      <a:pt x="4310" y="9026"/>
                      <a:pt x="4310" y="9097"/>
                    </a:cubicBezTo>
                    <a:cubicBezTo>
                      <a:pt x="4310" y="9169"/>
                      <a:pt x="4370" y="9240"/>
                      <a:pt x="4441" y="9240"/>
                    </a:cubicBezTo>
                    <a:cubicBezTo>
                      <a:pt x="4525" y="9240"/>
                      <a:pt x="4584" y="9181"/>
                      <a:pt x="4596" y="9109"/>
                    </a:cubicBezTo>
                    <a:cubicBezTo>
                      <a:pt x="4596" y="9038"/>
                      <a:pt x="4536" y="8966"/>
                      <a:pt x="4465" y="8966"/>
                    </a:cubicBezTo>
                    <a:close/>
                  </a:path>
                </a:pathLst>
              </a:custGeom>
              <a:solidFill>
                <a:srgbClr val="385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6" name="Google Shape;3866;p41"/>
          <p:cNvGrpSpPr/>
          <p:nvPr/>
        </p:nvGrpSpPr>
        <p:grpSpPr>
          <a:xfrm>
            <a:off x="4852335" y="3371867"/>
            <a:ext cx="845539" cy="845539"/>
            <a:chOff x="4852335" y="3371867"/>
            <a:chExt cx="845539" cy="845539"/>
          </a:xfrm>
        </p:grpSpPr>
        <p:sp>
          <p:nvSpPr>
            <p:cNvPr id="3867" name="Google Shape;3867;p41"/>
            <p:cNvSpPr/>
            <p:nvPr/>
          </p:nvSpPr>
          <p:spPr>
            <a:xfrm>
              <a:off x="4856438" y="3375281"/>
              <a:ext cx="837678" cy="838022"/>
            </a:xfrm>
            <a:custGeom>
              <a:avLst/>
              <a:gdLst/>
              <a:ahLst/>
              <a:cxnLst/>
              <a:rect l="l" t="t" r="r" b="b"/>
              <a:pathLst>
                <a:path w="29195" h="29207" extrusionOk="0">
                  <a:moveTo>
                    <a:pt x="14598" y="1"/>
                  </a:moveTo>
                  <a:cubicBezTo>
                    <a:pt x="6537" y="1"/>
                    <a:pt x="1" y="6537"/>
                    <a:pt x="1" y="14610"/>
                  </a:cubicBezTo>
                  <a:cubicBezTo>
                    <a:pt x="1" y="22670"/>
                    <a:pt x="6537" y="29207"/>
                    <a:pt x="14598" y="29207"/>
                  </a:cubicBezTo>
                  <a:cubicBezTo>
                    <a:pt x="22658" y="29207"/>
                    <a:pt x="29195" y="22670"/>
                    <a:pt x="29195" y="14610"/>
                  </a:cubicBezTo>
                  <a:cubicBezTo>
                    <a:pt x="29195" y="6537"/>
                    <a:pt x="22658" y="1"/>
                    <a:pt x="145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1"/>
            <p:cNvSpPr/>
            <p:nvPr/>
          </p:nvSpPr>
          <p:spPr>
            <a:xfrm>
              <a:off x="4898817" y="3416627"/>
              <a:ext cx="755014" cy="755330"/>
            </a:xfrm>
            <a:custGeom>
              <a:avLst/>
              <a:gdLst/>
              <a:ahLst/>
              <a:cxnLst/>
              <a:rect l="l" t="t" r="r" b="b"/>
              <a:pathLst>
                <a:path w="26314" h="26325" extrusionOk="0">
                  <a:moveTo>
                    <a:pt x="13157" y="0"/>
                  </a:moveTo>
                  <a:cubicBezTo>
                    <a:pt x="5894" y="0"/>
                    <a:pt x="0" y="5894"/>
                    <a:pt x="0" y="13169"/>
                  </a:cubicBezTo>
                  <a:cubicBezTo>
                    <a:pt x="0" y="20431"/>
                    <a:pt x="5894" y="26325"/>
                    <a:pt x="13157" y="26325"/>
                  </a:cubicBezTo>
                  <a:cubicBezTo>
                    <a:pt x="20431" y="26325"/>
                    <a:pt x="26313" y="20431"/>
                    <a:pt x="26313" y="13169"/>
                  </a:cubicBezTo>
                  <a:cubicBezTo>
                    <a:pt x="26313" y="5894"/>
                    <a:pt x="20431" y="0"/>
                    <a:pt x="1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1"/>
            <p:cNvSpPr/>
            <p:nvPr/>
          </p:nvSpPr>
          <p:spPr>
            <a:xfrm>
              <a:off x="4898473" y="3416971"/>
              <a:ext cx="660387" cy="660042"/>
            </a:xfrm>
            <a:custGeom>
              <a:avLst/>
              <a:gdLst/>
              <a:ahLst/>
              <a:cxnLst/>
              <a:rect l="l" t="t" r="r" b="b"/>
              <a:pathLst>
                <a:path w="23016" h="23004" extrusionOk="0">
                  <a:moveTo>
                    <a:pt x="13157" y="0"/>
                  </a:moveTo>
                  <a:cubicBezTo>
                    <a:pt x="5894" y="0"/>
                    <a:pt x="0" y="5894"/>
                    <a:pt x="0" y="13157"/>
                  </a:cubicBezTo>
                  <a:cubicBezTo>
                    <a:pt x="0" y="17062"/>
                    <a:pt x="1715" y="20598"/>
                    <a:pt x="4441" y="23003"/>
                  </a:cubicBezTo>
                  <a:cubicBezTo>
                    <a:pt x="2382" y="20681"/>
                    <a:pt x="1131" y="17633"/>
                    <a:pt x="1131" y="14288"/>
                  </a:cubicBezTo>
                  <a:cubicBezTo>
                    <a:pt x="1131" y="7025"/>
                    <a:pt x="7025" y="1131"/>
                    <a:pt x="14288" y="1131"/>
                  </a:cubicBezTo>
                  <a:cubicBezTo>
                    <a:pt x="17645" y="1131"/>
                    <a:pt x="20693" y="2381"/>
                    <a:pt x="23015" y="4429"/>
                  </a:cubicBezTo>
                  <a:cubicBezTo>
                    <a:pt x="20598" y="1703"/>
                    <a:pt x="17086" y="0"/>
                    <a:pt x="13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1"/>
            <p:cNvSpPr/>
            <p:nvPr/>
          </p:nvSpPr>
          <p:spPr>
            <a:xfrm>
              <a:off x="4894714" y="3412524"/>
              <a:ext cx="763536" cy="763536"/>
            </a:xfrm>
            <a:custGeom>
              <a:avLst/>
              <a:gdLst/>
              <a:ahLst/>
              <a:cxnLst/>
              <a:rect l="l" t="t" r="r" b="b"/>
              <a:pathLst>
                <a:path w="26611" h="26611" extrusionOk="0">
                  <a:moveTo>
                    <a:pt x="13312" y="286"/>
                  </a:moveTo>
                  <a:cubicBezTo>
                    <a:pt x="20479" y="286"/>
                    <a:pt x="26325" y="6132"/>
                    <a:pt x="26325" y="13312"/>
                  </a:cubicBezTo>
                  <a:cubicBezTo>
                    <a:pt x="26325" y="20479"/>
                    <a:pt x="20479" y="26325"/>
                    <a:pt x="13312" y="26325"/>
                  </a:cubicBezTo>
                  <a:cubicBezTo>
                    <a:pt x="6132" y="26325"/>
                    <a:pt x="286" y="20479"/>
                    <a:pt x="286" y="13312"/>
                  </a:cubicBezTo>
                  <a:cubicBezTo>
                    <a:pt x="286" y="6132"/>
                    <a:pt x="6132" y="286"/>
                    <a:pt x="13312" y="286"/>
                  </a:cubicBezTo>
                  <a:close/>
                  <a:moveTo>
                    <a:pt x="13312" y="0"/>
                  </a:moveTo>
                  <a:cubicBezTo>
                    <a:pt x="5965" y="0"/>
                    <a:pt x="0" y="5965"/>
                    <a:pt x="0" y="13312"/>
                  </a:cubicBezTo>
                  <a:cubicBezTo>
                    <a:pt x="0" y="20646"/>
                    <a:pt x="5965" y="26611"/>
                    <a:pt x="13312" y="26611"/>
                  </a:cubicBezTo>
                  <a:cubicBezTo>
                    <a:pt x="20646" y="26611"/>
                    <a:pt x="26611" y="20646"/>
                    <a:pt x="26611" y="13312"/>
                  </a:cubicBezTo>
                  <a:cubicBezTo>
                    <a:pt x="26611" y="5965"/>
                    <a:pt x="20646" y="0"/>
                    <a:pt x="133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1"/>
            <p:cNvSpPr/>
            <p:nvPr/>
          </p:nvSpPr>
          <p:spPr>
            <a:xfrm>
              <a:off x="4852335" y="3371867"/>
              <a:ext cx="845539" cy="845539"/>
            </a:xfrm>
            <a:custGeom>
              <a:avLst/>
              <a:gdLst/>
              <a:ahLst/>
              <a:cxnLst/>
              <a:rect l="l" t="t" r="r" b="b"/>
              <a:pathLst>
                <a:path w="29469" h="29469" extrusionOk="0">
                  <a:moveTo>
                    <a:pt x="14741" y="274"/>
                  </a:moveTo>
                  <a:cubicBezTo>
                    <a:pt x="22718" y="274"/>
                    <a:pt x="29183" y="6763"/>
                    <a:pt x="29183" y="14741"/>
                  </a:cubicBezTo>
                  <a:cubicBezTo>
                    <a:pt x="29183" y="22706"/>
                    <a:pt x="22718" y="29195"/>
                    <a:pt x="14741" y="29195"/>
                  </a:cubicBezTo>
                  <a:cubicBezTo>
                    <a:pt x="6764" y="29195"/>
                    <a:pt x="275" y="22718"/>
                    <a:pt x="275" y="14741"/>
                  </a:cubicBezTo>
                  <a:cubicBezTo>
                    <a:pt x="275" y="6763"/>
                    <a:pt x="6764" y="274"/>
                    <a:pt x="14741" y="274"/>
                  </a:cubicBezTo>
                  <a:close/>
                  <a:moveTo>
                    <a:pt x="14741" y="1"/>
                  </a:moveTo>
                  <a:cubicBezTo>
                    <a:pt x="6609" y="1"/>
                    <a:pt x="1" y="6609"/>
                    <a:pt x="1" y="14741"/>
                  </a:cubicBezTo>
                  <a:cubicBezTo>
                    <a:pt x="1" y="22861"/>
                    <a:pt x="6609" y="29469"/>
                    <a:pt x="14741" y="29469"/>
                  </a:cubicBezTo>
                  <a:cubicBezTo>
                    <a:pt x="22861" y="29469"/>
                    <a:pt x="29469" y="22849"/>
                    <a:pt x="29469" y="14741"/>
                  </a:cubicBezTo>
                  <a:cubicBezTo>
                    <a:pt x="29469" y="6609"/>
                    <a:pt x="22861" y="1"/>
                    <a:pt x="14741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1"/>
            <p:cNvSpPr/>
            <p:nvPr/>
          </p:nvSpPr>
          <p:spPr>
            <a:xfrm>
              <a:off x="5192255" y="3691272"/>
              <a:ext cx="298947" cy="330738"/>
            </a:xfrm>
            <a:custGeom>
              <a:avLst/>
              <a:gdLst/>
              <a:ahLst/>
              <a:cxnLst/>
              <a:rect l="l" t="t" r="r" b="b"/>
              <a:pathLst>
                <a:path w="10419" h="11527" extrusionOk="0">
                  <a:moveTo>
                    <a:pt x="9252" y="1"/>
                  </a:moveTo>
                  <a:lnTo>
                    <a:pt x="9252" y="1"/>
                  </a:lnTo>
                  <a:cubicBezTo>
                    <a:pt x="9288" y="2073"/>
                    <a:pt x="8895" y="8264"/>
                    <a:pt x="3073" y="10383"/>
                  </a:cubicBezTo>
                  <a:cubicBezTo>
                    <a:pt x="3013" y="10401"/>
                    <a:pt x="2945" y="10410"/>
                    <a:pt x="2876" y="10410"/>
                  </a:cubicBezTo>
                  <a:cubicBezTo>
                    <a:pt x="2808" y="10410"/>
                    <a:pt x="2739" y="10401"/>
                    <a:pt x="2680" y="10383"/>
                  </a:cubicBezTo>
                  <a:cubicBezTo>
                    <a:pt x="1632" y="9990"/>
                    <a:pt x="751" y="9466"/>
                    <a:pt x="1" y="8859"/>
                  </a:cubicBezTo>
                  <a:lnTo>
                    <a:pt x="1" y="8859"/>
                  </a:lnTo>
                  <a:cubicBezTo>
                    <a:pt x="894" y="9943"/>
                    <a:pt x="2132" y="10895"/>
                    <a:pt x="3799" y="11490"/>
                  </a:cubicBezTo>
                  <a:cubicBezTo>
                    <a:pt x="3858" y="11514"/>
                    <a:pt x="3927" y="11526"/>
                    <a:pt x="3995" y="11526"/>
                  </a:cubicBezTo>
                  <a:cubicBezTo>
                    <a:pt x="4064" y="11526"/>
                    <a:pt x="4132" y="11514"/>
                    <a:pt x="4192" y="11490"/>
                  </a:cubicBezTo>
                  <a:cubicBezTo>
                    <a:pt x="10145" y="9335"/>
                    <a:pt x="10419" y="2918"/>
                    <a:pt x="10359" y="1001"/>
                  </a:cubicBezTo>
                  <a:cubicBezTo>
                    <a:pt x="10347" y="656"/>
                    <a:pt x="10145" y="382"/>
                    <a:pt x="9847" y="239"/>
                  </a:cubicBezTo>
                  <a:lnTo>
                    <a:pt x="9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1"/>
            <p:cNvSpPr/>
            <p:nvPr/>
          </p:nvSpPr>
          <p:spPr>
            <a:xfrm>
              <a:off x="5086007" y="3595123"/>
              <a:ext cx="377192" cy="398510"/>
            </a:xfrm>
            <a:custGeom>
              <a:avLst/>
              <a:gdLst/>
              <a:ahLst/>
              <a:cxnLst/>
              <a:rect l="l" t="t" r="r" b="b"/>
              <a:pathLst>
                <a:path w="13146" h="13889" extrusionOk="0">
                  <a:moveTo>
                    <a:pt x="6561" y="280"/>
                  </a:moveTo>
                  <a:cubicBezTo>
                    <a:pt x="6621" y="280"/>
                    <a:pt x="6680" y="292"/>
                    <a:pt x="6704" y="304"/>
                  </a:cubicBezTo>
                  <a:lnTo>
                    <a:pt x="12336" y="2602"/>
                  </a:lnTo>
                  <a:cubicBezTo>
                    <a:pt x="12610" y="2697"/>
                    <a:pt x="12764" y="2935"/>
                    <a:pt x="12788" y="3221"/>
                  </a:cubicBezTo>
                  <a:cubicBezTo>
                    <a:pt x="12836" y="5114"/>
                    <a:pt x="12562" y="11472"/>
                    <a:pt x="6704" y="13579"/>
                  </a:cubicBezTo>
                  <a:cubicBezTo>
                    <a:pt x="6650" y="13597"/>
                    <a:pt x="6597" y="13606"/>
                    <a:pt x="6546" y="13606"/>
                  </a:cubicBezTo>
                  <a:cubicBezTo>
                    <a:pt x="6496" y="13606"/>
                    <a:pt x="6448" y="13597"/>
                    <a:pt x="6406" y="13579"/>
                  </a:cubicBezTo>
                  <a:cubicBezTo>
                    <a:pt x="537" y="11472"/>
                    <a:pt x="251" y="5114"/>
                    <a:pt x="310" y="3221"/>
                  </a:cubicBezTo>
                  <a:cubicBezTo>
                    <a:pt x="334" y="2959"/>
                    <a:pt x="501" y="2697"/>
                    <a:pt x="763" y="2602"/>
                  </a:cubicBezTo>
                  <a:lnTo>
                    <a:pt x="6406" y="304"/>
                  </a:lnTo>
                  <a:cubicBezTo>
                    <a:pt x="6454" y="292"/>
                    <a:pt x="6502" y="280"/>
                    <a:pt x="6561" y="280"/>
                  </a:cubicBezTo>
                  <a:close/>
                  <a:moveTo>
                    <a:pt x="6575" y="0"/>
                  </a:moveTo>
                  <a:cubicBezTo>
                    <a:pt x="6484" y="0"/>
                    <a:pt x="6395" y="18"/>
                    <a:pt x="6311" y="54"/>
                  </a:cubicBezTo>
                  <a:lnTo>
                    <a:pt x="668" y="2340"/>
                  </a:lnTo>
                  <a:cubicBezTo>
                    <a:pt x="310" y="2483"/>
                    <a:pt x="72" y="2840"/>
                    <a:pt x="60" y="3221"/>
                  </a:cubicBezTo>
                  <a:cubicBezTo>
                    <a:pt x="1" y="5162"/>
                    <a:pt x="287" y="11662"/>
                    <a:pt x="6323" y="13853"/>
                  </a:cubicBezTo>
                  <a:cubicBezTo>
                    <a:pt x="6406" y="13877"/>
                    <a:pt x="6490" y="13889"/>
                    <a:pt x="6561" y="13889"/>
                  </a:cubicBezTo>
                  <a:cubicBezTo>
                    <a:pt x="6656" y="13889"/>
                    <a:pt x="6728" y="13877"/>
                    <a:pt x="6823" y="13829"/>
                  </a:cubicBezTo>
                  <a:cubicBezTo>
                    <a:pt x="12848" y="11662"/>
                    <a:pt x="13145" y="5138"/>
                    <a:pt x="13086" y="3209"/>
                  </a:cubicBezTo>
                  <a:cubicBezTo>
                    <a:pt x="13086" y="2816"/>
                    <a:pt x="12836" y="2483"/>
                    <a:pt x="12479" y="2328"/>
                  </a:cubicBezTo>
                  <a:lnTo>
                    <a:pt x="6847" y="54"/>
                  </a:lnTo>
                  <a:cubicBezTo>
                    <a:pt x="6758" y="18"/>
                    <a:pt x="6665" y="0"/>
                    <a:pt x="6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1"/>
            <p:cNvSpPr/>
            <p:nvPr/>
          </p:nvSpPr>
          <p:spPr>
            <a:xfrm>
              <a:off x="5186459" y="3705646"/>
              <a:ext cx="177664" cy="177664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6" y="274"/>
                  </a:moveTo>
                  <a:cubicBezTo>
                    <a:pt x="4644" y="274"/>
                    <a:pt x="5906" y="1548"/>
                    <a:pt x="5906" y="3096"/>
                  </a:cubicBezTo>
                  <a:cubicBezTo>
                    <a:pt x="5906" y="4643"/>
                    <a:pt x="4644" y="5905"/>
                    <a:pt x="3096" y="5905"/>
                  </a:cubicBezTo>
                  <a:cubicBezTo>
                    <a:pt x="1548" y="5905"/>
                    <a:pt x="286" y="4643"/>
                    <a:pt x="286" y="3096"/>
                  </a:cubicBezTo>
                  <a:cubicBezTo>
                    <a:pt x="286" y="1548"/>
                    <a:pt x="1548" y="274"/>
                    <a:pt x="3096" y="274"/>
                  </a:cubicBezTo>
                  <a:close/>
                  <a:moveTo>
                    <a:pt x="3096" y="0"/>
                  </a:moveTo>
                  <a:cubicBezTo>
                    <a:pt x="1381" y="0"/>
                    <a:pt x="0" y="1381"/>
                    <a:pt x="0" y="3096"/>
                  </a:cubicBezTo>
                  <a:cubicBezTo>
                    <a:pt x="0" y="4798"/>
                    <a:pt x="1381" y="6191"/>
                    <a:pt x="3096" y="6191"/>
                  </a:cubicBezTo>
                  <a:cubicBezTo>
                    <a:pt x="4810" y="6191"/>
                    <a:pt x="6192" y="4798"/>
                    <a:pt x="6192" y="3096"/>
                  </a:cubicBezTo>
                  <a:cubicBezTo>
                    <a:pt x="6192" y="1381"/>
                    <a:pt x="4810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1"/>
            <p:cNvSpPr/>
            <p:nvPr/>
          </p:nvSpPr>
          <p:spPr>
            <a:xfrm>
              <a:off x="5244189" y="3762773"/>
              <a:ext cx="78933" cy="63124"/>
            </a:xfrm>
            <a:custGeom>
              <a:avLst/>
              <a:gdLst/>
              <a:ahLst/>
              <a:cxnLst/>
              <a:rect l="l" t="t" r="r" b="b"/>
              <a:pathLst>
                <a:path w="2751" h="2200" extrusionOk="0">
                  <a:moveTo>
                    <a:pt x="2600" y="0"/>
                  </a:moveTo>
                  <a:cubicBezTo>
                    <a:pt x="2566" y="0"/>
                    <a:pt x="2531" y="15"/>
                    <a:pt x="2501" y="45"/>
                  </a:cubicBezTo>
                  <a:lnTo>
                    <a:pt x="834" y="1831"/>
                  </a:lnTo>
                  <a:lnTo>
                    <a:pt x="262" y="1009"/>
                  </a:lnTo>
                  <a:cubicBezTo>
                    <a:pt x="235" y="975"/>
                    <a:pt x="195" y="956"/>
                    <a:pt x="155" y="956"/>
                  </a:cubicBezTo>
                  <a:cubicBezTo>
                    <a:pt x="126" y="956"/>
                    <a:pt x="97" y="966"/>
                    <a:pt x="72" y="986"/>
                  </a:cubicBezTo>
                  <a:cubicBezTo>
                    <a:pt x="12" y="1021"/>
                    <a:pt x="0" y="1117"/>
                    <a:pt x="36" y="1176"/>
                  </a:cubicBezTo>
                  <a:lnTo>
                    <a:pt x="715" y="2140"/>
                  </a:lnTo>
                  <a:cubicBezTo>
                    <a:pt x="739" y="2176"/>
                    <a:pt x="774" y="2200"/>
                    <a:pt x="834" y="2200"/>
                  </a:cubicBezTo>
                  <a:cubicBezTo>
                    <a:pt x="870" y="2200"/>
                    <a:pt x="905" y="2188"/>
                    <a:pt x="905" y="2152"/>
                  </a:cubicBezTo>
                  <a:lnTo>
                    <a:pt x="2691" y="235"/>
                  </a:lnTo>
                  <a:cubicBezTo>
                    <a:pt x="2751" y="188"/>
                    <a:pt x="2751" y="105"/>
                    <a:pt x="2691" y="45"/>
                  </a:cubicBezTo>
                  <a:cubicBezTo>
                    <a:pt x="2667" y="15"/>
                    <a:pt x="2635" y="0"/>
                    <a:pt x="26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6" name="Google Shape;3876;p41"/>
          <p:cNvGrpSpPr/>
          <p:nvPr/>
        </p:nvGrpSpPr>
        <p:grpSpPr>
          <a:xfrm>
            <a:off x="5274348" y="1463250"/>
            <a:ext cx="1683844" cy="1348740"/>
            <a:chOff x="5274348" y="1463250"/>
            <a:chExt cx="1683844" cy="1348740"/>
          </a:xfrm>
        </p:grpSpPr>
        <p:sp>
          <p:nvSpPr>
            <p:cNvPr id="3877" name="Google Shape;3877;p41"/>
            <p:cNvSpPr/>
            <p:nvPr/>
          </p:nvSpPr>
          <p:spPr>
            <a:xfrm>
              <a:off x="5274348" y="1463250"/>
              <a:ext cx="1265660" cy="310541"/>
            </a:xfrm>
            <a:custGeom>
              <a:avLst/>
              <a:gdLst/>
              <a:ahLst/>
              <a:cxnLst/>
              <a:rect l="l" t="t" r="r" b="b"/>
              <a:pathLst>
                <a:path w="33612" h="10824" extrusionOk="0">
                  <a:moveTo>
                    <a:pt x="3512" y="1"/>
                  </a:moveTo>
                  <a:cubicBezTo>
                    <a:pt x="1584" y="1"/>
                    <a:pt x="0" y="1572"/>
                    <a:pt x="0" y="3513"/>
                  </a:cubicBezTo>
                  <a:lnTo>
                    <a:pt x="0" y="8025"/>
                  </a:lnTo>
                  <a:lnTo>
                    <a:pt x="286" y="8025"/>
                  </a:lnTo>
                  <a:lnTo>
                    <a:pt x="286" y="3513"/>
                  </a:lnTo>
                  <a:cubicBezTo>
                    <a:pt x="286" y="1727"/>
                    <a:pt x="1750" y="262"/>
                    <a:pt x="3536" y="262"/>
                  </a:cubicBezTo>
                  <a:lnTo>
                    <a:pt x="30099" y="262"/>
                  </a:lnTo>
                  <a:cubicBezTo>
                    <a:pt x="31885" y="262"/>
                    <a:pt x="33338" y="1727"/>
                    <a:pt x="33338" y="3513"/>
                  </a:cubicBezTo>
                  <a:lnTo>
                    <a:pt x="33338" y="10823"/>
                  </a:lnTo>
                  <a:lnTo>
                    <a:pt x="33611" y="10823"/>
                  </a:lnTo>
                  <a:lnTo>
                    <a:pt x="33611" y="3513"/>
                  </a:lnTo>
                  <a:cubicBezTo>
                    <a:pt x="33611" y="1572"/>
                    <a:pt x="32028" y="1"/>
                    <a:pt x="3009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8" name="Google Shape;3878;p41"/>
            <p:cNvGrpSpPr/>
            <p:nvPr/>
          </p:nvGrpSpPr>
          <p:grpSpPr>
            <a:xfrm>
              <a:off x="6511335" y="2611429"/>
              <a:ext cx="50585" cy="200561"/>
              <a:chOff x="6511335" y="2611429"/>
              <a:chExt cx="50585" cy="200561"/>
            </a:xfrm>
          </p:grpSpPr>
          <p:sp>
            <p:nvSpPr>
              <p:cNvPr id="3879" name="Google Shape;3879;p41"/>
              <p:cNvSpPr/>
              <p:nvPr/>
            </p:nvSpPr>
            <p:spPr>
              <a:xfrm>
                <a:off x="6532166" y="2611429"/>
                <a:ext cx="8235" cy="17597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133" extrusionOk="0">
                    <a:moveTo>
                      <a:pt x="1" y="0"/>
                    </a:moveTo>
                    <a:lnTo>
                      <a:pt x="1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41"/>
              <p:cNvSpPr/>
              <p:nvPr/>
            </p:nvSpPr>
            <p:spPr>
              <a:xfrm>
                <a:off x="6511335" y="2761749"/>
                <a:ext cx="50585" cy="50241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51" extrusionOk="0">
                    <a:moveTo>
                      <a:pt x="881" y="0"/>
                    </a:moveTo>
                    <a:cubicBezTo>
                      <a:pt x="393" y="0"/>
                      <a:pt x="0" y="393"/>
                      <a:pt x="0" y="881"/>
                    </a:cubicBezTo>
                    <a:cubicBezTo>
                      <a:pt x="0" y="1357"/>
                      <a:pt x="393" y="1750"/>
                      <a:pt x="881" y="1750"/>
                    </a:cubicBezTo>
                    <a:cubicBezTo>
                      <a:pt x="1358" y="1750"/>
                      <a:pt x="1762" y="1357"/>
                      <a:pt x="1762" y="881"/>
                    </a:cubicBezTo>
                    <a:cubicBezTo>
                      <a:pt x="1762" y="393"/>
                      <a:pt x="1358" y="0"/>
                      <a:pt x="8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1" name="Google Shape;3881;p41"/>
            <p:cNvGrpSpPr/>
            <p:nvPr/>
          </p:nvGrpSpPr>
          <p:grpSpPr>
            <a:xfrm>
              <a:off x="6112653" y="1769677"/>
              <a:ext cx="845539" cy="845539"/>
              <a:chOff x="6112653" y="1769677"/>
              <a:chExt cx="845539" cy="845539"/>
            </a:xfrm>
          </p:grpSpPr>
          <p:sp>
            <p:nvSpPr>
              <p:cNvPr id="3882" name="Google Shape;3882;p41"/>
              <p:cNvSpPr/>
              <p:nvPr/>
            </p:nvSpPr>
            <p:spPr>
              <a:xfrm>
                <a:off x="6116412" y="1773436"/>
                <a:ext cx="837678" cy="838022"/>
              </a:xfrm>
              <a:custGeom>
                <a:avLst/>
                <a:gdLst/>
                <a:ahLst/>
                <a:cxnLst/>
                <a:rect l="l" t="t" r="r" b="b"/>
                <a:pathLst>
                  <a:path w="29195" h="29207" extrusionOk="0">
                    <a:moveTo>
                      <a:pt x="14598" y="0"/>
                    </a:moveTo>
                    <a:cubicBezTo>
                      <a:pt x="6537" y="0"/>
                      <a:pt x="1" y="6549"/>
                      <a:pt x="1" y="14609"/>
                    </a:cubicBezTo>
                    <a:cubicBezTo>
                      <a:pt x="1" y="22670"/>
                      <a:pt x="6537" y="29206"/>
                      <a:pt x="14598" y="29206"/>
                    </a:cubicBezTo>
                    <a:cubicBezTo>
                      <a:pt x="22658" y="29206"/>
                      <a:pt x="29195" y="22670"/>
                      <a:pt x="29195" y="14609"/>
                    </a:cubicBezTo>
                    <a:cubicBezTo>
                      <a:pt x="29195" y="6549"/>
                      <a:pt x="22658" y="0"/>
                      <a:pt x="1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41"/>
              <p:cNvSpPr/>
              <p:nvPr/>
            </p:nvSpPr>
            <p:spPr>
              <a:xfrm>
                <a:off x="6159135" y="1815098"/>
                <a:ext cx="754986" cy="755014"/>
              </a:xfrm>
              <a:custGeom>
                <a:avLst/>
                <a:gdLst/>
                <a:ahLst/>
                <a:cxnLst/>
                <a:rect l="l" t="t" r="r" b="b"/>
                <a:pathLst>
                  <a:path w="26313" h="26314" extrusionOk="0">
                    <a:moveTo>
                      <a:pt x="13156" y="1"/>
                    </a:moveTo>
                    <a:cubicBezTo>
                      <a:pt x="5882" y="1"/>
                      <a:pt x="0" y="5883"/>
                      <a:pt x="0" y="13157"/>
                    </a:cubicBezTo>
                    <a:cubicBezTo>
                      <a:pt x="0" y="20420"/>
                      <a:pt x="5882" y="26314"/>
                      <a:pt x="13156" y="26314"/>
                    </a:cubicBezTo>
                    <a:cubicBezTo>
                      <a:pt x="20419" y="26314"/>
                      <a:pt x="26313" y="20420"/>
                      <a:pt x="26313" y="13157"/>
                    </a:cubicBezTo>
                    <a:cubicBezTo>
                      <a:pt x="26313" y="5883"/>
                      <a:pt x="20419" y="1"/>
                      <a:pt x="13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41"/>
              <p:cNvSpPr/>
              <p:nvPr/>
            </p:nvSpPr>
            <p:spPr>
              <a:xfrm>
                <a:off x="6158446" y="1814782"/>
                <a:ext cx="660358" cy="660014"/>
              </a:xfrm>
              <a:custGeom>
                <a:avLst/>
                <a:gdLst/>
                <a:ahLst/>
                <a:cxnLst/>
                <a:rect l="l" t="t" r="r" b="b"/>
                <a:pathLst>
                  <a:path w="23015" h="23003" extrusionOk="0">
                    <a:moveTo>
                      <a:pt x="13157" y="0"/>
                    </a:moveTo>
                    <a:cubicBezTo>
                      <a:pt x="5894" y="0"/>
                      <a:pt x="0" y="5894"/>
                      <a:pt x="0" y="13145"/>
                    </a:cubicBezTo>
                    <a:cubicBezTo>
                      <a:pt x="0" y="17062"/>
                      <a:pt x="1715" y="20586"/>
                      <a:pt x="4441" y="23003"/>
                    </a:cubicBezTo>
                    <a:cubicBezTo>
                      <a:pt x="2393" y="20681"/>
                      <a:pt x="1131" y="17633"/>
                      <a:pt x="1131" y="14288"/>
                    </a:cubicBezTo>
                    <a:cubicBezTo>
                      <a:pt x="1131" y="7025"/>
                      <a:pt x="7025" y="1131"/>
                      <a:pt x="14300" y="1131"/>
                    </a:cubicBezTo>
                    <a:cubicBezTo>
                      <a:pt x="17645" y="1131"/>
                      <a:pt x="20693" y="2381"/>
                      <a:pt x="23015" y="4429"/>
                    </a:cubicBezTo>
                    <a:cubicBezTo>
                      <a:pt x="20598" y="1703"/>
                      <a:pt x="17098" y="0"/>
                      <a:pt x="13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41"/>
              <p:cNvSpPr/>
              <p:nvPr/>
            </p:nvSpPr>
            <p:spPr>
              <a:xfrm>
                <a:off x="6154687" y="1810335"/>
                <a:ext cx="763536" cy="763536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26611" extrusionOk="0">
                    <a:moveTo>
                      <a:pt x="13311" y="298"/>
                    </a:moveTo>
                    <a:cubicBezTo>
                      <a:pt x="20479" y="298"/>
                      <a:pt x="26337" y="6132"/>
                      <a:pt x="26337" y="13323"/>
                    </a:cubicBezTo>
                    <a:cubicBezTo>
                      <a:pt x="26337" y="20515"/>
                      <a:pt x="20479" y="26349"/>
                      <a:pt x="13311" y="26349"/>
                    </a:cubicBezTo>
                    <a:cubicBezTo>
                      <a:pt x="6132" y="26349"/>
                      <a:pt x="286" y="20491"/>
                      <a:pt x="286" y="13323"/>
                    </a:cubicBezTo>
                    <a:cubicBezTo>
                      <a:pt x="286" y="6144"/>
                      <a:pt x="6132" y="298"/>
                      <a:pt x="13311" y="298"/>
                    </a:cubicBezTo>
                    <a:close/>
                    <a:moveTo>
                      <a:pt x="13311" y="0"/>
                    </a:moveTo>
                    <a:cubicBezTo>
                      <a:pt x="5965" y="0"/>
                      <a:pt x="0" y="5965"/>
                      <a:pt x="0" y="13311"/>
                    </a:cubicBezTo>
                    <a:cubicBezTo>
                      <a:pt x="0" y="20646"/>
                      <a:pt x="5977" y="26611"/>
                      <a:pt x="13311" y="26611"/>
                    </a:cubicBezTo>
                    <a:cubicBezTo>
                      <a:pt x="20646" y="26611"/>
                      <a:pt x="26611" y="20658"/>
                      <a:pt x="26611" y="13311"/>
                    </a:cubicBezTo>
                    <a:cubicBezTo>
                      <a:pt x="26611" y="5965"/>
                      <a:pt x="20646" y="0"/>
                      <a:pt x="13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41"/>
              <p:cNvSpPr/>
              <p:nvPr/>
            </p:nvSpPr>
            <p:spPr>
              <a:xfrm>
                <a:off x="6112653" y="1769677"/>
                <a:ext cx="845539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9469" extrusionOk="0">
                    <a:moveTo>
                      <a:pt x="14729" y="274"/>
                    </a:moveTo>
                    <a:cubicBezTo>
                      <a:pt x="22706" y="274"/>
                      <a:pt x="29183" y="6763"/>
                      <a:pt x="29183" y="14717"/>
                    </a:cubicBezTo>
                    <a:cubicBezTo>
                      <a:pt x="29183" y="22682"/>
                      <a:pt x="22706" y="29171"/>
                      <a:pt x="14729" y="29171"/>
                    </a:cubicBezTo>
                    <a:cubicBezTo>
                      <a:pt x="6752" y="29171"/>
                      <a:pt x="263" y="22706"/>
                      <a:pt x="263" y="14717"/>
                    </a:cubicBezTo>
                    <a:cubicBezTo>
                      <a:pt x="263" y="6763"/>
                      <a:pt x="6752" y="274"/>
                      <a:pt x="14729" y="274"/>
                    </a:cubicBezTo>
                    <a:close/>
                    <a:moveTo>
                      <a:pt x="14729" y="0"/>
                    </a:moveTo>
                    <a:cubicBezTo>
                      <a:pt x="6609" y="0"/>
                      <a:pt x="1" y="6608"/>
                      <a:pt x="1" y="14740"/>
                    </a:cubicBezTo>
                    <a:cubicBezTo>
                      <a:pt x="1" y="22860"/>
                      <a:pt x="6609" y="29468"/>
                      <a:pt x="14729" y="29468"/>
                    </a:cubicBezTo>
                    <a:cubicBezTo>
                      <a:pt x="22861" y="29468"/>
                      <a:pt x="29469" y="22860"/>
                      <a:pt x="29469" y="14740"/>
                    </a:cubicBezTo>
                    <a:cubicBezTo>
                      <a:pt x="29469" y="6608"/>
                      <a:pt x="22861" y="0"/>
                      <a:pt x="14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41"/>
              <p:cNvSpPr/>
              <p:nvPr/>
            </p:nvSpPr>
            <p:spPr>
              <a:xfrm>
                <a:off x="6407124" y="2062771"/>
                <a:ext cx="369330" cy="368986"/>
              </a:xfrm>
              <a:custGeom>
                <a:avLst/>
                <a:gdLst/>
                <a:ahLst/>
                <a:cxnLst/>
                <a:rect l="l" t="t" r="r" b="b"/>
                <a:pathLst>
                  <a:path w="12872" h="12860" extrusionOk="0">
                    <a:moveTo>
                      <a:pt x="10157" y="1"/>
                    </a:moveTo>
                    <a:cubicBezTo>
                      <a:pt x="11145" y="1239"/>
                      <a:pt x="11741" y="2811"/>
                      <a:pt x="11741" y="4513"/>
                    </a:cubicBezTo>
                    <a:cubicBezTo>
                      <a:pt x="11741" y="8502"/>
                      <a:pt x="8514" y="11741"/>
                      <a:pt x="4513" y="11741"/>
                    </a:cubicBezTo>
                    <a:cubicBezTo>
                      <a:pt x="2799" y="11741"/>
                      <a:pt x="1239" y="11145"/>
                      <a:pt x="1" y="10145"/>
                    </a:cubicBezTo>
                    <a:lnTo>
                      <a:pt x="1" y="10145"/>
                    </a:lnTo>
                    <a:cubicBezTo>
                      <a:pt x="1323" y="11800"/>
                      <a:pt x="3370" y="12860"/>
                      <a:pt x="5645" y="12860"/>
                    </a:cubicBezTo>
                    <a:cubicBezTo>
                      <a:pt x="9633" y="12860"/>
                      <a:pt x="12872" y="9633"/>
                      <a:pt x="12872" y="5621"/>
                    </a:cubicBezTo>
                    <a:cubicBezTo>
                      <a:pt x="12860" y="3359"/>
                      <a:pt x="11800" y="1323"/>
                      <a:pt x="10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41"/>
              <p:cNvSpPr/>
              <p:nvPr/>
            </p:nvSpPr>
            <p:spPr>
              <a:xfrm>
                <a:off x="6406808" y="2257852"/>
                <a:ext cx="258290" cy="57758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2013" extrusionOk="0">
                    <a:moveTo>
                      <a:pt x="4524" y="0"/>
                    </a:moveTo>
                    <a:cubicBezTo>
                      <a:pt x="2941" y="0"/>
                      <a:pt x="1298" y="643"/>
                      <a:pt x="0" y="1763"/>
                    </a:cubicBezTo>
                    <a:lnTo>
                      <a:pt x="179" y="1965"/>
                    </a:lnTo>
                    <a:cubicBezTo>
                      <a:pt x="1429" y="881"/>
                      <a:pt x="3000" y="274"/>
                      <a:pt x="4524" y="274"/>
                    </a:cubicBezTo>
                    <a:cubicBezTo>
                      <a:pt x="6013" y="274"/>
                      <a:pt x="7572" y="905"/>
                      <a:pt x="8823" y="2013"/>
                    </a:cubicBezTo>
                    <a:lnTo>
                      <a:pt x="9001" y="1798"/>
                    </a:lnTo>
                    <a:cubicBezTo>
                      <a:pt x="7703" y="655"/>
                      <a:pt x="6072" y="0"/>
                      <a:pt x="4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41"/>
              <p:cNvSpPr/>
              <p:nvPr/>
            </p:nvSpPr>
            <p:spPr>
              <a:xfrm>
                <a:off x="6453606" y="2057664"/>
                <a:ext cx="165699" cy="165699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5775" extrusionOk="0">
                    <a:moveTo>
                      <a:pt x="2893" y="286"/>
                    </a:moveTo>
                    <a:cubicBezTo>
                      <a:pt x="4322" y="286"/>
                      <a:pt x="5501" y="1453"/>
                      <a:pt x="5501" y="2882"/>
                    </a:cubicBezTo>
                    <a:cubicBezTo>
                      <a:pt x="5501" y="4334"/>
                      <a:pt x="4322" y="5489"/>
                      <a:pt x="2893" y="5489"/>
                    </a:cubicBezTo>
                    <a:cubicBezTo>
                      <a:pt x="1453" y="5489"/>
                      <a:pt x="286" y="4310"/>
                      <a:pt x="286" y="2882"/>
                    </a:cubicBezTo>
                    <a:cubicBezTo>
                      <a:pt x="286" y="1441"/>
                      <a:pt x="1465" y="286"/>
                      <a:pt x="2893" y="286"/>
                    </a:cubicBezTo>
                    <a:close/>
                    <a:moveTo>
                      <a:pt x="2893" y="0"/>
                    </a:moveTo>
                    <a:cubicBezTo>
                      <a:pt x="1298" y="0"/>
                      <a:pt x="0" y="1298"/>
                      <a:pt x="0" y="2882"/>
                    </a:cubicBezTo>
                    <a:cubicBezTo>
                      <a:pt x="0" y="4477"/>
                      <a:pt x="1298" y="5775"/>
                      <a:pt x="2893" y="5775"/>
                    </a:cubicBezTo>
                    <a:cubicBezTo>
                      <a:pt x="4489" y="5775"/>
                      <a:pt x="5775" y="4477"/>
                      <a:pt x="5775" y="2882"/>
                    </a:cubicBezTo>
                    <a:cubicBezTo>
                      <a:pt x="5775" y="1298"/>
                      <a:pt x="4489" y="0"/>
                      <a:pt x="28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41"/>
              <p:cNvSpPr/>
              <p:nvPr/>
            </p:nvSpPr>
            <p:spPr>
              <a:xfrm>
                <a:off x="6325150" y="1981141"/>
                <a:ext cx="422956" cy="422956"/>
              </a:xfrm>
              <a:custGeom>
                <a:avLst/>
                <a:gdLst/>
                <a:ahLst/>
                <a:cxnLst/>
                <a:rect l="l" t="t" r="r" b="b"/>
                <a:pathLst>
                  <a:path w="14741" h="14741" extrusionOk="0">
                    <a:moveTo>
                      <a:pt x="7370" y="274"/>
                    </a:moveTo>
                    <a:cubicBezTo>
                      <a:pt x="11264" y="274"/>
                      <a:pt x="14455" y="3453"/>
                      <a:pt x="14455" y="7358"/>
                    </a:cubicBezTo>
                    <a:cubicBezTo>
                      <a:pt x="14455" y="11252"/>
                      <a:pt x="11288" y="14443"/>
                      <a:pt x="7370" y="14443"/>
                    </a:cubicBezTo>
                    <a:cubicBezTo>
                      <a:pt x="3465" y="14443"/>
                      <a:pt x="286" y="11264"/>
                      <a:pt x="286" y="7358"/>
                    </a:cubicBezTo>
                    <a:cubicBezTo>
                      <a:pt x="286" y="3453"/>
                      <a:pt x="3453" y="274"/>
                      <a:pt x="7370" y="274"/>
                    </a:cubicBezTo>
                    <a:close/>
                    <a:moveTo>
                      <a:pt x="7370" y="0"/>
                    </a:moveTo>
                    <a:cubicBezTo>
                      <a:pt x="3310" y="0"/>
                      <a:pt x="0" y="3310"/>
                      <a:pt x="0" y="7370"/>
                    </a:cubicBezTo>
                    <a:cubicBezTo>
                      <a:pt x="0" y="11430"/>
                      <a:pt x="3310" y="14740"/>
                      <a:pt x="7370" y="14740"/>
                    </a:cubicBezTo>
                    <a:cubicBezTo>
                      <a:pt x="11430" y="14740"/>
                      <a:pt x="14740" y="11430"/>
                      <a:pt x="14740" y="7370"/>
                    </a:cubicBezTo>
                    <a:cubicBezTo>
                      <a:pt x="14740" y="3310"/>
                      <a:pt x="11430" y="0"/>
                      <a:pt x="7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41"/>
              <p:cNvSpPr/>
              <p:nvPr/>
            </p:nvSpPr>
            <p:spPr>
              <a:xfrm>
                <a:off x="6358634" y="2014625"/>
                <a:ext cx="355988" cy="355988"/>
              </a:xfrm>
              <a:custGeom>
                <a:avLst/>
                <a:gdLst/>
                <a:ahLst/>
                <a:cxnLst/>
                <a:rect l="l" t="t" r="r" b="b"/>
                <a:pathLst>
                  <a:path w="12407" h="12407" extrusionOk="0">
                    <a:moveTo>
                      <a:pt x="6203" y="262"/>
                    </a:moveTo>
                    <a:cubicBezTo>
                      <a:pt x="9478" y="262"/>
                      <a:pt x="12121" y="2929"/>
                      <a:pt x="12121" y="6191"/>
                    </a:cubicBezTo>
                    <a:cubicBezTo>
                      <a:pt x="12121" y="9442"/>
                      <a:pt x="9478" y="12109"/>
                      <a:pt x="6203" y="12109"/>
                    </a:cubicBezTo>
                    <a:cubicBezTo>
                      <a:pt x="2941" y="12109"/>
                      <a:pt x="274" y="9466"/>
                      <a:pt x="274" y="6191"/>
                    </a:cubicBezTo>
                    <a:cubicBezTo>
                      <a:pt x="274" y="2929"/>
                      <a:pt x="2929" y="262"/>
                      <a:pt x="6203" y="262"/>
                    </a:cubicBezTo>
                    <a:close/>
                    <a:moveTo>
                      <a:pt x="6203" y="0"/>
                    </a:moveTo>
                    <a:cubicBezTo>
                      <a:pt x="2774" y="0"/>
                      <a:pt x="0" y="2774"/>
                      <a:pt x="0" y="6203"/>
                    </a:cubicBezTo>
                    <a:cubicBezTo>
                      <a:pt x="0" y="9620"/>
                      <a:pt x="2774" y="12406"/>
                      <a:pt x="6203" y="12406"/>
                    </a:cubicBezTo>
                    <a:cubicBezTo>
                      <a:pt x="9621" y="12406"/>
                      <a:pt x="12407" y="9620"/>
                      <a:pt x="12407" y="6203"/>
                    </a:cubicBezTo>
                    <a:cubicBezTo>
                      <a:pt x="12407" y="2774"/>
                      <a:pt x="9621" y="0"/>
                      <a:pt x="6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2" name="Google Shape;3892;p41"/>
          <p:cNvGrpSpPr/>
          <p:nvPr/>
        </p:nvGrpSpPr>
        <p:grpSpPr>
          <a:xfrm>
            <a:off x="6517733" y="3113950"/>
            <a:ext cx="1702498" cy="1339177"/>
            <a:chOff x="6517733" y="3113950"/>
            <a:chExt cx="1702498" cy="1339177"/>
          </a:xfrm>
        </p:grpSpPr>
        <p:grpSp>
          <p:nvGrpSpPr>
            <p:cNvPr id="3893" name="Google Shape;3893;p41"/>
            <p:cNvGrpSpPr/>
            <p:nvPr/>
          </p:nvGrpSpPr>
          <p:grpSpPr>
            <a:xfrm>
              <a:off x="7772313" y="3113950"/>
              <a:ext cx="50269" cy="201249"/>
              <a:chOff x="7772313" y="3113950"/>
              <a:chExt cx="50269" cy="201249"/>
            </a:xfrm>
          </p:grpSpPr>
          <p:sp>
            <p:nvSpPr>
              <p:cNvPr id="3894" name="Google Shape;3894;p41"/>
              <p:cNvSpPr/>
              <p:nvPr/>
            </p:nvSpPr>
            <p:spPr>
              <a:xfrm>
                <a:off x="7793172" y="3139228"/>
                <a:ext cx="8206" cy="17597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133" extrusionOk="0">
                    <a:moveTo>
                      <a:pt x="0" y="0"/>
                    </a:moveTo>
                    <a:lnTo>
                      <a:pt x="0" y="6132"/>
                    </a:lnTo>
                    <a:lnTo>
                      <a:pt x="286" y="613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41"/>
              <p:cNvSpPr/>
              <p:nvPr/>
            </p:nvSpPr>
            <p:spPr>
              <a:xfrm>
                <a:off x="7772313" y="3113950"/>
                <a:ext cx="50269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63" extrusionOk="0">
                    <a:moveTo>
                      <a:pt x="882" y="0"/>
                    </a:moveTo>
                    <a:cubicBezTo>
                      <a:pt x="394" y="0"/>
                      <a:pt x="1" y="393"/>
                      <a:pt x="1" y="881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58" y="1763"/>
                      <a:pt x="1751" y="1370"/>
                      <a:pt x="1751" y="881"/>
                    </a:cubicBezTo>
                    <a:cubicBezTo>
                      <a:pt x="1751" y="393"/>
                      <a:pt x="1358" y="0"/>
                      <a:pt x="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6" name="Google Shape;3896;p41"/>
            <p:cNvGrpSpPr/>
            <p:nvPr/>
          </p:nvGrpSpPr>
          <p:grpSpPr>
            <a:xfrm>
              <a:off x="6517733" y="4153175"/>
              <a:ext cx="1285339" cy="299951"/>
              <a:chOff x="6517733" y="4153175"/>
              <a:chExt cx="1285339" cy="299951"/>
            </a:xfrm>
          </p:grpSpPr>
          <p:sp>
            <p:nvSpPr>
              <p:cNvPr id="3897" name="Google Shape;3897;p41"/>
              <p:cNvSpPr/>
              <p:nvPr/>
            </p:nvSpPr>
            <p:spPr>
              <a:xfrm>
                <a:off x="6537450" y="4153175"/>
                <a:ext cx="1265622" cy="299951"/>
              </a:xfrm>
              <a:custGeom>
                <a:avLst/>
                <a:gdLst/>
                <a:ahLst/>
                <a:cxnLst/>
                <a:rect l="l" t="t" r="r" b="b"/>
                <a:pathLst>
                  <a:path w="33696" h="10454" extrusionOk="0">
                    <a:moveTo>
                      <a:pt x="33410" y="0"/>
                    </a:moveTo>
                    <a:lnTo>
                      <a:pt x="33410" y="6941"/>
                    </a:lnTo>
                    <a:cubicBezTo>
                      <a:pt x="33410" y="8727"/>
                      <a:pt x="31957" y="10192"/>
                      <a:pt x="30171" y="10192"/>
                    </a:cubicBezTo>
                    <a:lnTo>
                      <a:pt x="3525" y="10192"/>
                    </a:lnTo>
                    <a:cubicBezTo>
                      <a:pt x="1739" y="10192"/>
                      <a:pt x="287" y="8727"/>
                      <a:pt x="287" y="6941"/>
                    </a:cubicBezTo>
                    <a:lnTo>
                      <a:pt x="287" y="5275"/>
                    </a:lnTo>
                    <a:lnTo>
                      <a:pt x="1" y="5275"/>
                    </a:lnTo>
                    <a:lnTo>
                      <a:pt x="1" y="6941"/>
                    </a:lnTo>
                    <a:cubicBezTo>
                      <a:pt x="1" y="8882"/>
                      <a:pt x="1572" y="10454"/>
                      <a:pt x="3513" y="10454"/>
                    </a:cubicBezTo>
                    <a:lnTo>
                      <a:pt x="30171" y="10454"/>
                    </a:lnTo>
                    <a:cubicBezTo>
                      <a:pt x="32100" y="10454"/>
                      <a:pt x="33684" y="8882"/>
                      <a:pt x="33696" y="6941"/>
                    </a:cubicBezTo>
                    <a:lnTo>
                      <a:pt x="3369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41"/>
              <p:cNvSpPr/>
              <p:nvPr/>
            </p:nvSpPr>
            <p:spPr>
              <a:xfrm>
                <a:off x="6517733" y="4279210"/>
                <a:ext cx="50585" cy="5058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2" y="1"/>
                    </a:moveTo>
                    <a:cubicBezTo>
                      <a:pt x="394" y="1"/>
                      <a:pt x="1" y="405"/>
                      <a:pt x="1" y="882"/>
                    </a:cubicBezTo>
                    <a:cubicBezTo>
                      <a:pt x="1" y="1370"/>
                      <a:pt x="394" y="1763"/>
                      <a:pt x="882" y="1763"/>
                    </a:cubicBezTo>
                    <a:cubicBezTo>
                      <a:pt x="1370" y="1763"/>
                      <a:pt x="1763" y="1370"/>
                      <a:pt x="1763" y="882"/>
                    </a:cubicBezTo>
                    <a:cubicBezTo>
                      <a:pt x="1763" y="405"/>
                      <a:pt x="1370" y="1"/>
                      <a:pt x="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9" name="Google Shape;3899;p41"/>
            <p:cNvGrpSpPr/>
            <p:nvPr/>
          </p:nvGrpSpPr>
          <p:grpSpPr>
            <a:xfrm>
              <a:off x="7374692" y="3311756"/>
              <a:ext cx="845539" cy="845539"/>
              <a:chOff x="7374692" y="3311756"/>
              <a:chExt cx="845539" cy="845539"/>
            </a:xfrm>
          </p:grpSpPr>
          <p:sp>
            <p:nvSpPr>
              <p:cNvPr id="3900" name="Google Shape;3900;p41"/>
              <p:cNvSpPr/>
              <p:nvPr/>
            </p:nvSpPr>
            <p:spPr>
              <a:xfrm>
                <a:off x="7378451" y="3315170"/>
                <a:ext cx="838022" cy="838022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29207" extrusionOk="0">
                    <a:moveTo>
                      <a:pt x="14609" y="0"/>
                    </a:moveTo>
                    <a:cubicBezTo>
                      <a:pt x="6537" y="0"/>
                      <a:pt x="0" y="6537"/>
                      <a:pt x="0" y="14597"/>
                    </a:cubicBezTo>
                    <a:cubicBezTo>
                      <a:pt x="0" y="22658"/>
                      <a:pt x="6537" y="29206"/>
                      <a:pt x="14609" y="29206"/>
                    </a:cubicBezTo>
                    <a:cubicBezTo>
                      <a:pt x="22670" y="29206"/>
                      <a:pt x="29206" y="22658"/>
                      <a:pt x="29206" y="14597"/>
                    </a:cubicBezTo>
                    <a:cubicBezTo>
                      <a:pt x="29206" y="6537"/>
                      <a:pt x="22670" y="0"/>
                      <a:pt x="146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41"/>
              <p:cNvSpPr/>
              <p:nvPr/>
            </p:nvSpPr>
            <p:spPr>
              <a:xfrm>
                <a:off x="7421145" y="3356487"/>
                <a:ext cx="755014" cy="755014"/>
              </a:xfrm>
              <a:custGeom>
                <a:avLst/>
                <a:gdLst/>
                <a:ahLst/>
                <a:cxnLst/>
                <a:rect l="l" t="t" r="r" b="b"/>
                <a:pathLst>
                  <a:path w="26314" h="26314" extrusionOk="0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20432"/>
                      <a:pt x="5894" y="26314"/>
                      <a:pt x="13157" y="26314"/>
                    </a:cubicBezTo>
                    <a:cubicBezTo>
                      <a:pt x="20431" y="26314"/>
                      <a:pt x="26313" y="20432"/>
                      <a:pt x="26313" y="13157"/>
                    </a:cubicBezTo>
                    <a:cubicBezTo>
                      <a:pt x="26313" y="5894"/>
                      <a:pt x="20431" y="1"/>
                      <a:pt x="13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41"/>
              <p:cNvSpPr/>
              <p:nvPr/>
            </p:nvSpPr>
            <p:spPr>
              <a:xfrm>
                <a:off x="7420801" y="3356487"/>
                <a:ext cx="660387" cy="660387"/>
              </a:xfrm>
              <a:custGeom>
                <a:avLst/>
                <a:gdLst/>
                <a:ahLst/>
                <a:cxnLst/>
                <a:rect l="l" t="t" r="r" b="b"/>
                <a:pathLst>
                  <a:path w="23016" h="23016" extrusionOk="0">
                    <a:moveTo>
                      <a:pt x="13157" y="1"/>
                    </a:moveTo>
                    <a:cubicBezTo>
                      <a:pt x="5894" y="1"/>
                      <a:pt x="0" y="5894"/>
                      <a:pt x="0" y="13157"/>
                    </a:cubicBezTo>
                    <a:cubicBezTo>
                      <a:pt x="0" y="17074"/>
                      <a:pt x="1715" y="20599"/>
                      <a:pt x="4430" y="23016"/>
                    </a:cubicBezTo>
                    <a:cubicBezTo>
                      <a:pt x="2382" y="20694"/>
                      <a:pt x="1132" y="17646"/>
                      <a:pt x="1132" y="14288"/>
                    </a:cubicBezTo>
                    <a:cubicBezTo>
                      <a:pt x="1132" y="7026"/>
                      <a:pt x="7025" y="1132"/>
                      <a:pt x="14288" y="1132"/>
                    </a:cubicBezTo>
                    <a:cubicBezTo>
                      <a:pt x="17634" y="1132"/>
                      <a:pt x="20693" y="2382"/>
                      <a:pt x="23015" y="4442"/>
                    </a:cubicBezTo>
                    <a:cubicBezTo>
                      <a:pt x="20598" y="1715"/>
                      <a:pt x="17086" y="1"/>
                      <a:pt x="13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41"/>
              <p:cNvSpPr/>
              <p:nvPr/>
            </p:nvSpPr>
            <p:spPr>
              <a:xfrm>
                <a:off x="7417042" y="3352384"/>
                <a:ext cx="763536" cy="763565"/>
              </a:xfrm>
              <a:custGeom>
                <a:avLst/>
                <a:gdLst/>
                <a:ahLst/>
                <a:cxnLst/>
                <a:rect l="l" t="t" r="r" b="b"/>
                <a:pathLst>
                  <a:path w="26611" h="26612" extrusionOk="0">
                    <a:moveTo>
                      <a:pt x="13300" y="287"/>
                    </a:moveTo>
                    <a:cubicBezTo>
                      <a:pt x="20479" y="287"/>
                      <a:pt x="26325" y="6133"/>
                      <a:pt x="26325" y="13300"/>
                    </a:cubicBezTo>
                    <a:cubicBezTo>
                      <a:pt x="26325" y="20480"/>
                      <a:pt x="20479" y="26326"/>
                      <a:pt x="13300" y="26326"/>
                    </a:cubicBezTo>
                    <a:cubicBezTo>
                      <a:pt x="6132" y="26326"/>
                      <a:pt x="286" y="20480"/>
                      <a:pt x="286" y="13300"/>
                    </a:cubicBezTo>
                    <a:cubicBezTo>
                      <a:pt x="286" y="6133"/>
                      <a:pt x="6132" y="287"/>
                      <a:pt x="13300" y="287"/>
                    </a:cubicBezTo>
                    <a:close/>
                    <a:moveTo>
                      <a:pt x="13300" y="1"/>
                    </a:moveTo>
                    <a:cubicBezTo>
                      <a:pt x="5965" y="1"/>
                      <a:pt x="0" y="5966"/>
                      <a:pt x="0" y="13300"/>
                    </a:cubicBezTo>
                    <a:cubicBezTo>
                      <a:pt x="0" y="20646"/>
                      <a:pt x="5965" y="26611"/>
                      <a:pt x="13300" y="26611"/>
                    </a:cubicBezTo>
                    <a:cubicBezTo>
                      <a:pt x="20622" y="26611"/>
                      <a:pt x="26599" y="20646"/>
                      <a:pt x="26611" y="13300"/>
                    </a:cubicBezTo>
                    <a:cubicBezTo>
                      <a:pt x="26611" y="5966"/>
                      <a:pt x="20646" y="1"/>
                      <a:pt x="133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41"/>
              <p:cNvSpPr/>
              <p:nvPr/>
            </p:nvSpPr>
            <p:spPr>
              <a:xfrm>
                <a:off x="7374692" y="3311756"/>
                <a:ext cx="845539" cy="845539"/>
              </a:xfrm>
              <a:custGeom>
                <a:avLst/>
                <a:gdLst/>
                <a:ahLst/>
                <a:cxnLst/>
                <a:rect l="l" t="t" r="r" b="b"/>
                <a:pathLst>
                  <a:path w="29469" h="29469" extrusionOk="0">
                    <a:moveTo>
                      <a:pt x="14740" y="274"/>
                    </a:moveTo>
                    <a:cubicBezTo>
                      <a:pt x="22693" y="274"/>
                      <a:pt x="29182" y="6739"/>
                      <a:pt x="29206" y="14716"/>
                    </a:cubicBezTo>
                    <a:cubicBezTo>
                      <a:pt x="29206" y="22693"/>
                      <a:pt x="22717" y="29182"/>
                      <a:pt x="14740" y="29182"/>
                    </a:cubicBezTo>
                    <a:cubicBezTo>
                      <a:pt x="6775" y="29182"/>
                      <a:pt x="286" y="22693"/>
                      <a:pt x="286" y="14716"/>
                    </a:cubicBezTo>
                    <a:cubicBezTo>
                      <a:pt x="286" y="6763"/>
                      <a:pt x="6763" y="274"/>
                      <a:pt x="14740" y="274"/>
                    </a:cubicBezTo>
                    <a:close/>
                    <a:moveTo>
                      <a:pt x="14740" y="0"/>
                    </a:moveTo>
                    <a:cubicBezTo>
                      <a:pt x="6608" y="0"/>
                      <a:pt x="0" y="6608"/>
                      <a:pt x="0" y="14740"/>
                    </a:cubicBezTo>
                    <a:cubicBezTo>
                      <a:pt x="0" y="22860"/>
                      <a:pt x="6608" y="29468"/>
                      <a:pt x="14740" y="29468"/>
                    </a:cubicBezTo>
                    <a:cubicBezTo>
                      <a:pt x="22860" y="29468"/>
                      <a:pt x="29468" y="22860"/>
                      <a:pt x="29468" y="14740"/>
                    </a:cubicBezTo>
                    <a:cubicBezTo>
                      <a:pt x="29468" y="6608"/>
                      <a:pt x="22860" y="0"/>
                      <a:pt x="14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41"/>
              <p:cNvSpPr/>
              <p:nvPr/>
            </p:nvSpPr>
            <p:spPr>
              <a:xfrm>
                <a:off x="7668475" y="3603501"/>
                <a:ext cx="400748" cy="371195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2937" extrusionOk="0">
                    <a:moveTo>
                      <a:pt x="10192" y="0"/>
                    </a:moveTo>
                    <a:cubicBezTo>
                      <a:pt x="10466" y="322"/>
                      <a:pt x="10692" y="667"/>
                      <a:pt x="10895" y="1060"/>
                    </a:cubicBezTo>
                    <a:cubicBezTo>
                      <a:pt x="12835" y="4572"/>
                      <a:pt x="11538" y="8977"/>
                      <a:pt x="8025" y="10906"/>
                    </a:cubicBezTo>
                    <a:cubicBezTo>
                      <a:pt x="6913" y="11520"/>
                      <a:pt x="5713" y="11809"/>
                      <a:pt x="4532" y="11809"/>
                    </a:cubicBezTo>
                    <a:cubicBezTo>
                      <a:pt x="2892" y="11809"/>
                      <a:pt x="1287" y="11252"/>
                      <a:pt x="0" y="10227"/>
                    </a:cubicBezTo>
                    <a:lnTo>
                      <a:pt x="0" y="10227"/>
                    </a:lnTo>
                    <a:cubicBezTo>
                      <a:pt x="1394" y="11968"/>
                      <a:pt x="3500" y="12936"/>
                      <a:pt x="5664" y="12936"/>
                    </a:cubicBezTo>
                    <a:cubicBezTo>
                      <a:pt x="6846" y="12936"/>
                      <a:pt x="8046" y="12647"/>
                      <a:pt x="9156" y="12037"/>
                    </a:cubicBezTo>
                    <a:cubicBezTo>
                      <a:pt x="12669" y="10108"/>
                      <a:pt x="13966" y="5679"/>
                      <a:pt x="12026" y="2167"/>
                    </a:cubicBezTo>
                    <a:cubicBezTo>
                      <a:pt x="11550" y="1310"/>
                      <a:pt x="10930" y="583"/>
                      <a:pt x="10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41"/>
              <p:cNvSpPr/>
              <p:nvPr/>
            </p:nvSpPr>
            <p:spPr>
              <a:xfrm>
                <a:off x="7658231" y="3575813"/>
                <a:ext cx="280154" cy="77929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2716" extrusionOk="0">
                    <a:moveTo>
                      <a:pt x="238" y="1"/>
                    </a:moveTo>
                    <a:lnTo>
                      <a:pt x="0" y="144"/>
                    </a:lnTo>
                    <a:cubicBezTo>
                      <a:pt x="953" y="1739"/>
                      <a:pt x="2834" y="2715"/>
                      <a:pt x="4882" y="2715"/>
                    </a:cubicBezTo>
                    <a:cubicBezTo>
                      <a:pt x="6942" y="2715"/>
                      <a:pt x="8811" y="1727"/>
                      <a:pt x="9763" y="144"/>
                    </a:cubicBezTo>
                    <a:lnTo>
                      <a:pt x="9525" y="1"/>
                    </a:lnTo>
                    <a:cubicBezTo>
                      <a:pt x="8620" y="1501"/>
                      <a:pt x="6834" y="2441"/>
                      <a:pt x="4882" y="2441"/>
                    </a:cubicBezTo>
                    <a:cubicBezTo>
                      <a:pt x="2929" y="2441"/>
                      <a:pt x="1143" y="1501"/>
                      <a:pt x="2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41"/>
              <p:cNvSpPr/>
              <p:nvPr/>
            </p:nvSpPr>
            <p:spPr>
              <a:xfrm>
                <a:off x="7658231" y="3815625"/>
                <a:ext cx="28015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2728" extrusionOk="0">
                    <a:moveTo>
                      <a:pt x="4882" y="1"/>
                    </a:moveTo>
                    <a:cubicBezTo>
                      <a:pt x="2834" y="1"/>
                      <a:pt x="965" y="977"/>
                      <a:pt x="0" y="2573"/>
                    </a:cubicBezTo>
                    <a:lnTo>
                      <a:pt x="238" y="2727"/>
                    </a:lnTo>
                    <a:cubicBezTo>
                      <a:pt x="1143" y="1227"/>
                      <a:pt x="2929" y="287"/>
                      <a:pt x="4882" y="287"/>
                    </a:cubicBezTo>
                    <a:cubicBezTo>
                      <a:pt x="6834" y="287"/>
                      <a:pt x="8620" y="1227"/>
                      <a:pt x="9525" y="2727"/>
                    </a:cubicBezTo>
                    <a:lnTo>
                      <a:pt x="9763" y="2573"/>
                    </a:lnTo>
                    <a:cubicBezTo>
                      <a:pt x="8811" y="989"/>
                      <a:pt x="6942" y="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41"/>
              <p:cNvSpPr/>
              <p:nvPr/>
            </p:nvSpPr>
            <p:spPr>
              <a:xfrm>
                <a:off x="7589915" y="3730580"/>
                <a:ext cx="416443" cy="8206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14514" y="286"/>
                    </a:lnTo>
                    <a:lnTo>
                      <a:pt x="14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41"/>
              <p:cNvSpPr/>
              <p:nvPr/>
            </p:nvSpPr>
            <p:spPr>
              <a:xfrm>
                <a:off x="7556086" y="3521268"/>
                <a:ext cx="462580" cy="424563"/>
              </a:xfrm>
              <a:custGeom>
                <a:avLst/>
                <a:gdLst/>
                <a:ahLst/>
                <a:cxnLst/>
                <a:rect l="l" t="t" r="r" b="b"/>
                <a:pathLst>
                  <a:path w="16122" h="14797" extrusionOk="0">
                    <a:moveTo>
                      <a:pt x="8442" y="294"/>
                    </a:moveTo>
                    <a:cubicBezTo>
                      <a:pt x="9109" y="294"/>
                      <a:pt x="9799" y="378"/>
                      <a:pt x="10454" y="568"/>
                    </a:cubicBezTo>
                    <a:cubicBezTo>
                      <a:pt x="12264" y="1104"/>
                      <a:pt x="13788" y="2306"/>
                      <a:pt x="14693" y="3985"/>
                    </a:cubicBezTo>
                    <a:cubicBezTo>
                      <a:pt x="15621" y="5640"/>
                      <a:pt x="15824" y="7569"/>
                      <a:pt x="15288" y="9403"/>
                    </a:cubicBezTo>
                    <a:cubicBezTo>
                      <a:pt x="14752" y="11212"/>
                      <a:pt x="13550" y="12724"/>
                      <a:pt x="11883" y="13641"/>
                    </a:cubicBezTo>
                    <a:cubicBezTo>
                      <a:pt x="10800" y="14237"/>
                      <a:pt x="9629" y="14519"/>
                      <a:pt x="8473" y="14519"/>
                    </a:cubicBezTo>
                    <a:cubicBezTo>
                      <a:pt x="5956" y="14519"/>
                      <a:pt x="3512" y="13181"/>
                      <a:pt x="2215" y="10831"/>
                    </a:cubicBezTo>
                    <a:cubicBezTo>
                      <a:pt x="334" y="7390"/>
                      <a:pt x="1596" y="3057"/>
                      <a:pt x="5037" y="1163"/>
                    </a:cubicBezTo>
                    <a:cubicBezTo>
                      <a:pt x="6096" y="592"/>
                      <a:pt x="7263" y="294"/>
                      <a:pt x="8442" y="294"/>
                    </a:cubicBezTo>
                    <a:close/>
                    <a:moveTo>
                      <a:pt x="8451" y="0"/>
                    </a:moveTo>
                    <a:cubicBezTo>
                      <a:pt x="7249" y="0"/>
                      <a:pt x="6031" y="294"/>
                      <a:pt x="4906" y="913"/>
                    </a:cubicBezTo>
                    <a:cubicBezTo>
                      <a:pt x="1310" y="2878"/>
                      <a:pt x="0" y="7390"/>
                      <a:pt x="1965" y="10962"/>
                    </a:cubicBezTo>
                    <a:cubicBezTo>
                      <a:pt x="3322" y="13415"/>
                      <a:pt x="5858" y="14796"/>
                      <a:pt x="8478" y="14796"/>
                    </a:cubicBezTo>
                    <a:cubicBezTo>
                      <a:pt x="9680" y="14796"/>
                      <a:pt x="10895" y="14498"/>
                      <a:pt x="12014" y="13891"/>
                    </a:cubicBezTo>
                    <a:cubicBezTo>
                      <a:pt x="13740" y="12939"/>
                      <a:pt x="15002" y="11367"/>
                      <a:pt x="15562" y="9474"/>
                    </a:cubicBezTo>
                    <a:cubicBezTo>
                      <a:pt x="16121" y="7581"/>
                      <a:pt x="15895" y="5569"/>
                      <a:pt x="14943" y="3842"/>
                    </a:cubicBezTo>
                    <a:cubicBezTo>
                      <a:pt x="13597" y="1388"/>
                      <a:pt x="11063" y="0"/>
                      <a:pt x="84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41"/>
              <p:cNvSpPr/>
              <p:nvPr/>
            </p:nvSpPr>
            <p:spPr>
              <a:xfrm>
                <a:off x="7673611" y="3522531"/>
                <a:ext cx="249395" cy="424649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4800" extrusionOk="0">
                    <a:moveTo>
                      <a:pt x="4346" y="274"/>
                    </a:moveTo>
                    <a:cubicBezTo>
                      <a:pt x="6584" y="274"/>
                      <a:pt x="8406" y="3477"/>
                      <a:pt x="8406" y="7394"/>
                    </a:cubicBezTo>
                    <a:cubicBezTo>
                      <a:pt x="8406" y="11323"/>
                      <a:pt x="6596" y="14502"/>
                      <a:pt x="4346" y="14502"/>
                    </a:cubicBezTo>
                    <a:cubicBezTo>
                      <a:pt x="2096" y="14502"/>
                      <a:pt x="286" y="11323"/>
                      <a:pt x="286" y="7394"/>
                    </a:cubicBezTo>
                    <a:cubicBezTo>
                      <a:pt x="286" y="3465"/>
                      <a:pt x="2096" y="274"/>
                      <a:pt x="4346" y="274"/>
                    </a:cubicBezTo>
                    <a:close/>
                    <a:moveTo>
                      <a:pt x="4346" y="0"/>
                    </a:moveTo>
                    <a:cubicBezTo>
                      <a:pt x="1953" y="0"/>
                      <a:pt x="0" y="3322"/>
                      <a:pt x="0" y="7406"/>
                    </a:cubicBezTo>
                    <a:cubicBezTo>
                      <a:pt x="0" y="11478"/>
                      <a:pt x="1953" y="14800"/>
                      <a:pt x="4346" y="14800"/>
                    </a:cubicBezTo>
                    <a:cubicBezTo>
                      <a:pt x="6739" y="14800"/>
                      <a:pt x="8692" y="11478"/>
                      <a:pt x="8692" y="7406"/>
                    </a:cubicBezTo>
                    <a:cubicBezTo>
                      <a:pt x="8692" y="3322"/>
                      <a:pt x="6739" y="0"/>
                      <a:pt x="4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41"/>
              <p:cNvSpPr/>
              <p:nvPr/>
            </p:nvSpPr>
            <p:spPr>
              <a:xfrm>
                <a:off x="7793861" y="3526634"/>
                <a:ext cx="8206" cy="4160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4502" extrusionOk="0">
                    <a:moveTo>
                      <a:pt x="0" y="0"/>
                    </a:moveTo>
                    <a:lnTo>
                      <a:pt x="0" y="14502"/>
                    </a:lnTo>
                    <a:lnTo>
                      <a:pt x="286" y="14502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13" name="Google Shape;3913;p41"/>
          <p:cNvSpPr txBox="1"/>
          <p:nvPr/>
        </p:nvSpPr>
        <p:spPr>
          <a:xfrm>
            <a:off x="3384386" y="305571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Back up data regularly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6" name="Google Shape;3916;p41"/>
          <p:cNvSpPr txBox="1"/>
          <p:nvPr/>
        </p:nvSpPr>
        <p:spPr>
          <a:xfrm>
            <a:off x="870309" y="305571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Don't click on unknown links</a:t>
            </a:r>
          </a:p>
        </p:txBody>
      </p:sp>
      <p:sp>
        <p:nvSpPr>
          <p:cNvPr id="3919" name="Google Shape;3919;p41"/>
          <p:cNvSpPr txBox="1"/>
          <p:nvPr/>
        </p:nvSpPr>
        <p:spPr>
          <a:xfrm>
            <a:off x="2146425" y="206737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Use strong passwords and two-factor authentication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23" name="Google Shape;3923;p41"/>
          <p:cNvSpPr txBox="1"/>
          <p:nvPr/>
        </p:nvSpPr>
        <p:spPr>
          <a:xfrm>
            <a:off x="5907178" y="3027035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Avoid using public Wi-Fi</a:t>
            </a:r>
            <a:endParaRPr dirty="0">
              <a:solidFill>
                <a:schemeClr val="accen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25" name="Google Shape;3925;p41"/>
          <p:cNvSpPr txBox="1"/>
          <p:nvPr/>
        </p:nvSpPr>
        <p:spPr>
          <a:xfrm>
            <a:off x="4656566" y="2115392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Avoid jailbreaking or Root your device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28" name="Google Shape;3928;p41"/>
          <p:cNvSpPr txBox="1"/>
          <p:nvPr/>
        </p:nvSpPr>
        <p:spPr>
          <a:xfrm>
            <a:off x="7160863" y="2297635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Be wary of others using your phone</a:t>
            </a:r>
            <a:endParaRPr dirty="0">
              <a:solidFill>
                <a:schemeClr val="accent6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CD1DD-90B5-39D7-6265-A82FB809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89294D-E605-32DB-3483-41AAFCAADCEE}"/>
              </a:ext>
            </a:extLst>
          </p:cNvPr>
          <p:cNvSpPr txBox="1"/>
          <p:nvPr/>
        </p:nvSpPr>
        <p:spPr>
          <a:xfrm>
            <a:off x="164757" y="1005016"/>
            <a:ext cx="44813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accent3">
                    <a:lumMod val="75000"/>
                  </a:schemeClr>
                </a:solidFill>
              </a:rPr>
              <a:t>Current status of mobile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In December 2022, the number of global mobile cyber attacks was approximately 2.2 million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Almost every organization experienced at least one mobile malware attack in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Forty-six percent of organizations had at least one employee download a malicious mobile app in 2020 that threatened their organization's network and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In 2020, Check Point saw a 15% increase in banking Trojan activity, putting users' mobile banking credentials at risk of theft</a:t>
            </a:r>
          </a:p>
          <a:p>
            <a:endParaRPr kumimoji="1" lang="en" altLang="zh-CN" sz="1200" dirty="0"/>
          </a:p>
          <a:p>
            <a:r>
              <a:rPr kumimoji="1" lang="en" altLang="zh-CN" sz="1600" b="1" dirty="0">
                <a:solidFill>
                  <a:schemeClr val="accent3">
                    <a:lumMod val="75000"/>
                  </a:schemeClr>
                </a:solidFill>
              </a:rPr>
              <a:t>Explore user mobile phone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Explicit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Inexplicit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Extended assets</a:t>
            </a:r>
          </a:p>
          <a:p>
            <a:endParaRPr kumimoji="1" lang="en" altLang="zh-CN" sz="1200" dirty="0"/>
          </a:p>
          <a:p>
            <a:r>
              <a:rPr kumimoji="1" lang="en" altLang="zh-CN" sz="1600" b="1" dirty="0">
                <a:solidFill>
                  <a:schemeClr val="accent3">
                    <a:lumMod val="75000"/>
                  </a:schemeClr>
                </a:solidFill>
              </a:rPr>
              <a:t>Exploring Mobile Phone Security Vulnerabilities(User Unsafe Behavior)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Optimism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Risky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Curiosity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1100" dirty="0"/>
              <a:t>Decision making in bad situations (tired, sick, drunk)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600459-E19D-3F6C-D987-499B1A89EF78}"/>
              </a:ext>
            </a:extLst>
          </p:cNvPr>
          <p:cNvSpPr txBox="1"/>
          <p:nvPr/>
        </p:nvSpPr>
        <p:spPr>
          <a:xfrm>
            <a:off x="4901514" y="1079157"/>
            <a:ext cx="41106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 b="1" dirty="0">
                <a:solidFill>
                  <a:schemeClr val="accent3">
                    <a:lumMod val="75000"/>
                  </a:schemeClr>
                </a:solidFill>
              </a:rPr>
              <a:t>Explore threats</a:t>
            </a:r>
            <a:r>
              <a:rPr kumimoji="1" lang="zh-CN" alt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" altLang="zh-CN" sz="1400" b="1" dirty="0">
                <a:solidFill>
                  <a:schemeClr val="accent3">
                    <a:lumMod val="75000"/>
                  </a:schemeClr>
                </a:solidFill>
              </a:rPr>
              <a:t>Common Security</a:t>
            </a:r>
            <a:r>
              <a:rPr kumimoji="1" lang="zh-CN" alt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kumimoji="1" lang="en" altLang="zh-CN" b="1" dirty="0">
                <a:solidFill>
                  <a:schemeClr val="accent3">
                    <a:lumMod val="75000"/>
                  </a:schemeClr>
                </a:solidFill>
              </a:rPr>
              <a:t>Mobile</a:t>
            </a:r>
          </a:p>
          <a:p>
            <a:r>
              <a:rPr kumimoji="1" lang="en" altLang="zh-CN" sz="1100" b="1" dirty="0">
                <a:solidFill>
                  <a:schemeClr val="tx1"/>
                </a:solidFill>
              </a:rPr>
              <a:t>Main attack route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>
                <a:solidFill>
                  <a:schemeClr val="tx1"/>
                </a:solidFill>
              </a:rPr>
              <a:t>Phishing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>
                <a:solidFill>
                  <a:schemeClr val="tx1"/>
                </a:solidFill>
              </a:rPr>
              <a:t>Malicious website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>
                <a:solidFill>
                  <a:schemeClr val="tx1"/>
                </a:solidFill>
              </a:rPr>
              <a:t>Malicious advertising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>
                <a:solidFill>
                  <a:schemeClr val="tx1"/>
                </a:solidFill>
              </a:rPr>
              <a:t>The infected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" altLang="zh-CN" sz="1100" dirty="0">
              <a:solidFill>
                <a:schemeClr val="tx1"/>
              </a:solidFill>
            </a:endParaRPr>
          </a:p>
          <a:p>
            <a:r>
              <a:rPr kumimoji="1" lang="en" altLang="zh-CN" sz="1100" b="1" dirty="0">
                <a:solidFill>
                  <a:schemeClr val="tx1"/>
                </a:solidFill>
              </a:rPr>
              <a:t>Target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>
                <a:solidFill>
                  <a:schemeClr val="tx1"/>
                </a:solidFill>
              </a:rPr>
              <a:t>Access to personal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>
                <a:solidFill>
                  <a:schemeClr val="tx1"/>
                </a:solidFill>
              </a:rPr>
              <a:t>Obtain the account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>
                <a:solidFill>
                  <a:schemeClr val="tx1"/>
                </a:solidFill>
              </a:rPr>
              <a:t>Bank theft, money theft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100" dirty="0">
                <a:solidFill>
                  <a:schemeClr val="tx1"/>
                </a:solidFill>
              </a:rPr>
              <a:t>Execute malware for more attacks</a:t>
            </a:r>
          </a:p>
          <a:p>
            <a:endParaRPr kumimoji="1" lang="en" altLang="zh-CN" sz="1100" dirty="0">
              <a:solidFill>
                <a:schemeClr val="tx1"/>
              </a:solidFill>
            </a:endParaRPr>
          </a:p>
          <a:p>
            <a:endParaRPr kumimoji="1" lang="en" altLang="zh-CN" sz="1400" dirty="0"/>
          </a:p>
          <a:p>
            <a:endParaRPr kumimoji="1" lang="en" altLang="zh-CN" dirty="0"/>
          </a:p>
          <a:p>
            <a:endParaRPr kumimoji="1" lang="en" altLang="zh-CN" sz="1400" dirty="0"/>
          </a:p>
          <a:p>
            <a:endParaRPr kumimoji="1" lang="en" altLang="zh-CN" sz="1400" dirty="0"/>
          </a:p>
          <a:p>
            <a:endParaRPr kumimoji="1" lang="zh-CN" altLang="en-US" dirty="0"/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B7A5A940-464B-1E1E-54A1-1D4EE3EBC17D}"/>
              </a:ext>
            </a:extLst>
          </p:cNvPr>
          <p:cNvGrpSpPr/>
          <p:nvPr/>
        </p:nvGrpSpPr>
        <p:grpSpPr>
          <a:xfrm>
            <a:off x="5675871" y="3262183"/>
            <a:ext cx="2870886" cy="2096135"/>
            <a:chOff x="4450729" y="1562643"/>
            <a:chExt cx="1900823" cy="3001917"/>
          </a:xfrm>
        </p:grpSpPr>
        <p:sp>
          <p:nvSpPr>
            <p:cNvPr id="8" name="Google Shape;4226;p44">
              <a:extLst>
                <a:ext uri="{FF2B5EF4-FFF2-40B4-BE49-F238E27FC236}">
                  <a16:creationId xmlns:a16="http://schemas.microsoft.com/office/drawing/2014/main" id="{7E5384F9-EE9B-312F-6C48-E1CD53814454}"/>
                </a:ext>
              </a:extLst>
            </p:cNvPr>
            <p:cNvSpPr/>
            <p:nvPr/>
          </p:nvSpPr>
          <p:spPr>
            <a:xfrm>
              <a:off x="5422051" y="3481177"/>
              <a:ext cx="5703" cy="10962"/>
            </a:xfrm>
            <a:custGeom>
              <a:avLst/>
              <a:gdLst/>
              <a:ahLst/>
              <a:cxnLst/>
              <a:rect l="l" t="t" r="r" b="b"/>
              <a:pathLst>
                <a:path w="180" h="346" extrusionOk="0">
                  <a:moveTo>
                    <a:pt x="84" y="0"/>
                  </a:moveTo>
                  <a:cubicBezTo>
                    <a:pt x="36" y="0"/>
                    <a:pt x="1" y="48"/>
                    <a:pt x="1" y="95"/>
                  </a:cubicBezTo>
                  <a:lnTo>
                    <a:pt x="1" y="262"/>
                  </a:lnTo>
                  <a:cubicBezTo>
                    <a:pt x="1" y="310"/>
                    <a:pt x="36" y="345"/>
                    <a:pt x="84" y="345"/>
                  </a:cubicBezTo>
                  <a:cubicBezTo>
                    <a:pt x="132" y="345"/>
                    <a:pt x="155" y="310"/>
                    <a:pt x="179" y="262"/>
                  </a:cubicBezTo>
                  <a:lnTo>
                    <a:pt x="179" y="95"/>
                  </a:lnTo>
                  <a:cubicBezTo>
                    <a:pt x="179" y="48"/>
                    <a:pt x="132" y="0"/>
                    <a:pt x="84" y="0"/>
                  </a:cubicBezTo>
                  <a:close/>
                </a:path>
              </a:pathLst>
            </a:custGeom>
            <a:solidFill>
              <a:srgbClr val="FD4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27;p44">
              <a:extLst>
                <a:ext uri="{FF2B5EF4-FFF2-40B4-BE49-F238E27FC236}">
                  <a16:creationId xmlns:a16="http://schemas.microsoft.com/office/drawing/2014/main" id="{3F269654-BC36-C5AB-A9EC-8563C91BE5C0}"/>
                </a:ext>
              </a:extLst>
            </p:cNvPr>
            <p:cNvSpPr/>
            <p:nvPr/>
          </p:nvSpPr>
          <p:spPr>
            <a:xfrm>
              <a:off x="5422051" y="3507948"/>
              <a:ext cx="5703" cy="563980"/>
            </a:xfrm>
            <a:custGeom>
              <a:avLst/>
              <a:gdLst/>
              <a:ahLst/>
              <a:cxnLst/>
              <a:rect l="l" t="t" r="r" b="b"/>
              <a:pathLst>
                <a:path w="180" h="17801" extrusionOk="0">
                  <a:moveTo>
                    <a:pt x="84" y="1"/>
                  </a:moveTo>
                  <a:cubicBezTo>
                    <a:pt x="36" y="1"/>
                    <a:pt x="1" y="36"/>
                    <a:pt x="1" y="84"/>
                  </a:cubicBezTo>
                  <a:lnTo>
                    <a:pt x="1" y="429"/>
                  </a:lnTo>
                  <a:cubicBezTo>
                    <a:pt x="1" y="477"/>
                    <a:pt x="36" y="513"/>
                    <a:pt x="84" y="513"/>
                  </a:cubicBezTo>
                  <a:cubicBezTo>
                    <a:pt x="132" y="513"/>
                    <a:pt x="155" y="477"/>
                    <a:pt x="179" y="429"/>
                  </a:cubicBezTo>
                  <a:lnTo>
                    <a:pt x="179" y="84"/>
                  </a:lnTo>
                  <a:cubicBezTo>
                    <a:pt x="179" y="36"/>
                    <a:pt x="132" y="1"/>
                    <a:pt x="84" y="1"/>
                  </a:cubicBezTo>
                  <a:close/>
                  <a:moveTo>
                    <a:pt x="84" y="1013"/>
                  </a:moveTo>
                  <a:cubicBezTo>
                    <a:pt x="36" y="1013"/>
                    <a:pt x="1" y="1048"/>
                    <a:pt x="1" y="1096"/>
                  </a:cubicBezTo>
                  <a:lnTo>
                    <a:pt x="1" y="1441"/>
                  </a:lnTo>
                  <a:cubicBezTo>
                    <a:pt x="1" y="1489"/>
                    <a:pt x="36" y="1525"/>
                    <a:pt x="84" y="1525"/>
                  </a:cubicBezTo>
                  <a:cubicBezTo>
                    <a:pt x="132" y="1525"/>
                    <a:pt x="155" y="1501"/>
                    <a:pt x="179" y="1441"/>
                  </a:cubicBezTo>
                  <a:lnTo>
                    <a:pt x="179" y="1096"/>
                  </a:lnTo>
                  <a:cubicBezTo>
                    <a:pt x="179" y="1048"/>
                    <a:pt x="132" y="1013"/>
                    <a:pt x="84" y="1013"/>
                  </a:cubicBezTo>
                  <a:close/>
                  <a:moveTo>
                    <a:pt x="84" y="2025"/>
                  </a:moveTo>
                  <a:cubicBezTo>
                    <a:pt x="36" y="2025"/>
                    <a:pt x="1" y="2060"/>
                    <a:pt x="1" y="2108"/>
                  </a:cubicBezTo>
                  <a:lnTo>
                    <a:pt x="1" y="2453"/>
                  </a:lnTo>
                  <a:cubicBezTo>
                    <a:pt x="1" y="2501"/>
                    <a:pt x="36" y="2537"/>
                    <a:pt x="84" y="2537"/>
                  </a:cubicBezTo>
                  <a:cubicBezTo>
                    <a:pt x="132" y="2537"/>
                    <a:pt x="155" y="2513"/>
                    <a:pt x="179" y="2453"/>
                  </a:cubicBezTo>
                  <a:lnTo>
                    <a:pt x="179" y="2108"/>
                  </a:lnTo>
                  <a:cubicBezTo>
                    <a:pt x="179" y="2060"/>
                    <a:pt x="132" y="2025"/>
                    <a:pt x="84" y="2025"/>
                  </a:cubicBezTo>
                  <a:close/>
                  <a:moveTo>
                    <a:pt x="84" y="3049"/>
                  </a:moveTo>
                  <a:cubicBezTo>
                    <a:pt x="36" y="3049"/>
                    <a:pt x="1" y="3096"/>
                    <a:pt x="1" y="3132"/>
                  </a:cubicBezTo>
                  <a:lnTo>
                    <a:pt x="1" y="3477"/>
                  </a:lnTo>
                  <a:cubicBezTo>
                    <a:pt x="1" y="3525"/>
                    <a:pt x="36" y="3572"/>
                    <a:pt x="84" y="3572"/>
                  </a:cubicBezTo>
                  <a:cubicBezTo>
                    <a:pt x="132" y="3572"/>
                    <a:pt x="155" y="3525"/>
                    <a:pt x="179" y="3477"/>
                  </a:cubicBezTo>
                  <a:lnTo>
                    <a:pt x="179" y="3132"/>
                  </a:lnTo>
                  <a:cubicBezTo>
                    <a:pt x="179" y="3096"/>
                    <a:pt x="132" y="3049"/>
                    <a:pt x="84" y="3049"/>
                  </a:cubicBezTo>
                  <a:close/>
                  <a:moveTo>
                    <a:pt x="84" y="4061"/>
                  </a:moveTo>
                  <a:cubicBezTo>
                    <a:pt x="36" y="4061"/>
                    <a:pt x="1" y="4108"/>
                    <a:pt x="1" y="4144"/>
                  </a:cubicBezTo>
                  <a:lnTo>
                    <a:pt x="1" y="4489"/>
                  </a:lnTo>
                  <a:cubicBezTo>
                    <a:pt x="1" y="4537"/>
                    <a:pt x="36" y="4584"/>
                    <a:pt x="84" y="4584"/>
                  </a:cubicBezTo>
                  <a:cubicBezTo>
                    <a:pt x="132" y="4584"/>
                    <a:pt x="155" y="4537"/>
                    <a:pt x="179" y="4489"/>
                  </a:cubicBezTo>
                  <a:lnTo>
                    <a:pt x="179" y="4144"/>
                  </a:lnTo>
                  <a:cubicBezTo>
                    <a:pt x="179" y="4108"/>
                    <a:pt x="132" y="4061"/>
                    <a:pt x="84" y="4061"/>
                  </a:cubicBezTo>
                  <a:close/>
                  <a:moveTo>
                    <a:pt x="84" y="5084"/>
                  </a:moveTo>
                  <a:cubicBezTo>
                    <a:pt x="36" y="5084"/>
                    <a:pt x="1" y="5132"/>
                    <a:pt x="1" y="5180"/>
                  </a:cubicBezTo>
                  <a:lnTo>
                    <a:pt x="1" y="5501"/>
                  </a:lnTo>
                  <a:cubicBezTo>
                    <a:pt x="1" y="5549"/>
                    <a:pt x="36" y="5596"/>
                    <a:pt x="84" y="5596"/>
                  </a:cubicBezTo>
                  <a:cubicBezTo>
                    <a:pt x="132" y="5596"/>
                    <a:pt x="155" y="5561"/>
                    <a:pt x="179" y="5513"/>
                  </a:cubicBezTo>
                  <a:lnTo>
                    <a:pt x="179" y="5180"/>
                  </a:lnTo>
                  <a:cubicBezTo>
                    <a:pt x="179" y="5132"/>
                    <a:pt x="132" y="5084"/>
                    <a:pt x="84" y="5084"/>
                  </a:cubicBezTo>
                  <a:close/>
                  <a:moveTo>
                    <a:pt x="84" y="6097"/>
                  </a:moveTo>
                  <a:cubicBezTo>
                    <a:pt x="36" y="6097"/>
                    <a:pt x="1" y="6144"/>
                    <a:pt x="1" y="6192"/>
                  </a:cubicBezTo>
                  <a:lnTo>
                    <a:pt x="1" y="6525"/>
                  </a:lnTo>
                  <a:cubicBezTo>
                    <a:pt x="1" y="6573"/>
                    <a:pt x="36" y="6620"/>
                    <a:pt x="84" y="6620"/>
                  </a:cubicBezTo>
                  <a:cubicBezTo>
                    <a:pt x="132" y="6620"/>
                    <a:pt x="155" y="6573"/>
                    <a:pt x="179" y="6525"/>
                  </a:cubicBezTo>
                  <a:lnTo>
                    <a:pt x="179" y="6192"/>
                  </a:lnTo>
                  <a:cubicBezTo>
                    <a:pt x="179" y="6144"/>
                    <a:pt x="132" y="6097"/>
                    <a:pt x="84" y="6097"/>
                  </a:cubicBezTo>
                  <a:close/>
                  <a:moveTo>
                    <a:pt x="84" y="7109"/>
                  </a:moveTo>
                  <a:cubicBezTo>
                    <a:pt x="36" y="7109"/>
                    <a:pt x="1" y="7156"/>
                    <a:pt x="1" y="7204"/>
                  </a:cubicBezTo>
                  <a:lnTo>
                    <a:pt x="1" y="7537"/>
                  </a:lnTo>
                  <a:cubicBezTo>
                    <a:pt x="1" y="7585"/>
                    <a:pt x="36" y="7632"/>
                    <a:pt x="84" y="7632"/>
                  </a:cubicBezTo>
                  <a:cubicBezTo>
                    <a:pt x="132" y="7632"/>
                    <a:pt x="155" y="7585"/>
                    <a:pt x="179" y="7537"/>
                  </a:cubicBezTo>
                  <a:lnTo>
                    <a:pt x="179" y="7204"/>
                  </a:lnTo>
                  <a:cubicBezTo>
                    <a:pt x="179" y="7156"/>
                    <a:pt x="132" y="7109"/>
                    <a:pt x="84" y="7109"/>
                  </a:cubicBezTo>
                  <a:close/>
                  <a:moveTo>
                    <a:pt x="84" y="8121"/>
                  </a:moveTo>
                  <a:cubicBezTo>
                    <a:pt x="36" y="8121"/>
                    <a:pt x="1" y="8168"/>
                    <a:pt x="1" y="8216"/>
                  </a:cubicBezTo>
                  <a:lnTo>
                    <a:pt x="1" y="8549"/>
                  </a:lnTo>
                  <a:cubicBezTo>
                    <a:pt x="1" y="8597"/>
                    <a:pt x="36" y="8644"/>
                    <a:pt x="84" y="8644"/>
                  </a:cubicBezTo>
                  <a:cubicBezTo>
                    <a:pt x="132" y="8644"/>
                    <a:pt x="155" y="8609"/>
                    <a:pt x="179" y="8549"/>
                  </a:cubicBezTo>
                  <a:lnTo>
                    <a:pt x="179" y="8216"/>
                  </a:lnTo>
                  <a:cubicBezTo>
                    <a:pt x="179" y="8168"/>
                    <a:pt x="132" y="8121"/>
                    <a:pt x="84" y="8121"/>
                  </a:cubicBezTo>
                  <a:close/>
                  <a:moveTo>
                    <a:pt x="84" y="9133"/>
                  </a:moveTo>
                  <a:cubicBezTo>
                    <a:pt x="36" y="9133"/>
                    <a:pt x="1" y="9180"/>
                    <a:pt x="1" y="9228"/>
                  </a:cubicBezTo>
                  <a:lnTo>
                    <a:pt x="1" y="9561"/>
                  </a:lnTo>
                  <a:cubicBezTo>
                    <a:pt x="1" y="9609"/>
                    <a:pt x="36" y="9656"/>
                    <a:pt x="84" y="9656"/>
                  </a:cubicBezTo>
                  <a:cubicBezTo>
                    <a:pt x="132" y="9656"/>
                    <a:pt x="155" y="9621"/>
                    <a:pt x="179" y="9561"/>
                  </a:cubicBezTo>
                  <a:lnTo>
                    <a:pt x="179" y="9228"/>
                  </a:lnTo>
                  <a:cubicBezTo>
                    <a:pt x="179" y="9180"/>
                    <a:pt x="132" y="9133"/>
                    <a:pt x="84" y="9133"/>
                  </a:cubicBezTo>
                  <a:close/>
                  <a:moveTo>
                    <a:pt x="84" y="10157"/>
                  </a:moveTo>
                  <a:cubicBezTo>
                    <a:pt x="36" y="10157"/>
                    <a:pt x="1" y="10204"/>
                    <a:pt x="1" y="10252"/>
                  </a:cubicBezTo>
                  <a:lnTo>
                    <a:pt x="1" y="10597"/>
                  </a:lnTo>
                  <a:cubicBezTo>
                    <a:pt x="1" y="10633"/>
                    <a:pt x="36" y="10680"/>
                    <a:pt x="84" y="10680"/>
                  </a:cubicBezTo>
                  <a:cubicBezTo>
                    <a:pt x="132" y="10680"/>
                    <a:pt x="155" y="10633"/>
                    <a:pt x="179" y="10597"/>
                  </a:cubicBezTo>
                  <a:lnTo>
                    <a:pt x="179" y="10252"/>
                  </a:lnTo>
                  <a:cubicBezTo>
                    <a:pt x="179" y="10204"/>
                    <a:pt x="132" y="10157"/>
                    <a:pt x="84" y="10157"/>
                  </a:cubicBezTo>
                  <a:close/>
                  <a:moveTo>
                    <a:pt x="84" y="11192"/>
                  </a:moveTo>
                  <a:cubicBezTo>
                    <a:pt x="36" y="11192"/>
                    <a:pt x="1" y="11228"/>
                    <a:pt x="1" y="11276"/>
                  </a:cubicBezTo>
                  <a:lnTo>
                    <a:pt x="1" y="11609"/>
                  </a:lnTo>
                  <a:cubicBezTo>
                    <a:pt x="1" y="11645"/>
                    <a:pt x="36" y="11692"/>
                    <a:pt x="84" y="11692"/>
                  </a:cubicBezTo>
                  <a:cubicBezTo>
                    <a:pt x="132" y="11692"/>
                    <a:pt x="155" y="11645"/>
                    <a:pt x="179" y="11621"/>
                  </a:cubicBezTo>
                  <a:lnTo>
                    <a:pt x="179" y="11276"/>
                  </a:lnTo>
                  <a:cubicBezTo>
                    <a:pt x="179" y="11228"/>
                    <a:pt x="132" y="11192"/>
                    <a:pt x="84" y="11192"/>
                  </a:cubicBezTo>
                  <a:close/>
                  <a:moveTo>
                    <a:pt x="84" y="12181"/>
                  </a:moveTo>
                  <a:cubicBezTo>
                    <a:pt x="36" y="12181"/>
                    <a:pt x="1" y="12228"/>
                    <a:pt x="1" y="12276"/>
                  </a:cubicBezTo>
                  <a:lnTo>
                    <a:pt x="1" y="12621"/>
                  </a:lnTo>
                  <a:cubicBezTo>
                    <a:pt x="1" y="12657"/>
                    <a:pt x="36" y="12704"/>
                    <a:pt x="84" y="12704"/>
                  </a:cubicBezTo>
                  <a:cubicBezTo>
                    <a:pt x="132" y="12704"/>
                    <a:pt x="155" y="12681"/>
                    <a:pt x="179" y="12621"/>
                  </a:cubicBezTo>
                  <a:lnTo>
                    <a:pt x="179" y="12276"/>
                  </a:lnTo>
                  <a:cubicBezTo>
                    <a:pt x="179" y="12228"/>
                    <a:pt x="132" y="12181"/>
                    <a:pt x="84" y="12181"/>
                  </a:cubicBezTo>
                  <a:close/>
                  <a:moveTo>
                    <a:pt x="84" y="13216"/>
                  </a:moveTo>
                  <a:cubicBezTo>
                    <a:pt x="36" y="13216"/>
                    <a:pt x="1" y="13252"/>
                    <a:pt x="1" y="13300"/>
                  </a:cubicBezTo>
                  <a:lnTo>
                    <a:pt x="1" y="13645"/>
                  </a:lnTo>
                  <a:cubicBezTo>
                    <a:pt x="1" y="13693"/>
                    <a:pt x="36" y="13728"/>
                    <a:pt x="84" y="13728"/>
                  </a:cubicBezTo>
                  <a:cubicBezTo>
                    <a:pt x="132" y="13728"/>
                    <a:pt x="155" y="13693"/>
                    <a:pt x="179" y="13645"/>
                  </a:cubicBezTo>
                  <a:lnTo>
                    <a:pt x="179" y="13300"/>
                  </a:lnTo>
                  <a:cubicBezTo>
                    <a:pt x="179" y="13252"/>
                    <a:pt x="132" y="13216"/>
                    <a:pt x="84" y="13216"/>
                  </a:cubicBezTo>
                  <a:close/>
                  <a:moveTo>
                    <a:pt x="84" y="14228"/>
                  </a:moveTo>
                  <a:cubicBezTo>
                    <a:pt x="36" y="14228"/>
                    <a:pt x="1" y="14264"/>
                    <a:pt x="1" y="14312"/>
                  </a:cubicBezTo>
                  <a:lnTo>
                    <a:pt x="1" y="14657"/>
                  </a:lnTo>
                  <a:cubicBezTo>
                    <a:pt x="1" y="14705"/>
                    <a:pt x="36" y="14740"/>
                    <a:pt x="84" y="14740"/>
                  </a:cubicBezTo>
                  <a:cubicBezTo>
                    <a:pt x="132" y="14740"/>
                    <a:pt x="155" y="14705"/>
                    <a:pt x="179" y="14657"/>
                  </a:cubicBezTo>
                  <a:lnTo>
                    <a:pt x="179" y="14312"/>
                  </a:lnTo>
                  <a:cubicBezTo>
                    <a:pt x="179" y="14264"/>
                    <a:pt x="132" y="14228"/>
                    <a:pt x="84" y="14228"/>
                  </a:cubicBezTo>
                  <a:close/>
                  <a:moveTo>
                    <a:pt x="84" y="15241"/>
                  </a:moveTo>
                  <a:cubicBezTo>
                    <a:pt x="36" y="15241"/>
                    <a:pt x="1" y="15276"/>
                    <a:pt x="1" y="15324"/>
                  </a:cubicBezTo>
                  <a:lnTo>
                    <a:pt x="1" y="15669"/>
                  </a:lnTo>
                  <a:cubicBezTo>
                    <a:pt x="1" y="15717"/>
                    <a:pt x="36" y="15752"/>
                    <a:pt x="84" y="15752"/>
                  </a:cubicBezTo>
                  <a:cubicBezTo>
                    <a:pt x="132" y="15752"/>
                    <a:pt x="155" y="15729"/>
                    <a:pt x="179" y="15669"/>
                  </a:cubicBezTo>
                  <a:lnTo>
                    <a:pt x="179" y="15324"/>
                  </a:lnTo>
                  <a:cubicBezTo>
                    <a:pt x="179" y="15276"/>
                    <a:pt x="132" y="15241"/>
                    <a:pt x="84" y="15241"/>
                  </a:cubicBezTo>
                  <a:close/>
                  <a:moveTo>
                    <a:pt x="84" y="16253"/>
                  </a:moveTo>
                  <a:cubicBezTo>
                    <a:pt x="36" y="16253"/>
                    <a:pt x="1" y="16288"/>
                    <a:pt x="1" y="16336"/>
                  </a:cubicBezTo>
                  <a:lnTo>
                    <a:pt x="1" y="16681"/>
                  </a:lnTo>
                  <a:cubicBezTo>
                    <a:pt x="1" y="16729"/>
                    <a:pt x="36" y="16764"/>
                    <a:pt x="84" y="16764"/>
                  </a:cubicBezTo>
                  <a:cubicBezTo>
                    <a:pt x="132" y="16764"/>
                    <a:pt x="155" y="16741"/>
                    <a:pt x="179" y="16681"/>
                  </a:cubicBezTo>
                  <a:lnTo>
                    <a:pt x="179" y="16336"/>
                  </a:lnTo>
                  <a:cubicBezTo>
                    <a:pt x="179" y="16288"/>
                    <a:pt x="132" y="16253"/>
                    <a:pt x="84" y="16253"/>
                  </a:cubicBezTo>
                  <a:close/>
                  <a:moveTo>
                    <a:pt x="84" y="17276"/>
                  </a:moveTo>
                  <a:cubicBezTo>
                    <a:pt x="36" y="17276"/>
                    <a:pt x="1" y="17324"/>
                    <a:pt x="1" y="17360"/>
                  </a:cubicBezTo>
                  <a:lnTo>
                    <a:pt x="1" y="17705"/>
                  </a:lnTo>
                  <a:cubicBezTo>
                    <a:pt x="1" y="17753"/>
                    <a:pt x="36" y="17800"/>
                    <a:pt x="84" y="17800"/>
                  </a:cubicBezTo>
                  <a:cubicBezTo>
                    <a:pt x="132" y="17800"/>
                    <a:pt x="155" y="17753"/>
                    <a:pt x="179" y="17705"/>
                  </a:cubicBezTo>
                  <a:lnTo>
                    <a:pt x="179" y="17360"/>
                  </a:lnTo>
                  <a:cubicBezTo>
                    <a:pt x="179" y="17312"/>
                    <a:pt x="132" y="17276"/>
                    <a:pt x="84" y="172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28;p44">
              <a:extLst>
                <a:ext uri="{FF2B5EF4-FFF2-40B4-BE49-F238E27FC236}">
                  <a16:creationId xmlns:a16="http://schemas.microsoft.com/office/drawing/2014/main" id="{1641C7A4-4DB3-6420-5C44-97DEBBE4E4E1}"/>
                </a:ext>
              </a:extLst>
            </p:cNvPr>
            <p:cNvSpPr/>
            <p:nvPr/>
          </p:nvSpPr>
          <p:spPr>
            <a:xfrm>
              <a:off x="5422051" y="4087358"/>
              <a:ext cx="5703" cy="10962"/>
            </a:xfrm>
            <a:custGeom>
              <a:avLst/>
              <a:gdLst/>
              <a:ahLst/>
              <a:cxnLst/>
              <a:rect l="l" t="t" r="r" b="b"/>
              <a:pathLst>
                <a:path w="180" h="346" extrusionOk="0">
                  <a:moveTo>
                    <a:pt x="84" y="0"/>
                  </a:moveTo>
                  <a:cubicBezTo>
                    <a:pt x="36" y="0"/>
                    <a:pt x="1" y="48"/>
                    <a:pt x="1" y="84"/>
                  </a:cubicBezTo>
                  <a:lnTo>
                    <a:pt x="1" y="251"/>
                  </a:lnTo>
                  <a:cubicBezTo>
                    <a:pt x="1" y="298"/>
                    <a:pt x="36" y="346"/>
                    <a:pt x="84" y="346"/>
                  </a:cubicBezTo>
                  <a:cubicBezTo>
                    <a:pt x="132" y="346"/>
                    <a:pt x="155" y="310"/>
                    <a:pt x="179" y="251"/>
                  </a:cubicBezTo>
                  <a:lnTo>
                    <a:pt x="179" y="84"/>
                  </a:lnTo>
                  <a:cubicBezTo>
                    <a:pt x="179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rgbClr val="FD4F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30;p44">
              <a:extLst>
                <a:ext uri="{FF2B5EF4-FFF2-40B4-BE49-F238E27FC236}">
                  <a16:creationId xmlns:a16="http://schemas.microsoft.com/office/drawing/2014/main" id="{69458262-A0BE-EE3D-A9C6-365BD649D864}"/>
                </a:ext>
              </a:extLst>
            </p:cNvPr>
            <p:cNvSpPr/>
            <p:nvPr/>
          </p:nvSpPr>
          <p:spPr>
            <a:xfrm>
              <a:off x="5510318" y="2035282"/>
              <a:ext cx="702433" cy="703922"/>
            </a:xfrm>
            <a:custGeom>
              <a:avLst/>
              <a:gdLst/>
              <a:ahLst/>
              <a:cxnLst/>
              <a:rect l="l" t="t" r="r" b="b"/>
              <a:pathLst>
                <a:path w="22171" h="22218" extrusionOk="0">
                  <a:moveTo>
                    <a:pt x="11109" y="1"/>
                  </a:moveTo>
                  <a:cubicBezTo>
                    <a:pt x="10919" y="1"/>
                    <a:pt x="10716" y="36"/>
                    <a:pt x="10538" y="60"/>
                  </a:cubicBezTo>
                  <a:cubicBezTo>
                    <a:pt x="10347" y="72"/>
                    <a:pt x="10169" y="155"/>
                    <a:pt x="9990" y="179"/>
                  </a:cubicBezTo>
                  <a:cubicBezTo>
                    <a:pt x="9961" y="181"/>
                    <a:pt x="9931" y="182"/>
                    <a:pt x="9902" y="182"/>
                  </a:cubicBezTo>
                  <a:cubicBezTo>
                    <a:pt x="9808" y="182"/>
                    <a:pt x="9716" y="175"/>
                    <a:pt x="9625" y="175"/>
                  </a:cubicBezTo>
                  <a:cubicBezTo>
                    <a:pt x="9559" y="175"/>
                    <a:pt x="9494" y="178"/>
                    <a:pt x="9430" y="191"/>
                  </a:cubicBezTo>
                  <a:cubicBezTo>
                    <a:pt x="9228" y="215"/>
                    <a:pt x="9038" y="203"/>
                    <a:pt x="8859" y="239"/>
                  </a:cubicBezTo>
                  <a:cubicBezTo>
                    <a:pt x="8668" y="274"/>
                    <a:pt x="8490" y="322"/>
                    <a:pt x="8311" y="370"/>
                  </a:cubicBezTo>
                  <a:cubicBezTo>
                    <a:pt x="8133" y="417"/>
                    <a:pt x="7954" y="477"/>
                    <a:pt x="7776" y="536"/>
                  </a:cubicBezTo>
                  <a:cubicBezTo>
                    <a:pt x="7597" y="596"/>
                    <a:pt x="7442" y="739"/>
                    <a:pt x="7264" y="798"/>
                  </a:cubicBezTo>
                  <a:cubicBezTo>
                    <a:pt x="7109" y="858"/>
                    <a:pt x="6930" y="929"/>
                    <a:pt x="6763" y="1013"/>
                  </a:cubicBezTo>
                  <a:cubicBezTo>
                    <a:pt x="6597" y="1084"/>
                    <a:pt x="6394" y="1084"/>
                    <a:pt x="6228" y="1167"/>
                  </a:cubicBezTo>
                  <a:cubicBezTo>
                    <a:pt x="6061" y="1251"/>
                    <a:pt x="5882" y="1322"/>
                    <a:pt x="5716" y="1406"/>
                  </a:cubicBezTo>
                  <a:cubicBezTo>
                    <a:pt x="5561" y="1501"/>
                    <a:pt x="5418" y="1620"/>
                    <a:pt x="5263" y="1727"/>
                  </a:cubicBezTo>
                  <a:cubicBezTo>
                    <a:pt x="5109" y="1810"/>
                    <a:pt x="4989" y="1989"/>
                    <a:pt x="4847" y="2096"/>
                  </a:cubicBezTo>
                  <a:cubicBezTo>
                    <a:pt x="4692" y="2203"/>
                    <a:pt x="4501" y="2239"/>
                    <a:pt x="4347" y="2358"/>
                  </a:cubicBezTo>
                  <a:cubicBezTo>
                    <a:pt x="4204" y="2477"/>
                    <a:pt x="4096" y="2656"/>
                    <a:pt x="3966" y="2775"/>
                  </a:cubicBezTo>
                  <a:cubicBezTo>
                    <a:pt x="3835" y="2894"/>
                    <a:pt x="3596" y="2918"/>
                    <a:pt x="3454" y="3049"/>
                  </a:cubicBezTo>
                  <a:cubicBezTo>
                    <a:pt x="3323" y="3180"/>
                    <a:pt x="3239" y="3358"/>
                    <a:pt x="3096" y="3489"/>
                  </a:cubicBezTo>
                  <a:cubicBezTo>
                    <a:pt x="2977" y="3644"/>
                    <a:pt x="2882" y="3811"/>
                    <a:pt x="2763" y="3942"/>
                  </a:cubicBezTo>
                  <a:cubicBezTo>
                    <a:pt x="2644" y="4084"/>
                    <a:pt x="2525" y="4227"/>
                    <a:pt x="2406" y="4370"/>
                  </a:cubicBezTo>
                  <a:cubicBezTo>
                    <a:pt x="2287" y="4525"/>
                    <a:pt x="2203" y="4704"/>
                    <a:pt x="2108" y="4846"/>
                  </a:cubicBezTo>
                  <a:cubicBezTo>
                    <a:pt x="2001" y="5013"/>
                    <a:pt x="1870" y="5132"/>
                    <a:pt x="1763" y="5299"/>
                  </a:cubicBezTo>
                  <a:cubicBezTo>
                    <a:pt x="1656" y="5454"/>
                    <a:pt x="1489" y="5573"/>
                    <a:pt x="1406" y="5739"/>
                  </a:cubicBezTo>
                  <a:cubicBezTo>
                    <a:pt x="1310" y="5894"/>
                    <a:pt x="1239" y="6073"/>
                    <a:pt x="1156" y="6228"/>
                  </a:cubicBezTo>
                  <a:cubicBezTo>
                    <a:pt x="1060" y="6394"/>
                    <a:pt x="1001" y="6573"/>
                    <a:pt x="929" y="6751"/>
                  </a:cubicBezTo>
                  <a:cubicBezTo>
                    <a:pt x="858" y="6930"/>
                    <a:pt x="834" y="7121"/>
                    <a:pt x="775" y="7299"/>
                  </a:cubicBezTo>
                  <a:cubicBezTo>
                    <a:pt x="715" y="7466"/>
                    <a:pt x="572" y="7621"/>
                    <a:pt x="513" y="7799"/>
                  </a:cubicBezTo>
                  <a:cubicBezTo>
                    <a:pt x="453" y="7978"/>
                    <a:pt x="477" y="8180"/>
                    <a:pt x="441" y="8359"/>
                  </a:cubicBezTo>
                  <a:cubicBezTo>
                    <a:pt x="394" y="8537"/>
                    <a:pt x="298" y="8716"/>
                    <a:pt x="263" y="8895"/>
                  </a:cubicBezTo>
                  <a:cubicBezTo>
                    <a:pt x="227" y="9073"/>
                    <a:pt x="167" y="9264"/>
                    <a:pt x="144" y="9442"/>
                  </a:cubicBezTo>
                  <a:cubicBezTo>
                    <a:pt x="108" y="9645"/>
                    <a:pt x="120" y="9823"/>
                    <a:pt x="108" y="10014"/>
                  </a:cubicBezTo>
                  <a:cubicBezTo>
                    <a:pt x="84" y="10192"/>
                    <a:pt x="48" y="10371"/>
                    <a:pt x="36" y="10561"/>
                  </a:cubicBezTo>
                  <a:cubicBezTo>
                    <a:pt x="36" y="10752"/>
                    <a:pt x="1" y="10931"/>
                    <a:pt x="1" y="11133"/>
                  </a:cubicBezTo>
                  <a:cubicBezTo>
                    <a:pt x="1" y="11323"/>
                    <a:pt x="25" y="11514"/>
                    <a:pt x="36" y="11693"/>
                  </a:cubicBezTo>
                  <a:cubicBezTo>
                    <a:pt x="48" y="11871"/>
                    <a:pt x="120" y="12062"/>
                    <a:pt x="144" y="12240"/>
                  </a:cubicBezTo>
                  <a:cubicBezTo>
                    <a:pt x="167" y="12443"/>
                    <a:pt x="156" y="12633"/>
                    <a:pt x="179" y="12812"/>
                  </a:cubicBezTo>
                  <a:cubicBezTo>
                    <a:pt x="215" y="13002"/>
                    <a:pt x="275" y="13181"/>
                    <a:pt x="298" y="13359"/>
                  </a:cubicBezTo>
                  <a:cubicBezTo>
                    <a:pt x="346" y="13538"/>
                    <a:pt x="465" y="13705"/>
                    <a:pt x="513" y="13883"/>
                  </a:cubicBezTo>
                  <a:cubicBezTo>
                    <a:pt x="560" y="14062"/>
                    <a:pt x="477" y="14264"/>
                    <a:pt x="537" y="14443"/>
                  </a:cubicBezTo>
                  <a:cubicBezTo>
                    <a:pt x="584" y="14621"/>
                    <a:pt x="763" y="14764"/>
                    <a:pt x="822" y="14943"/>
                  </a:cubicBezTo>
                  <a:cubicBezTo>
                    <a:pt x="882" y="15110"/>
                    <a:pt x="929" y="15300"/>
                    <a:pt x="1001" y="15455"/>
                  </a:cubicBezTo>
                  <a:cubicBezTo>
                    <a:pt x="1072" y="15634"/>
                    <a:pt x="1168" y="15800"/>
                    <a:pt x="1251" y="15967"/>
                  </a:cubicBezTo>
                  <a:cubicBezTo>
                    <a:pt x="1346" y="16134"/>
                    <a:pt x="1418" y="16288"/>
                    <a:pt x="1513" y="16455"/>
                  </a:cubicBezTo>
                  <a:cubicBezTo>
                    <a:pt x="1596" y="16622"/>
                    <a:pt x="1715" y="16753"/>
                    <a:pt x="1822" y="16919"/>
                  </a:cubicBezTo>
                  <a:cubicBezTo>
                    <a:pt x="1930" y="17074"/>
                    <a:pt x="1941" y="17288"/>
                    <a:pt x="2049" y="17443"/>
                  </a:cubicBezTo>
                  <a:cubicBezTo>
                    <a:pt x="2144" y="17610"/>
                    <a:pt x="2251" y="17753"/>
                    <a:pt x="2370" y="17908"/>
                  </a:cubicBezTo>
                  <a:cubicBezTo>
                    <a:pt x="2489" y="18050"/>
                    <a:pt x="2608" y="18205"/>
                    <a:pt x="2727" y="18336"/>
                  </a:cubicBezTo>
                  <a:cubicBezTo>
                    <a:pt x="2846" y="18467"/>
                    <a:pt x="3061" y="18527"/>
                    <a:pt x="3192" y="18658"/>
                  </a:cubicBezTo>
                  <a:cubicBezTo>
                    <a:pt x="3311" y="18812"/>
                    <a:pt x="3382" y="18991"/>
                    <a:pt x="3513" y="19122"/>
                  </a:cubicBezTo>
                  <a:cubicBezTo>
                    <a:pt x="3656" y="19253"/>
                    <a:pt x="3835" y="19348"/>
                    <a:pt x="3966" y="19467"/>
                  </a:cubicBezTo>
                  <a:cubicBezTo>
                    <a:pt x="4096" y="19586"/>
                    <a:pt x="4192" y="19765"/>
                    <a:pt x="4335" y="19884"/>
                  </a:cubicBezTo>
                  <a:cubicBezTo>
                    <a:pt x="4489" y="20003"/>
                    <a:pt x="4692" y="20039"/>
                    <a:pt x="4847" y="20146"/>
                  </a:cubicBezTo>
                  <a:cubicBezTo>
                    <a:pt x="4989" y="20253"/>
                    <a:pt x="5097" y="20420"/>
                    <a:pt x="5263" y="20515"/>
                  </a:cubicBezTo>
                  <a:cubicBezTo>
                    <a:pt x="5406" y="20622"/>
                    <a:pt x="5561" y="20741"/>
                    <a:pt x="5716" y="20837"/>
                  </a:cubicBezTo>
                  <a:cubicBezTo>
                    <a:pt x="5882" y="20920"/>
                    <a:pt x="6061" y="20979"/>
                    <a:pt x="6228" y="21075"/>
                  </a:cubicBezTo>
                  <a:cubicBezTo>
                    <a:pt x="6394" y="21146"/>
                    <a:pt x="6597" y="21134"/>
                    <a:pt x="6775" y="21206"/>
                  </a:cubicBezTo>
                  <a:cubicBezTo>
                    <a:pt x="6942" y="21277"/>
                    <a:pt x="7109" y="21348"/>
                    <a:pt x="7287" y="21408"/>
                  </a:cubicBezTo>
                  <a:cubicBezTo>
                    <a:pt x="7442" y="21468"/>
                    <a:pt x="7597" y="21622"/>
                    <a:pt x="7776" y="21682"/>
                  </a:cubicBezTo>
                  <a:cubicBezTo>
                    <a:pt x="7942" y="21741"/>
                    <a:pt x="8145" y="21729"/>
                    <a:pt x="8323" y="21765"/>
                  </a:cubicBezTo>
                  <a:cubicBezTo>
                    <a:pt x="8514" y="21813"/>
                    <a:pt x="8680" y="21920"/>
                    <a:pt x="8859" y="21968"/>
                  </a:cubicBezTo>
                  <a:cubicBezTo>
                    <a:pt x="9038" y="21991"/>
                    <a:pt x="9228" y="22039"/>
                    <a:pt x="9407" y="22063"/>
                  </a:cubicBezTo>
                  <a:cubicBezTo>
                    <a:pt x="9597" y="22099"/>
                    <a:pt x="9776" y="22158"/>
                    <a:pt x="9966" y="22170"/>
                  </a:cubicBezTo>
                  <a:cubicBezTo>
                    <a:pt x="10007" y="22173"/>
                    <a:pt x="10046" y="22173"/>
                    <a:pt x="10086" y="22173"/>
                  </a:cubicBezTo>
                  <a:cubicBezTo>
                    <a:pt x="10193" y="22173"/>
                    <a:pt x="10299" y="22167"/>
                    <a:pt x="10406" y="22167"/>
                  </a:cubicBezTo>
                  <a:cubicBezTo>
                    <a:pt x="10446" y="22167"/>
                    <a:pt x="10486" y="22168"/>
                    <a:pt x="10526" y="22170"/>
                  </a:cubicBezTo>
                  <a:cubicBezTo>
                    <a:pt x="10716" y="22182"/>
                    <a:pt x="10895" y="22218"/>
                    <a:pt x="11097" y="22218"/>
                  </a:cubicBezTo>
                  <a:cubicBezTo>
                    <a:pt x="11288" y="22218"/>
                    <a:pt x="11478" y="22218"/>
                    <a:pt x="11657" y="22206"/>
                  </a:cubicBezTo>
                  <a:cubicBezTo>
                    <a:pt x="11836" y="22182"/>
                    <a:pt x="12026" y="22158"/>
                    <a:pt x="12205" y="22146"/>
                  </a:cubicBezTo>
                  <a:cubicBezTo>
                    <a:pt x="12383" y="22122"/>
                    <a:pt x="12562" y="21991"/>
                    <a:pt x="12740" y="21968"/>
                  </a:cubicBezTo>
                  <a:cubicBezTo>
                    <a:pt x="12943" y="21932"/>
                    <a:pt x="13121" y="21908"/>
                    <a:pt x="13300" y="21872"/>
                  </a:cubicBezTo>
                  <a:cubicBezTo>
                    <a:pt x="13389" y="21849"/>
                    <a:pt x="13485" y="21849"/>
                    <a:pt x="13580" y="21849"/>
                  </a:cubicBezTo>
                  <a:cubicBezTo>
                    <a:pt x="13675" y="21849"/>
                    <a:pt x="13770" y="21849"/>
                    <a:pt x="13860" y="21825"/>
                  </a:cubicBezTo>
                  <a:cubicBezTo>
                    <a:pt x="14038" y="21789"/>
                    <a:pt x="14229" y="21765"/>
                    <a:pt x="14407" y="21706"/>
                  </a:cubicBezTo>
                  <a:cubicBezTo>
                    <a:pt x="14586" y="21646"/>
                    <a:pt x="14753" y="21575"/>
                    <a:pt x="14931" y="21515"/>
                  </a:cubicBezTo>
                  <a:cubicBezTo>
                    <a:pt x="15110" y="21444"/>
                    <a:pt x="15265" y="21313"/>
                    <a:pt x="15419" y="21229"/>
                  </a:cubicBezTo>
                  <a:cubicBezTo>
                    <a:pt x="15598" y="21158"/>
                    <a:pt x="15753" y="21063"/>
                    <a:pt x="15919" y="20967"/>
                  </a:cubicBezTo>
                  <a:cubicBezTo>
                    <a:pt x="16074" y="20872"/>
                    <a:pt x="16300" y="20908"/>
                    <a:pt x="16467" y="20813"/>
                  </a:cubicBezTo>
                  <a:cubicBezTo>
                    <a:pt x="16610" y="20729"/>
                    <a:pt x="16765" y="20610"/>
                    <a:pt x="16931" y="20503"/>
                  </a:cubicBezTo>
                  <a:cubicBezTo>
                    <a:pt x="17086" y="20420"/>
                    <a:pt x="17205" y="20253"/>
                    <a:pt x="17360" y="20146"/>
                  </a:cubicBezTo>
                  <a:cubicBezTo>
                    <a:pt x="17503" y="20051"/>
                    <a:pt x="17705" y="20003"/>
                    <a:pt x="17848" y="19884"/>
                  </a:cubicBezTo>
                  <a:cubicBezTo>
                    <a:pt x="18003" y="19765"/>
                    <a:pt x="18146" y="19646"/>
                    <a:pt x="18277" y="19527"/>
                  </a:cubicBezTo>
                  <a:cubicBezTo>
                    <a:pt x="18432" y="19408"/>
                    <a:pt x="18551" y="19277"/>
                    <a:pt x="18682" y="19134"/>
                  </a:cubicBezTo>
                  <a:cubicBezTo>
                    <a:pt x="18825" y="19015"/>
                    <a:pt x="18955" y="18884"/>
                    <a:pt x="19086" y="18753"/>
                  </a:cubicBezTo>
                  <a:cubicBezTo>
                    <a:pt x="19217" y="18622"/>
                    <a:pt x="19301" y="18420"/>
                    <a:pt x="19420" y="18289"/>
                  </a:cubicBezTo>
                  <a:cubicBezTo>
                    <a:pt x="19539" y="18146"/>
                    <a:pt x="19729" y="18062"/>
                    <a:pt x="19848" y="17919"/>
                  </a:cubicBezTo>
                  <a:cubicBezTo>
                    <a:pt x="19956" y="17765"/>
                    <a:pt x="20075" y="17622"/>
                    <a:pt x="20170" y="17467"/>
                  </a:cubicBezTo>
                  <a:cubicBezTo>
                    <a:pt x="20277" y="17324"/>
                    <a:pt x="20337" y="17146"/>
                    <a:pt x="20444" y="16979"/>
                  </a:cubicBezTo>
                  <a:cubicBezTo>
                    <a:pt x="20551" y="16812"/>
                    <a:pt x="20610" y="16634"/>
                    <a:pt x="20694" y="16479"/>
                  </a:cubicBezTo>
                  <a:cubicBezTo>
                    <a:pt x="20789" y="16312"/>
                    <a:pt x="20932" y="16181"/>
                    <a:pt x="21027" y="16015"/>
                  </a:cubicBezTo>
                  <a:cubicBezTo>
                    <a:pt x="21099" y="15848"/>
                    <a:pt x="21158" y="15669"/>
                    <a:pt x="21230" y="15491"/>
                  </a:cubicBezTo>
                  <a:cubicBezTo>
                    <a:pt x="21301" y="15324"/>
                    <a:pt x="21289" y="15122"/>
                    <a:pt x="21349" y="14943"/>
                  </a:cubicBezTo>
                  <a:cubicBezTo>
                    <a:pt x="21408" y="14764"/>
                    <a:pt x="21527" y="14610"/>
                    <a:pt x="21587" y="14431"/>
                  </a:cubicBezTo>
                  <a:cubicBezTo>
                    <a:pt x="21646" y="14252"/>
                    <a:pt x="21646" y="14062"/>
                    <a:pt x="21694" y="13883"/>
                  </a:cubicBezTo>
                  <a:cubicBezTo>
                    <a:pt x="21742" y="13705"/>
                    <a:pt x="21801" y="13526"/>
                    <a:pt x="21837" y="13348"/>
                  </a:cubicBezTo>
                  <a:cubicBezTo>
                    <a:pt x="21884" y="13169"/>
                    <a:pt x="21980" y="12990"/>
                    <a:pt x="22003" y="12812"/>
                  </a:cubicBezTo>
                  <a:cubicBezTo>
                    <a:pt x="22039" y="12621"/>
                    <a:pt x="21992" y="12443"/>
                    <a:pt x="22003" y="12252"/>
                  </a:cubicBezTo>
                  <a:cubicBezTo>
                    <a:pt x="22015" y="12074"/>
                    <a:pt x="22134" y="11895"/>
                    <a:pt x="22158" y="11693"/>
                  </a:cubicBezTo>
                  <a:cubicBezTo>
                    <a:pt x="22170" y="11502"/>
                    <a:pt x="22170" y="11323"/>
                    <a:pt x="22170" y="11133"/>
                  </a:cubicBezTo>
                  <a:cubicBezTo>
                    <a:pt x="22170" y="10942"/>
                    <a:pt x="22158" y="10740"/>
                    <a:pt x="22146" y="10490"/>
                  </a:cubicBezTo>
                  <a:cubicBezTo>
                    <a:pt x="22146" y="10300"/>
                    <a:pt x="22003" y="10121"/>
                    <a:pt x="21992" y="9942"/>
                  </a:cubicBezTo>
                  <a:cubicBezTo>
                    <a:pt x="21956" y="9764"/>
                    <a:pt x="21956" y="9561"/>
                    <a:pt x="21932" y="9383"/>
                  </a:cubicBezTo>
                  <a:cubicBezTo>
                    <a:pt x="21896" y="9204"/>
                    <a:pt x="21956" y="9002"/>
                    <a:pt x="21932" y="8823"/>
                  </a:cubicBezTo>
                  <a:cubicBezTo>
                    <a:pt x="21884" y="8645"/>
                    <a:pt x="21849" y="8454"/>
                    <a:pt x="21813" y="8275"/>
                  </a:cubicBezTo>
                  <a:cubicBezTo>
                    <a:pt x="21765" y="8097"/>
                    <a:pt x="21718" y="7918"/>
                    <a:pt x="21658" y="7740"/>
                  </a:cubicBezTo>
                  <a:cubicBezTo>
                    <a:pt x="21599" y="7561"/>
                    <a:pt x="21420" y="7418"/>
                    <a:pt x="21361" y="7240"/>
                  </a:cubicBezTo>
                  <a:cubicBezTo>
                    <a:pt x="21289" y="7061"/>
                    <a:pt x="21349" y="6847"/>
                    <a:pt x="21277" y="6680"/>
                  </a:cubicBezTo>
                  <a:cubicBezTo>
                    <a:pt x="21194" y="6513"/>
                    <a:pt x="21111" y="6347"/>
                    <a:pt x="21015" y="6192"/>
                  </a:cubicBezTo>
                  <a:cubicBezTo>
                    <a:pt x="20944" y="6025"/>
                    <a:pt x="20825" y="5870"/>
                    <a:pt x="20741" y="5716"/>
                  </a:cubicBezTo>
                  <a:cubicBezTo>
                    <a:pt x="20634" y="5549"/>
                    <a:pt x="20515" y="5418"/>
                    <a:pt x="20408" y="5251"/>
                  </a:cubicBezTo>
                  <a:cubicBezTo>
                    <a:pt x="20301" y="5085"/>
                    <a:pt x="20289" y="4882"/>
                    <a:pt x="20182" y="4727"/>
                  </a:cubicBezTo>
                  <a:cubicBezTo>
                    <a:pt x="20087" y="4585"/>
                    <a:pt x="19944" y="4442"/>
                    <a:pt x="19825" y="4299"/>
                  </a:cubicBezTo>
                  <a:cubicBezTo>
                    <a:pt x="19706" y="4144"/>
                    <a:pt x="19527" y="4049"/>
                    <a:pt x="19408" y="3906"/>
                  </a:cubicBezTo>
                  <a:cubicBezTo>
                    <a:pt x="19289" y="3763"/>
                    <a:pt x="19217" y="3584"/>
                    <a:pt x="19086" y="3453"/>
                  </a:cubicBezTo>
                  <a:cubicBezTo>
                    <a:pt x="18955" y="3311"/>
                    <a:pt x="18801" y="3215"/>
                    <a:pt x="18670" y="3072"/>
                  </a:cubicBezTo>
                  <a:cubicBezTo>
                    <a:pt x="18539" y="2953"/>
                    <a:pt x="18360" y="2870"/>
                    <a:pt x="18217" y="2751"/>
                  </a:cubicBezTo>
                  <a:cubicBezTo>
                    <a:pt x="18086" y="2632"/>
                    <a:pt x="17979" y="2465"/>
                    <a:pt x="17836" y="2346"/>
                  </a:cubicBezTo>
                  <a:cubicBezTo>
                    <a:pt x="17682" y="2239"/>
                    <a:pt x="17586" y="2060"/>
                    <a:pt x="17431" y="1965"/>
                  </a:cubicBezTo>
                  <a:cubicBezTo>
                    <a:pt x="17289" y="1858"/>
                    <a:pt x="17074" y="1846"/>
                    <a:pt x="16908" y="1739"/>
                  </a:cubicBezTo>
                  <a:cubicBezTo>
                    <a:pt x="16765" y="1644"/>
                    <a:pt x="16586" y="1572"/>
                    <a:pt x="16419" y="1489"/>
                  </a:cubicBezTo>
                  <a:cubicBezTo>
                    <a:pt x="16253" y="1394"/>
                    <a:pt x="16110" y="1287"/>
                    <a:pt x="15943" y="1203"/>
                  </a:cubicBezTo>
                  <a:cubicBezTo>
                    <a:pt x="15777" y="1132"/>
                    <a:pt x="15634" y="1013"/>
                    <a:pt x="15455" y="929"/>
                  </a:cubicBezTo>
                  <a:cubicBezTo>
                    <a:pt x="15276" y="858"/>
                    <a:pt x="15122" y="739"/>
                    <a:pt x="14943" y="679"/>
                  </a:cubicBezTo>
                  <a:cubicBezTo>
                    <a:pt x="14788" y="620"/>
                    <a:pt x="14574" y="632"/>
                    <a:pt x="14395" y="572"/>
                  </a:cubicBezTo>
                  <a:cubicBezTo>
                    <a:pt x="14229" y="513"/>
                    <a:pt x="14050" y="429"/>
                    <a:pt x="13872" y="382"/>
                  </a:cubicBezTo>
                  <a:cubicBezTo>
                    <a:pt x="13693" y="334"/>
                    <a:pt x="13502" y="358"/>
                    <a:pt x="13324" y="310"/>
                  </a:cubicBezTo>
                  <a:cubicBezTo>
                    <a:pt x="13145" y="274"/>
                    <a:pt x="12967" y="155"/>
                    <a:pt x="12788" y="132"/>
                  </a:cubicBezTo>
                  <a:cubicBezTo>
                    <a:pt x="12693" y="126"/>
                    <a:pt x="12601" y="126"/>
                    <a:pt x="12508" y="126"/>
                  </a:cubicBezTo>
                  <a:cubicBezTo>
                    <a:pt x="12416" y="126"/>
                    <a:pt x="12324" y="126"/>
                    <a:pt x="12228" y="120"/>
                  </a:cubicBezTo>
                  <a:cubicBezTo>
                    <a:pt x="12050" y="96"/>
                    <a:pt x="11871" y="96"/>
                    <a:pt x="11669" y="84"/>
                  </a:cubicBezTo>
                  <a:cubicBezTo>
                    <a:pt x="11478" y="72"/>
                    <a:pt x="11300" y="1"/>
                    <a:pt x="11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31;p44">
              <a:extLst>
                <a:ext uri="{FF2B5EF4-FFF2-40B4-BE49-F238E27FC236}">
                  <a16:creationId xmlns:a16="http://schemas.microsoft.com/office/drawing/2014/main" id="{EDB319A5-A75B-F568-1FC1-82E5763A6F0E}"/>
                </a:ext>
              </a:extLst>
            </p:cNvPr>
            <p:cNvSpPr/>
            <p:nvPr/>
          </p:nvSpPr>
          <p:spPr>
            <a:xfrm>
              <a:off x="5512980" y="2040573"/>
              <a:ext cx="696001" cy="695621"/>
            </a:xfrm>
            <a:custGeom>
              <a:avLst/>
              <a:gdLst/>
              <a:ahLst/>
              <a:cxnLst/>
              <a:rect l="l" t="t" r="r" b="b"/>
              <a:pathLst>
                <a:path w="21968" h="21956" extrusionOk="0">
                  <a:moveTo>
                    <a:pt x="13930" y="572"/>
                  </a:moveTo>
                  <a:lnTo>
                    <a:pt x="13930" y="2048"/>
                  </a:lnTo>
                  <a:lnTo>
                    <a:pt x="12454" y="2048"/>
                  </a:lnTo>
                  <a:lnTo>
                    <a:pt x="12454" y="572"/>
                  </a:lnTo>
                  <a:close/>
                  <a:moveTo>
                    <a:pt x="15466" y="2108"/>
                  </a:moveTo>
                  <a:lnTo>
                    <a:pt x="15466" y="3584"/>
                  </a:lnTo>
                  <a:lnTo>
                    <a:pt x="13990" y="3584"/>
                  </a:lnTo>
                  <a:lnTo>
                    <a:pt x="13990" y="2108"/>
                  </a:lnTo>
                  <a:close/>
                  <a:moveTo>
                    <a:pt x="16990" y="2108"/>
                  </a:moveTo>
                  <a:lnTo>
                    <a:pt x="16990" y="3584"/>
                  </a:lnTo>
                  <a:lnTo>
                    <a:pt x="15514" y="3584"/>
                  </a:lnTo>
                  <a:lnTo>
                    <a:pt x="15514" y="2108"/>
                  </a:lnTo>
                  <a:close/>
                  <a:moveTo>
                    <a:pt x="9311" y="2120"/>
                  </a:moveTo>
                  <a:lnTo>
                    <a:pt x="9311" y="3596"/>
                  </a:lnTo>
                  <a:lnTo>
                    <a:pt x="7846" y="3596"/>
                  </a:lnTo>
                  <a:lnTo>
                    <a:pt x="7846" y="2120"/>
                  </a:lnTo>
                  <a:close/>
                  <a:moveTo>
                    <a:pt x="10847" y="2120"/>
                  </a:moveTo>
                  <a:lnTo>
                    <a:pt x="10847" y="3596"/>
                  </a:lnTo>
                  <a:lnTo>
                    <a:pt x="9370" y="3596"/>
                  </a:lnTo>
                  <a:lnTo>
                    <a:pt x="9370" y="2120"/>
                  </a:lnTo>
                  <a:close/>
                  <a:moveTo>
                    <a:pt x="12383" y="2120"/>
                  </a:moveTo>
                  <a:lnTo>
                    <a:pt x="12383" y="3596"/>
                  </a:lnTo>
                  <a:lnTo>
                    <a:pt x="10906" y="3596"/>
                  </a:lnTo>
                  <a:lnTo>
                    <a:pt x="10906" y="2120"/>
                  </a:lnTo>
                  <a:close/>
                  <a:moveTo>
                    <a:pt x="13918" y="2120"/>
                  </a:moveTo>
                  <a:lnTo>
                    <a:pt x="13918" y="3596"/>
                  </a:lnTo>
                  <a:lnTo>
                    <a:pt x="12442" y="3596"/>
                  </a:lnTo>
                  <a:lnTo>
                    <a:pt x="12442" y="2120"/>
                  </a:lnTo>
                  <a:close/>
                  <a:moveTo>
                    <a:pt x="6239" y="3656"/>
                  </a:moveTo>
                  <a:lnTo>
                    <a:pt x="6239" y="5132"/>
                  </a:lnTo>
                  <a:lnTo>
                    <a:pt x="4763" y="5132"/>
                  </a:lnTo>
                  <a:lnTo>
                    <a:pt x="4763" y="3656"/>
                  </a:lnTo>
                  <a:close/>
                  <a:moveTo>
                    <a:pt x="7787" y="3656"/>
                  </a:moveTo>
                  <a:lnTo>
                    <a:pt x="7787" y="5132"/>
                  </a:lnTo>
                  <a:lnTo>
                    <a:pt x="6310" y="5132"/>
                  </a:lnTo>
                  <a:lnTo>
                    <a:pt x="6310" y="3656"/>
                  </a:lnTo>
                  <a:close/>
                  <a:moveTo>
                    <a:pt x="9311" y="3656"/>
                  </a:moveTo>
                  <a:lnTo>
                    <a:pt x="9311" y="5132"/>
                  </a:lnTo>
                  <a:lnTo>
                    <a:pt x="7846" y="5132"/>
                  </a:lnTo>
                  <a:lnTo>
                    <a:pt x="7846" y="3656"/>
                  </a:lnTo>
                  <a:close/>
                  <a:moveTo>
                    <a:pt x="10847" y="3656"/>
                  </a:moveTo>
                  <a:lnTo>
                    <a:pt x="10847" y="5132"/>
                  </a:lnTo>
                  <a:lnTo>
                    <a:pt x="9370" y="5132"/>
                  </a:lnTo>
                  <a:lnTo>
                    <a:pt x="9370" y="3656"/>
                  </a:lnTo>
                  <a:close/>
                  <a:moveTo>
                    <a:pt x="12383" y="3656"/>
                  </a:moveTo>
                  <a:lnTo>
                    <a:pt x="12383" y="5132"/>
                  </a:lnTo>
                  <a:lnTo>
                    <a:pt x="10906" y="5132"/>
                  </a:lnTo>
                  <a:lnTo>
                    <a:pt x="10906" y="3656"/>
                  </a:lnTo>
                  <a:close/>
                  <a:moveTo>
                    <a:pt x="13930" y="3656"/>
                  </a:moveTo>
                  <a:lnTo>
                    <a:pt x="13930" y="5132"/>
                  </a:lnTo>
                  <a:lnTo>
                    <a:pt x="12454" y="5132"/>
                  </a:lnTo>
                  <a:lnTo>
                    <a:pt x="12454" y="3656"/>
                  </a:lnTo>
                  <a:close/>
                  <a:moveTo>
                    <a:pt x="15466" y="3656"/>
                  </a:moveTo>
                  <a:lnTo>
                    <a:pt x="15466" y="5132"/>
                  </a:lnTo>
                  <a:lnTo>
                    <a:pt x="13990" y="5132"/>
                  </a:lnTo>
                  <a:lnTo>
                    <a:pt x="13990" y="3656"/>
                  </a:lnTo>
                  <a:close/>
                  <a:moveTo>
                    <a:pt x="16990" y="3656"/>
                  </a:moveTo>
                  <a:lnTo>
                    <a:pt x="16990" y="5132"/>
                  </a:lnTo>
                  <a:lnTo>
                    <a:pt x="15526" y="5132"/>
                  </a:lnTo>
                  <a:lnTo>
                    <a:pt x="15526" y="3656"/>
                  </a:lnTo>
                  <a:close/>
                  <a:moveTo>
                    <a:pt x="18538" y="3656"/>
                  </a:moveTo>
                  <a:lnTo>
                    <a:pt x="18538" y="5132"/>
                  </a:lnTo>
                  <a:lnTo>
                    <a:pt x="17062" y="5132"/>
                  </a:lnTo>
                  <a:lnTo>
                    <a:pt x="17062" y="3656"/>
                  </a:lnTo>
                  <a:close/>
                  <a:moveTo>
                    <a:pt x="6239" y="5191"/>
                  </a:moveTo>
                  <a:lnTo>
                    <a:pt x="6239" y="6656"/>
                  </a:lnTo>
                  <a:lnTo>
                    <a:pt x="4763" y="6656"/>
                  </a:lnTo>
                  <a:lnTo>
                    <a:pt x="4763" y="5191"/>
                  </a:lnTo>
                  <a:close/>
                  <a:moveTo>
                    <a:pt x="10847" y="5191"/>
                  </a:moveTo>
                  <a:lnTo>
                    <a:pt x="10847" y="6656"/>
                  </a:lnTo>
                  <a:lnTo>
                    <a:pt x="9370" y="6656"/>
                  </a:lnTo>
                  <a:lnTo>
                    <a:pt x="9370" y="5191"/>
                  </a:lnTo>
                  <a:close/>
                  <a:moveTo>
                    <a:pt x="20074" y="5191"/>
                  </a:moveTo>
                  <a:lnTo>
                    <a:pt x="20074" y="6656"/>
                  </a:lnTo>
                  <a:lnTo>
                    <a:pt x="18598" y="6656"/>
                  </a:lnTo>
                  <a:lnTo>
                    <a:pt x="18598" y="5191"/>
                  </a:lnTo>
                  <a:close/>
                  <a:moveTo>
                    <a:pt x="4703" y="5191"/>
                  </a:moveTo>
                  <a:lnTo>
                    <a:pt x="4703" y="6668"/>
                  </a:lnTo>
                  <a:lnTo>
                    <a:pt x="3227" y="6668"/>
                  </a:lnTo>
                  <a:lnTo>
                    <a:pt x="3227" y="5191"/>
                  </a:lnTo>
                  <a:close/>
                  <a:moveTo>
                    <a:pt x="7787" y="5191"/>
                  </a:moveTo>
                  <a:lnTo>
                    <a:pt x="7787" y="6668"/>
                  </a:lnTo>
                  <a:lnTo>
                    <a:pt x="6310" y="6668"/>
                  </a:lnTo>
                  <a:lnTo>
                    <a:pt x="6310" y="5191"/>
                  </a:lnTo>
                  <a:close/>
                  <a:moveTo>
                    <a:pt x="9311" y="5191"/>
                  </a:moveTo>
                  <a:lnTo>
                    <a:pt x="9311" y="6668"/>
                  </a:lnTo>
                  <a:lnTo>
                    <a:pt x="7846" y="6668"/>
                  </a:lnTo>
                  <a:lnTo>
                    <a:pt x="7846" y="5191"/>
                  </a:lnTo>
                  <a:close/>
                  <a:moveTo>
                    <a:pt x="12383" y="5191"/>
                  </a:moveTo>
                  <a:lnTo>
                    <a:pt x="12383" y="6668"/>
                  </a:lnTo>
                  <a:lnTo>
                    <a:pt x="10906" y="6668"/>
                  </a:lnTo>
                  <a:lnTo>
                    <a:pt x="10906" y="5191"/>
                  </a:lnTo>
                  <a:close/>
                  <a:moveTo>
                    <a:pt x="13930" y="5191"/>
                  </a:moveTo>
                  <a:lnTo>
                    <a:pt x="13930" y="6668"/>
                  </a:lnTo>
                  <a:lnTo>
                    <a:pt x="12454" y="6668"/>
                  </a:lnTo>
                  <a:lnTo>
                    <a:pt x="12454" y="5191"/>
                  </a:lnTo>
                  <a:close/>
                  <a:moveTo>
                    <a:pt x="15466" y="5191"/>
                  </a:moveTo>
                  <a:lnTo>
                    <a:pt x="15466" y="6668"/>
                  </a:lnTo>
                  <a:lnTo>
                    <a:pt x="13990" y="6668"/>
                  </a:lnTo>
                  <a:lnTo>
                    <a:pt x="13990" y="5191"/>
                  </a:lnTo>
                  <a:close/>
                  <a:moveTo>
                    <a:pt x="16990" y="5191"/>
                  </a:moveTo>
                  <a:lnTo>
                    <a:pt x="16990" y="6668"/>
                  </a:lnTo>
                  <a:lnTo>
                    <a:pt x="15514" y="6668"/>
                  </a:lnTo>
                  <a:lnTo>
                    <a:pt x="15514" y="5191"/>
                  </a:lnTo>
                  <a:close/>
                  <a:moveTo>
                    <a:pt x="18526" y="5191"/>
                  </a:moveTo>
                  <a:lnTo>
                    <a:pt x="18526" y="6668"/>
                  </a:lnTo>
                  <a:lnTo>
                    <a:pt x="17050" y="6668"/>
                  </a:lnTo>
                  <a:lnTo>
                    <a:pt x="17050" y="5191"/>
                  </a:lnTo>
                  <a:close/>
                  <a:moveTo>
                    <a:pt x="3155" y="6727"/>
                  </a:moveTo>
                  <a:lnTo>
                    <a:pt x="3155" y="8192"/>
                  </a:lnTo>
                  <a:lnTo>
                    <a:pt x="1679" y="8192"/>
                  </a:lnTo>
                  <a:lnTo>
                    <a:pt x="1679" y="6727"/>
                  </a:lnTo>
                  <a:close/>
                  <a:moveTo>
                    <a:pt x="4703" y="6727"/>
                  </a:moveTo>
                  <a:lnTo>
                    <a:pt x="4703" y="8192"/>
                  </a:lnTo>
                  <a:lnTo>
                    <a:pt x="3227" y="8192"/>
                  </a:lnTo>
                  <a:lnTo>
                    <a:pt x="3227" y="6727"/>
                  </a:lnTo>
                  <a:close/>
                  <a:moveTo>
                    <a:pt x="7787" y="6727"/>
                  </a:moveTo>
                  <a:lnTo>
                    <a:pt x="7787" y="8192"/>
                  </a:lnTo>
                  <a:lnTo>
                    <a:pt x="6310" y="8192"/>
                  </a:lnTo>
                  <a:lnTo>
                    <a:pt x="6310" y="6727"/>
                  </a:lnTo>
                  <a:close/>
                  <a:moveTo>
                    <a:pt x="6239" y="6739"/>
                  </a:moveTo>
                  <a:lnTo>
                    <a:pt x="6239" y="8216"/>
                  </a:lnTo>
                  <a:lnTo>
                    <a:pt x="4763" y="8216"/>
                  </a:lnTo>
                  <a:lnTo>
                    <a:pt x="4763" y="6739"/>
                  </a:lnTo>
                  <a:close/>
                  <a:moveTo>
                    <a:pt x="9311" y="6739"/>
                  </a:moveTo>
                  <a:lnTo>
                    <a:pt x="9311" y="8216"/>
                  </a:lnTo>
                  <a:lnTo>
                    <a:pt x="7846" y="8216"/>
                  </a:lnTo>
                  <a:lnTo>
                    <a:pt x="7846" y="6739"/>
                  </a:lnTo>
                  <a:close/>
                  <a:moveTo>
                    <a:pt x="10847" y="6739"/>
                  </a:moveTo>
                  <a:lnTo>
                    <a:pt x="10847" y="8216"/>
                  </a:lnTo>
                  <a:lnTo>
                    <a:pt x="9370" y="8216"/>
                  </a:lnTo>
                  <a:lnTo>
                    <a:pt x="9370" y="6739"/>
                  </a:lnTo>
                  <a:close/>
                  <a:moveTo>
                    <a:pt x="12383" y="6739"/>
                  </a:moveTo>
                  <a:lnTo>
                    <a:pt x="12383" y="8216"/>
                  </a:lnTo>
                  <a:lnTo>
                    <a:pt x="10906" y="8216"/>
                  </a:lnTo>
                  <a:lnTo>
                    <a:pt x="10906" y="6739"/>
                  </a:lnTo>
                  <a:close/>
                  <a:moveTo>
                    <a:pt x="13918" y="6739"/>
                  </a:moveTo>
                  <a:lnTo>
                    <a:pt x="13918" y="8216"/>
                  </a:lnTo>
                  <a:lnTo>
                    <a:pt x="12442" y="8216"/>
                  </a:lnTo>
                  <a:lnTo>
                    <a:pt x="12442" y="6739"/>
                  </a:lnTo>
                  <a:close/>
                  <a:moveTo>
                    <a:pt x="15466" y="6739"/>
                  </a:moveTo>
                  <a:lnTo>
                    <a:pt x="15466" y="8216"/>
                  </a:lnTo>
                  <a:lnTo>
                    <a:pt x="13990" y="8216"/>
                  </a:lnTo>
                  <a:lnTo>
                    <a:pt x="13990" y="6739"/>
                  </a:lnTo>
                  <a:close/>
                  <a:moveTo>
                    <a:pt x="16990" y="6739"/>
                  </a:moveTo>
                  <a:lnTo>
                    <a:pt x="16990" y="8216"/>
                  </a:lnTo>
                  <a:lnTo>
                    <a:pt x="15526" y="8216"/>
                  </a:lnTo>
                  <a:lnTo>
                    <a:pt x="15526" y="6739"/>
                  </a:lnTo>
                  <a:close/>
                  <a:moveTo>
                    <a:pt x="18526" y="6739"/>
                  </a:moveTo>
                  <a:lnTo>
                    <a:pt x="18526" y="8216"/>
                  </a:lnTo>
                  <a:lnTo>
                    <a:pt x="17050" y="8216"/>
                  </a:lnTo>
                  <a:lnTo>
                    <a:pt x="17050" y="6739"/>
                  </a:lnTo>
                  <a:close/>
                  <a:moveTo>
                    <a:pt x="20074" y="6739"/>
                  </a:moveTo>
                  <a:lnTo>
                    <a:pt x="20074" y="8216"/>
                  </a:lnTo>
                  <a:lnTo>
                    <a:pt x="18598" y="8216"/>
                  </a:lnTo>
                  <a:lnTo>
                    <a:pt x="18598" y="6739"/>
                  </a:lnTo>
                  <a:close/>
                  <a:moveTo>
                    <a:pt x="3155" y="8275"/>
                  </a:moveTo>
                  <a:lnTo>
                    <a:pt x="3155" y="9740"/>
                  </a:lnTo>
                  <a:lnTo>
                    <a:pt x="1679" y="9740"/>
                  </a:lnTo>
                  <a:lnTo>
                    <a:pt x="1679" y="8275"/>
                  </a:lnTo>
                  <a:close/>
                  <a:moveTo>
                    <a:pt x="4703" y="8275"/>
                  </a:moveTo>
                  <a:lnTo>
                    <a:pt x="4703" y="9740"/>
                  </a:lnTo>
                  <a:lnTo>
                    <a:pt x="3227" y="9740"/>
                  </a:lnTo>
                  <a:lnTo>
                    <a:pt x="3227" y="8275"/>
                  </a:lnTo>
                  <a:close/>
                  <a:moveTo>
                    <a:pt x="6239" y="8275"/>
                  </a:moveTo>
                  <a:lnTo>
                    <a:pt x="6239" y="9740"/>
                  </a:lnTo>
                  <a:lnTo>
                    <a:pt x="4763" y="9740"/>
                  </a:lnTo>
                  <a:lnTo>
                    <a:pt x="4763" y="8275"/>
                  </a:lnTo>
                  <a:close/>
                  <a:moveTo>
                    <a:pt x="7787" y="8275"/>
                  </a:moveTo>
                  <a:lnTo>
                    <a:pt x="7787" y="9740"/>
                  </a:lnTo>
                  <a:lnTo>
                    <a:pt x="6310" y="9740"/>
                  </a:lnTo>
                  <a:lnTo>
                    <a:pt x="6310" y="8275"/>
                  </a:lnTo>
                  <a:close/>
                  <a:moveTo>
                    <a:pt x="9311" y="8275"/>
                  </a:moveTo>
                  <a:lnTo>
                    <a:pt x="9311" y="9740"/>
                  </a:lnTo>
                  <a:lnTo>
                    <a:pt x="7846" y="9740"/>
                  </a:lnTo>
                  <a:lnTo>
                    <a:pt x="7846" y="8275"/>
                  </a:lnTo>
                  <a:close/>
                  <a:moveTo>
                    <a:pt x="10847" y="8275"/>
                  </a:moveTo>
                  <a:lnTo>
                    <a:pt x="10847" y="9740"/>
                  </a:lnTo>
                  <a:lnTo>
                    <a:pt x="9370" y="9740"/>
                  </a:lnTo>
                  <a:lnTo>
                    <a:pt x="9370" y="8275"/>
                  </a:lnTo>
                  <a:close/>
                  <a:moveTo>
                    <a:pt x="12383" y="8275"/>
                  </a:moveTo>
                  <a:lnTo>
                    <a:pt x="12383" y="9740"/>
                  </a:lnTo>
                  <a:lnTo>
                    <a:pt x="10906" y="9740"/>
                  </a:lnTo>
                  <a:lnTo>
                    <a:pt x="10906" y="8275"/>
                  </a:lnTo>
                  <a:close/>
                  <a:moveTo>
                    <a:pt x="13930" y="8275"/>
                  </a:moveTo>
                  <a:lnTo>
                    <a:pt x="13930" y="9740"/>
                  </a:lnTo>
                  <a:lnTo>
                    <a:pt x="12454" y="9740"/>
                  </a:lnTo>
                  <a:lnTo>
                    <a:pt x="12454" y="8275"/>
                  </a:lnTo>
                  <a:close/>
                  <a:moveTo>
                    <a:pt x="15466" y="8275"/>
                  </a:moveTo>
                  <a:lnTo>
                    <a:pt x="15466" y="9740"/>
                  </a:lnTo>
                  <a:lnTo>
                    <a:pt x="13990" y="9740"/>
                  </a:lnTo>
                  <a:lnTo>
                    <a:pt x="13990" y="8275"/>
                  </a:lnTo>
                  <a:close/>
                  <a:moveTo>
                    <a:pt x="16990" y="8275"/>
                  </a:moveTo>
                  <a:lnTo>
                    <a:pt x="16990" y="9740"/>
                  </a:lnTo>
                  <a:lnTo>
                    <a:pt x="15526" y="9740"/>
                  </a:lnTo>
                  <a:lnTo>
                    <a:pt x="15526" y="8275"/>
                  </a:lnTo>
                  <a:close/>
                  <a:moveTo>
                    <a:pt x="18538" y="8275"/>
                  </a:moveTo>
                  <a:lnTo>
                    <a:pt x="18538" y="9740"/>
                  </a:lnTo>
                  <a:lnTo>
                    <a:pt x="17062" y="9740"/>
                  </a:lnTo>
                  <a:lnTo>
                    <a:pt x="17062" y="8275"/>
                  </a:lnTo>
                  <a:close/>
                  <a:moveTo>
                    <a:pt x="20062" y="8275"/>
                  </a:moveTo>
                  <a:lnTo>
                    <a:pt x="20062" y="9740"/>
                  </a:lnTo>
                  <a:lnTo>
                    <a:pt x="18586" y="9740"/>
                  </a:lnTo>
                  <a:lnTo>
                    <a:pt x="18586" y="8275"/>
                  </a:lnTo>
                  <a:close/>
                  <a:moveTo>
                    <a:pt x="21610" y="8275"/>
                  </a:moveTo>
                  <a:lnTo>
                    <a:pt x="21610" y="9740"/>
                  </a:lnTo>
                  <a:lnTo>
                    <a:pt x="20134" y="9740"/>
                  </a:lnTo>
                  <a:lnTo>
                    <a:pt x="20134" y="8275"/>
                  </a:lnTo>
                  <a:close/>
                  <a:moveTo>
                    <a:pt x="1619" y="9799"/>
                  </a:moveTo>
                  <a:lnTo>
                    <a:pt x="1619" y="11276"/>
                  </a:lnTo>
                  <a:lnTo>
                    <a:pt x="143" y="11276"/>
                  </a:lnTo>
                  <a:lnTo>
                    <a:pt x="143" y="9799"/>
                  </a:lnTo>
                  <a:close/>
                  <a:moveTo>
                    <a:pt x="3167" y="9799"/>
                  </a:moveTo>
                  <a:lnTo>
                    <a:pt x="3167" y="11276"/>
                  </a:lnTo>
                  <a:lnTo>
                    <a:pt x="1691" y="11276"/>
                  </a:lnTo>
                  <a:lnTo>
                    <a:pt x="1691" y="9799"/>
                  </a:lnTo>
                  <a:close/>
                  <a:moveTo>
                    <a:pt x="4703" y="9799"/>
                  </a:moveTo>
                  <a:lnTo>
                    <a:pt x="4703" y="11276"/>
                  </a:lnTo>
                  <a:lnTo>
                    <a:pt x="3227" y="11276"/>
                  </a:lnTo>
                  <a:lnTo>
                    <a:pt x="3227" y="9799"/>
                  </a:lnTo>
                  <a:close/>
                  <a:moveTo>
                    <a:pt x="6239" y="9799"/>
                  </a:moveTo>
                  <a:lnTo>
                    <a:pt x="6239" y="11276"/>
                  </a:lnTo>
                  <a:lnTo>
                    <a:pt x="4763" y="11276"/>
                  </a:lnTo>
                  <a:lnTo>
                    <a:pt x="4763" y="9799"/>
                  </a:lnTo>
                  <a:close/>
                  <a:moveTo>
                    <a:pt x="7787" y="9799"/>
                  </a:moveTo>
                  <a:lnTo>
                    <a:pt x="7787" y="11276"/>
                  </a:lnTo>
                  <a:lnTo>
                    <a:pt x="6310" y="11276"/>
                  </a:lnTo>
                  <a:lnTo>
                    <a:pt x="6310" y="9799"/>
                  </a:lnTo>
                  <a:close/>
                  <a:moveTo>
                    <a:pt x="9311" y="9799"/>
                  </a:moveTo>
                  <a:lnTo>
                    <a:pt x="9311" y="11276"/>
                  </a:lnTo>
                  <a:lnTo>
                    <a:pt x="7846" y="11276"/>
                  </a:lnTo>
                  <a:lnTo>
                    <a:pt x="7846" y="9799"/>
                  </a:lnTo>
                  <a:close/>
                  <a:moveTo>
                    <a:pt x="10847" y="9799"/>
                  </a:moveTo>
                  <a:lnTo>
                    <a:pt x="10847" y="11276"/>
                  </a:lnTo>
                  <a:lnTo>
                    <a:pt x="9370" y="11276"/>
                  </a:lnTo>
                  <a:lnTo>
                    <a:pt x="9370" y="9799"/>
                  </a:lnTo>
                  <a:close/>
                  <a:moveTo>
                    <a:pt x="12383" y="9799"/>
                  </a:moveTo>
                  <a:lnTo>
                    <a:pt x="12383" y="11276"/>
                  </a:lnTo>
                  <a:lnTo>
                    <a:pt x="10906" y="11276"/>
                  </a:lnTo>
                  <a:lnTo>
                    <a:pt x="10906" y="9799"/>
                  </a:lnTo>
                  <a:close/>
                  <a:moveTo>
                    <a:pt x="13918" y="9799"/>
                  </a:moveTo>
                  <a:lnTo>
                    <a:pt x="13918" y="11276"/>
                  </a:lnTo>
                  <a:lnTo>
                    <a:pt x="12442" y="11276"/>
                  </a:lnTo>
                  <a:lnTo>
                    <a:pt x="12442" y="9799"/>
                  </a:lnTo>
                  <a:close/>
                  <a:moveTo>
                    <a:pt x="15466" y="9799"/>
                  </a:moveTo>
                  <a:lnTo>
                    <a:pt x="15466" y="11276"/>
                  </a:lnTo>
                  <a:lnTo>
                    <a:pt x="13990" y="11276"/>
                  </a:lnTo>
                  <a:lnTo>
                    <a:pt x="13990" y="9799"/>
                  </a:lnTo>
                  <a:close/>
                  <a:moveTo>
                    <a:pt x="16990" y="9799"/>
                  </a:moveTo>
                  <a:lnTo>
                    <a:pt x="16990" y="11276"/>
                  </a:lnTo>
                  <a:lnTo>
                    <a:pt x="15514" y="11276"/>
                  </a:lnTo>
                  <a:lnTo>
                    <a:pt x="15514" y="9799"/>
                  </a:lnTo>
                  <a:close/>
                  <a:moveTo>
                    <a:pt x="18526" y="9799"/>
                  </a:moveTo>
                  <a:lnTo>
                    <a:pt x="18526" y="11276"/>
                  </a:lnTo>
                  <a:lnTo>
                    <a:pt x="17050" y="11276"/>
                  </a:lnTo>
                  <a:lnTo>
                    <a:pt x="17050" y="9799"/>
                  </a:lnTo>
                  <a:close/>
                  <a:moveTo>
                    <a:pt x="20062" y="9799"/>
                  </a:moveTo>
                  <a:lnTo>
                    <a:pt x="20062" y="11276"/>
                  </a:lnTo>
                  <a:lnTo>
                    <a:pt x="18586" y="11276"/>
                  </a:lnTo>
                  <a:lnTo>
                    <a:pt x="18586" y="9799"/>
                  </a:lnTo>
                  <a:close/>
                  <a:moveTo>
                    <a:pt x="21610" y="9799"/>
                  </a:moveTo>
                  <a:lnTo>
                    <a:pt x="21610" y="11276"/>
                  </a:lnTo>
                  <a:lnTo>
                    <a:pt x="20134" y="11276"/>
                  </a:lnTo>
                  <a:lnTo>
                    <a:pt x="20134" y="9799"/>
                  </a:lnTo>
                  <a:close/>
                  <a:moveTo>
                    <a:pt x="1619" y="11335"/>
                  </a:moveTo>
                  <a:lnTo>
                    <a:pt x="1619" y="12811"/>
                  </a:lnTo>
                  <a:lnTo>
                    <a:pt x="143" y="12811"/>
                  </a:lnTo>
                  <a:lnTo>
                    <a:pt x="143" y="11335"/>
                  </a:lnTo>
                  <a:close/>
                  <a:moveTo>
                    <a:pt x="3167" y="11335"/>
                  </a:moveTo>
                  <a:lnTo>
                    <a:pt x="3167" y="12811"/>
                  </a:lnTo>
                  <a:lnTo>
                    <a:pt x="1691" y="12811"/>
                  </a:lnTo>
                  <a:lnTo>
                    <a:pt x="1691" y="11335"/>
                  </a:lnTo>
                  <a:close/>
                  <a:moveTo>
                    <a:pt x="4703" y="11335"/>
                  </a:moveTo>
                  <a:lnTo>
                    <a:pt x="4703" y="12811"/>
                  </a:lnTo>
                  <a:lnTo>
                    <a:pt x="3227" y="12811"/>
                  </a:lnTo>
                  <a:lnTo>
                    <a:pt x="3227" y="11335"/>
                  </a:lnTo>
                  <a:close/>
                  <a:moveTo>
                    <a:pt x="6239" y="11335"/>
                  </a:moveTo>
                  <a:lnTo>
                    <a:pt x="6239" y="12811"/>
                  </a:lnTo>
                  <a:lnTo>
                    <a:pt x="4763" y="12811"/>
                  </a:lnTo>
                  <a:lnTo>
                    <a:pt x="4763" y="11335"/>
                  </a:lnTo>
                  <a:close/>
                  <a:moveTo>
                    <a:pt x="7787" y="11335"/>
                  </a:moveTo>
                  <a:lnTo>
                    <a:pt x="7787" y="12811"/>
                  </a:lnTo>
                  <a:lnTo>
                    <a:pt x="6310" y="12811"/>
                  </a:lnTo>
                  <a:lnTo>
                    <a:pt x="6310" y="11335"/>
                  </a:lnTo>
                  <a:close/>
                  <a:moveTo>
                    <a:pt x="9311" y="11335"/>
                  </a:moveTo>
                  <a:lnTo>
                    <a:pt x="9311" y="12811"/>
                  </a:lnTo>
                  <a:lnTo>
                    <a:pt x="7846" y="12811"/>
                  </a:lnTo>
                  <a:lnTo>
                    <a:pt x="7846" y="11335"/>
                  </a:lnTo>
                  <a:close/>
                  <a:moveTo>
                    <a:pt x="10847" y="11335"/>
                  </a:moveTo>
                  <a:lnTo>
                    <a:pt x="10847" y="12811"/>
                  </a:lnTo>
                  <a:lnTo>
                    <a:pt x="9370" y="12811"/>
                  </a:lnTo>
                  <a:lnTo>
                    <a:pt x="9370" y="11335"/>
                  </a:lnTo>
                  <a:close/>
                  <a:moveTo>
                    <a:pt x="12383" y="11335"/>
                  </a:moveTo>
                  <a:lnTo>
                    <a:pt x="12383" y="12811"/>
                  </a:lnTo>
                  <a:lnTo>
                    <a:pt x="10906" y="12811"/>
                  </a:lnTo>
                  <a:lnTo>
                    <a:pt x="10906" y="11335"/>
                  </a:lnTo>
                  <a:close/>
                  <a:moveTo>
                    <a:pt x="13918" y="11335"/>
                  </a:moveTo>
                  <a:lnTo>
                    <a:pt x="13918" y="12811"/>
                  </a:lnTo>
                  <a:lnTo>
                    <a:pt x="12442" y="12811"/>
                  </a:lnTo>
                  <a:lnTo>
                    <a:pt x="12442" y="11335"/>
                  </a:lnTo>
                  <a:close/>
                  <a:moveTo>
                    <a:pt x="15466" y="11335"/>
                  </a:moveTo>
                  <a:lnTo>
                    <a:pt x="15466" y="12811"/>
                  </a:lnTo>
                  <a:lnTo>
                    <a:pt x="13990" y="12811"/>
                  </a:lnTo>
                  <a:lnTo>
                    <a:pt x="13990" y="11335"/>
                  </a:lnTo>
                  <a:close/>
                  <a:moveTo>
                    <a:pt x="16990" y="11335"/>
                  </a:moveTo>
                  <a:lnTo>
                    <a:pt x="16990" y="12811"/>
                  </a:lnTo>
                  <a:lnTo>
                    <a:pt x="15526" y="12811"/>
                  </a:lnTo>
                  <a:lnTo>
                    <a:pt x="15526" y="11335"/>
                  </a:lnTo>
                  <a:close/>
                  <a:moveTo>
                    <a:pt x="18526" y="11335"/>
                  </a:moveTo>
                  <a:lnTo>
                    <a:pt x="18526" y="12811"/>
                  </a:lnTo>
                  <a:lnTo>
                    <a:pt x="17050" y="12811"/>
                  </a:lnTo>
                  <a:lnTo>
                    <a:pt x="17050" y="11335"/>
                  </a:lnTo>
                  <a:close/>
                  <a:moveTo>
                    <a:pt x="20062" y="11335"/>
                  </a:moveTo>
                  <a:lnTo>
                    <a:pt x="20062" y="12811"/>
                  </a:lnTo>
                  <a:lnTo>
                    <a:pt x="18586" y="12811"/>
                  </a:lnTo>
                  <a:lnTo>
                    <a:pt x="18586" y="11335"/>
                  </a:lnTo>
                  <a:close/>
                  <a:moveTo>
                    <a:pt x="21610" y="11335"/>
                  </a:moveTo>
                  <a:lnTo>
                    <a:pt x="21610" y="12811"/>
                  </a:lnTo>
                  <a:lnTo>
                    <a:pt x="20134" y="12811"/>
                  </a:lnTo>
                  <a:lnTo>
                    <a:pt x="20134" y="11335"/>
                  </a:lnTo>
                  <a:close/>
                  <a:moveTo>
                    <a:pt x="3155" y="12871"/>
                  </a:moveTo>
                  <a:lnTo>
                    <a:pt x="3155" y="14347"/>
                  </a:lnTo>
                  <a:lnTo>
                    <a:pt x="1679" y="14347"/>
                  </a:lnTo>
                  <a:lnTo>
                    <a:pt x="1679" y="12871"/>
                  </a:lnTo>
                  <a:close/>
                  <a:moveTo>
                    <a:pt x="4703" y="12871"/>
                  </a:moveTo>
                  <a:lnTo>
                    <a:pt x="4703" y="14347"/>
                  </a:lnTo>
                  <a:lnTo>
                    <a:pt x="3227" y="14347"/>
                  </a:lnTo>
                  <a:lnTo>
                    <a:pt x="3227" y="12871"/>
                  </a:lnTo>
                  <a:close/>
                  <a:moveTo>
                    <a:pt x="7763" y="12871"/>
                  </a:moveTo>
                  <a:lnTo>
                    <a:pt x="7763" y="14347"/>
                  </a:lnTo>
                  <a:lnTo>
                    <a:pt x="6298" y="14347"/>
                  </a:lnTo>
                  <a:lnTo>
                    <a:pt x="6298" y="12871"/>
                  </a:lnTo>
                  <a:close/>
                  <a:moveTo>
                    <a:pt x="9311" y="12871"/>
                  </a:moveTo>
                  <a:lnTo>
                    <a:pt x="9311" y="14347"/>
                  </a:lnTo>
                  <a:lnTo>
                    <a:pt x="7846" y="14347"/>
                  </a:lnTo>
                  <a:lnTo>
                    <a:pt x="7846" y="12871"/>
                  </a:lnTo>
                  <a:close/>
                  <a:moveTo>
                    <a:pt x="10847" y="12871"/>
                  </a:moveTo>
                  <a:lnTo>
                    <a:pt x="10847" y="14347"/>
                  </a:lnTo>
                  <a:lnTo>
                    <a:pt x="9370" y="14347"/>
                  </a:lnTo>
                  <a:lnTo>
                    <a:pt x="9370" y="12871"/>
                  </a:lnTo>
                  <a:close/>
                  <a:moveTo>
                    <a:pt x="13918" y="12871"/>
                  </a:moveTo>
                  <a:lnTo>
                    <a:pt x="13918" y="14347"/>
                  </a:lnTo>
                  <a:lnTo>
                    <a:pt x="12442" y="14347"/>
                  </a:lnTo>
                  <a:lnTo>
                    <a:pt x="12442" y="12871"/>
                  </a:lnTo>
                  <a:close/>
                  <a:moveTo>
                    <a:pt x="16990" y="12871"/>
                  </a:moveTo>
                  <a:lnTo>
                    <a:pt x="16990" y="14347"/>
                  </a:lnTo>
                  <a:lnTo>
                    <a:pt x="15526" y="14347"/>
                  </a:lnTo>
                  <a:lnTo>
                    <a:pt x="15526" y="12871"/>
                  </a:lnTo>
                  <a:close/>
                  <a:moveTo>
                    <a:pt x="6239" y="12883"/>
                  </a:moveTo>
                  <a:lnTo>
                    <a:pt x="6239" y="14359"/>
                  </a:lnTo>
                  <a:lnTo>
                    <a:pt x="4763" y="14359"/>
                  </a:lnTo>
                  <a:lnTo>
                    <a:pt x="4763" y="12883"/>
                  </a:lnTo>
                  <a:close/>
                  <a:moveTo>
                    <a:pt x="12383" y="12883"/>
                  </a:moveTo>
                  <a:lnTo>
                    <a:pt x="12383" y="14359"/>
                  </a:lnTo>
                  <a:lnTo>
                    <a:pt x="10906" y="14359"/>
                  </a:lnTo>
                  <a:lnTo>
                    <a:pt x="10906" y="12883"/>
                  </a:lnTo>
                  <a:close/>
                  <a:moveTo>
                    <a:pt x="15466" y="12883"/>
                  </a:moveTo>
                  <a:lnTo>
                    <a:pt x="15466" y="14359"/>
                  </a:lnTo>
                  <a:lnTo>
                    <a:pt x="13990" y="14359"/>
                  </a:lnTo>
                  <a:lnTo>
                    <a:pt x="13990" y="12883"/>
                  </a:lnTo>
                  <a:close/>
                  <a:moveTo>
                    <a:pt x="18526" y="12883"/>
                  </a:moveTo>
                  <a:lnTo>
                    <a:pt x="18526" y="14359"/>
                  </a:lnTo>
                  <a:lnTo>
                    <a:pt x="17050" y="14359"/>
                  </a:lnTo>
                  <a:lnTo>
                    <a:pt x="17050" y="12883"/>
                  </a:lnTo>
                  <a:close/>
                  <a:moveTo>
                    <a:pt x="20074" y="12883"/>
                  </a:moveTo>
                  <a:lnTo>
                    <a:pt x="20074" y="14359"/>
                  </a:lnTo>
                  <a:lnTo>
                    <a:pt x="18598" y="14359"/>
                  </a:lnTo>
                  <a:lnTo>
                    <a:pt x="18598" y="12883"/>
                  </a:lnTo>
                  <a:close/>
                  <a:moveTo>
                    <a:pt x="4703" y="14419"/>
                  </a:moveTo>
                  <a:lnTo>
                    <a:pt x="4703" y="15883"/>
                  </a:lnTo>
                  <a:lnTo>
                    <a:pt x="3227" y="15883"/>
                  </a:lnTo>
                  <a:lnTo>
                    <a:pt x="3227" y="14419"/>
                  </a:lnTo>
                  <a:close/>
                  <a:moveTo>
                    <a:pt x="6239" y="14419"/>
                  </a:moveTo>
                  <a:lnTo>
                    <a:pt x="6239" y="15883"/>
                  </a:lnTo>
                  <a:lnTo>
                    <a:pt x="4763" y="15883"/>
                  </a:lnTo>
                  <a:lnTo>
                    <a:pt x="4763" y="14419"/>
                  </a:lnTo>
                  <a:close/>
                  <a:moveTo>
                    <a:pt x="7787" y="14419"/>
                  </a:moveTo>
                  <a:lnTo>
                    <a:pt x="7787" y="15883"/>
                  </a:lnTo>
                  <a:lnTo>
                    <a:pt x="6310" y="15883"/>
                  </a:lnTo>
                  <a:lnTo>
                    <a:pt x="6310" y="14419"/>
                  </a:lnTo>
                  <a:close/>
                  <a:moveTo>
                    <a:pt x="9299" y="14419"/>
                  </a:moveTo>
                  <a:lnTo>
                    <a:pt x="9299" y="15883"/>
                  </a:lnTo>
                  <a:lnTo>
                    <a:pt x="7822" y="15883"/>
                  </a:lnTo>
                  <a:lnTo>
                    <a:pt x="7822" y="14419"/>
                  </a:lnTo>
                  <a:close/>
                  <a:moveTo>
                    <a:pt x="10847" y="14419"/>
                  </a:moveTo>
                  <a:lnTo>
                    <a:pt x="10847" y="15883"/>
                  </a:lnTo>
                  <a:lnTo>
                    <a:pt x="9370" y="15883"/>
                  </a:lnTo>
                  <a:lnTo>
                    <a:pt x="9370" y="14419"/>
                  </a:lnTo>
                  <a:close/>
                  <a:moveTo>
                    <a:pt x="12383" y="14419"/>
                  </a:moveTo>
                  <a:lnTo>
                    <a:pt x="12383" y="15883"/>
                  </a:lnTo>
                  <a:lnTo>
                    <a:pt x="10906" y="15883"/>
                  </a:lnTo>
                  <a:lnTo>
                    <a:pt x="10906" y="14419"/>
                  </a:lnTo>
                  <a:close/>
                  <a:moveTo>
                    <a:pt x="15466" y="14419"/>
                  </a:moveTo>
                  <a:lnTo>
                    <a:pt x="15466" y="15883"/>
                  </a:lnTo>
                  <a:lnTo>
                    <a:pt x="13990" y="15883"/>
                  </a:lnTo>
                  <a:lnTo>
                    <a:pt x="13990" y="14419"/>
                  </a:lnTo>
                  <a:close/>
                  <a:moveTo>
                    <a:pt x="18526" y="14419"/>
                  </a:moveTo>
                  <a:lnTo>
                    <a:pt x="18526" y="15883"/>
                  </a:lnTo>
                  <a:lnTo>
                    <a:pt x="17050" y="15883"/>
                  </a:lnTo>
                  <a:lnTo>
                    <a:pt x="17050" y="14419"/>
                  </a:lnTo>
                  <a:close/>
                  <a:moveTo>
                    <a:pt x="3155" y="14419"/>
                  </a:moveTo>
                  <a:lnTo>
                    <a:pt x="3155" y="15895"/>
                  </a:lnTo>
                  <a:lnTo>
                    <a:pt x="1679" y="15895"/>
                  </a:lnTo>
                  <a:lnTo>
                    <a:pt x="1679" y="14419"/>
                  </a:lnTo>
                  <a:close/>
                  <a:moveTo>
                    <a:pt x="13918" y="14419"/>
                  </a:moveTo>
                  <a:lnTo>
                    <a:pt x="13918" y="15895"/>
                  </a:lnTo>
                  <a:lnTo>
                    <a:pt x="12442" y="15895"/>
                  </a:lnTo>
                  <a:lnTo>
                    <a:pt x="12442" y="14419"/>
                  </a:lnTo>
                  <a:close/>
                  <a:moveTo>
                    <a:pt x="16990" y="14419"/>
                  </a:moveTo>
                  <a:lnTo>
                    <a:pt x="16990" y="15895"/>
                  </a:lnTo>
                  <a:lnTo>
                    <a:pt x="15526" y="15895"/>
                  </a:lnTo>
                  <a:lnTo>
                    <a:pt x="15526" y="14419"/>
                  </a:lnTo>
                  <a:close/>
                  <a:moveTo>
                    <a:pt x="20074" y="14419"/>
                  </a:moveTo>
                  <a:lnTo>
                    <a:pt x="20074" y="15895"/>
                  </a:lnTo>
                  <a:lnTo>
                    <a:pt x="18598" y="15895"/>
                  </a:lnTo>
                  <a:lnTo>
                    <a:pt x="18598" y="14419"/>
                  </a:lnTo>
                  <a:close/>
                  <a:moveTo>
                    <a:pt x="4703" y="15955"/>
                  </a:moveTo>
                  <a:lnTo>
                    <a:pt x="4703" y="17419"/>
                  </a:lnTo>
                  <a:lnTo>
                    <a:pt x="3227" y="17419"/>
                  </a:lnTo>
                  <a:lnTo>
                    <a:pt x="3227" y="15955"/>
                  </a:lnTo>
                  <a:close/>
                  <a:moveTo>
                    <a:pt x="6239" y="15955"/>
                  </a:moveTo>
                  <a:lnTo>
                    <a:pt x="6239" y="17419"/>
                  </a:lnTo>
                  <a:lnTo>
                    <a:pt x="4763" y="17419"/>
                  </a:lnTo>
                  <a:lnTo>
                    <a:pt x="4763" y="15955"/>
                  </a:lnTo>
                  <a:close/>
                  <a:moveTo>
                    <a:pt x="7763" y="15955"/>
                  </a:moveTo>
                  <a:lnTo>
                    <a:pt x="7763" y="17419"/>
                  </a:lnTo>
                  <a:lnTo>
                    <a:pt x="6298" y="17419"/>
                  </a:lnTo>
                  <a:lnTo>
                    <a:pt x="6298" y="15955"/>
                  </a:lnTo>
                  <a:close/>
                  <a:moveTo>
                    <a:pt x="9311" y="15955"/>
                  </a:moveTo>
                  <a:lnTo>
                    <a:pt x="9311" y="17419"/>
                  </a:lnTo>
                  <a:lnTo>
                    <a:pt x="7846" y="17419"/>
                  </a:lnTo>
                  <a:lnTo>
                    <a:pt x="7846" y="15955"/>
                  </a:lnTo>
                  <a:close/>
                  <a:moveTo>
                    <a:pt x="10847" y="15955"/>
                  </a:moveTo>
                  <a:lnTo>
                    <a:pt x="10847" y="17419"/>
                  </a:lnTo>
                  <a:lnTo>
                    <a:pt x="9370" y="17419"/>
                  </a:lnTo>
                  <a:lnTo>
                    <a:pt x="9370" y="15955"/>
                  </a:lnTo>
                  <a:close/>
                  <a:moveTo>
                    <a:pt x="12383" y="15955"/>
                  </a:moveTo>
                  <a:lnTo>
                    <a:pt x="12383" y="17419"/>
                  </a:lnTo>
                  <a:lnTo>
                    <a:pt x="10906" y="17419"/>
                  </a:lnTo>
                  <a:lnTo>
                    <a:pt x="10906" y="15955"/>
                  </a:lnTo>
                  <a:close/>
                  <a:moveTo>
                    <a:pt x="13918" y="15955"/>
                  </a:moveTo>
                  <a:lnTo>
                    <a:pt x="13918" y="17419"/>
                  </a:lnTo>
                  <a:lnTo>
                    <a:pt x="12442" y="17419"/>
                  </a:lnTo>
                  <a:lnTo>
                    <a:pt x="12442" y="15955"/>
                  </a:lnTo>
                  <a:close/>
                  <a:moveTo>
                    <a:pt x="15466" y="15955"/>
                  </a:moveTo>
                  <a:lnTo>
                    <a:pt x="15466" y="17419"/>
                  </a:lnTo>
                  <a:lnTo>
                    <a:pt x="13990" y="17419"/>
                  </a:lnTo>
                  <a:lnTo>
                    <a:pt x="13990" y="15955"/>
                  </a:lnTo>
                  <a:close/>
                  <a:moveTo>
                    <a:pt x="16990" y="15955"/>
                  </a:moveTo>
                  <a:lnTo>
                    <a:pt x="16990" y="17419"/>
                  </a:lnTo>
                  <a:lnTo>
                    <a:pt x="15526" y="17419"/>
                  </a:lnTo>
                  <a:lnTo>
                    <a:pt x="15526" y="15955"/>
                  </a:lnTo>
                  <a:close/>
                  <a:moveTo>
                    <a:pt x="18538" y="15955"/>
                  </a:moveTo>
                  <a:lnTo>
                    <a:pt x="18538" y="17419"/>
                  </a:lnTo>
                  <a:lnTo>
                    <a:pt x="17062" y="17419"/>
                  </a:lnTo>
                  <a:lnTo>
                    <a:pt x="17062" y="15955"/>
                  </a:lnTo>
                  <a:close/>
                  <a:moveTo>
                    <a:pt x="7787" y="17479"/>
                  </a:moveTo>
                  <a:lnTo>
                    <a:pt x="7787" y="18955"/>
                  </a:lnTo>
                  <a:lnTo>
                    <a:pt x="6310" y="18955"/>
                  </a:lnTo>
                  <a:lnTo>
                    <a:pt x="6310" y="17479"/>
                  </a:lnTo>
                  <a:close/>
                  <a:moveTo>
                    <a:pt x="9299" y="17479"/>
                  </a:moveTo>
                  <a:lnTo>
                    <a:pt x="9299" y="18955"/>
                  </a:lnTo>
                  <a:lnTo>
                    <a:pt x="7822" y="18955"/>
                  </a:lnTo>
                  <a:lnTo>
                    <a:pt x="7822" y="17479"/>
                  </a:lnTo>
                  <a:close/>
                  <a:moveTo>
                    <a:pt x="10847" y="17479"/>
                  </a:moveTo>
                  <a:lnTo>
                    <a:pt x="10847" y="18955"/>
                  </a:lnTo>
                  <a:lnTo>
                    <a:pt x="9370" y="18955"/>
                  </a:lnTo>
                  <a:lnTo>
                    <a:pt x="9370" y="17479"/>
                  </a:lnTo>
                  <a:close/>
                  <a:moveTo>
                    <a:pt x="12383" y="17479"/>
                  </a:moveTo>
                  <a:lnTo>
                    <a:pt x="12383" y="18955"/>
                  </a:lnTo>
                  <a:lnTo>
                    <a:pt x="10906" y="18955"/>
                  </a:lnTo>
                  <a:lnTo>
                    <a:pt x="10906" y="17479"/>
                  </a:lnTo>
                  <a:close/>
                  <a:moveTo>
                    <a:pt x="13918" y="17479"/>
                  </a:moveTo>
                  <a:lnTo>
                    <a:pt x="13918" y="18955"/>
                  </a:lnTo>
                  <a:lnTo>
                    <a:pt x="12442" y="18955"/>
                  </a:lnTo>
                  <a:lnTo>
                    <a:pt x="12442" y="17479"/>
                  </a:lnTo>
                  <a:close/>
                  <a:moveTo>
                    <a:pt x="15466" y="17479"/>
                  </a:moveTo>
                  <a:lnTo>
                    <a:pt x="15466" y="18955"/>
                  </a:lnTo>
                  <a:lnTo>
                    <a:pt x="13990" y="18955"/>
                  </a:lnTo>
                  <a:lnTo>
                    <a:pt x="13990" y="17479"/>
                  </a:lnTo>
                  <a:close/>
                  <a:moveTo>
                    <a:pt x="18538" y="18955"/>
                  </a:moveTo>
                  <a:lnTo>
                    <a:pt x="18538" y="18955"/>
                  </a:lnTo>
                  <a:lnTo>
                    <a:pt x="18538" y="18955"/>
                  </a:lnTo>
                  <a:close/>
                  <a:moveTo>
                    <a:pt x="6239" y="17502"/>
                  </a:moveTo>
                  <a:lnTo>
                    <a:pt x="6239" y="18967"/>
                  </a:lnTo>
                  <a:lnTo>
                    <a:pt x="4763" y="18967"/>
                  </a:lnTo>
                  <a:lnTo>
                    <a:pt x="4763" y="17502"/>
                  </a:lnTo>
                  <a:close/>
                  <a:moveTo>
                    <a:pt x="16990" y="17502"/>
                  </a:moveTo>
                  <a:lnTo>
                    <a:pt x="16990" y="18967"/>
                  </a:lnTo>
                  <a:lnTo>
                    <a:pt x="15526" y="18967"/>
                  </a:lnTo>
                  <a:lnTo>
                    <a:pt x="15526" y="17502"/>
                  </a:lnTo>
                  <a:close/>
                  <a:moveTo>
                    <a:pt x="18538" y="18955"/>
                  </a:moveTo>
                  <a:lnTo>
                    <a:pt x="18526" y="18967"/>
                  </a:lnTo>
                  <a:lnTo>
                    <a:pt x="18538" y="18967"/>
                  </a:lnTo>
                  <a:lnTo>
                    <a:pt x="18538" y="18955"/>
                  </a:lnTo>
                  <a:close/>
                  <a:moveTo>
                    <a:pt x="7763" y="19026"/>
                  </a:moveTo>
                  <a:lnTo>
                    <a:pt x="7763" y="20503"/>
                  </a:lnTo>
                  <a:lnTo>
                    <a:pt x="6298" y="20503"/>
                  </a:lnTo>
                  <a:lnTo>
                    <a:pt x="6298" y="19026"/>
                  </a:lnTo>
                  <a:close/>
                  <a:moveTo>
                    <a:pt x="9299" y="19026"/>
                  </a:moveTo>
                  <a:lnTo>
                    <a:pt x="9299" y="20503"/>
                  </a:lnTo>
                  <a:lnTo>
                    <a:pt x="7822" y="20503"/>
                  </a:lnTo>
                  <a:lnTo>
                    <a:pt x="7822" y="19026"/>
                  </a:lnTo>
                  <a:close/>
                  <a:moveTo>
                    <a:pt x="10847" y="19026"/>
                  </a:moveTo>
                  <a:lnTo>
                    <a:pt x="10847" y="20503"/>
                  </a:lnTo>
                  <a:lnTo>
                    <a:pt x="9370" y="20503"/>
                  </a:lnTo>
                  <a:lnTo>
                    <a:pt x="9370" y="19026"/>
                  </a:lnTo>
                  <a:close/>
                  <a:moveTo>
                    <a:pt x="12383" y="19026"/>
                  </a:moveTo>
                  <a:lnTo>
                    <a:pt x="12383" y="20503"/>
                  </a:lnTo>
                  <a:lnTo>
                    <a:pt x="10906" y="20503"/>
                  </a:lnTo>
                  <a:lnTo>
                    <a:pt x="10906" y="19026"/>
                  </a:lnTo>
                  <a:close/>
                  <a:moveTo>
                    <a:pt x="13918" y="19026"/>
                  </a:moveTo>
                  <a:lnTo>
                    <a:pt x="13918" y="20503"/>
                  </a:lnTo>
                  <a:lnTo>
                    <a:pt x="12442" y="20503"/>
                  </a:lnTo>
                  <a:lnTo>
                    <a:pt x="12442" y="19026"/>
                  </a:lnTo>
                  <a:close/>
                  <a:moveTo>
                    <a:pt x="15466" y="19026"/>
                  </a:moveTo>
                  <a:lnTo>
                    <a:pt x="15466" y="20503"/>
                  </a:lnTo>
                  <a:lnTo>
                    <a:pt x="13990" y="20503"/>
                  </a:lnTo>
                  <a:lnTo>
                    <a:pt x="13990" y="19026"/>
                  </a:lnTo>
                  <a:close/>
                  <a:moveTo>
                    <a:pt x="10835" y="0"/>
                  </a:moveTo>
                  <a:lnTo>
                    <a:pt x="10835" y="572"/>
                  </a:lnTo>
                  <a:lnTo>
                    <a:pt x="10847" y="572"/>
                  </a:lnTo>
                  <a:lnTo>
                    <a:pt x="10847" y="2048"/>
                  </a:lnTo>
                  <a:lnTo>
                    <a:pt x="9370" y="2048"/>
                  </a:lnTo>
                  <a:lnTo>
                    <a:pt x="9370" y="572"/>
                  </a:lnTo>
                  <a:lnTo>
                    <a:pt x="9358" y="572"/>
                  </a:lnTo>
                  <a:lnTo>
                    <a:pt x="9358" y="119"/>
                  </a:lnTo>
                  <a:cubicBezTo>
                    <a:pt x="9346" y="119"/>
                    <a:pt x="9311" y="119"/>
                    <a:pt x="9299" y="131"/>
                  </a:cubicBezTo>
                  <a:lnTo>
                    <a:pt x="9299" y="572"/>
                  </a:lnTo>
                  <a:lnTo>
                    <a:pt x="9299" y="2048"/>
                  </a:lnTo>
                  <a:lnTo>
                    <a:pt x="7822" y="2048"/>
                  </a:lnTo>
                  <a:lnTo>
                    <a:pt x="7822" y="572"/>
                  </a:lnTo>
                  <a:lnTo>
                    <a:pt x="7822" y="453"/>
                  </a:lnTo>
                  <a:cubicBezTo>
                    <a:pt x="7811" y="453"/>
                    <a:pt x="7775" y="477"/>
                    <a:pt x="7763" y="477"/>
                  </a:cubicBezTo>
                  <a:lnTo>
                    <a:pt x="7763" y="572"/>
                  </a:lnTo>
                  <a:lnTo>
                    <a:pt x="7453" y="572"/>
                  </a:lnTo>
                  <a:cubicBezTo>
                    <a:pt x="7394" y="596"/>
                    <a:pt x="7334" y="619"/>
                    <a:pt x="7275" y="631"/>
                  </a:cubicBezTo>
                  <a:lnTo>
                    <a:pt x="7751" y="631"/>
                  </a:lnTo>
                  <a:lnTo>
                    <a:pt x="7751" y="2108"/>
                  </a:lnTo>
                  <a:lnTo>
                    <a:pt x="7787" y="2108"/>
                  </a:lnTo>
                  <a:lnTo>
                    <a:pt x="7787" y="3584"/>
                  </a:lnTo>
                  <a:lnTo>
                    <a:pt x="6310" y="3584"/>
                  </a:lnTo>
                  <a:lnTo>
                    <a:pt x="6310" y="2108"/>
                  </a:lnTo>
                  <a:lnTo>
                    <a:pt x="6275" y="2108"/>
                  </a:lnTo>
                  <a:lnTo>
                    <a:pt x="6275" y="1036"/>
                  </a:lnTo>
                  <a:cubicBezTo>
                    <a:pt x="6263" y="1048"/>
                    <a:pt x="6227" y="1048"/>
                    <a:pt x="6215" y="1072"/>
                  </a:cubicBezTo>
                  <a:lnTo>
                    <a:pt x="6215" y="2108"/>
                  </a:lnTo>
                  <a:lnTo>
                    <a:pt x="6239" y="2108"/>
                  </a:lnTo>
                  <a:lnTo>
                    <a:pt x="6239" y="3584"/>
                  </a:lnTo>
                  <a:lnTo>
                    <a:pt x="4763" y="3584"/>
                  </a:lnTo>
                  <a:lnTo>
                    <a:pt x="4763" y="2108"/>
                  </a:lnTo>
                  <a:lnTo>
                    <a:pt x="4739" y="2108"/>
                  </a:lnTo>
                  <a:lnTo>
                    <a:pt x="4739" y="1929"/>
                  </a:lnTo>
                  <a:cubicBezTo>
                    <a:pt x="4727" y="1941"/>
                    <a:pt x="4703" y="1965"/>
                    <a:pt x="4679" y="1977"/>
                  </a:cubicBezTo>
                  <a:lnTo>
                    <a:pt x="4679" y="2120"/>
                  </a:lnTo>
                  <a:lnTo>
                    <a:pt x="4489" y="2120"/>
                  </a:lnTo>
                  <a:cubicBezTo>
                    <a:pt x="4465" y="2143"/>
                    <a:pt x="4429" y="2167"/>
                    <a:pt x="4417" y="2179"/>
                  </a:cubicBezTo>
                  <a:lnTo>
                    <a:pt x="4703" y="2179"/>
                  </a:lnTo>
                  <a:lnTo>
                    <a:pt x="4703" y="3656"/>
                  </a:lnTo>
                  <a:lnTo>
                    <a:pt x="4703" y="5132"/>
                  </a:lnTo>
                  <a:lnTo>
                    <a:pt x="3227" y="5132"/>
                  </a:lnTo>
                  <a:lnTo>
                    <a:pt x="3227" y="3656"/>
                  </a:lnTo>
                  <a:lnTo>
                    <a:pt x="3227" y="3215"/>
                  </a:lnTo>
                  <a:lnTo>
                    <a:pt x="3167" y="3275"/>
                  </a:lnTo>
                  <a:lnTo>
                    <a:pt x="3167" y="3656"/>
                  </a:lnTo>
                  <a:lnTo>
                    <a:pt x="2798" y="3656"/>
                  </a:lnTo>
                  <a:cubicBezTo>
                    <a:pt x="2774" y="3667"/>
                    <a:pt x="2762" y="3703"/>
                    <a:pt x="2750" y="3715"/>
                  </a:cubicBezTo>
                  <a:lnTo>
                    <a:pt x="3167" y="3715"/>
                  </a:lnTo>
                  <a:lnTo>
                    <a:pt x="3167" y="5191"/>
                  </a:lnTo>
                  <a:lnTo>
                    <a:pt x="3155" y="5191"/>
                  </a:lnTo>
                  <a:lnTo>
                    <a:pt x="3155" y="6656"/>
                  </a:lnTo>
                  <a:lnTo>
                    <a:pt x="1679" y="6656"/>
                  </a:lnTo>
                  <a:lnTo>
                    <a:pt x="1679" y="5191"/>
                  </a:lnTo>
                  <a:lnTo>
                    <a:pt x="1691" y="5191"/>
                  </a:lnTo>
                  <a:lnTo>
                    <a:pt x="1691" y="5132"/>
                  </a:lnTo>
                  <a:cubicBezTo>
                    <a:pt x="1667" y="5180"/>
                    <a:pt x="1631" y="5203"/>
                    <a:pt x="1619" y="5251"/>
                  </a:cubicBezTo>
                  <a:lnTo>
                    <a:pt x="1631" y="5251"/>
                  </a:lnTo>
                  <a:lnTo>
                    <a:pt x="1631" y="6727"/>
                  </a:lnTo>
                  <a:lnTo>
                    <a:pt x="845" y="6727"/>
                  </a:lnTo>
                  <a:cubicBezTo>
                    <a:pt x="834" y="6739"/>
                    <a:pt x="834" y="6763"/>
                    <a:pt x="810" y="6787"/>
                  </a:cubicBezTo>
                  <a:lnTo>
                    <a:pt x="1619" y="6787"/>
                  </a:lnTo>
                  <a:lnTo>
                    <a:pt x="1619" y="8251"/>
                  </a:lnTo>
                  <a:lnTo>
                    <a:pt x="310" y="8251"/>
                  </a:lnTo>
                  <a:cubicBezTo>
                    <a:pt x="310" y="8275"/>
                    <a:pt x="298" y="8299"/>
                    <a:pt x="298" y="8311"/>
                  </a:cubicBezTo>
                  <a:lnTo>
                    <a:pt x="1619" y="8311"/>
                  </a:lnTo>
                  <a:lnTo>
                    <a:pt x="1619" y="9787"/>
                  </a:lnTo>
                  <a:lnTo>
                    <a:pt x="143" y="9787"/>
                  </a:lnTo>
                  <a:lnTo>
                    <a:pt x="143" y="9061"/>
                  </a:lnTo>
                  <a:cubicBezTo>
                    <a:pt x="131" y="9180"/>
                    <a:pt x="95" y="9299"/>
                    <a:pt x="83" y="9406"/>
                  </a:cubicBezTo>
                  <a:lnTo>
                    <a:pt x="83" y="9775"/>
                  </a:lnTo>
                  <a:lnTo>
                    <a:pt x="48" y="9775"/>
                  </a:lnTo>
                  <a:lnTo>
                    <a:pt x="48" y="9835"/>
                  </a:lnTo>
                  <a:lnTo>
                    <a:pt x="95" y="9835"/>
                  </a:lnTo>
                  <a:lnTo>
                    <a:pt x="95" y="11311"/>
                  </a:lnTo>
                  <a:lnTo>
                    <a:pt x="0" y="11311"/>
                  </a:lnTo>
                  <a:lnTo>
                    <a:pt x="0" y="11371"/>
                  </a:lnTo>
                  <a:lnTo>
                    <a:pt x="95" y="11371"/>
                  </a:lnTo>
                  <a:lnTo>
                    <a:pt x="95" y="12585"/>
                  </a:lnTo>
                  <a:cubicBezTo>
                    <a:pt x="107" y="12680"/>
                    <a:pt x="131" y="12776"/>
                    <a:pt x="143" y="12895"/>
                  </a:cubicBezTo>
                  <a:lnTo>
                    <a:pt x="143" y="12871"/>
                  </a:lnTo>
                  <a:lnTo>
                    <a:pt x="1619" y="12871"/>
                  </a:lnTo>
                  <a:lnTo>
                    <a:pt x="1619" y="14347"/>
                  </a:lnTo>
                  <a:lnTo>
                    <a:pt x="500" y="14347"/>
                  </a:lnTo>
                  <a:cubicBezTo>
                    <a:pt x="500" y="14359"/>
                    <a:pt x="524" y="14383"/>
                    <a:pt x="524" y="14395"/>
                  </a:cubicBezTo>
                  <a:lnTo>
                    <a:pt x="1619" y="14395"/>
                  </a:lnTo>
                  <a:lnTo>
                    <a:pt x="1619" y="15871"/>
                  </a:lnTo>
                  <a:lnTo>
                    <a:pt x="1131" y="15871"/>
                  </a:lnTo>
                  <a:cubicBezTo>
                    <a:pt x="1143" y="15883"/>
                    <a:pt x="1143" y="15919"/>
                    <a:pt x="1155" y="15931"/>
                  </a:cubicBezTo>
                  <a:lnTo>
                    <a:pt x="1619" y="15931"/>
                  </a:lnTo>
                  <a:lnTo>
                    <a:pt x="1619" y="16752"/>
                  </a:lnTo>
                  <a:cubicBezTo>
                    <a:pt x="1631" y="16776"/>
                    <a:pt x="1667" y="16812"/>
                    <a:pt x="1679" y="16836"/>
                  </a:cubicBezTo>
                  <a:lnTo>
                    <a:pt x="1679" y="15931"/>
                  </a:lnTo>
                  <a:lnTo>
                    <a:pt x="3155" y="15931"/>
                  </a:lnTo>
                  <a:lnTo>
                    <a:pt x="3155" y="17407"/>
                  </a:lnTo>
                  <a:lnTo>
                    <a:pt x="2072" y="17407"/>
                  </a:lnTo>
                  <a:cubicBezTo>
                    <a:pt x="2084" y="17419"/>
                    <a:pt x="2096" y="17455"/>
                    <a:pt x="2107" y="17467"/>
                  </a:cubicBezTo>
                  <a:lnTo>
                    <a:pt x="3167" y="17467"/>
                  </a:lnTo>
                  <a:lnTo>
                    <a:pt x="3167" y="18681"/>
                  </a:lnTo>
                  <a:lnTo>
                    <a:pt x="3227" y="18741"/>
                  </a:lnTo>
                  <a:lnTo>
                    <a:pt x="3227" y="17467"/>
                  </a:lnTo>
                  <a:lnTo>
                    <a:pt x="4703" y="17467"/>
                  </a:lnTo>
                  <a:lnTo>
                    <a:pt x="4703" y="18943"/>
                  </a:lnTo>
                  <a:lnTo>
                    <a:pt x="3417" y="18943"/>
                  </a:lnTo>
                  <a:lnTo>
                    <a:pt x="3477" y="19003"/>
                  </a:lnTo>
                  <a:lnTo>
                    <a:pt x="4703" y="19003"/>
                  </a:lnTo>
                  <a:lnTo>
                    <a:pt x="4703" y="19979"/>
                  </a:lnTo>
                  <a:cubicBezTo>
                    <a:pt x="4715" y="19991"/>
                    <a:pt x="4751" y="20015"/>
                    <a:pt x="4763" y="20027"/>
                  </a:cubicBezTo>
                  <a:lnTo>
                    <a:pt x="4763" y="19003"/>
                  </a:lnTo>
                  <a:lnTo>
                    <a:pt x="6239" y="19003"/>
                  </a:lnTo>
                  <a:lnTo>
                    <a:pt x="6239" y="20467"/>
                  </a:lnTo>
                  <a:lnTo>
                    <a:pt x="5477" y="20467"/>
                  </a:lnTo>
                  <a:cubicBezTo>
                    <a:pt x="5501" y="20491"/>
                    <a:pt x="5548" y="20515"/>
                    <a:pt x="5584" y="20527"/>
                  </a:cubicBezTo>
                  <a:lnTo>
                    <a:pt x="6239" y="20527"/>
                  </a:lnTo>
                  <a:lnTo>
                    <a:pt x="6239" y="20872"/>
                  </a:lnTo>
                  <a:cubicBezTo>
                    <a:pt x="6251" y="20884"/>
                    <a:pt x="6275" y="20884"/>
                    <a:pt x="6298" y="20908"/>
                  </a:cubicBezTo>
                  <a:lnTo>
                    <a:pt x="6298" y="20527"/>
                  </a:lnTo>
                  <a:lnTo>
                    <a:pt x="7763" y="20527"/>
                  </a:lnTo>
                  <a:lnTo>
                    <a:pt x="7763" y="21467"/>
                  </a:lnTo>
                  <a:cubicBezTo>
                    <a:pt x="7787" y="21467"/>
                    <a:pt x="7811" y="21479"/>
                    <a:pt x="7822" y="21479"/>
                  </a:cubicBezTo>
                  <a:lnTo>
                    <a:pt x="7822" y="20527"/>
                  </a:lnTo>
                  <a:lnTo>
                    <a:pt x="9299" y="20527"/>
                  </a:lnTo>
                  <a:lnTo>
                    <a:pt x="9299" y="21824"/>
                  </a:lnTo>
                  <a:cubicBezTo>
                    <a:pt x="9311" y="21824"/>
                    <a:pt x="9346" y="21824"/>
                    <a:pt x="9358" y="21836"/>
                  </a:cubicBezTo>
                  <a:lnTo>
                    <a:pt x="9358" y="20550"/>
                  </a:lnTo>
                  <a:lnTo>
                    <a:pt x="10835" y="20550"/>
                  </a:lnTo>
                  <a:lnTo>
                    <a:pt x="10835" y="21955"/>
                  </a:lnTo>
                  <a:lnTo>
                    <a:pt x="10894" y="21955"/>
                  </a:lnTo>
                  <a:lnTo>
                    <a:pt x="10894" y="20550"/>
                  </a:lnTo>
                  <a:lnTo>
                    <a:pt x="12371" y="20550"/>
                  </a:lnTo>
                  <a:lnTo>
                    <a:pt x="12371" y="21872"/>
                  </a:lnTo>
                  <a:lnTo>
                    <a:pt x="12430" y="21872"/>
                  </a:lnTo>
                  <a:lnTo>
                    <a:pt x="12430" y="20550"/>
                  </a:lnTo>
                  <a:lnTo>
                    <a:pt x="13895" y="20550"/>
                  </a:lnTo>
                  <a:lnTo>
                    <a:pt x="13895" y="21574"/>
                  </a:lnTo>
                  <a:cubicBezTo>
                    <a:pt x="13918" y="21574"/>
                    <a:pt x="13942" y="21562"/>
                    <a:pt x="13954" y="21562"/>
                  </a:cubicBezTo>
                  <a:lnTo>
                    <a:pt x="13954" y="20550"/>
                  </a:lnTo>
                  <a:lnTo>
                    <a:pt x="15431" y="20550"/>
                  </a:lnTo>
                  <a:lnTo>
                    <a:pt x="15431" y="21027"/>
                  </a:lnTo>
                  <a:cubicBezTo>
                    <a:pt x="15442" y="21003"/>
                    <a:pt x="15478" y="21003"/>
                    <a:pt x="15490" y="20991"/>
                  </a:cubicBezTo>
                  <a:lnTo>
                    <a:pt x="15490" y="20550"/>
                  </a:lnTo>
                  <a:lnTo>
                    <a:pt x="16383" y="20550"/>
                  </a:lnTo>
                  <a:cubicBezTo>
                    <a:pt x="16419" y="20527"/>
                    <a:pt x="16455" y="20503"/>
                    <a:pt x="16490" y="20491"/>
                  </a:cubicBezTo>
                  <a:lnTo>
                    <a:pt x="15502" y="20491"/>
                  </a:lnTo>
                  <a:lnTo>
                    <a:pt x="15502" y="19015"/>
                  </a:lnTo>
                  <a:lnTo>
                    <a:pt x="16978" y="19015"/>
                  </a:lnTo>
                  <a:lnTo>
                    <a:pt x="16978" y="20193"/>
                  </a:lnTo>
                  <a:cubicBezTo>
                    <a:pt x="16990" y="20169"/>
                    <a:pt x="17026" y="20158"/>
                    <a:pt x="17038" y="20158"/>
                  </a:cubicBezTo>
                  <a:lnTo>
                    <a:pt x="17038" y="19015"/>
                  </a:lnTo>
                  <a:lnTo>
                    <a:pt x="18479" y="19015"/>
                  </a:lnTo>
                  <a:lnTo>
                    <a:pt x="18526" y="18967"/>
                  </a:lnTo>
                  <a:lnTo>
                    <a:pt x="17062" y="18967"/>
                  </a:lnTo>
                  <a:lnTo>
                    <a:pt x="17062" y="17502"/>
                  </a:lnTo>
                  <a:lnTo>
                    <a:pt x="18538" y="17502"/>
                  </a:lnTo>
                  <a:lnTo>
                    <a:pt x="18538" y="18955"/>
                  </a:lnTo>
                  <a:lnTo>
                    <a:pt x="18574" y="18919"/>
                  </a:lnTo>
                  <a:lnTo>
                    <a:pt x="18574" y="17467"/>
                  </a:lnTo>
                  <a:lnTo>
                    <a:pt x="19848" y="17467"/>
                  </a:lnTo>
                  <a:cubicBezTo>
                    <a:pt x="19872" y="17455"/>
                    <a:pt x="19884" y="17419"/>
                    <a:pt x="19895" y="17407"/>
                  </a:cubicBezTo>
                  <a:lnTo>
                    <a:pt x="18574" y="17407"/>
                  </a:lnTo>
                  <a:lnTo>
                    <a:pt x="18574" y="15931"/>
                  </a:lnTo>
                  <a:lnTo>
                    <a:pt x="20050" y="15931"/>
                  </a:lnTo>
                  <a:lnTo>
                    <a:pt x="20050" y="17193"/>
                  </a:lnTo>
                  <a:cubicBezTo>
                    <a:pt x="20062" y="17169"/>
                    <a:pt x="20086" y="17133"/>
                    <a:pt x="20110" y="17121"/>
                  </a:cubicBezTo>
                  <a:lnTo>
                    <a:pt x="20110" y="15943"/>
                  </a:lnTo>
                  <a:lnTo>
                    <a:pt x="20788" y="15943"/>
                  </a:lnTo>
                  <a:cubicBezTo>
                    <a:pt x="20800" y="15931"/>
                    <a:pt x="20800" y="15907"/>
                    <a:pt x="20824" y="15883"/>
                  </a:cubicBezTo>
                  <a:lnTo>
                    <a:pt x="20110" y="15883"/>
                  </a:lnTo>
                  <a:lnTo>
                    <a:pt x="20110" y="14419"/>
                  </a:lnTo>
                  <a:lnTo>
                    <a:pt x="21431" y="14419"/>
                  </a:lnTo>
                  <a:cubicBezTo>
                    <a:pt x="21431" y="14395"/>
                    <a:pt x="21443" y="14371"/>
                    <a:pt x="21443" y="14359"/>
                  </a:cubicBezTo>
                  <a:lnTo>
                    <a:pt x="20086" y="14359"/>
                  </a:lnTo>
                  <a:lnTo>
                    <a:pt x="20086" y="12883"/>
                  </a:lnTo>
                  <a:lnTo>
                    <a:pt x="21562" y="12883"/>
                  </a:lnTo>
                  <a:lnTo>
                    <a:pt x="21562" y="13919"/>
                  </a:lnTo>
                  <a:cubicBezTo>
                    <a:pt x="21574" y="13847"/>
                    <a:pt x="21610" y="13788"/>
                    <a:pt x="21622" y="13716"/>
                  </a:cubicBezTo>
                  <a:lnTo>
                    <a:pt x="21622" y="12871"/>
                  </a:lnTo>
                  <a:lnTo>
                    <a:pt x="21800" y="12871"/>
                  </a:lnTo>
                  <a:cubicBezTo>
                    <a:pt x="21800" y="12847"/>
                    <a:pt x="21800" y="12823"/>
                    <a:pt x="21812" y="12811"/>
                  </a:cubicBezTo>
                  <a:lnTo>
                    <a:pt x="21622" y="12811"/>
                  </a:lnTo>
                  <a:lnTo>
                    <a:pt x="21622" y="11335"/>
                  </a:lnTo>
                  <a:lnTo>
                    <a:pt x="21967" y="11335"/>
                  </a:lnTo>
                  <a:lnTo>
                    <a:pt x="21967" y="11276"/>
                  </a:lnTo>
                  <a:lnTo>
                    <a:pt x="21622" y="11276"/>
                  </a:lnTo>
                  <a:lnTo>
                    <a:pt x="21622" y="9799"/>
                  </a:lnTo>
                  <a:lnTo>
                    <a:pt x="21908" y="9799"/>
                  </a:lnTo>
                  <a:lnTo>
                    <a:pt x="21908" y="9740"/>
                  </a:lnTo>
                  <a:lnTo>
                    <a:pt x="21622" y="9740"/>
                  </a:lnTo>
                  <a:lnTo>
                    <a:pt x="21622" y="8275"/>
                  </a:lnTo>
                  <a:lnTo>
                    <a:pt x="21634" y="8275"/>
                  </a:lnTo>
                  <a:cubicBezTo>
                    <a:pt x="21634" y="8251"/>
                    <a:pt x="21622" y="8228"/>
                    <a:pt x="21622" y="8216"/>
                  </a:cubicBezTo>
                  <a:cubicBezTo>
                    <a:pt x="21610" y="8132"/>
                    <a:pt x="21574" y="8073"/>
                    <a:pt x="21562" y="8001"/>
                  </a:cubicBezTo>
                  <a:lnTo>
                    <a:pt x="21562" y="8216"/>
                  </a:lnTo>
                  <a:lnTo>
                    <a:pt x="20086" y="8216"/>
                  </a:lnTo>
                  <a:lnTo>
                    <a:pt x="20086" y="6739"/>
                  </a:lnTo>
                  <a:lnTo>
                    <a:pt x="21134" y="6739"/>
                  </a:lnTo>
                  <a:cubicBezTo>
                    <a:pt x="21122" y="6727"/>
                    <a:pt x="21122" y="6692"/>
                    <a:pt x="21098" y="6680"/>
                  </a:cubicBezTo>
                  <a:lnTo>
                    <a:pt x="20086" y="6680"/>
                  </a:lnTo>
                  <a:lnTo>
                    <a:pt x="20086" y="5203"/>
                  </a:lnTo>
                  <a:lnTo>
                    <a:pt x="20348" y="5203"/>
                  </a:lnTo>
                  <a:cubicBezTo>
                    <a:pt x="20324" y="5191"/>
                    <a:pt x="20312" y="5156"/>
                    <a:pt x="20312" y="5144"/>
                  </a:cubicBezTo>
                  <a:lnTo>
                    <a:pt x="20086" y="5144"/>
                  </a:lnTo>
                  <a:lnTo>
                    <a:pt x="20086" y="4799"/>
                  </a:lnTo>
                  <a:cubicBezTo>
                    <a:pt x="20074" y="4775"/>
                    <a:pt x="20050" y="4739"/>
                    <a:pt x="20026" y="4727"/>
                  </a:cubicBezTo>
                  <a:lnTo>
                    <a:pt x="20026" y="5144"/>
                  </a:lnTo>
                  <a:lnTo>
                    <a:pt x="18562" y="5144"/>
                  </a:lnTo>
                  <a:lnTo>
                    <a:pt x="18562" y="3667"/>
                  </a:lnTo>
                  <a:lnTo>
                    <a:pt x="19193" y="3667"/>
                  </a:lnTo>
                  <a:cubicBezTo>
                    <a:pt x="19181" y="3656"/>
                    <a:pt x="19169" y="3632"/>
                    <a:pt x="19157" y="3608"/>
                  </a:cubicBezTo>
                  <a:lnTo>
                    <a:pt x="18562" y="3608"/>
                  </a:lnTo>
                  <a:lnTo>
                    <a:pt x="18562" y="3001"/>
                  </a:lnTo>
                  <a:cubicBezTo>
                    <a:pt x="18538" y="2989"/>
                    <a:pt x="18514" y="2977"/>
                    <a:pt x="18502" y="2941"/>
                  </a:cubicBezTo>
                  <a:lnTo>
                    <a:pt x="18502" y="3608"/>
                  </a:lnTo>
                  <a:lnTo>
                    <a:pt x="17026" y="3608"/>
                  </a:lnTo>
                  <a:lnTo>
                    <a:pt x="17026" y="2143"/>
                  </a:lnTo>
                  <a:lnTo>
                    <a:pt x="17526" y="2143"/>
                  </a:lnTo>
                  <a:cubicBezTo>
                    <a:pt x="17502" y="2120"/>
                    <a:pt x="17467" y="2096"/>
                    <a:pt x="17455" y="2084"/>
                  </a:cubicBezTo>
                  <a:lnTo>
                    <a:pt x="17026" y="2084"/>
                  </a:lnTo>
                  <a:lnTo>
                    <a:pt x="17026" y="1786"/>
                  </a:lnTo>
                  <a:cubicBezTo>
                    <a:pt x="17014" y="1762"/>
                    <a:pt x="16978" y="1751"/>
                    <a:pt x="16966" y="1751"/>
                  </a:cubicBezTo>
                  <a:lnTo>
                    <a:pt x="16966" y="2096"/>
                  </a:lnTo>
                  <a:lnTo>
                    <a:pt x="15490" y="2096"/>
                  </a:lnTo>
                  <a:lnTo>
                    <a:pt x="15490" y="953"/>
                  </a:lnTo>
                  <a:cubicBezTo>
                    <a:pt x="15478" y="929"/>
                    <a:pt x="15442" y="929"/>
                    <a:pt x="15431" y="917"/>
                  </a:cubicBezTo>
                  <a:lnTo>
                    <a:pt x="15431" y="2096"/>
                  </a:lnTo>
                  <a:lnTo>
                    <a:pt x="13954" y="2096"/>
                  </a:lnTo>
                  <a:lnTo>
                    <a:pt x="13954" y="619"/>
                  </a:lnTo>
                  <a:lnTo>
                    <a:pt x="14669" y="619"/>
                  </a:lnTo>
                  <a:cubicBezTo>
                    <a:pt x="14609" y="608"/>
                    <a:pt x="14550" y="572"/>
                    <a:pt x="14490" y="560"/>
                  </a:cubicBezTo>
                  <a:lnTo>
                    <a:pt x="13954" y="560"/>
                  </a:lnTo>
                  <a:lnTo>
                    <a:pt x="13954" y="393"/>
                  </a:lnTo>
                  <a:cubicBezTo>
                    <a:pt x="13942" y="393"/>
                    <a:pt x="13918" y="381"/>
                    <a:pt x="13895" y="381"/>
                  </a:cubicBezTo>
                  <a:lnTo>
                    <a:pt x="13895" y="560"/>
                  </a:lnTo>
                  <a:lnTo>
                    <a:pt x="12430" y="560"/>
                  </a:lnTo>
                  <a:lnTo>
                    <a:pt x="12430" y="84"/>
                  </a:lnTo>
                  <a:lnTo>
                    <a:pt x="12371" y="84"/>
                  </a:lnTo>
                  <a:lnTo>
                    <a:pt x="12371" y="572"/>
                  </a:lnTo>
                  <a:lnTo>
                    <a:pt x="12383" y="572"/>
                  </a:lnTo>
                  <a:lnTo>
                    <a:pt x="12383" y="2048"/>
                  </a:lnTo>
                  <a:lnTo>
                    <a:pt x="10906" y="2048"/>
                  </a:lnTo>
                  <a:lnTo>
                    <a:pt x="10906" y="572"/>
                  </a:lnTo>
                  <a:lnTo>
                    <a:pt x="10894" y="572"/>
                  </a:lnTo>
                  <a:lnTo>
                    <a:pt x="108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32;p44">
              <a:extLst>
                <a:ext uri="{FF2B5EF4-FFF2-40B4-BE49-F238E27FC236}">
                  <a16:creationId xmlns:a16="http://schemas.microsoft.com/office/drawing/2014/main" id="{09FD559B-8C1F-A3B9-841A-2CA47EC2D084}"/>
                </a:ext>
              </a:extLst>
            </p:cNvPr>
            <p:cNvSpPr/>
            <p:nvPr/>
          </p:nvSpPr>
          <p:spPr>
            <a:xfrm>
              <a:off x="5741949" y="2154852"/>
              <a:ext cx="236922" cy="146025"/>
            </a:xfrm>
            <a:custGeom>
              <a:avLst/>
              <a:gdLst/>
              <a:ahLst/>
              <a:cxnLst/>
              <a:rect l="l" t="t" r="r" b="b"/>
              <a:pathLst>
                <a:path w="7478" h="4609" extrusionOk="0">
                  <a:moveTo>
                    <a:pt x="3739" y="1"/>
                  </a:moveTo>
                  <a:cubicBezTo>
                    <a:pt x="1691" y="1"/>
                    <a:pt x="0" y="1692"/>
                    <a:pt x="0" y="3739"/>
                  </a:cubicBezTo>
                  <a:lnTo>
                    <a:pt x="0" y="4609"/>
                  </a:lnTo>
                  <a:lnTo>
                    <a:pt x="1608" y="4609"/>
                  </a:lnTo>
                  <a:lnTo>
                    <a:pt x="1608" y="3739"/>
                  </a:lnTo>
                  <a:cubicBezTo>
                    <a:pt x="1608" y="2561"/>
                    <a:pt x="2560" y="1608"/>
                    <a:pt x="3739" y="1608"/>
                  </a:cubicBezTo>
                  <a:cubicBezTo>
                    <a:pt x="4917" y="1608"/>
                    <a:pt x="5870" y="2561"/>
                    <a:pt x="5870" y="3739"/>
                  </a:cubicBezTo>
                  <a:lnTo>
                    <a:pt x="5870" y="4609"/>
                  </a:lnTo>
                  <a:lnTo>
                    <a:pt x="7477" y="4609"/>
                  </a:lnTo>
                  <a:lnTo>
                    <a:pt x="7477" y="3739"/>
                  </a:lnTo>
                  <a:cubicBezTo>
                    <a:pt x="7477" y="1692"/>
                    <a:pt x="5787" y="1"/>
                    <a:pt x="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33;p44">
              <a:extLst>
                <a:ext uri="{FF2B5EF4-FFF2-40B4-BE49-F238E27FC236}">
                  <a16:creationId xmlns:a16="http://schemas.microsoft.com/office/drawing/2014/main" id="{6F0EFA77-35ED-D17C-9615-CA42785D01FF}"/>
                </a:ext>
              </a:extLst>
            </p:cNvPr>
            <p:cNvSpPr/>
            <p:nvPr/>
          </p:nvSpPr>
          <p:spPr>
            <a:xfrm>
              <a:off x="5707605" y="2300845"/>
              <a:ext cx="305198" cy="260303"/>
            </a:xfrm>
            <a:custGeom>
              <a:avLst/>
              <a:gdLst/>
              <a:ahLst/>
              <a:cxnLst/>
              <a:rect l="l" t="t" r="r" b="b"/>
              <a:pathLst>
                <a:path w="9633" h="8216" extrusionOk="0">
                  <a:moveTo>
                    <a:pt x="1072" y="1"/>
                  </a:moveTo>
                  <a:lnTo>
                    <a:pt x="1072" y="203"/>
                  </a:lnTo>
                  <a:lnTo>
                    <a:pt x="263" y="203"/>
                  </a:lnTo>
                  <a:cubicBezTo>
                    <a:pt x="120" y="203"/>
                    <a:pt x="1" y="322"/>
                    <a:pt x="1" y="477"/>
                  </a:cubicBezTo>
                  <a:lnTo>
                    <a:pt x="1" y="7144"/>
                  </a:lnTo>
                  <a:cubicBezTo>
                    <a:pt x="1" y="7740"/>
                    <a:pt x="477" y="8216"/>
                    <a:pt x="1072" y="8216"/>
                  </a:cubicBezTo>
                  <a:lnTo>
                    <a:pt x="8537" y="8216"/>
                  </a:lnTo>
                  <a:cubicBezTo>
                    <a:pt x="9133" y="8216"/>
                    <a:pt x="9621" y="7740"/>
                    <a:pt x="9621" y="7144"/>
                  </a:cubicBezTo>
                  <a:lnTo>
                    <a:pt x="9621" y="477"/>
                  </a:lnTo>
                  <a:cubicBezTo>
                    <a:pt x="9633" y="322"/>
                    <a:pt x="9514" y="203"/>
                    <a:pt x="9359" y="203"/>
                  </a:cubicBezTo>
                  <a:lnTo>
                    <a:pt x="8561" y="203"/>
                  </a:lnTo>
                  <a:lnTo>
                    <a:pt x="8561" y="1"/>
                  </a:lnTo>
                  <a:lnTo>
                    <a:pt x="6954" y="1"/>
                  </a:lnTo>
                  <a:lnTo>
                    <a:pt x="6954" y="203"/>
                  </a:lnTo>
                  <a:lnTo>
                    <a:pt x="2680" y="203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34;p44">
              <a:extLst>
                <a:ext uri="{FF2B5EF4-FFF2-40B4-BE49-F238E27FC236}">
                  <a16:creationId xmlns:a16="http://schemas.microsoft.com/office/drawing/2014/main" id="{91E2EA36-3232-824A-8462-491BF4743A10}"/>
                </a:ext>
              </a:extLst>
            </p:cNvPr>
            <p:cNvSpPr/>
            <p:nvPr/>
          </p:nvSpPr>
          <p:spPr>
            <a:xfrm>
              <a:off x="5827175" y="2374412"/>
              <a:ext cx="67959" cy="118841"/>
            </a:xfrm>
            <a:custGeom>
              <a:avLst/>
              <a:gdLst/>
              <a:ahLst/>
              <a:cxnLst/>
              <a:rect l="l" t="t" r="r" b="b"/>
              <a:pathLst>
                <a:path w="2145" h="3751" extrusionOk="0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429"/>
                    <a:pt x="168" y="1739"/>
                    <a:pt x="442" y="1929"/>
                  </a:cubicBezTo>
                  <a:lnTo>
                    <a:pt x="275" y="3453"/>
                  </a:lnTo>
                  <a:cubicBezTo>
                    <a:pt x="263" y="3525"/>
                    <a:pt x="287" y="3596"/>
                    <a:pt x="334" y="3656"/>
                  </a:cubicBezTo>
                  <a:cubicBezTo>
                    <a:pt x="382" y="3715"/>
                    <a:pt x="453" y="3751"/>
                    <a:pt x="525" y="3751"/>
                  </a:cubicBezTo>
                  <a:lnTo>
                    <a:pt x="1596" y="3751"/>
                  </a:lnTo>
                  <a:cubicBezTo>
                    <a:pt x="1680" y="3751"/>
                    <a:pt x="1751" y="3715"/>
                    <a:pt x="1787" y="3656"/>
                  </a:cubicBezTo>
                  <a:cubicBezTo>
                    <a:pt x="1835" y="3596"/>
                    <a:pt x="1870" y="3525"/>
                    <a:pt x="1858" y="3453"/>
                  </a:cubicBezTo>
                  <a:lnTo>
                    <a:pt x="1715" y="1929"/>
                  </a:lnTo>
                  <a:cubicBezTo>
                    <a:pt x="1989" y="1727"/>
                    <a:pt x="2144" y="1405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35;p44">
              <a:extLst>
                <a:ext uri="{FF2B5EF4-FFF2-40B4-BE49-F238E27FC236}">
                  <a16:creationId xmlns:a16="http://schemas.microsoft.com/office/drawing/2014/main" id="{A5DCC0E5-F8B8-42FF-8818-7BA672CA4CC4}"/>
                </a:ext>
              </a:extLst>
            </p:cNvPr>
            <p:cNvSpPr/>
            <p:nvPr/>
          </p:nvSpPr>
          <p:spPr>
            <a:xfrm>
              <a:off x="6064477" y="2081317"/>
              <a:ext cx="136932" cy="136963"/>
            </a:xfrm>
            <a:custGeom>
              <a:avLst/>
              <a:gdLst/>
              <a:ahLst/>
              <a:cxnLst/>
              <a:rect l="l" t="t" r="r" b="b"/>
              <a:pathLst>
                <a:path w="4322" h="4323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lnTo>
                    <a:pt x="0" y="4072"/>
                  </a:lnTo>
                  <a:cubicBezTo>
                    <a:pt x="0" y="4203"/>
                    <a:pt x="119" y="4322"/>
                    <a:pt x="262" y="4322"/>
                  </a:cubicBezTo>
                  <a:lnTo>
                    <a:pt x="4072" y="4322"/>
                  </a:lnTo>
                  <a:cubicBezTo>
                    <a:pt x="4203" y="4322"/>
                    <a:pt x="4322" y="4215"/>
                    <a:pt x="4322" y="4072"/>
                  </a:cubicBezTo>
                  <a:lnTo>
                    <a:pt x="4322" y="262"/>
                  </a:lnTo>
                  <a:cubicBezTo>
                    <a:pt x="4322" y="119"/>
                    <a:pt x="4203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36;p44">
              <a:extLst>
                <a:ext uri="{FF2B5EF4-FFF2-40B4-BE49-F238E27FC236}">
                  <a16:creationId xmlns:a16="http://schemas.microsoft.com/office/drawing/2014/main" id="{E435F377-B932-C212-F8F6-F59D36E99072}"/>
                </a:ext>
              </a:extLst>
            </p:cNvPr>
            <p:cNvSpPr/>
            <p:nvPr/>
          </p:nvSpPr>
          <p:spPr>
            <a:xfrm>
              <a:off x="6094639" y="2108849"/>
              <a:ext cx="80759" cy="80759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441" y="0"/>
                  </a:moveTo>
                  <a:lnTo>
                    <a:pt x="1" y="429"/>
                  </a:lnTo>
                  <a:lnTo>
                    <a:pt x="858" y="1274"/>
                  </a:lnTo>
                  <a:lnTo>
                    <a:pt x="1" y="2132"/>
                  </a:lnTo>
                  <a:lnTo>
                    <a:pt x="441" y="2548"/>
                  </a:lnTo>
                  <a:lnTo>
                    <a:pt x="1286" y="1691"/>
                  </a:lnTo>
                  <a:lnTo>
                    <a:pt x="2132" y="2548"/>
                  </a:lnTo>
                  <a:lnTo>
                    <a:pt x="2548" y="2132"/>
                  </a:lnTo>
                  <a:lnTo>
                    <a:pt x="1703" y="1274"/>
                  </a:lnTo>
                  <a:lnTo>
                    <a:pt x="2548" y="429"/>
                  </a:lnTo>
                  <a:lnTo>
                    <a:pt x="2132" y="0"/>
                  </a:lnTo>
                  <a:lnTo>
                    <a:pt x="1286" y="8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37;p44">
              <a:extLst>
                <a:ext uri="{FF2B5EF4-FFF2-40B4-BE49-F238E27FC236}">
                  <a16:creationId xmlns:a16="http://schemas.microsoft.com/office/drawing/2014/main" id="{2E711BF1-7672-31ED-C35B-371293D0B370}"/>
                </a:ext>
              </a:extLst>
            </p:cNvPr>
            <p:cNvSpPr/>
            <p:nvPr/>
          </p:nvSpPr>
          <p:spPr>
            <a:xfrm>
              <a:off x="4472590" y="1562643"/>
              <a:ext cx="351612" cy="44546"/>
            </a:xfrm>
            <a:custGeom>
              <a:avLst/>
              <a:gdLst/>
              <a:ahLst/>
              <a:cxnLst/>
              <a:rect l="l" t="t" r="r" b="b"/>
              <a:pathLst>
                <a:path w="11098" h="1406" extrusionOk="0">
                  <a:moveTo>
                    <a:pt x="620" y="0"/>
                  </a:moveTo>
                  <a:cubicBezTo>
                    <a:pt x="286" y="0"/>
                    <a:pt x="1" y="274"/>
                    <a:pt x="1" y="619"/>
                  </a:cubicBezTo>
                  <a:lnTo>
                    <a:pt x="1" y="1405"/>
                  </a:lnTo>
                  <a:lnTo>
                    <a:pt x="11073" y="1405"/>
                  </a:lnTo>
                  <a:lnTo>
                    <a:pt x="11073" y="619"/>
                  </a:lnTo>
                  <a:lnTo>
                    <a:pt x="11097" y="619"/>
                  </a:lnTo>
                  <a:cubicBezTo>
                    <a:pt x="11097" y="286"/>
                    <a:pt x="10823" y="0"/>
                    <a:pt x="10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38;p44">
              <a:extLst>
                <a:ext uri="{FF2B5EF4-FFF2-40B4-BE49-F238E27FC236}">
                  <a16:creationId xmlns:a16="http://schemas.microsoft.com/office/drawing/2014/main" id="{6FCD4F08-71FA-DA9F-293A-54C635BF033B}"/>
                </a:ext>
              </a:extLst>
            </p:cNvPr>
            <p:cNvSpPr/>
            <p:nvPr/>
          </p:nvSpPr>
          <p:spPr>
            <a:xfrm>
              <a:off x="4473350" y="1607157"/>
              <a:ext cx="351232" cy="193897"/>
            </a:xfrm>
            <a:custGeom>
              <a:avLst/>
              <a:gdLst/>
              <a:ahLst/>
              <a:cxnLst/>
              <a:rect l="l" t="t" r="r" b="b"/>
              <a:pathLst>
                <a:path w="11086" h="6120" extrusionOk="0">
                  <a:moveTo>
                    <a:pt x="0" y="0"/>
                  </a:moveTo>
                  <a:lnTo>
                    <a:pt x="0" y="5501"/>
                  </a:lnTo>
                  <a:cubicBezTo>
                    <a:pt x="0" y="5834"/>
                    <a:pt x="262" y="6120"/>
                    <a:pt x="608" y="6120"/>
                  </a:cubicBezTo>
                  <a:lnTo>
                    <a:pt x="10478" y="6120"/>
                  </a:lnTo>
                  <a:cubicBezTo>
                    <a:pt x="10799" y="6120"/>
                    <a:pt x="11085" y="5846"/>
                    <a:pt x="11085" y="5501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39;p44">
              <a:extLst>
                <a:ext uri="{FF2B5EF4-FFF2-40B4-BE49-F238E27FC236}">
                  <a16:creationId xmlns:a16="http://schemas.microsoft.com/office/drawing/2014/main" id="{5BA2B602-F076-9F38-0B5E-A240BA094800}"/>
                </a:ext>
              </a:extLst>
            </p:cNvPr>
            <p:cNvSpPr/>
            <p:nvPr/>
          </p:nvSpPr>
          <p:spPr>
            <a:xfrm>
              <a:off x="4728363" y="1575443"/>
              <a:ext cx="19643" cy="19675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10" y="620"/>
                  </a:cubicBezTo>
                  <a:cubicBezTo>
                    <a:pt x="476" y="620"/>
                    <a:pt x="619" y="489"/>
                    <a:pt x="619" y="311"/>
                  </a:cubicBezTo>
                  <a:cubicBezTo>
                    <a:pt x="619" y="144"/>
                    <a:pt x="476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40;p44">
              <a:extLst>
                <a:ext uri="{FF2B5EF4-FFF2-40B4-BE49-F238E27FC236}">
                  <a16:creationId xmlns:a16="http://schemas.microsoft.com/office/drawing/2014/main" id="{9EB815AF-164F-0058-D594-3B7D77BB7B34}"/>
                </a:ext>
              </a:extLst>
            </p:cNvPr>
            <p:cNvSpPr/>
            <p:nvPr/>
          </p:nvSpPr>
          <p:spPr>
            <a:xfrm>
              <a:off x="4758144" y="1575443"/>
              <a:ext cx="19643" cy="19675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32" y="1"/>
                    <a:pt x="1" y="144"/>
                    <a:pt x="1" y="311"/>
                  </a:cubicBezTo>
                  <a:cubicBezTo>
                    <a:pt x="1" y="489"/>
                    <a:pt x="132" y="620"/>
                    <a:pt x="310" y="620"/>
                  </a:cubicBezTo>
                  <a:cubicBezTo>
                    <a:pt x="477" y="620"/>
                    <a:pt x="620" y="489"/>
                    <a:pt x="620" y="311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41;p44">
              <a:extLst>
                <a:ext uri="{FF2B5EF4-FFF2-40B4-BE49-F238E27FC236}">
                  <a16:creationId xmlns:a16="http://schemas.microsoft.com/office/drawing/2014/main" id="{B1B5D62F-150F-1489-0F11-206ED077BCD2}"/>
                </a:ext>
              </a:extLst>
            </p:cNvPr>
            <p:cNvSpPr/>
            <p:nvPr/>
          </p:nvSpPr>
          <p:spPr>
            <a:xfrm>
              <a:off x="4787577" y="1575443"/>
              <a:ext cx="20023" cy="19675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22" y="620"/>
                  </a:cubicBezTo>
                  <a:cubicBezTo>
                    <a:pt x="489" y="620"/>
                    <a:pt x="631" y="489"/>
                    <a:pt x="631" y="311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42;p44">
              <a:extLst>
                <a:ext uri="{FF2B5EF4-FFF2-40B4-BE49-F238E27FC236}">
                  <a16:creationId xmlns:a16="http://schemas.microsoft.com/office/drawing/2014/main" id="{EBC1E9FE-9E6A-C1EB-22C8-CA7FC18019A4}"/>
                </a:ext>
              </a:extLst>
            </p:cNvPr>
            <p:cNvSpPr/>
            <p:nvPr/>
          </p:nvSpPr>
          <p:spPr>
            <a:xfrm>
              <a:off x="4529935" y="1658831"/>
              <a:ext cx="89820" cy="90168"/>
            </a:xfrm>
            <a:custGeom>
              <a:avLst/>
              <a:gdLst/>
              <a:ahLst/>
              <a:cxnLst/>
              <a:rect l="l" t="t" r="r" b="b"/>
              <a:pathLst>
                <a:path w="2835" h="2846" extrusionOk="0">
                  <a:moveTo>
                    <a:pt x="1310" y="655"/>
                  </a:moveTo>
                  <a:cubicBezTo>
                    <a:pt x="1358" y="655"/>
                    <a:pt x="1405" y="703"/>
                    <a:pt x="1405" y="762"/>
                  </a:cubicBezTo>
                  <a:cubicBezTo>
                    <a:pt x="1405" y="822"/>
                    <a:pt x="1370" y="869"/>
                    <a:pt x="1310" y="869"/>
                  </a:cubicBezTo>
                  <a:cubicBezTo>
                    <a:pt x="953" y="869"/>
                    <a:pt x="655" y="1167"/>
                    <a:pt x="655" y="1524"/>
                  </a:cubicBezTo>
                  <a:cubicBezTo>
                    <a:pt x="655" y="1584"/>
                    <a:pt x="608" y="1619"/>
                    <a:pt x="548" y="1619"/>
                  </a:cubicBezTo>
                  <a:cubicBezTo>
                    <a:pt x="489" y="1619"/>
                    <a:pt x="441" y="1584"/>
                    <a:pt x="441" y="1524"/>
                  </a:cubicBezTo>
                  <a:cubicBezTo>
                    <a:pt x="441" y="1048"/>
                    <a:pt x="834" y="655"/>
                    <a:pt x="1310" y="655"/>
                  </a:cubicBezTo>
                  <a:close/>
                  <a:moveTo>
                    <a:pt x="2721" y="0"/>
                  </a:moveTo>
                  <a:cubicBezTo>
                    <a:pt x="2694" y="0"/>
                    <a:pt x="2667" y="12"/>
                    <a:pt x="2644" y="36"/>
                  </a:cubicBezTo>
                  <a:lnTo>
                    <a:pt x="2417" y="262"/>
                  </a:lnTo>
                  <a:lnTo>
                    <a:pt x="2358" y="322"/>
                  </a:lnTo>
                  <a:lnTo>
                    <a:pt x="2227" y="179"/>
                  </a:lnTo>
                  <a:cubicBezTo>
                    <a:pt x="2185" y="137"/>
                    <a:pt x="2129" y="116"/>
                    <a:pt x="2072" y="116"/>
                  </a:cubicBezTo>
                  <a:cubicBezTo>
                    <a:pt x="2016" y="116"/>
                    <a:pt x="1959" y="137"/>
                    <a:pt x="1917" y="179"/>
                  </a:cubicBezTo>
                  <a:lnTo>
                    <a:pt x="1810" y="286"/>
                  </a:lnTo>
                  <a:lnTo>
                    <a:pt x="1786" y="322"/>
                  </a:lnTo>
                  <a:cubicBezTo>
                    <a:pt x="1632" y="262"/>
                    <a:pt x="1465" y="226"/>
                    <a:pt x="1310" y="226"/>
                  </a:cubicBezTo>
                  <a:cubicBezTo>
                    <a:pt x="596" y="226"/>
                    <a:pt x="0" y="810"/>
                    <a:pt x="0" y="1536"/>
                  </a:cubicBezTo>
                  <a:cubicBezTo>
                    <a:pt x="0" y="2250"/>
                    <a:pt x="572" y="2846"/>
                    <a:pt x="1310" y="2846"/>
                  </a:cubicBezTo>
                  <a:cubicBezTo>
                    <a:pt x="2013" y="2846"/>
                    <a:pt x="2608" y="2262"/>
                    <a:pt x="2608" y="1536"/>
                  </a:cubicBezTo>
                  <a:cubicBezTo>
                    <a:pt x="2608" y="1369"/>
                    <a:pt x="2584" y="1215"/>
                    <a:pt x="2525" y="1060"/>
                  </a:cubicBezTo>
                  <a:cubicBezTo>
                    <a:pt x="2536" y="1060"/>
                    <a:pt x="2536" y="1048"/>
                    <a:pt x="2548" y="1036"/>
                  </a:cubicBezTo>
                  <a:lnTo>
                    <a:pt x="2655" y="929"/>
                  </a:lnTo>
                  <a:cubicBezTo>
                    <a:pt x="2751" y="834"/>
                    <a:pt x="2751" y="703"/>
                    <a:pt x="2655" y="619"/>
                  </a:cubicBezTo>
                  <a:lnTo>
                    <a:pt x="2525" y="476"/>
                  </a:lnTo>
                  <a:lnTo>
                    <a:pt x="2584" y="417"/>
                  </a:lnTo>
                  <a:lnTo>
                    <a:pt x="2798" y="179"/>
                  </a:lnTo>
                  <a:cubicBezTo>
                    <a:pt x="2834" y="143"/>
                    <a:pt x="2834" y="84"/>
                    <a:pt x="2798" y="36"/>
                  </a:cubicBezTo>
                  <a:cubicBezTo>
                    <a:pt x="2775" y="12"/>
                    <a:pt x="274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43;p44">
              <a:extLst>
                <a:ext uri="{FF2B5EF4-FFF2-40B4-BE49-F238E27FC236}">
                  <a16:creationId xmlns:a16="http://schemas.microsoft.com/office/drawing/2014/main" id="{42BE3D17-29CF-AE82-CEC8-2E8A772F7EDC}"/>
                </a:ext>
              </a:extLst>
            </p:cNvPr>
            <p:cNvSpPr/>
            <p:nvPr/>
          </p:nvSpPr>
          <p:spPr>
            <a:xfrm>
              <a:off x="4622733" y="1669286"/>
              <a:ext cx="10962" cy="9948"/>
            </a:xfrm>
            <a:custGeom>
              <a:avLst/>
              <a:gdLst/>
              <a:ahLst/>
              <a:cxnLst/>
              <a:rect l="l" t="t" r="r" b="b"/>
              <a:pathLst>
                <a:path w="346" h="314" extrusionOk="0">
                  <a:moveTo>
                    <a:pt x="115" y="1"/>
                  </a:moveTo>
                  <a:cubicBezTo>
                    <a:pt x="90" y="1"/>
                    <a:pt x="66" y="10"/>
                    <a:pt x="48" y="27"/>
                  </a:cubicBezTo>
                  <a:cubicBezTo>
                    <a:pt x="0" y="75"/>
                    <a:pt x="0" y="135"/>
                    <a:pt x="48" y="182"/>
                  </a:cubicBezTo>
                  <a:lnTo>
                    <a:pt x="143" y="289"/>
                  </a:lnTo>
                  <a:cubicBezTo>
                    <a:pt x="167" y="301"/>
                    <a:pt x="191" y="313"/>
                    <a:pt x="227" y="313"/>
                  </a:cubicBezTo>
                  <a:cubicBezTo>
                    <a:pt x="250" y="313"/>
                    <a:pt x="286" y="301"/>
                    <a:pt x="298" y="289"/>
                  </a:cubicBezTo>
                  <a:cubicBezTo>
                    <a:pt x="346" y="242"/>
                    <a:pt x="346" y="182"/>
                    <a:pt x="298" y="135"/>
                  </a:cubicBezTo>
                  <a:lnTo>
                    <a:pt x="191" y="27"/>
                  </a:lnTo>
                  <a:cubicBezTo>
                    <a:pt x="167" y="10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44;p44">
              <a:extLst>
                <a:ext uri="{FF2B5EF4-FFF2-40B4-BE49-F238E27FC236}">
                  <a16:creationId xmlns:a16="http://schemas.microsoft.com/office/drawing/2014/main" id="{B4DA33FB-A1AC-0D39-F697-8A4309A296AC}"/>
                </a:ext>
              </a:extLst>
            </p:cNvPr>
            <p:cNvSpPr/>
            <p:nvPr/>
          </p:nvSpPr>
          <p:spPr>
            <a:xfrm>
              <a:off x="4598591" y="1645239"/>
              <a:ext cx="10962" cy="9853"/>
            </a:xfrm>
            <a:custGeom>
              <a:avLst/>
              <a:gdLst/>
              <a:ahLst/>
              <a:cxnLst/>
              <a:rect l="l" t="t" r="r" b="b"/>
              <a:pathLst>
                <a:path w="346" h="311" extrusionOk="0">
                  <a:moveTo>
                    <a:pt x="119" y="1"/>
                  </a:moveTo>
                  <a:cubicBezTo>
                    <a:pt x="93" y="1"/>
                    <a:pt x="66" y="13"/>
                    <a:pt x="48" y="36"/>
                  </a:cubicBezTo>
                  <a:cubicBezTo>
                    <a:pt x="0" y="72"/>
                    <a:pt x="0" y="132"/>
                    <a:pt x="48" y="179"/>
                  </a:cubicBezTo>
                  <a:lnTo>
                    <a:pt x="155" y="286"/>
                  </a:lnTo>
                  <a:cubicBezTo>
                    <a:pt x="167" y="298"/>
                    <a:pt x="191" y="310"/>
                    <a:pt x="227" y="310"/>
                  </a:cubicBezTo>
                  <a:cubicBezTo>
                    <a:pt x="250" y="310"/>
                    <a:pt x="286" y="298"/>
                    <a:pt x="298" y="286"/>
                  </a:cubicBezTo>
                  <a:cubicBezTo>
                    <a:pt x="346" y="239"/>
                    <a:pt x="346" y="179"/>
                    <a:pt x="298" y="132"/>
                  </a:cubicBezTo>
                  <a:lnTo>
                    <a:pt x="191" y="36"/>
                  </a:lnTo>
                  <a:cubicBezTo>
                    <a:pt x="173" y="13"/>
                    <a:pt x="146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45;p44">
              <a:extLst>
                <a:ext uri="{FF2B5EF4-FFF2-40B4-BE49-F238E27FC236}">
                  <a16:creationId xmlns:a16="http://schemas.microsoft.com/office/drawing/2014/main" id="{4F041E61-C19D-2FCB-0767-5F350746D3FA}"/>
                </a:ext>
              </a:extLst>
            </p:cNvPr>
            <p:cNvSpPr/>
            <p:nvPr/>
          </p:nvSpPr>
          <p:spPr>
            <a:xfrm>
              <a:off x="4612912" y="1638079"/>
              <a:ext cx="6463" cy="13972"/>
            </a:xfrm>
            <a:custGeom>
              <a:avLst/>
              <a:gdLst/>
              <a:ahLst/>
              <a:cxnLst/>
              <a:rect l="l" t="t" r="r" b="b"/>
              <a:pathLst>
                <a:path w="204" h="441" extrusionOk="0">
                  <a:moveTo>
                    <a:pt x="96" y="0"/>
                  </a:moveTo>
                  <a:cubicBezTo>
                    <a:pt x="36" y="0"/>
                    <a:pt x="1" y="48"/>
                    <a:pt x="1" y="108"/>
                  </a:cubicBezTo>
                  <a:lnTo>
                    <a:pt x="1" y="334"/>
                  </a:lnTo>
                  <a:cubicBezTo>
                    <a:pt x="1" y="393"/>
                    <a:pt x="36" y="441"/>
                    <a:pt x="96" y="441"/>
                  </a:cubicBezTo>
                  <a:cubicBezTo>
                    <a:pt x="156" y="441"/>
                    <a:pt x="203" y="393"/>
                    <a:pt x="203" y="334"/>
                  </a:cubicBezTo>
                  <a:lnTo>
                    <a:pt x="203" y="108"/>
                  </a:lnTo>
                  <a:cubicBezTo>
                    <a:pt x="203" y="48"/>
                    <a:pt x="156" y="0"/>
                    <a:pt x="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46;p44">
              <a:extLst>
                <a:ext uri="{FF2B5EF4-FFF2-40B4-BE49-F238E27FC236}">
                  <a16:creationId xmlns:a16="http://schemas.microsoft.com/office/drawing/2014/main" id="{4FCDA7E1-D26E-C169-0A59-2E8A33606315}"/>
                </a:ext>
              </a:extLst>
            </p:cNvPr>
            <p:cNvSpPr/>
            <p:nvPr/>
          </p:nvSpPr>
          <p:spPr>
            <a:xfrm>
              <a:off x="4626503" y="1658831"/>
              <a:ext cx="13592" cy="6812"/>
            </a:xfrm>
            <a:custGeom>
              <a:avLst/>
              <a:gdLst/>
              <a:ahLst/>
              <a:cxnLst/>
              <a:rect l="l" t="t" r="r" b="b"/>
              <a:pathLst>
                <a:path w="429" h="215" extrusionOk="0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22" y="215"/>
                  </a:lnTo>
                  <a:cubicBezTo>
                    <a:pt x="381" y="215"/>
                    <a:pt x="429" y="167"/>
                    <a:pt x="429" y="107"/>
                  </a:cubicBezTo>
                  <a:cubicBezTo>
                    <a:pt x="429" y="48"/>
                    <a:pt x="381" y="0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47;p44">
              <a:extLst>
                <a:ext uri="{FF2B5EF4-FFF2-40B4-BE49-F238E27FC236}">
                  <a16:creationId xmlns:a16="http://schemas.microsoft.com/office/drawing/2014/main" id="{20279B73-76F9-D20B-0CD9-D1466D9B264A}"/>
                </a:ext>
              </a:extLst>
            </p:cNvPr>
            <p:cNvSpPr/>
            <p:nvPr/>
          </p:nvSpPr>
          <p:spPr>
            <a:xfrm>
              <a:off x="4622733" y="1641469"/>
              <a:ext cx="14732" cy="13623"/>
            </a:xfrm>
            <a:custGeom>
              <a:avLst/>
              <a:gdLst/>
              <a:ahLst/>
              <a:cxnLst/>
              <a:rect l="l" t="t" r="r" b="b"/>
              <a:pathLst>
                <a:path w="465" h="430" extrusionOk="0">
                  <a:moveTo>
                    <a:pt x="340" y="1"/>
                  </a:moveTo>
                  <a:cubicBezTo>
                    <a:pt x="313" y="1"/>
                    <a:pt x="286" y="12"/>
                    <a:pt x="262" y="36"/>
                  </a:cubicBezTo>
                  <a:lnTo>
                    <a:pt x="48" y="251"/>
                  </a:lnTo>
                  <a:cubicBezTo>
                    <a:pt x="0" y="298"/>
                    <a:pt x="0" y="370"/>
                    <a:pt x="48" y="405"/>
                  </a:cubicBezTo>
                  <a:cubicBezTo>
                    <a:pt x="60" y="417"/>
                    <a:pt x="84" y="429"/>
                    <a:pt x="119" y="429"/>
                  </a:cubicBezTo>
                  <a:cubicBezTo>
                    <a:pt x="143" y="429"/>
                    <a:pt x="179" y="417"/>
                    <a:pt x="191" y="405"/>
                  </a:cubicBezTo>
                  <a:lnTo>
                    <a:pt x="417" y="179"/>
                  </a:lnTo>
                  <a:cubicBezTo>
                    <a:pt x="465" y="132"/>
                    <a:pt x="465" y="72"/>
                    <a:pt x="417" y="36"/>
                  </a:cubicBezTo>
                  <a:cubicBezTo>
                    <a:pt x="393" y="12"/>
                    <a:pt x="366" y="1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48;p44">
              <a:extLst>
                <a:ext uri="{FF2B5EF4-FFF2-40B4-BE49-F238E27FC236}">
                  <a16:creationId xmlns:a16="http://schemas.microsoft.com/office/drawing/2014/main" id="{16E29D72-89D3-45A9-105B-7648685EE097}"/>
                </a:ext>
              </a:extLst>
            </p:cNvPr>
            <p:cNvSpPr/>
            <p:nvPr/>
          </p:nvSpPr>
          <p:spPr>
            <a:xfrm>
              <a:off x="4658186" y="1643370"/>
              <a:ext cx="129043" cy="12103"/>
            </a:xfrm>
            <a:custGeom>
              <a:avLst/>
              <a:gdLst/>
              <a:ahLst/>
              <a:cxnLst/>
              <a:rect l="l" t="t" r="r" b="b"/>
              <a:pathLst>
                <a:path w="407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3882" y="381"/>
                  </a:lnTo>
                  <a:cubicBezTo>
                    <a:pt x="3989" y="381"/>
                    <a:pt x="4072" y="310"/>
                    <a:pt x="4072" y="191"/>
                  </a:cubicBezTo>
                  <a:cubicBezTo>
                    <a:pt x="4072" y="83"/>
                    <a:pt x="3989" y="0"/>
                    <a:pt x="3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49;p44">
              <a:extLst>
                <a:ext uri="{FF2B5EF4-FFF2-40B4-BE49-F238E27FC236}">
                  <a16:creationId xmlns:a16="http://schemas.microsoft.com/office/drawing/2014/main" id="{6BD5360F-17FB-BA59-D411-45086DF8974C}"/>
                </a:ext>
              </a:extLst>
            </p:cNvPr>
            <p:cNvSpPr/>
            <p:nvPr/>
          </p:nvSpPr>
          <p:spPr>
            <a:xfrm>
              <a:off x="4658186" y="1671662"/>
              <a:ext cx="129043" cy="12103"/>
            </a:xfrm>
            <a:custGeom>
              <a:avLst/>
              <a:gdLst/>
              <a:ahLst/>
              <a:cxnLst/>
              <a:rect l="l" t="t" r="r" b="b"/>
              <a:pathLst>
                <a:path w="4073" h="382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cubicBezTo>
                    <a:pt x="1" y="298"/>
                    <a:pt x="84" y="381"/>
                    <a:pt x="191" y="381"/>
                  </a:cubicBezTo>
                  <a:lnTo>
                    <a:pt x="3882" y="381"/>
                  </a:lnTo>
                  <a:cubicBezTo>
                    <a:pt x="3989" y="381"/>
                    <a:pt x="4072" y="310"/>
                    <a:pt x="4072" y="191"/>
                  </a:cubicBezTo>
                  <a:cubicBezTo>
                    <a:pt x="4072" y="83"/>
                    <a:pt x="3989" y="0"/>
                    <a:pt x="3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50;p44">
              <a:extLst>
                <a:ext uri="{FF2B5EF4-FFF2-40B4-BE49-F238E27FC236}">
                  <a16:creationId xmlns:a16="http://schemas.microsoft.com/office/drawing/2014/main" id="{08BF4251-0453-12A5-2280-4608C40699BE}"/>
                </a:ext>
              </a:extLst>
            </p:cNvPr>
            <p:cNvSpPr/>
            <p:nvPr/>
          </p:nvSpPr>
          <p:spPr>
            <a:xfrm>
              <a:off x="4658186" y="1699923"/>
              <a:ext cx="129043" cy="12103"/>
            </a:xfrm>
            <a:custGeom>
              <a:avLst/>
              <a:gdLst/>
              <a:ahLst/>
              <a:cxnLst/>
              <a:rect l="l" t="t" r="r" b="b"/>
              <a:pathLst>
                <a:path w="4073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9"/>
                    <a:pt x="84" y="382"/>
                    <a:pt x="191" y="382"/>
                  </a:cubicBezTo>
                  <a:lnTo>
                    <a:pt x="3882" y="382"/>
                  </a:lnTo>
                  <a:cubicBezTo>
                    <a:pt x="3989" y="382"/>
                    <a:pt x="4072" y="311"/>
                    <a:pt x="4072" y="191"/>
                  </a:cubicBezTo>
                  <a:cubicBezTo>
                    <a:pt x="4072" y="84"/>
                    <a:pt x="3989" y="1"/>
                    <a:pt x="3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51;p44">
              <a:extLst>
                <a:ext uri="{FF2B5EF4-FFF2-40B4-BE49-F238E27FC236}">
                  <a16:creationId xmlns:a16="http://schemas.microsoft.com/office/drawing/2014/main" id="{CE60CC6A-858D-533B-9AEB-A9E705EED894}"/>
                </a:ext>
              </a:extLst>
            </p:cNvPr>
            <p:cNvSpPr/>
            <p:nvPr/>
          </p:nvSpPr>
          <p:spPr>
            <a:xfrm>
              <a:off x="4658186" y="1728596"/>
              <a:ext cx="86778" cy="12483"/>
            </a:xfrm>
            <a:custGeom>
              <a:avLst/>
              <a:gdLst/>
              <a:ahLst/>
              <a:cxnLst/>
              <a:rect l="l" t="t" r="r" b="b"/>
              <a:pathLst>
                <a:path w="2739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537" y="394"/>
                  </a:lnTo>
                  <a:cubicBezTo>
                    <a:pt x="2644" y="394"/>
                    <a:pt x="2739" y="299"/>
                    <a:pt x="2739" y="203"/>
                  </a:cubicBezTo>
                  <a:cubicBezTo>
                    <a:pt x="2739" y="96"/>
                    <a:pt x="2644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52;p44">
              <a:extLst>
                <a:ext uri="{FF2B5EF4-FFF2-40B4-BE49-F238E27FC236}">
                  <a16:creationId xmlns:a16="http://schemas.microsoft.com/office/drawing/2014/main" id="{1AEBEBD6-E70B-C66E-1B63-301A2020D70A}"/>
                </a:ext>
              </a:extLst>
            </p:cNvPr>
            <p:cNvSpPr/>
            <p:nvPr/>
          </p:nvSpPr>
          <p:spPr>
            <a:xfrm>
              <a:off x="4473350" y="2020202"/>
              <a:ext cx="740135" cy="705791"/>
            </a:xfrm>
            <a:custGeom>
              <a:avLst/>
              <a:gdLst/>
              <a:ahLst/>
              <a:cxnLst/>
              <a:rect l="l" t="t" r="r" b="b"/>
              <a:pathLst>
                <a:path w="23361" h="22277" extrusionOk="0">
                  <a:moveTo>
                    <a:pt x="2453" y="0"/>
                  </a:moveTo>
                  <a:cubicBezTo>
                    <a:pt x="1096" y="0"/>
                    <a:pt x="0" y="1096"/>
                    <a:pt x="0" y="2453"/>
                  </a:cubicBezTo>
                  <a:lnTo>
                    <a:pt x="0" y="12347"/>
                  </a:lnTo>
                  <a:cubicBezTo>
                    <a:pt x="0" y="13704"/>
                    <a:pt x="1096" y="14812"/>
                    <a:pt x="2453" y="14812"/>
                  </a:cubicBezTo>
                  <a:lnTo>
                    <a:pt x="17705" y="14812"/>
                  </a:lnTo>
                  <a:lnTo>
                    <a:pt x="21527" y="22277"/>
                  </a:lnTo>
                  <a:lnTo>
                    <a:pt x="21610" y="15859"/>
                  </a:lnTo>
                  <a:lnTo>
                    <a:pt x="21610" y="14693"/>
                  </a:lnTo>
                  <a:cubicBezTo>
                    <a:pt x="22622" y="14395"/>
                    <a:pt x="23361" y="13454"/>
                    <a:pt x="23361" y="12335"/>
                  </a:cubicBezTo>
                  <a:lnTo>
                    <a:pt x="23361" y="2441"/>
                  </a:lnTo>
                  <a:cubicBezTo>
                    <a:pt x="23361" y="1096"/>
                    <a:pt x="22265" y="0"/>
                    <a:pt x="20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53;p44">
              <a:extLst>
                <a:ext uri="{FF2B5EF4-FFF2-40B4-BE49-F238E27FC236}">
                  <a16:creationId xmlns:a16="http://schemas.microsoft.com/office/drawing/2014/main" id="{21B78C77-1C6A-E064-3D11-F35B00058F65}"/>
                </a:ext>
              </a:extLst>
            </p:cNvPr>
            <p:cNvSpPr/>
            <p:nvPr/>
          </p:nvSpPr>
          <p:spPr>
            <a:xfrm>
              <a:off x="4668007" y="2069246"/>
              <a:ext cx="350820" cy="419476"/>
            </a:xfrm>
            <a:custGeom>
              <a:avLst/>
              <a:gdLst/>
              <a:ahLst/>
              <a:cxnLst/>
              <a:rect l="l" t="t" r="r" b="b"/>
              <a:pathLst>
                <a:path w="11073" h="13240" extrusionOk="0">
                  <a:moveTo>
                    <a:pt x="5477" y="0"/>
                  </a:moveTo>
                  <a:cubicBezTo>
                    <a:pt x="3512" y="0"/>
                    <a:pt x="1917" y="1881"/>
                    <a:pt x="1917" y="4215"/>
                  </a:cubicBezTo>
                  <a:cubicBezTo>
                    <a:pt x="1917" y="5537"/>
                    <a:pt x="2441" y="6727"/>
                    <a:pt x="3262" y="7489"/>
                  </a:cubicBezTo>
                  <a:cubicBezTo>
                    <a:pt x="1381" y="7989"/>
                    <a:pt x="0" y="9704"/>
                    <a:pt x="0" y="11728"/>
                  </a:cubicBezTo>
                  <a:lnTo>
                    <a:pt x="0" y="13240"/>
                  </a:lnTo>
                  <a:lnTo>
                    <a:pt x="11073" y="13240"/>
                  </a:lnTo>
                  <a:lnTo>
                    <a:pt x="11073" y="11811"/>
                  </a:lnTo>
                  <a:cubicBezTo>
                    <a:pt x="11073" y="9751"/>
                    <a:pt x="9644" y="7989"/>
                    <a:pt x="7703" y="7489"/>
                  </a:cubicBezTo>
                  <a:cubicBezTo>
                    <a:pt x="8513" y="6715"/>
                    <a:pt x="9037" y="5537"/>
                    <a:pt x="9037" y="4215"/>
                  </a:cubicBezTo>
                  <a:cubicBezTo>
                    <a:pt x="9037" y="1881"/>
                    <a:pt x="7441" y="0"/>
                    <a:pt x="5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54;p44">
              <a:extLst>
                <a:ext uri="{FF2B5EF4-FFF2-40B4-BE49-F238E27FC236}">
                  <a16:creationId xmlns:a16="http://schemas.microsoft.com/office/drawing/2014/main" id="{FBB340E3-0754-0501-83BE-B8BE2CCCBFAB}"/>
                </a:ext>
              </a:extLst>
            </p:cNvPr>
            <p:cNvSpPr/>
            <p:nvPr/>
          </p:nvSpPr>
          <p:spPr>
            <a:xfrm>
              <a:off x="4761914" y="2081697"/>
              <a:ext cx="163006" cy="218039"/>
            </a:xfrm>
            <a:custGeom>
              <a:avLst/>
              <a:gdLst/>
              <a:ahLst/>
              <a:cxnLst/>
              <a:rect l="l" t="t" r="r" b="b"/>
              <a:pathLst>
                <a:path w="5145" h="6882" extrusionOk="0">
                  <a:moveTo>
                    <a:pt x="2572" y="0"/>
                  </a:moveTo>
                  <a:cubicBezTo>
                    <a:pt x="1144" y="0"/>
                    <a:pt x="1" y="1548"/>
                    <a:pt x="1" y="3441"/>
                  </a:cubicBezTo>
                  <a:cubicBezTo>
                    <a:pt x="1" y="5346"/>
                    <a:pt x="1144" y="6882"/>
                    <a:pt x="2572" y="6882"/>
                  </a:cubicBezTo>
                  <a:cubicBezTo>
                    <a:pt x="3989" y="6882"/>
                    <a:pt x="5144" y="5346"/>
                    <a:pt x="5144" y="3441"/>
                  </a:cubicBezTo>
                  <a:cubicBezTo>
                    <a:pt x="5144" y="1548"/>
                    <a:pt x="3989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55;p44">
              <a:extLst>
                <a:ext uri="{FF2B5EF4-FFF2-40B4-BE49-F238E27FC236}">
                  <a16:creationId xmlns:a16="http://schemas.microsoft.com/office/drawing/2014/main" id="{9BDA5921-DB0C-C01D-9AE4-936D1431284F}"/>
                </a:ext>
              </a:extLst>
            </p:cNvPr>
            <p:cNvSpPr/>
            <p:nvPr/>
          </p:nvSpPr>
          <p:spPr>
            <a:xfrm>
              <a:off x="4750604" y="2172594"/>
              <a:ext cx="185628" cy="66787"/>
            </a:xfrm>
            <a:custGeom>
              <a:avLst/>
              <a:gdLst/>
              <a:ahLst/>
              <a:cxnLst/>
              <a:rect l="l" t="t" r="r" b="b"/>
              <a:pathLst>
                <a:path w="5859" h="2108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" y="608"/>
                    <a:pt x="393" y="1870"/>
                  </a:cubicBezTo>
                  <a:cubicBezTo>
                    <a:pt x="801" y="2042"/>
                    <a:pt x="1145" y="2107"/>
                    <a:pt x="1436" y="2107"/>
                  </a:cubicBezTo>
                  <a:cubicBezTo>
                    <a:pt x="2309" y="2107"/>
                    <a:pt x="2706" y="1524"/>
                    <a:pt x="2929" y="1524"/>
                  </a:cubicBezTo>
                  <a:cubicBezTo>
                    <a:pt x="3153" y="1524"/>
                    <a:pt x="3550" y="2107"/>
                    <a:pt x="4418" y="2107"/>
                  </a:cubicBezTo>
                  <a:cubicBezTo>
                    <a:pt x="4707" y="2107"/>
                    <a:pt x="5049" y="2042"/>
                    <a:pt x="5454" y="1870"/>
                  </a:cubicBezTo>
                  <a:cubicBezTo>
                    <a:pt x="5858" y="393"/>
                    <a:pt x="5656" y="0"/>
                    <a:pt x="5656" y="0"/>
                  </a:cubicBezTo>
                  <a:lnTo>
                    <a:pt x="5656" y="0"/>
                  </a:lnTo>
                  <a:cubicBezTo>
                    <a:pt x="5656" y="0"/>
                    <a:pt x="4108" y="1"/>
                    <a:pt x="3239" y="215"/>
                  </a:cubicBezTo>
                  <a:cubicBezTo>
                    <a:pt x="3138" y="245"/>
                    <a:pt x="3031" y="259"/>
                    <a:pt x="2922" y="259"/>
                  </a:cubicBezTo>
                  <a:cubicBezTo>
                    <a:pt x="2813" y="259"/>
                    <a:pt x="2703" y="245"/>
                    <a:pt x="2596" y="215"/>
                  </a:cubicBezTo>
                  <a:cubicBezTo>
                    <a:pt x="1739" y="1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56;p44">
              <a:extLst>
                <a:ext uri="{FF2B5EF4-FFF2-40B4-BE49-F238E27FC236}">
                  <a16:creationId xmlns:a16="http://schemas.microsoft.com/office/drawing/2014/main" id="{332E1413-5BB0-4199-E1F2-DE9F5B5DDBC1}"/>
                </a:ext>
              </a:extLst>
            </p:cNvPr>
            <p:cNvSpPr/>
            <p:nvPr/>
          </p:nvSpPr>
          <p:spPr>
            <a:xfrm>
              <a:off x="4781906" y="2192206"/>
              <a:ext cx="43563" cy="23413"/>
            </a:xfrm>
            <a:custGeom>
              <a:avLst/>
              <a:gdLst/>
              <a:ahLst/>
              <a:cxnLst/>
              <a:rect l="l" t="t" r="r" b="b"/>
              <a:pathLst>
                <a:path w="1375" h="739" extrusionOk="0">
                  <a:moveTo>
                    <a:pt x="398" y="1"/>
                  </a:moveTo>
                  <a:cubicBezTo>
                    <a:pt x="212" y="1"/>
                    <a:pt x="67" y="36"/>
                    <a:pt x="48" y="120"/>
                  </a:cubicBezTo>
                  <a:cubicBezTo>
                    <a:pt x="1" y="405"/>
                    <a:pt x="239" y="667"/>
                    <a:pt x="596" y="727"/>
                  </a:cubicBezTo>
                  <a:cubicBezTo>
                    <a:pt x="643" y="735"/>
                    <a:pt x="689" y="738"/>
                    <a:pt x="734" y="738"/>
                  </a:cubicBezTo>
                  <a:cubicBezTo>
                    <a:pt x="1035" y="738"/>
                    <a:pt x="1293" y="574"/>
                    <a:pt x="1334" y="346"/>
                  </a:cubicBezTo>
                  <a:cubicBezTo>
                    <a:pt x="1375" y="160"/>
                    <a:pt x="793" y="1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57;p44">
              <a:extLst>
                <a:ext uri="{FF2B5EF4-FFF2-40B4-BE49-F238E27FC236}">
                  <a16:creationId xmlns:a16="http://schemas.microsoft.com/office/drawing/2014/main" id="{AC659AAB-3B85-F86E-9F07-166D018A768D}"/>
                </a:ext>
              </a:extLst>
            </p:cNvPr>
            <p:cNvSpPr/>
            <p:nvPr/>
          </p:nvSpPr>
          <p:spPr>
            <a:xfrm>
              <a:off x="4861239" y="2192333"/>
              <a:ext cx="42930" cy="24047"/>
            </a:xfrm>
            <a:custGeom>
              <a:avLst/>
              <a:gdLst/>
              <a:ahLst/>
              <a:cxnLst/>
              <a:rect l="l" t="t" r="r" b="b"/>
              <a:pathLst>
                <a:path w="1355" h="759" extrusionOk="0">
                  <a:moveTo>
                    <a:pt x="963" y="1"/>
                  </a:moveTo>
                  <a:cubicBezTo>
                    <a:pt x="575" y="1"/>
                    <a:pt x="1" y="161"/>
                    <a:pt x="33" y="354"/>
                  </a:cubicBezTo>
                  <a:cubicBezTo>
                    <a:pt x="74" y="592"/>
                    <a:pt x="323" y="758"/>
                    <a:pt x="622" y="758"/>
                  </a:cubicBezTo>
                  <a:cubicBezTo>
                    <a:pt x="667" y="758"/>
                    <a:pt x="713" y="754"/>
                    <a:pt x="759" y="747"/>
                  </a:cubicBezTo>
                  <a:cubicBezTo>
                    <a:pt x="1104" y="687"/>
                    <a:pt x="1354" y="401"/>
                    <a:pt x="1307" y="128"/>
                  </a:cubicBezTo>
                  <a:cubicBezTo>
                    <a:pt x="1295" y="38"/>
                    <a:pt x="1151" y="1"/>
                    <a:pt x="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58;p44">
              <a:extLst>
                <a:ext uri="{FF2B5EF4-FFF2-40B4-BE49-F238E27FC236}">
                  <a16:creationId xmlns:a16="http://schemas.microsoft.com/office/drawing/2014/main" id="{F86B6B2A-2DAB-EBA0-E06E-961BC0911966}"/>
                </a:ext>
              </a:extLst>
            </p:cNvPr>
            <p:cNvSpPr/>
            <p:nvPr/>
          </p:nvSpPr>
          <p:spPr>
            <a:xfrm>
              <a:off x="4761154" y="2069246"/>
              <a:ext cx="163767" cy="96980"/>
            </a:xfrm>
            <a:custGeom>
              <a:avLst/>
              <a:gdLst/>
              <a:ahLst/>
              <a:cxnLst/>
              <a:rect l="l" t="t" r="r" b="b"/>
              <a:pathLst>
                <a:path w="5169" h="3061" extrusionOk="0">
                  <a:moveTo>
                    <a:pt x="2489" y="0"/>
                  </a:moveTo>
                  <a:cubicBezTo>
                    <a:pt x="584" y="12"/>
                    <a:pt x="1" y="2870"/>
                    <a:pt x="1" y="3060"/>
                  </a:cubicBezTo>
                  <a:cubicBezTo>
                    <a:pt x="1" y="3060"/>
                    <a:pt x="1156" y="2036"/>
                    <a:pt x="2489" y="2036"/>
                  </a:cubicBezTo>
                  <a:cubicBezTo>
                    <a:pt x="3835" y="2036"/>
                    <a:pt x="5168" y="3060"/>
                    <a:pt x="5168" y="3060"/>
                  </a:cubicBezTo>
                  <a:cubicBezTo>
                    <a:pt x="5168" y="3060"/>
                    <a:pt x="4585" y="0"/>
                    <a:pt x="2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59;p44">
              <a:extLst>
                <a:ext uri="{FF2B5EF4-FFF2-40B4-BE49-F238E27FC236}">
                  <a16:creationId xmlns:a16="http://schemas.microsoft.com/office/drawing/2014/main" id="{77597709-F172-1771-8778-44CC8A341658}"/>
                </a:ext>
              </a:extLst>
            </p:cNvPr>
            <p:cNvSpPr/>
            <p:nvPr/>
          </p:nvSpPr>
          <p:spPr>
            <a:xfrm>
              <a:off x="5015786" y="1898351"/>
              <a:ext cx="304437" cy="266735"/>
            </a:xfrm>
            <a:custGeom>
              <a:avLst/>
              <a:gdLst/>
              <a:ahLst/>
              <a:cxnLst/>
              <a:rect l="l" t="t" r="r" b="b"/>
              <a:pathLst>
                <a:path w="9609" h="8419" extrusionOk="0">
                  <a:moveTo>
                    <a:pt x="2656" y="1"/>
                  </a:moveTo>
                  <a:cubicBezTo>
                    <a:pt x="2489" y="1"/>
                    <a:pt x="2322" y="96"/>
                    <a:pt x="2251" y="239"/>
                  </a:cubicBezTo>
                  <a:lnTo>
                    <a:pt x="96" y="3977"/>
                  </a:lnTo>
                  <a:cubicBezTo>
                    <a:pt x="1" y="4132"/>
                    <a:pt x="1" y="4311"/>
                    <a:pt x="96" y="4442"/>
                  </a:cubicBezTo>
                  <a:lnTo>
                    <a:pt x="2251" y="8180"/>
                  </a:lnTo>
                  <a:cubicBezTo>
                    <a:pt x="2346" y="8323"/>
                    <a:pt x="2489" y="8418"/>
                    <a:pt x="2656" y="8418"/>
                  </a:cubicBezTo>
                  <a:lnTo>
                    <a:pt x="6954" y="8418"/>
                  </a:lnTo>
                  <a:cubicBezTo>
                    <a:pt x="7121" y="8418"/>
                    <a:pt x="7287" y="8323"/>
                    <a:pt x="7359" y="8180"/>
                  </a:cubicBezTo>
                  <a:lnTo>
                    <a:pt x="9514" y="4442"/>
                  </a:lnTo>
                  <a:cubicBezTo>
                    <a:pt x="9609" y="4287"/>
                    <a:pt x="9609" y="4108"/>
                    <a:pt x="9514" y="3977"/>
                  </a:cubicBezTo>
                  <a:lnTo>
                    <a:pt x="7359" y="239"/>
                  </a:lnTo>
                  <a:cubicBezTo>
                    <a:pt x="7287" y="96"/>
                    <a:pt x="7121" y="1"/>
                    <a:pt x="6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60;p44">
              <a:extLst>
                <a:ext uri="{FF2B5EF4-FFF2-40B4-BE49-F238E27FC236}">
                  <a16:creationId xmlns:a16="http://schemas.microsoft.com/office/drawing/2014/main" id="{4AF65751-F755-2F39-1FA9-42D700A41CC8}"/>
                </a:ext>
              </a:extLst>
            </p:cNvPr>
            <p:cNvSpPr/>
            <p:nvPr/>
          </p:nvSpPr>
          <p:spPr>
            <a:xfrm>
              <a:off x="5086723" y="1941724"/>
              <a:ext cx="160725" cy="159997"/>
            </a:xfrm>
            <a:custGeom>
              <a:avLst/>
              <a:gdLst/>
              <a:ahLst/>
              <a:cxnLst/>
              <a:rect l="l" t="t" r="r" b="b"/>
              <a:pathLst>
                <a:path w="5073" h="5050" extrusionOk="0">
                  <a:moveTo>
                    <a:pt x="3917" y="632"/>
                  </a:moveTo>
                  <a:cubicBezTo>
                    <a:pt x="4215" y="632"/>
                    <a:pt x="4453" y="870"/>
                    <a:pt x="4453" y="1168"/>
                  </a:cubicBezTo>
                  <a:cubicBezTo>
                    <a:pt x="4453" y="1465"/>
                    <a:pt x="4215" y="1703"/>
                    <a:pt x="3917" y="1703"/>
                  </a:cubicBezTo>
                  <a:cubicBezTo>
                    <a:pt x="3620" y="1703"/>
                    <a:pt x="3381" y="1465"/>
                    <a:pt x="3381" y="1168"/>
                  </a:cubicBezTo>
                  <a:cubicBezTo>
                    <a:pt x="3381" y="870"/>
                    <a:pt x="3620" y="632"/>
                    <a:pt x="3917" y="632"/>
                  </a:cubicBezTo>
                  <a:close/>
                  <a:moveTo>
                    <a:pt x="2219" y="2772"/>
                  </a:moveTo>
                  <a:cubicBezTo>
                    <a:pt x="2244" y="2772"/>
                    <a:pt x="2268" y="2781"/>
                    <a:pt x="2286" y="2799"/>
                  </a:cubicBezTo>
                  <a:cubicBezTo>
                    <a:pt x="2334" y="2835"/>
                    <a:pt x="2334" y="2906"/>
                    <a:pt x="2286" y="2954"/>
                  </a:cubicBezTo>
                  <a:lnTo>
                    <a:pt x="798" y="4442"/>
                  </a:lnTo>
                  <a:cubicBezTo>
                    <a:pt x="786" y="4454"/>
                    <a:pt x="762" y="4466"/>
                    <a:pt x="726" y="4466"/>
                  </a:cubicBezTo>
                  <a:cubicBezTo>
                    <a:pt x="702" y="4466"/>
                    <a:pt x="667" y="4454"/>
                    <a:pt x="655" y="4442"/>
                  </a:cubicBezTo>
                  <a:cubicBezTo>
                    <a:pt x="607" y="4394"/>
                    <a:pt x="607" y="4335"/>
                    <a:pt x="655" y="4287"/>
                  </a:cubicBezTo>
                  <a:lnTo>
                    <a:pt x="2143" y="2799"/>
                  </a:lnTo>
                  <a:cubicBezTo>
                    <a:pt x="2167" y="2781"/>
                    <a:pt x="2194" y="2772"/>
                    <a:pt x="2219" y="2772"/>
                  </a:cubicBezTo>
                  <a:close/>
                  <a:moveTo>
                    <a:pt x="3381" y="1"/>
                  </a:moveTo>
                  <a:cubicBezTo>
                    <a:pt x="2441" y="1"/>
                    <a:pt x="1679" y="763"/>
                    <a:pt x="1679" y="1703"/>
                  </a:cubicBezTo>
                  <a:cubicBezTo>
                    <a:pt x="1679" y="1811"/>
                    <a:pt x="1691" y="1930"/>
                    <a:pt x="1715" y="2049"/>
                  </a:cubicBezTo>
                  <a:lnTo>
                    <a:pt x="1512" y="2132"/>
                  </a:lnTo>
                  <a:cubicBezTo>
                    <a:pt x="1488" y="2144"/>
                    <a:pt x="1476" y="2180"/>
                    <a:pt x="1453" y="2204"/>
                  </a:cubicBezTo>
                  <a:cubicBezTo>
                    <a:pt x="1453" y="2239"/>
                    <a:pt x="1453" y="2287"/>
                    <a:pt x="1488" y="2299"/>
                  </a:cubicBezTo>
                  <a:lnTo>
                    <a:pt x="1619" y="2430"/>
                  </a:lnTo>
                  <a:lnTo>
                    <a:pt x="1512" y="2537"/>
                  </a:lnTo>
                  <a:lnTo>
                    <a:pt x="1357" y="2537"/>
                  </a:lnTo>
                  <a:cubicBezTo>
                    <a:pt x="1298" y="2537"/>
                    <a:pt x="1250" y="2585"/>
                    <a:pt x="1250" y="2644"/>
                  </a:cubicBezTo>
                  <a:lnTo>
                    <a:pt x="1250" y="2799"/>
                  </a:lnTo>
                  <a:lnTo>
                    <a:pt x="1095" y="2954"/>
                  </a:lnTo>
                  <a:lnTo>
                    <a:pt x="941" y="2954"/>
                  </a:lnTo>
                  <a:cubicBezTo>
                    <a:pt x="881" y="2954"/>
                    <a:pt x="833" y="3001"/>
                    <a:pt x="833" y="3061"/>
                  </a:cubicBezTo>
                  <a:lnTo>
                    <a:pt x="833" y="3216"/>
                  </a:lnTo>
                  <a:lnTo>
                    <a:pt x="679" y="3370"/>
                  </a:lnTo>
                  <a:lnTo>
                    <a:pt x="524" y="3370"/>
                  </a:lnTo>
                  <a:cubicBezTo>
                    <a:pt x="464" y="3370"/>
                    <a:pt x="417" y="3418"/>
                    <a:pt x="417" y="3478"/>
                  </a:cubicBezTo>
                  <a:lnTo>
                    <a:pt x="417" y="3632"/>
                  </a:lnTo>
                  <a:lnTo>
                    <a:pt x="24" y="4025"/>
                  </a:lnTo>
                  <a:cubicBezTo>
                    <a:pt x="12" y="4037"/>
                    <a:pt x="0" y="4073"/>
                    <a:pt x="0" y="4097"/>
                  </a:cubicBezTo>
                  <a:lnTo>
                    <a:pt x="0" y="4942"/>
                  </a:lnTo>
                  <a:cubicBezTo>
                    <a:pt x="0" y="5002"/>
                    <a:pt x="36" y="5049"/>
                    <a:pt x="107" y="5049"/>
                  </a:cubicBezTo>
                  <a:lnTo>
                    <a:pt x="953" y="5049"/>
                  </a:lnTo>
                  <a:cubicBezTo>
                    <a:pt x="976" y="5049"/>
                    <a:pt x="1012" y="5037"/>
                    <a:pt x="1024" y="5025"/>
                  </a:cubicBezTo>
                  <a:lnTo>
                    <a:pt x="2643" y="3394"/>
                  </a:lnTo>
                  <a:lnTo>
                    <a:pt x="2786" y="3537"/>
                  </a:lnTo>
                  <a:cubicBezTo>
                    <a:pt x="2810" y="3561"/>
                    <a:pt x="2834" y="3561"/>
                    <a:pt x="2869" y="3561"/>
                  </a:cubicBezTo>
                  <a:cubicBezTo>
                    <a:pt x="2905" y="3561"/>
                    <a:pt x="2929" y="3537"/>
                    <a:pt x="2941" y="3501"/>
                  </a:cubicBezTo>
                  <a:lnTo>
                    <a:pt x="3036" y="3311"/>
                  </a:lnTo>
                  <a:cubicBezTo>
                    <a:pt x="3157" y="3336"/>
                    <a:pt x="3276" y="3348"/>
                    <a:pt x="3393" y="3348"/>
                  </a:cubicBezTo>
                  <a:cubicBezTo>
                    <a:pt x="4320" y="3348"/>
                    <a:pt x="5072" y="2585"/>
                    <a:pt x="5072" y="1644"/>
                  </a:cubicBezTo>
                  <a:cubicBezTo>
                    <a:pt x="5072" y="763"/>
                    <a:pt x="4310" y="1"/>
                    <a:pt x="3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61;p44">
              <a:extLst>
                <a:ext uri="{FF2B5EF4-FFF2-40B4-BE49-F238E27FC236}">
                  <a16:creationId xmlns:a16="http://schemas.microsoft.com/office/drawing/2014/main" id="{B5AB4ECA-DDDF-6E61-A45B-170D4C55EB2C}"/>
                </a:ext>
              </a:extLst>
            </p:cNvPr>
            <p:cNvSpPr/>
            <p:nvPr/>
          </p:nvSpPr>
          <p:spPr>
            <a:xfrm>
              <a:off x="6084817" y="3380838"/>
              <a:ext cx="266355" cy="44546"/>
            </a:xfrm>
            <a:custGeom>
              <a:avLst/>
              <a:gdLst/>
              <a:ahLst/>
              <a:cxnLst/>
              <a:rect l="l" t="t" r="r" b="b"/>
              <a:pathLst>
                <a:path w="8407" h="1406" extrusionOk="0">
                  <a:moveTo>
                    <a:pt x="608" y="0"/>
                  </a:moveTo>
                  <a:cubicBezTo>
                    <a:pt x="287" y="0"/>
                    <a:pt x="1" y="274"/>
                    <a:pt x="1" y="619"/>
                  </a:cubicBezTo>
                  <a:lnTo>
                    <a:pt x="1" y="1405"/>
                  </a:lnTo>
                  <a:lnTo>
                    <a:pt x="8395" y="1405"/>
                  </a:lnTo>
                  <a:lnTo>
                    <a:pt x="8395" y="619"/>
                  </a:lnTo>
                  <a:lnTo>
                    <a:pt x="8407" y="619"/>
                  </a:lnTo>
                  <a:cubicBezTo>
                    <a:pt x="8407" y="286"/>
                    <a:pt x="8145" y="0"/>
                    <a:pt x="7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62;p44">
              <a:extLst>
                <a:ext uri="{FF2B5EF4-FFF2-40B4-BE49-F238E27FC236}">
                  <a16:creationId xmlns:a16="http://schemas.microsoft.com/office/drawing/2014/main" id="{13A1EA1E-89EE-FFB7-6997-7F949CF052B4}"/>
                </a:ext>
              </a:extLst>
            </p:cNvPr>
            <p:cNvSpPr/>
            <p:nvPr/>
          </p:nvSpPr>
          <p:spPr>
            <a:xfrm>
              <a:off x="6085197" y="3425352"/>
              <a:ext cx="266355" cy="182966"/>
            </a:xfrm>
            <a:custGeom>
              <a:avLst/>
              <a:gdLst/>
              <a:ahLst/>
              <a:cxnLst/>
              <a:rect l="l" t="t" r="r" b="b"/>
              <a:pathLst>
                <a:path w="8407" h="5775" extrusionOk="0">
                  <a:moveTo>
                    <a:pt x="1" y="0"/>
                  </a:moveTo>
                  <a:lnTo>
                    <a:pt x="1" y="5167"/>
                  </a:lnTo>
                  <a:cubicBezTo>
                    <a:pt x="1" y="5489"/>
                    <a:pt x="275" y="5775"/>
                    <a:pt x="608" y="5775"/>
                  </a:cubicBezTo>
                  <a:lnTo>
                    <a:pt x="7799" y="5775"/>
                  </a:lnTo>
                  <a:cubicBezTo>
                    <a:pt x="8133" y="5775"/>
                    <a:pt x="8407" y="5501"/>
                    <a:pt x="8407" y="5167"/>
                  </a:cubicBezTo>
                  <a:lnTo>
                    <a:pt x="8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63;p44">
              <a:extLst>
                <a:ext uri="{FF2B5EF4-FFF2-40B4-BE49-F238E27FC236}">
                  <a16:creationId xmlns:a16="http://schemas.microsoft.com/office/drawing/2014/main" id="{2062CE03-A897-EE82-4525-5E7400FC86EC}"/>
                </a:ext>
              </a:extLst>
            </p:cNvPr>
            <p:cNvSpPr/>
            <p:nvPr/>
          </p:nvSpPr>
          <p:spPr>
            <a:xfrm>
              <a:off x="6255713" y="3393638"/>
              <a:ext cx="19643" cy="19675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31" y="1"/>
                    <a:pt x="0" y="144"/>
                    <a:pt x="0" y="311"/>
                  </a:cubicBezTo>
                  <a:cubicBezTo>
                    <a:pt x="0" y="489"/>
                    <a:pt x="131" y="620"/>
                    <a:pt x="310" y="620"/>
                  </a:cubicBezTo>
                  <a:cubicBezTo>
                    <a:pt x="477" y="620"/>
                    <a:pt x="620" y="489"/>
                    <a:pt x="620" y="311"/>
                  </a:cubicBezTo>
                  <a:cubicBezTo>
                    <a:pt x="620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64;p44">
              <a:extLst>
                <a:ext uri="{FF2B5EF4-FFF2-40B4-BE49-F238E27FC236}">
                  <a16:creationId xmlns:a16="http://schemas.microsoft.com/office/drawing/2014/main" id="{6F6C3929-8420-C305-79D7-F47AE0FDF9A9}"/>
                </a:ext>
              </a:extLst>
            </p:cNvPr>
            <p:cNvSpPr/>
            <p:nvPr/>
          </p:nvSpPr>
          <p:spPr>
            <a:xfrm>
              <a:off x="6285146" y="3393638"/>
              <a:ext cx="20023" cy="19675"/>
            </a:xfrm>
            <a:custGeom>
              <a:avLst/>
              <a:gdLst/>
              <a:ahLst/>
              <a:cxnLst/>
              <a:rect l="l" t="t" r="r" b="b"/>
              <a:pathLst>
                <a:path w="632" h="621" extrusionOk="0">
                  <a:moveTo>
                    <a:pt x="322" y="1"/>
                  </a:moveTo>
                  <a:cubicBezTo>
                    <a:pt x="143" y="1"/>
                    <a:pt x="0" y="144"/>
                    <a:pt x="0" y="311"/>
                  </a:cubicBezTo>
                  <a:cubicBezTo>
                    <a:pt x="0" y="489"/>
                    <a:pt x="143" y="620"/>
                    <a:pt x="322" y="620"/>
                  </a:cubicBezTo>
                  <a:cubicBezTo>
                    <a:pt x="488" y="620"/>
                    <a:pt x="631" y="489"/>
                    <a:pt x="631" y="311"/>
                  </a:cubicBezTo>
                  <a:cubicBezTo>
                    <a:pt x="631" y="144"/>
                    <a:pt x="488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65;p44">
              <a:extLst>
                <a:ext uri="{FF2B5EF4-FFF2-40B4-BE49-F238E27FC236}">
                  <a16:creationId xmlns:a16="http://schemas.microsoft.com/office/drawing/2014/main" id="{DA4EB483-D054-87C5-448E-449313621285}"/>
                </a:ext>
              </a:extLst>
            </p:cNvPr>
            <p:cNvSpPr/>
            <p:nvPr/>
          </p:nvSpPr>
          <p:spPr>
            <a:xfrm>
              <a:off x="6314927" y="3393638"/>
              <a:ext cx="19643" cy="19675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1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66;p44">
              <a:extLst>
                <a:ext uri="{FF2B5EF4-FFF2-40B4-BE49-F238E27FC236}">
                  <a16:creationId xmlns:a16="http://schemas.microsoft.com/office/drawing/2014/main" id="{78B4C3EB-41A0-5992-AEFF-1FD30745B367}"/>
                </a:ext>
              </a:extLst>
            </p:cNvPr>
            <p:cNvSpPr/>
            <p:nvPr/>
          </p:nvSpPr>
          <p:spPr>
            <a:xfrm>
              <a:off x="6154234" y="3457795"/>
              <a:ext cx="128282" cy="105249"/>
            </a:xfrm>
            <a:custGeom>
              <a:avLst/>
              <a:gdLst/>
              <a:ahLst/>
              <a:cxnLst/>
              <a:rect l="l" t="t" r="r" b="b"/>
              <a:pathLst>
                <a:path w="4049" h="3322" extrusionOk="0">
                  <a:moveTo>
                    <a:pt x="2013" y="643"/>
                  </a:moveTo>
                  <a:cubicBezTo>
                    <a:pt x="2072" y="643"/>
                    <a:pt x="2132" y="655"/>
                    <a:pt x="2156" y="691"/>
                  </a:cubicBezTo>
                  <a:cubicBezTo>
                    <a:pt x="2203" y="714"/>
                    <a:pt x="2215" y="762"/>
                    <a:pt x="2215" y="786"/>
                  </a:cubicBezTo>
                  <a:lnTo>
                    <a:pt x="2215" y="2191"/>
                  </a:lnTo>
                  <a:cubicBezTo>
                    <a:pt x="2215" y="2262"/>
                    <a:pt x="2132" y="2334"/>
                    <a:pt x="2025" y="2334"/>
                  </a:cubicBezTo>
                  <a:cubicBezTo>
                    <a:pt x="1965" y="2334"/>
                    <a:pt x="1918" y="2322"/>
                    <a:pt x="1870" y="2298"/>
                  </a:cubicBezTo>
                  <a:cubicBezTo>
                    <a:pt x="1834" y="2262"/>
                    <a:pt x="1810" y="2215"/>
                    <a:pt x="1810" y="2191"/>
                  </a:cubicBezTo>
                  <a:lnTo>
                    <a:pt x="1799" y="786"/>
                  </a:lnTo>
                  <a:cubicBezTo>
                    <a:pt x="1799" y="702"/>
                    <a:pt x="1870" y="643"/>
                    <a:pt x="1977" y="643"/>
                  </a:cubicBezTo>
                  <a:close/>
                  <a:moveTo>
                    <a:pt x="1977" y="2667"/>
                  </a:moveTo>
                  <a:cubicBezTo>
                    <a:pt x="2037" y="2667"/>
                    <a:pt x="2096" y="2679"/>
                    <a:pt x="2120" y="2727"/>
                  </a:cubicBezTo>
                  <a:cubicBezTo>
                    <a:pt x="2168" y="2750"/>
                    <a:pt x="2180" y="2798"/>
                    <a:pt x="2180" y="2858"/>
                  </a:cubicBezTo>
                  <a:cubicBezTo>
                    <a:pt x="2215" y="2905"/>
                    <a:pt x="2203" y="2953"/>
                    <a:pt x="2156" y="2988"/>
                  </a:cubicBezTo>
                  <a:cubicBezTo>
                    <a:pt x="2108" y="3024"/>
                    <a:pt x="2072" y="3048"/>
                    <a:pt x="2013" y="3048"/>
                  </a:cubicBezTo>
                  <a:cubicBezTo>
                    <a:pt x="1953" y="3048"/>
                    <a:pt x="1906" y="3036"/>
                    <a:pt x="1858" y="2988"/>
                  </a:cubicBezTo>
                  <a:cubicBezTo>
                    <a:pt x="1810" y="2965"/>
                    <a:pt x="1799" y="2917"/>
                    <a:pt x="1799" y="2858"/>
                  </a:cubicBezTo>
                  <a:cubicBezTo>
                    <a:pt x="1799" y="2810"/>
                    <a:pt x="1810" y="2774"/>
                    <a:pt x="1846" y="2727"/>
                  </a:cubicBezTo>
                  <a:cubicBezTo>
                    <a:pt x="1882" y="2691"/>
                    <a:pt x="1918" y="2667"/>
                    <a:pt x="1965" y="2667"/>
                  </a:cubicBezTo>
                  <a:close/>
                  <a:moveTo>
                    <a:pt x="2025" y="0"/>
                  </a:moveTo>
                  <a:cubicBezTo>
                    <a:pt x="1894" y="0"/>
                    <a:pt x="1775" y="71"/>
                    <a:pt x="1679" y="226"/>
                  </a:cubicBezTo>
                  <a:lnTo>
                    <a:pt x="108" y="2750"/>
                  </a:lnTo>
                  <a:cubicBezTo>
                    <a:pt x="13" y="2905"/>
                    <a:pt x="1" y="3036"/>
                    <a:pt x="60" y="3155"/>
                  </a:cubicBezTo>
                  <a:cubicBezTo>
                    <a:pt x="120" y="3262"/>
                    <a:pt x="251" y="3322"/>
                    <a:pt x="429" y="3322"/>
                  </a:cubicBezTo>
                  <a:lnTo>
                    <a:pt x="3644" y="3322"/>
                  </a:lnTo>
                  <a:cubicBezTo>
                    <a:pt x="3811" y="3322"/>
                    <a:pt x="3954" y="3262"/>
                    <a:pt x="4013" y="3155"/>
                  </a:cubicBezTo>
                  <a:cubicBezTo>
                    <a:pt x="4049" y="3036"/>
                    <a:pt x="4037" y="2905"/>
                    <a:pt x="3942" y="2750"/>
                  </a:cubicBezTo>
                  <a:lnTo>
                    <a:pt x="2370" y="226"/>
                  </a:lnTo>
                  <a:cubicBezTo>
                    <a:pt x="2275" y="71"/>
                    <a:pt x="2156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68;p44">
              <a:extLst>
                <a:ext uri="{FF2B5EF4-FFF2-40B4-BE49-F238E27FC236}">
                  <a16:creationId xmlns:a16="http://schemas.microsoft.com/office/drawing/2014/main" id="{EF44E485-E3DE-79EE-9112-DCA187325928}"/>
                </a:ext>
              </a:extLst>
            </p:cNvPr>
            <p:cNvSpPr/>
            <p:nvPr/>
          </p:nvSpPr>
          <p:spPr>
            <a:xfrm>
              <a:off x="4961624" y="3748803"/>
              <a:ext cx="140734" cy="187655"/>
            </a:xfrm>
            <a:custGeom>
              <a:avLst/>
              <a:gdLst/>
              <a:ahLst/>
              <a:cxnLst/>
              <a:rect l="l" t="t" r="r" b="b"/>
              <a:pathLst>
                <a:path w="4442" h="5923" extrusionOk="0">
                  <a:moveTo>
                    <a:pt x="2370" y="3565"/>
                  </a:moveTo>
                  <a:cubicBezTo>
                    <a:pt x="2429" y="3744"/>
                    <a:pt x="2513" y="3899"/>
                    <a:pt x="2620" y="4029"/>
                  </a:cubicBezTo>
                  <a:cubicBezTo>
                    <a:pt x="2775" y="4244"/>
                    <a:pt x="2906" y="4446"/>
                    <a:pt x="2930" y="4803"/>
                  </a:cubicBezTo>
                  <a:lnTo>
                    <a:pt x="2930" y="4863"/>
                  </a:lnTo>
                  <a:cubicBezTo>
                    <a:pt x="2953" y="5292"/>
                    <a:pt x="2620" y="5649"/>
                    <a:pt x="2215" y="5649"/>
                  </a:cubicBezTo>
                  <a:cubicBezTo>
                    <a:pt x="1822" y="5649"/>
                    <a:pt x="1477" y="5292"/>
                    <a:pt x="1477" y="4863"/>
                  </a:cubicBezTo>
                  <a:lnTo>
                    <a:pt x="1477" y="4815"/>
                  </a:lnTo>
                  <a:cubicBezTo>
                    <a:pt x="1477" y="4637"/>
                    <a:pt x="1525" y="4506"/>
                    <a:pt x="1548" y="4434"/>
                  </a:cubicBezTo>
                  <a:cubicBezTo>
                    <a:pt x="1620" y="4577"/>
                    <a:pt x="1739" y="4732"/>
                    <a:pt x="1953" y="4732"/>
                  </a:cubicBezTo>
                  <a:cubicBezTo>
                    <a:pt x="2025" y="4732"/>
                    <a:pt x="2072" y="4672"/>
                    <a:pt x="2072" y="4613"/>
                  </a:cubicBezTo>
                  <a:cubicBezTo>
                    <a:pt x="2072" y="4434"/>
                    <a:pt x="2072" y="4244"/>
                    <a:pt x="2120" y="4041"/>
                  </a:cubicBezTo>
                  <a:cubicBezTo>
                    <a:pt x="2156" y="3887"/>
                    <a:pt x="2251" y="3720"/>
                    <a:pt x="2370" y="3565"/>
                  </a:cubicBezTo>
                  <a:close/>
                  <a:moveTo>
                    <a:pt x="2842" y="0"/>
                  </a:moveTo>
                  <a:cubicBezTo>
                    <a:pt x="2815" y="0"/>
                    <a:pt x="2789" y="9"/>
                    <a:pt x="2763" y="29"/>
                  </a:cubicBezTo>
                  <a:cubicBezTo>
                    <a:pt x="2215" y="410"/>
                    <a:pt x="1775" y="1065"/>
                    <a:pt x="1608" y="1696"/>
                  </a:cubicBezTo>
                  <a:cubicBezTo>
                    <a:pt x="1501" y="2124"/>
                    <a:pt x="1489" y="2613"/>
                    <a:pt x="1477" y="2946"/>
                  </a:cubicBezTo>
                  <a:cubicBezTo>
                    <a:pt x="965" y="2839"/>
                    <a:pt x="870" y="2077"/>
                    <a:pt x="870" y="2077"/>
                  </a:cubicBezTo>
                  <a:cubicBezTo>
                    <a:pt x="870" y="2041"/>
                    <a:pt x="834" y="2005"/>
                    <a:pt x="798" y="1994"/>
                  </a:cubicBezTo>
                  <a:cubicBezTo>
                    <a:pt x="786" y="1988"/>
                    <a:pt x="769" y="1985"/>
                    <a:pt x="748" y="1985"/>
                  </a:cubicBezTo>
                  <a:cubicBezTo>
                    <a:pt x="727" y="1985"/>
                    <a:pt x="703" y="1988"/>
                    <a:pt x="679" y="1994"/>
                  </a:cubicBezTo>
                  <a:cubicBezTo>
                    <a:pt x="655" y="2005"/>
                    <a:pt x="48" y="2315"/>
                    <a:pt x="1" y="3589"/>
                  </a:cubicBezTo>
                  <a:lnTo>
                    <a:pt x="1" y="3708"/>
                  </a:lnTo>
                  <a:cubicBezTo>
                    <a:pt x="1" y="4922"/>
                    <a:pt x="1001" y="5923"/>
                    <a:pt x="2215" y="5923"/>
                  </a:cubicBezTo>
                  <a:cubicBezTo>
                    <a:pt x="3442" y="5923"/>
                    <a:pt x="4418" y="4922"/>
                    <a:pt x="4418" y="3708"/>
                  </a:cubicBezTo>
                  <a:cubicBezTo>
                    <a:pt x="4442" y="3613"/>
                    <a:pt x="4418" y="3446"/>
                    <a:pt x="4418" y="3446"/>
                  </a:cubicBezTo>
                  <a:cubicBezTo>
                    <a:pt x="4346" y="2577"/>
                    <a:pt x="3942" y="2017"/>
                    <a:pt x="3584" y="1529"/>
                  </a:cubicBezTo>
                  <a:cubicBezTo>
                    <a:pt x="3251" y="1089"/>
                    <a:pt x="2965" y="696"/>
                    <a:pt x="2965" y="112"/>
                  </a:cubicBezTo>
                  <a:cubicBezTo>
                    <a:pt x="2965" y="77"/>
                    <a:pt x="2930" y="29"/>
                    <a:pt x="2906" y="17"/>
                  </a:cubicBezTo>
                  <a:cubicBezTo>
                    <a:pt x="2884" y="6"/>
                    <a:pt x="2863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69;p44">
              <a:extLst>
                <a:ext uri="{FF2B5EF4-FFF2-40B4-BE49-F238E27FC236}">
                  <a16:creationId xmlns:a16="http://schemas.microsoft.com/office/drawing/2014/main" id="{A90C0BB8-F10D-6B18-11AD-F11192C5ED9D}"/>
                </a:ext>
              </a:extLst>
            </p:cNvPr>
            <p:cNvSpPr/>
            <p:nvPr/>
          </p:nvSpPr>
          <p:spPr>
            <a:xfrm>
              <a:off x="5346235" y="2375553"/>
              <a:ext cx="6812" cy="26043"/>
            </a:xfrm>
            <a:custGeom>
              <a:avLst/>
              <a:gdLst/>
              <a:ahLst/>
              <a:cxnLst/>
              <a:rect l="l" t="t" r="r" b="b"/>
              <a:pathLst>
                <a:path w="215" h="822" extrusionOk="0">
                  <a:moveTo>
                    <a:pt x="108" y="0"/>
                  </a:moveTo>
                  <a:cubicBezTo>
                    <a:pt x="48" y="0"/>
                    <a:pt x="1" y="48"/>
                    <a:pt x="1" y="107"/>
                  </a:cubicBezTo>
                  <a:lnTo>
                    <a:pt x="1" y="714"/>
                  </a:lnTo>
                  <a:cubicBezTo>
                    <a:pt x="1" y="774"/>
                    <a:pt x="48" y="822"/>
                    <a:pt x="108" y="822"/>
                  </a:cubicBezTo>
                  <a:cubicBezTo>
                    <a:pt x="167" y="822"/>
                    <a:pt x="215" y="762"/>
                    <a:pt x="215" y="714"/>
                  </a:cubicBezTo>
                  <a:lnTo>
                    <a:pt x="215" y="107"/>
                  </a:lnTo>
                  <a:cubicBezTo>
                    <a:pt x="215" y="48"/>
                    <a:pt x="167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70;p44">
              <a:extLst>
                <a:ext uri="{FF2B5EF4-FFF2-40B4-BE49-F238E27FC236}">
                  <a16:creationId xmlns:a16="http://schemas.microsoft.com/office/drawing/2014/main" id="{66666F1B-A0C8-7FD6-4AE1-16E8D8104B47}"/>
                </a:ext>
              </a:extLst>
            </p:cNvPr>
            <p:cNvSpPr/>
            <p:nvPr/>
          </p:nvSpPr>
          <p:spPr>
            <a:xfrm>
              <a:off x="5318703" y="2386483"/>
              <a:ext cx="21164" cy="20404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115" y="0"/>
                  </a:moveTo>
                  <a:cubicBezTo>
                    <a:pt x="90" y="0"/>
                    <a:pt x="66" y="12"/>
                    <a:pt x="48" y="36"/>
                  </a:cubicBezTo>
                  <a:cubicBezTo>
                    <a:pt x="0" y="72"/>
                    <a:pt x="0" y="131"/>
                    <a:pt x="48" y="179"/>
                  </a:cubicBezTo>
                  <a:lnTo>
                    <a:pt x="477" y="608"/>
                  </a:lnTo>
                  <a:cubicBezTo>
                    <a:pt x="500" y="631"/>
                    <a:pt x="527" y="643"/>
                    <a:pt x="553" y="643"/>
                  </a:cubicBezTo>
                  <a:cubicBezTo>
                    <a:pt x="578" y="643"/>
                    <a:pt x="602" y="631"/>
                    <a:pt x="619" y="608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67" y="12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71;p44">
              <a:extLst>
                <a:ext uri="{FF2B5EF4-FFF2-40B4-BE49-F238E27FC236}">
                  <a16:creationId xmlns:a16="http://schemas.microsoft.com/office/drawing/2014/main" id="{AA0B3B0C-43AE-239D-6B30-8E72AD096B64}"/>
                </a:ext>
              </a:extLst>
            </p:cNvPr>
            <p:cNvSpPr/>
            <p:nvPr/>
          </p:nvSpPr>
          <p:spPr>
            <a:xfrm>
              <a:off x="5318703" y="2427512"/>
              <a:ext cx="21164" cy="20499"/>
            </a:xfrm>
            <a:custGeom>
              <a:avLst/>
              <a:gdLst/>
              <a:ahLst/>
              <a:cxnLst/>
              <a:rect l="l" t="t" r="r" b="b"/>
              <a:pathLst>
                <a:path w="668" h="647" extrusionOk="0">
                  <a:moveTo>
                    <a:pt x="553" y="0"/>
                  </a:moveTo>
                  <a:cubicBezTo>
                    <a:pt x="527" y="0"/>
                    <a:pt x="500" y="9"/>
                    <a:pt x="477" y="27"/>
                  </a:cubicBezTo>
                  <a:lnTo>
                    <a:pt x="48" y="467"/>
                  </a:lnTo>
                  <a:cubicBezTo>
                    <a:pt x="0" y="503"/>
                    <a:pt x="0" y="563"/>
                    <a:pt x="48" y="610"/>
                  </a:cubicBezTo>
                  <a:cubicBezTo>
                    <a:pt x="66" y="634"/>
                    <a:pt x="90" y="646"/>
                    <a:pt x="115" y="646"/>
                  </a:cubicBezTo>
                  <a:cubicBezTo>
                    <a:pt x="140" y="646"/>
                    <a:pt x="167" y="634"/>
                    <a:pt x="191" y="610"/>
                  </a:cubicBezTo>
                  <a:lnTo>
                    <a:pt x="619" y="182"/>
                  </a:lnTo>
                  <a:cubicBezTo>
                    <a:pt x="667" y="134"/>
                    <a:pt x="667" y="75"/>
                    <a:pt x="619" y="27"/>
                  </a:cubicBezTo>
                  <a:cubicBezTo>
                    <a:pt x="602" y="9"/>
                    <a:pt x="578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72;p44">
              <a:extLst>
                <a:ext uri="{FF2B5EF4-FFF2-40B4-BE49-F238E27FC236}">
                  <a16:creationId xmlns:a16="http://schemas.microsoft.com/office/drawing/2014/main" id="{6C77E70B-069E-7DAE-FFAC-D0D1F92B1C37}"/>
                </a:ext>
              </a:extLst>
            </p:cNvPr>
            <p:cNvSpPr/>
            <p:nvPr/>
          </p:nvSpPr>
          <p:spPr>
            <a:xfrm>
              <a:off x="5359827" y="2386483"/>
              <a:ext cx="21132" cy="20404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5"/>
                  </a:lnTo>
                  <a:cubicBezTo>
                    <a:pt x="0" y="512"/>
                    <a:pt x="0" y="572"/>
                    <a:pt x="36" y="608"/>
                  </a:cubicBezTo>
                  <a:cubicBezTo>
                    <a:pt x="60" y="631"/>
                    <a:pt x="86" y="643"/>
                    <a:pt x="113" y="643"/>
                  </a:cubicBezTo>
                  <a:cubicBezTo>
                    <a:pt x="140" y="643"/>
                    <a:pt x="167" y="631"/>
                    <a:pt x="191" y="608"/>
                  </a:cubicBezTo>
                  <a:lnTo>
                    <a:pt x="619" y="179"/>
                  </a:lnTo>
                  <a:cubicBezTo>
                    <a:pt x="667" y="131"/>
                    <a:pt x="667" y="72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73;p44">
              <a:extLst>
                <a:ext uri="{FF2B5EF4-FFF2-40B4-BE49-F238E27FC236}">
                  <a16:creationId xmlns:a16="http://schemas.microsoft.com/office/drawing/2014/main" id="{499F9B17-FDDF-E417-216E-87A9545DFEE3}"/>
                </a:ext>
              </a:extLst>
            </p:cNvPr>
            <p:cNvSpPr/>
            <p:nvPr/>
          </p:nvSpPr>
          <p:spPr>
            <a:xfrm>
              <a:off x="5307772" y="2414015"/>
              <a:ext cx="26043" cy="6432"/>
            </a:xfrm>
            <a:custGeom>
              <a:avLst/>
              <a:gdLst/>
              <a:ahLst/>
              <a:cxnLst/>
              <a:rect l="l" t="t" r="r" b="b"/>
              <a:pathLst>
                <a:path w="822" h="203" extrusionOk="0">
                  <a:moveTo>
                    <a:pt x="107" y="0"/>
                  </a:moveTo>
                  <a:cubicBezTo>
                    <a:pt x="48" y="0"/>
                    <a:pt x="0" y="36"/>
                    <a:pt x="0" y="96"/>
                  </a:cubicBezTo>
                  <a:cubicBezTo>
                    <a:pt x="0" y="155"/>
                    <a:pt x="48" y="203"/>
                    <a:pt x="107" y="203"/>
                  </a:cubicBezTo>
                  <a:lnTo>
                    <a:pt x="714" y="203"/>
                  </a:lnTo>
                  <a:cubicBezTo>
                    <a:pt x="774" y="203"/>
                    <a:pt x="822" y="155"/>
                    <a:pt x="822" y="96"/>
                  </a:cubicBezTo>
                  <a:cubicBezTo>
                    <a:pt x="822" y="36"/>
                    <a:pt x="774" y="0"/>
                    <a:pt x="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74;p44">
              <a:extLst>
                <a:ext uri="{FF2B5EF4-FFF2-40B4-BE49-F238E27FC236}">
                  <a16:creationId xmlns:a16="http://schemas.microsoft.com/office/drawing/2014/main" id="{1AE7761C-4CA8-5206-D9FF-9550337A9D3E}"/>
                </a:ext>
              </a:extLst>
            </p:cNvPr>
            <p:cNvSpPr/>
            <p:nvPr/>
          </p:nvSpPr>
          <p:spPr>
            <a:xfrm>
              <a:off x="5345474" y="2432866"/>
              <a:ext cx="6812" cy="25695"/>
            </a:xfrm>
            <a:custGeom>
              <a:avLst/>
              <a:gdLst/>
              <a:ahLst/>
              <a:cxnLst/>
              <a:rect l="l" t="t" r="r" b="b"/>
              <a:pathLst>
                <a:path w="215" h="811" extrusionOk="0">
                  <a:moveTo>
                    <a:pt x="108" y="1"/>
                  </a:moveTo>
                  <a:cubicBezTo>
                    <a:pt x="60" y="1"/>
                    <a:pt x="13" y="37"/>
                    <a:pt x="1" y="96"/>
                  </a:cubicBezTo>
                  <a:lnTo>
                    <a:pt x="1" y="715"/>
                  </a:lnTo>
                  <a:cubicBezTo>
                    <a:pt x="1" y="775"/>
                    <a:pt x="48" y="810"/>
                    <a:pt x="108" y="810"/>
                  </a:cubicBezTo>
                  <a:cubicBezTo>
                    <a:pt x="167" y="810"/>
                    <a:pt x="215" y="775"/>
                    <a:pt x="215" y="715"/>
                  </a:cubicBezTo>
                  <a:lnTo>
                    <a:pt x="215" y="96"/>
                  </a:lnTo>
                  <a:cubicBezTo>
                    <a:pt x="215" y="37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75;p44">
              <a:extLst>
                <a:ext uri="{FF2B5EF4-FFF2-40B4-BE49-F238E27FC236}">
                  <a16:creationId xmlns:a16="http://schemas.microsoft.com/office/drawing/2014/main" id="{33A7E48B-C83A-645D-21B9-8C27C978C573}"/>
                </a:ext>
              </a:extLst>
            </p:cNvPr>
            <p:cNvSpPr/>
            <p:nvPr/>
          </p:nvSpPr>
          <p:spPr>
            <a:xfrm>
              <a:off x="5358686" y="2427417"/>
              <a:ext cx="21164" cy="20213"/>
            </a:xfrm>
            <a:custGeom>
              <a:avLst/>
              <a:gdLst/>
              <a:ahLst/>
              <a:cxnLst/>
              <a:rect l="l" t="t" r="r" b="b"/>
              <a:pathLst>
                <a:path w="668" h="638" extrusionOk="0">
                  <a:moveTo>
                    <a:pt x="124" y="0"/>
                  </a:moveTo>
                  <a:cubicBezTo>
                    <a:pt x="99" y="0"/>
                    <a:pt x="72" y="6"/>
                    <a:pt x="48" y="18"/>
                  </a:cubicBezTo>
                  <a:cubicBezTo>
                    <a:pt x="0" y="66"/>
                    <a:pt x="0" y="125"/>
                    <a:pt x="48" y="173"/>
                  </a:cubicBezTo>
                  <a:lnTo>
                    <a:pt x="477" y="601"/>
                  </a:lnTo>
                  <a:cubicBezTo>
                    <a:pt x="500" y="625"/>
                    <a:pt x="527" y="637"/>
                    <a:pt x="554" y="637"/>
                  </a:cubicBezTo>
                  <a:cubicBezTo>
                    <a:pt x="581" y="637"/>
                    <a:pt x="608" y="625"/>
                    <a:pt x="631" y="601"/>
                  </a:cubicBezTo>
                  <a:cubicBezTo>
                    <a:pt x="667" y="554"/>
                    <a:pt x="667" y="494"/>
                    <a:pt x="631" y="447"/>
                  </a:cubicBezTo>
                  <a:lnTo>
                    <a:pt x="191" y="18"/>
                  </a:lnTo>
                  <a:cubicBezTo>
                    <a:pt x="173" y="6"/>
                    <a:pt x="149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76;p44">
              <a:extLst>
                <a:ext uri="{FF2B5EF4-FFF2-40B4-BE49-F238E27FC236}">
                  <a16:creationId xmlns:a16="http://schemas.microsoft.com/office/drawing/2014/main" id="{7CD58F90-F4BF-4EAD-A798-AC2D1C1C76C3}"/>
                </a:ext>
              </a:extLst>
            </p:cNvPr>
            <p:cNvSpPr/>
            <p:nvPr/>
          </p:nvSpPr>
          <p:spPr>
            <a:xfrm>
              <a:off x="5358686" y="2386483"/>
              <a:ext cx="21164" cy="20404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554" y="0"/>
                  </a:moveTo>
                  <a:cubicBezTo>
                    <a:pt x="527" y="0"/>
                    <a:pt x="500" y="12"/>
                    <a:pt x="477" y="36"/>
                  </a:cubicBezTo>
                  <a:lnTo>
                    <a:pt x="48" y="465"/>
                  </a:lnTo>
                  <a:cubicBezTo>
                    <a:pt x="0" y="512"/>
                    <a:pt x="0" y="572"/>
                    <a:pt x="48" y="608"/>
                  </a:cubicBezTo>
                  <a:cubicBezTo>
                    <a:pt x="72" y="631"/>
                    <a:pt x="99" y="643"/>
                    <a:pt x="124" y="643"/>
                  </a:cubicBezTo>
                  <a:cubicBezTo>
                    <a:pt x="149" y="643"/>
                    <a:pt x="173" y="631"/>
                    <a:pt x="191" y="608"/>
                  </a:cubicBezTo>
                  <a:lnTo>
                    <a:pt x="631" y="179"/>
                  </a:lnTo>
                  <a:cubicBezTo>
                    <a:pt x="667" y="131"/>
                    <a:pt x="667" y="72"/>
                    <a:pt x="631" y="36"/>
                  </a:cubicBezTo>
                  <a:cubicBezTo>
                    <a:pt x="608" y="12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77;p44">
              <a:extLst>
                <a:ext uri="{FF2B5EF4-FFF2-40B4-BE49-F238E27FC236}">
                  <a16:creationId xmlns:a16="http://schemas.microsoft.com/office/drawing/2014/main" id="{7C0BBBD1-01E8-B514-7953-1D67556E00D3}"/>
                </a:ext>
              </a:extLst>
            </p:cNvPr>
            <p:cNvSpPr/>
            <p:nvPr/>
          </p:nvSpPr>
          <p:spPr>
            <a:xfrm>
              <a:off x="5317562" y="2427417"/>
              <a:ext cx="21544" cy="20213"/>
            </a:xfrm>
            <a:custGeom>
              <a:avLst/>
              <a:gdLst/>
              <a:ahLst/>
              <a:cxnLst/>
              <a:rect l="l" t="t" r="r" b="b"/>
              <a:pathLst>
                <a:path w="680" h="638" extrusionOk="0">
                  <a:moveTo>
                    <a:pt x="559" y="0"/>
                  </a:moveTo>
                  <a:cubicBezTo>
                    <a:pt x="530" y="0"/>
                    <a:pt x="501" y="6"/>
                    <a:pt x="477" y="18"/>
                  </a:cubicBezTo>
                  <a:lnTo>
                    <a:pt x="48" y="447"/>
                  </a:lnTo>
                  <a:cubicBezTo>
                    <a:pt x="1" y="494"/>
                    <a:pt x="1" y="554"/>
                    <a:pt x="48" y="601"/>
                  </a:cubicBezTo>
                  <a:cubicBezTo>
                    <a:pt x="72" y="625"/>
                    <a:pt x="99" y="637"/>
                    <a:pt x="126" y="637"/>
                  </a:cubicBezTo>
                  <a:cubicBezTo>
                    <a:pt x="152" y="637"/>
                    <a:pt x="179" y="625"/>
                    <a:pt x="203" y="601"/>
                  </a:cubicBezTo>
                  <a:lnTo>
                    <a:pt x="632" y="173"/>
                  </a:lnTo>
                  <a:cubicBezTo>
                    <a:pt x="679" y="125"/>
                    <a:pt x="679" y="66"/>
                    <a:pt x="632" y="18"/>
                  </a:cubicBezTo>
                  <a:cubicBezTo>
                    <a:pt x="614" y="6"/>
                    <a:pt x="587" y="0"/>
                    <a:pt x="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78;p44">
              <a:extLst>
                <a:ext uri="{FF2B5EF4-FFF2-40B4-BE49-F238E27FC236}">
                  <a16:creationId xmlns:a16="http://schemas.microsoft.com/office/drawing/2014/main" id="{8287EE6B-BD75-CA3A-FB54-0EB16D5B399F}"/>
                </a:ext>
              </a:extLst>
            </p:cNvPr>
            <p:cNvSpPr/>
            <p:nvPr/>
          </p:nvSpPr>
          <p:spPr>
            <a:xfrm>
              <a:off x="5364706" y="2413255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1"/>
                  </a:moveTo>
                  <a:cubicBezTo>
                    <a:pt x="49" y="1"/>
                    <a:pt x="1" y="48"/>
                    <a:pt x="1" y="108"/>
                  </a:cubicBezTo>
                  <a:cubicBezTo>
                    <a:pt x="1" y="167"/>
                    <a:pt x="49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79;p44">
              <a:extLst>
                <a:ext uri="{FF2B5EF4-FFF2-40B4-BE49-F238E27FC236}">
                  <a16:creationId xmlns:a16="http://schemas.microsoft.com/office/drawing/2014/main" id="{4CE7D15F-90ED-D4FA-B027-103A254A9597}"/>
                </a:ext>
              </a:extLst>
            </p:cNvPr>
            <p:cNvSpPr/>
            <p:nvPr/>
          </p:nvSpPr>
          <p:spPr>
            <a:xfrm>
              <a:off x="4985624" y="1739178"/>
              <a:ext cx="6812" cy="26043"/>
            </a:xfrm>
            <a:custGeom>
              <a:avLst/>
              <a:gdLst/>
              <a:ahLst/>
              <a:cxnLst/>
              <a:rect l="l" t="t" r="r" b="b"/>
              <a:pathLst>
                <a:path w="215" h="822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715"/>
                  </a:lnTo>
                  <a:cubicBezTo>
                    <a:pt x="0" y="774"/>
                    <a:pt x="48" y="822"/>
                    <a:pt x="107" y="822"/>
                  </a:cubicBezTo>
                  <a:cubicBezTo>
                    <a:pt x="167" y="822"/>
                    <a:pt x="214" y="774"/>
                    <a:pt x="214" y="715"/>
                  </a:cubicBezTo>
                  <a:lnTo>
                    <a:pt x="214" y="107"/>
                  </a:lnTo>
                  <a:cubicBezTo>
                    <a:pt x="214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80;p44">
              <a:extLst>
                <a:ext uri="{FF2B5EF4-FFF2-40B4-BE49-F238E27FC236}">
                  <a16:creationId xmlns:a16="http://schemas.microsoft.com/office/drawing/2014/main" id="{7BB49A73-726B-E1DE-50E7-9FBB59E48F35}"/>
                </a:ext>
              </a:extLst>
            </p:cNvPr>
            <p:cNvSpPr/>
            <p:nvPr/>
          </p:nvSpPr>
          <p:spPr>
            <a:xfrm>
              <a:off x="4958061" y="1750393"/>
              <a:ext cx="21164" cy="20499"/>
            </a:xfrm>
            <a:custGeom>
              <a:avLst/>
              <a:gdLst/>
              <a:ahLst/>
              <a:cxnLst/>
              <a:rect l="l" t="t" r="r" b="b"/>
              <a:pathLst>
                <a:path w="668" h="647" extrusionOk="0">
                  <a:moveTo>
                    <a:pt x="114" y="0"/>
                  </a:moveTo>
                  <a:cubicBezTo>
                    <a:pt x="87" y="0"/>
                    <a:pt x="61" y="9"/>
                    <a:pt x="37" y="27"/>
                  </a:cubicBezTo>
                  <a:cubicBezTo>
                    <a:pt x="1" y="75"/>
                    <a:pt x="1" y="134"/>
                    <a:pt x="37" y="182"/>
                  </a:cubicBezTo>
                  <a:lnTo>
                    <a:pt x="477" y="611"/>
                  </a:lnTo>
                  <a:cubicBezTo>
                    <a:pt x="495" y="634"/>
                    <a:pt x="519" y="646"/>
                    <a:pt x="544" y="646"/>
                  </a:cubicBezTo>
                  <a:cubicBezTo>
                    <a:pt x="570" y="646"/>
                    <a:pt x="596" y="634"/>
                    <a:pt x="620" y="611"/>
                  </a:cubicBezTo>
                  <a:cubicBezTo>
                    <a:pt x="668" y="563"/>
                    <a:pt x="668" y="503"/>
                    <a:pt x="620" y="468"/>
                  </a:cubicBezTo>
                  <a:lnTo>
                    <a:pt x="191" y="27"/>
                  </a:lnTo>
                  <a:cubicBezTo>
                    <a:pt x="168" y="9"/>
                    <a:pt x="141" y="0"/>
                    <a:pt x="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81;p44">
              <a:extLst>
                <a:ext uri="{FF2B5EF4-FFF2-40B4-BE49-F238E27FC236}">
                  <a16:creationId xmlns:a16="http://schemas.microsoft.com/office/drawing/2014/main" id="{7711A405-9D0F-F014-F3B3-905A892C4E98}"/>
                </a:ext>
              </a:extLst>
            </p:cNvPr>
            <p:cNvSpPr/>
            <p:nvPr/>
          </p:nvSpPr>
          <p:spPr>
            <a:xfrm>
              <a:off x="4958061" y="1791232"/>
              <a:ext cx="21164" cy="20213"/>
            </a:xfrm>
            <a:custGeom>
              <a:avLst/>
              <a:gdLst/>
              <a:ahLst/>
              <a:cxnLst/>
              <a:rect l="l" t="t" r="r" b="b"/>
              <a:pathLst>
                <a:path w="668" h="638" extrusionOk="0">
                  <a:moveTo>
                    <a:pt x="544" y="0"/>
                  </a:moveTo>
                  <a:cubicBezTo>
                    <a:pt x="519" y="0"/>
                    <a:pt x="495" y="12"/>
                    <a:pt x="477" y="36"/>
                  </a:cubicBezTo>
                  <a:lnTo>
                    <a:pt x="37" y="465"/>
                  </a:lnTo>
                  <a:cubicBezTo>
                    <a:pt x="1" y="512"/>
                    <a:pt x="1" y="572"/>
                    <a:pt x="37" y="619"/>
                  </a:cubicBezTo>
                  <a:cubicBezTo>
                    <a:pt x="61" y="631"/>
                    <a:pt x="87" y="637"/>
                    <a:pt x="114" y="637"/>
                  </a:cubicBezTo>
                  <a:cubicBezTo>
                    <a:pt x="141" y="637"/>
                    <a:pt x="168" y="631"/>
                    <a:pt x="191" y="619"/>
                  </a:cubicBezTo>
                  <a:lnTo>
                    <a:pt x="620" y="191"/>
                  </a:lnTo>
                  <a:cubicBezTo>
                    <a:pt x="668" y="143"/>
                    <a:pt x="668" y="84"/>
                    <a:pt x="620" y="36"/>
                  </a:cubicBezTo>
                  <a:cubicBezTo>
                    <a:pt x="596" y="12"/>
                    <a:pt x="570" y="0"/>
                    <a:pt x="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82;p44">
              <a:extLst>
                <a:ext uri="{FF2B5EF4-FFF2-40B4-BE49-F238E27FC236}">
                  <a16:creationId xmlns:a16="http://schemas.microsoft.com/office/drawing/2014/main" id="{BC2771D4-C233-E366-7371-CA225D2ADB34}"/>
                </a:ext>
              </a:extLst>
            </p:cNvPr>
            <p:cNvSpPr/>
            <p:nvPr/>
          </p:nvSpPr>
          <p:spPr>
            <a:xfrm>
              <a:off x="4998804" y="1750393"/>
              <a:ext cx="21544" cy="20499"/>
            </a:xfrm>
            <a:custGeom>
              <a:avLst/>
              <a:gdLst/>
              <a:ahLst/>
              <a:cxnLst/>
              <a:rect l="l" t="t" r="r" b="b"/>
              <a:pathLst>
                <a:path w="680" h="647" extrusionOk="0">
                  <a:moveTo>
                    <a:pt x="554" y="0"/>
                  </a:moveTo>
                  <a:cubicBezTo>
                    <a:pt x="528" y="0"/>
                    <a:pt x="501" y="9"/>
                    <a:pt x="477" y="27"/>
                  </a:cubicBezTo>
                  <a:lnTo>
                    <a:pt x="48" y="468"/>
                  </a:lnTo>
                  <a:cubicBezTo>
                    <a:pt x="1" y="503"/>
                    <a:pt x="1" y="563"/>
                    <a:pt x="48" y="611"/>
                  </a:cubicBezTo>
                  <a:cubicBezTo>
                    <a:pt x="72" y="634"/>
                    <a:pt x="99" y="646"/>
                    <a:pt x="126" y="646"/>
                  </a:cubicBezTo>
                  <a:cubicBezTo>
                    <a:pt x="153" y="646"/>
                    <a:pt x="179" y="634"/>
                    <a:pt x="203" y="611"/>
                  </a:cubicBezTo>
                  <a:lnTo>
                    <a:pt x="632" y="182"/>
                  </a:lnTo>
                  <a:cubicBezTo>
                    <a:pt x="680" y="134"/>
                    <a:pt x="680" y="75"/>
                    <a:pt x="632" y="27"/>
                  </a:cubicBezTo>
                  <a:cubicBezTo>
                    <a:pt x="608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83;p44">
              <a:extLst>
                <a:ext uri="{FF2B5EF4-FFF2-40B4-BE49-F238E27FC236}">
                  <a16:creationId xmlns:a16="http://schemas.microsoft.com/office/drawing/2014/main" id="{398A4A91-3611-B865-8E21-A7A5686F13C1}"/>
                </a:ext>
              </a:extLst>
            </p:cNvPr>
            <p:cNvSpPr/>
            <p:nvPr/>
          </p:nvSpPr>
          <p:spPr>
            <a:xfrm>
              <a:off x="4947130" y="1777640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84;p44">
              <a:extLst>
                <a:ext uri="{FF2B5EF4-FFF2-40B4-BE49-F238E27FC236}">
                  <a16:creationId xmlns:a16="http://schemas.microsoft.com/office/drawing/2014/main" id="{B4A67C78-4F52-9045-09FE-12275E3905BC}"/>
                </a:ext>
              </a:extLst>
            </p:cNvPr>
            <p:cNvSpPr/>
            <p:nvPr/>
          </p:nvSpPr>
          <p:spPr>
            <a:xfrm>
              <a:off x="4985244" y="1796491"/>
              <a:ext cx="6812" cy="26075"/>
            </a:xfrm>
            <a:custGeom>
              <a:avLst/>
              <a:gdLst/>
              <a:ahLst/>
              <a:cxnLst/>
              <a:rect l="l" t="t" r="r" b="b"/>
              <a:pathLst>
                <a:path w="215" h="823" extrusionOk="0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48" y="823"/>
                    <a:pt x="107" y="823"/>
                  </a:cubicBezTo>
                  <a:cubicBezTo>
                    <a:pt x="167" y="823"/>
                    <a:pt x="215" y="775"/>
                    <a:pt x="215" y="715"/>
                  </a:cubicBezTo>
                  <a:lnTo>
                    <a:pt x="215" y="108"/>
                  </a:lnTo>
                  <a:cubicBezTo>
                    <a:pt x="215" y="49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85;p44">
              <a:extLst>
                <a:ext uri="{FF2B5EF4-FFF2-40B4-BE49-F238E27FC236}">
                  <a16:creationId xmlns:a16="http://schemas.microsoft.com/office/drawing/2014/main" id="{96FA62C9-3FF6-B611-452C-B3BC5732BF1E}"/>
                </a:ext>
              </a:extLst>
            </p:cNvPr>
            <p:cNvSpPr/>
            <p:nvPr/>
          </p:nvSpPr>
          <p:spPr>
            <a:xfrm>
              <a:off x="4998076" y="1790852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124" y="0"/>
                  </a:moveTo>
                  <a:cubicBezTo>
                    <a:pt x="95" y="0"/>
                    <a:pt x="66" y="12"/>
                    <a:pt x="48" y="36"/>
                  </a:cubicBezTo>
                  <a:cubicBezTo>
                    <a:pt x="0" y="84"/>
                    <a:pt x="0" y="143"/>
                    <a:pt x="48" y="179"/>
                  </a:cubicBezTo>
                  <a:lnTo>
                    <a:pt x="476" y="620"/>
                  </a:lnTo>
                  <a:cubicBezTo>
                    <a:pt x="500" y="637"/>
                    <a:pt x="527" y="646"/>
                    <a:pt x="552" y="646"/>
                  </a:cubicBezTo>
                  <a:cubicBezTo>
                    <a:pt x="577" y="646"/>
                    <a:pt x="601" y="637"/>
                    <a:pt x="619" y="620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79" y="12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86;p44">
              <a:extLst>
                <a:ext uri="{FF2B5EF4-FFF2-40B4-BE49-F238E27FC236}">
                  <a16:creationId xmlns:a16="http://schemas.microsoft.com/office/drawing/2014/main" id="{0C118910-79C7-6F32-961D-01576AB0EC1A}"/>
                </a:ext>
              </a:extLst>
            </p:cNvPr>
            <p:cNvSpPr/>
            <p:nvPr/>
          </p:nvSpPr>
          <p:spPr>
            <a:xfrm>
              <a:off x="4998076" y="1749728"/>
              <a:ext cx="21132" cy="20784"/>
            </a:xfrm>
            <a:custGeom>
              <a:avLst/>
              <a:gdLst/>
              <a:ahLst/>
              <a:cxnLst/>
              <a:rect l="l" t="t" r="r" b="b"/>
              <a:pathLst>
                <a:path w="667" h="656" extrusionOk="0">
                  <a:moveTo>
                    <a:pt x="557" y="1"/>
                  </a:moveTo>
                  <a:cubicBezTo>
                    <a:pt x="530" y="1"/>
                    <a:pt x="500" y="13"/>
                    <a:pt x="476" y="36"/>
                  </a:cubicBezTo>
                  <a:lnTo>
                    <a:pt x="48" y="465"/>
                  </a:lnTo>
                  <a:cubicBezTo>
                    <a:pt x="0" y="513"/>
                    <a:pt x="0" y="572"/>
                    <a:pt x="48" y="620"/>
                  </a:cubicBezTo>
                  <a:cubicBezTo>
                    <a:pt x="66" y="644"/>
                    <a:pt x="89" y="655"/>
                    <a:pt x="115" y="655"/>
                  </a:cubicBezTo>
                  <a:cubicBezTo>
                    <a:pt x="140" y="655"/>
                    <a:pt x="167" y="644"/>
                    <a:pt x="191" y="620"/>
                  </a:cubicBezTo>
                  <a:lnTo>
                    <a:pt x="619" y="191"/>
                  </a:lnTo>
                  <a:cubicBezTo>
                    <a:pt x="667" y="143"/>
                    <a:pt x="667" y="84"/>
                    <a:pt x="619" y="36"/>
                  </a:cubicBezTo>
                  <a:cubicBezTo>
                    <a:pt x="607" y="13"/>
                    <a:pt x="583" y="1"/>
                    <a:pt x="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87;p44">
              <a:extLst>
                <a:ext uri="{FF2B5EF4-FFF2-40B4-BE49-F238E27FC236}">
                  <a16:creationId xmlns:a16="http://schemas.microsoft.com/office/drawing/2014/main" id="{D911E4CC-7498-4062-3D19-C7CCEF55C4AB}"/>
                </a:ext>
              </a:extLst>
            </p:cNvPr>
            <p:cNvSpPr/>
            <p:nvPr/>
          </p:nvSpPr>
          <p:spPr>
            <a:xfrm>
              <a:off x="4957332" y="1790852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554" y="0"/>
                  </a:moveTo>
                  <a:cubicBezTo>
                    <a:pt x="527" y="0"/>
                    <a:pt x="500" y="12"/>
                    <a:pt x="476" y="36"/>
                  </a:cubicBezTo>
                  <a:lnTo>
                    <a:pt x="48" y="465"/>
                  </a:lnTo>
                  <a:cubicBezTo>
                    <a:pt x="0" y="512"/>
                    <a:pt x="0" y="572"/>
                    <a:pt x="48" y="620"/>
                  </a:cubicBezTo>
                  <a:cubicBezTo>
                    <a:pt x="72" y="637"/>
                    <a:pt x="98" y="646"/>
                    <a:pt x="125" y="646"/>
                  </a:cubicBezTo>
                  <a:cubicBezTo>
                    <a:pt x="152" y="646"/>
                    <a:pt x="179" y="637"/>
                    <a:pt x="203" y="620"/>
                  </a:cubicBezTo>
                  <a:lnTo>
                    <a:pt x="631" y="179"/>
                  </a:lnTo>
                  <a:cubicBezTo>
                    <a:pt x="667" y="143"/>
                    <a:pt x="667" y="84"/>
                    <a:pt x="631" y="36"/>
                  </a:cubicBezTo>
                  <a:cubicBezTo>
                    <a:pt x="607" y="12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88;p44">
              <a:extLst>
                <a:ext uri="{FF2B5EF4-FFF2-40B4-BE49-F238E27FC236}">
                  <a16:creationId xmlns:a16="http://schemas.microsoft.com/office/drawing/2014/main" id="{44C6FECE-4CBD-6347-C119-A3DAFA8CCB0E}"/>
                </a:ext>
              </a:extLst>
            </p:cNvPr>
            <p:cNvSpPr/>
            <p:nvPr/>
          </p:nvSpPr>
          <p:spPr>
            <a:xfrm>
              <a:off x="5004476" y="1777260"/>
              <a:ext cx="26043" cy="6843"/>
            </a:xfrm>
            <a:custGeom>
              <a:avLst/>
              <a:gdLst/>
              <a:ahLst/>
              <a:cxnLst/>
              <a:rect l="l" t="t" r="r" b="b"/>
              <a:pathLst>
                <a:path w="822" h="216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4" y="215"/>
                    <a:pt x="822" y="167"/>
                    <a:pt x="822" y="108"/>
                  </a:cubicBezTo>
                  <a:cubicBezTo>
                    <a:pt x="822" y="48"/>
                    <a:pt x="774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89;p44">
              <a:extLst>
                <a:ext uri="{FF2B5EF4-FFF2-40B4-BE49-F238E27FC236}">
                  <a16:creationId xmlns:a16="http://schemas.microsoft.com/office/drawing/2014/main" id="{898B5A60-ABC1-D83C-8C1F-96BE640C89F6}"/>
                </a:ext>
              </a:extLst>
            </p:cNvPr>
            <p:cNvSpPr/>
            <p:nvPr/>
          </p:nvSpPr>
          <p:spPr>
            <a:xfrm>
              <a:off x="6043725" y="1784420"/>
              <a:ext cx="6812" cy="26075"/>
            </a:xfrm>
            <a:custGeom>
              <a:avLst/>
              <a:gdLst/>
              <a:ahLst/>
              <a:cxnLst/>
              <a:rect l="l" t="t" r="r" b="b"/>
              <a:pathLst>
                <a:path w="215" h="823" extrusionOk="0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48" y="823"/>
                    <a:pt x="107" y="823"/>
                  </a:cubicBezTo>
                  <a:cubicBezTo>
                    <a:pt x="167" y="823"/>
                    <a:pt x="214" y="775"/>
                    <a:pt x="214" y="715"/>
                  </a:cubicBezTo>
                  <a:lnTo>
                    <a:pt x="214" y="108"/>
                  </a:lnTo>
                  <a:cubicBezTo>
                    <a:pt x="214" y="49"/>
                    <a:pt x="167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90;p44">
              <a:extLst>
                <a:ext uri="{FF2B5EF4-FFF2-40B4-BE49-F238E27FC236}">
                  <a16:creationId xmlns:a16="http://schemas.microsoft.com/office/drawing/2014/main" id="{AE339698-BF44-1D81-A58F-909A27239344}"/>
                </a:ext>
              </a:extLst>
            </p:cNvPr>
            <p:cNvSpPr/>
            <p:nvPr/>
          </p:nvSpPr>
          <p:spPr>
            <a:xfrm>
              <a:off x="6015813" y="1795668"/>
              <a:ext cx="21512" cy="20499"/>
            </a:xfrm>
            <a:custGeom>
              <a:avLst/>
              <a:gdLst/>
              <a:ahLst/>
              <a:cxnLst/>
              <a:rect l="l" t="t" r="r" b="b"/>
              <a:pathLst>
                <a:path w="679" h="647" extrusionOk="0">
                  <a:moveTo>
                    <a:pt x="125" y="0"/>
                  </a:moveTo>
                  <a:cubicBezTo>
                    <a:pt x="98" y="0"/>
                    <a:pt x="72" y="9"/>
                    <a:pt x="48" y="27"/>
                  </a:cubicBezTo>
                  <a:cubicBezTo>
                    <a:pt x="0" y="75"/>
                    <a:pt x="0" y="134"/>
                    <a:pt x="48" y="182"/>
                  </a:cubicBezTo>
                  <a:lnTo>
                    <a:pt x="488" y="610"/>
                  </a:lnTo>
                  <a:cubicBezTo>
                    <a:pt x="506" y="634"/>
                    <a:pt x="530" y="646"/>
                    <a:pt x="555" y="646"/>
                  </a:cubicBezTo>
                  <a:cubicBezTo>
                    <a:pt x="581" y="646"/>
                    <a:pt x="607" y="634"/>
                    <a:pt x="631" y="610"/>
                  </a:cubicBezTo>
                  <a:cubicBezTo>
                    <a:pt x="679" y="563"/>
                    <a:pt x="679" y="503"/>
                    <a:pt x="631" y="468"/>
                  </a:cubicBezTo>
                  <a:lnTo>
                    <a:pt x="203" y="27"/>
                  </a:lnTo>
                  <a:cubicBezTo>
                    <a:pt x="179" y="9"/>
                    <a:pt x="152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91;p44">
              <a:extLst>
                <a:ext uri="{FF2B5EF4-FFF2-40B4-BE49-F238E27FC236}">
                  <a16:creationId xmlns:a16="http://schemas.microsoft.com/office/drawing/2014/main" id="{D0B46367-36EC-4BFD-C711-FA3FF315EED6}"/>
                </a:ext>
              </a:extLst>
            </p:cNvPr>
            <p:cNvSpPr/>
            <p:nvPr/>
          </p:nvSpPr>
          <p:spPr>
            <a:xfrm>
              <a:off x="6016193" y="1836506"/>
              <a:ext cx="21132" cy="20752"/>
            </a:xfrm>
            <a:custGeom>
              <a:avLst/>
              <a:gdLst/>
              <a:ahLst/>
              <a:cxnLst/>
              <a:rect l="l" t="t" r="r" b="b"/>
              <a:pathLst>
                <a:path w="667" h="655" extrusionOk="0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4"/>
                  </a:lnTo>
                  <a:cubicBezTo>
                    <a:pt x="0" y="512"/>
                    <a:pt x="0" y="572"/>
                    <a:pt x="36" y="619"/>
                  </a:cubicBezTo>
                  <a:cubicBezTo>
                    <a:pt x="60" y="643"/>
                    <a:pt x="86" y="655"/>
                    <a:pt x="113" y="655"/>
                  </a:cubicBezTo>
                  <a:cubicBezTo>
                    <a:pt x="140" y="655"/>
                    <a:pt x="167" y="643"/>
                    <a:pt x="191" y="619"/>
                  </a:cubicBezTo>
                  <a:lnTo>
                    <a:pt x="619" y="191"/>
                  </a:lnTo>
                  <a:cubicBezTo>
                    <a:pt x="667" y="143"/>
                    <a:pt x="667" y="83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92;p44">
              <a:extLst>
                <a:ext uri="{FF2B5EF4-FFF2-40B4-BE49-F238E27FC236}">
                  <a16:creationId xmlns:a16="http://schemas.microsoft.com/office/drawing/2014/main" id="{5EA486B5-9A0A-A97F-F11F-D14F06061151}"/>
                </a:ext>
              </a:extLst>
            </p:cNvPr>
            <p:cNvSpPr/>
            <p:nvPr/>
          </p:nvSpPr>
          <p:spPr>
            <a:xfrm>
              <a:off x="6056905" y="1795668"/>
              <a:ext cx="21544" cy="20499"/>
            </a:xfrm>
            <a:custGeom>
              <a:avLst/>
              <a:gdLst/>
              <a:ahLst/>
              <a:cxnLst/>
              <a:rect l="l" t="t" r="r" b="b"/>
              <a:pathLst>
                <a:path w="680" h="647" extrusionOk="0">
                  <a:moveTo>
                    <a:pt x="555" y="0"/>
                  </a:moveTo>
                  <a:cubicBezTo>
                    <a:pt x="528" y="0"/>
                    <a:pt x="501" y="9"/>
                    <a:pt x="477" y="27"/>
                  </a:cubicBezTo>
                  <a:lnTo>
                    <a:pt x="49" y="468"/>
                  </a:lnTo>
                  <a:cubicBezTo>
                    <a:pt x="1" y="503"/>
                    <a:pt x="1" y="563"/>
                    <a:pt x="49" y="610"/>
                  </a:cubicBezTo>
                  <a:cubicBezTo>
                    <a:pt x="72" y="634"/>
                    <a:pt x="99" y="646"/>
                    <a:pt x="124" y="646"/>
                  </a:cubicBezTo>
                  <a:cubicBezTo>
                    <a:pt x="150" y="646"/>
                    <a:pt x="174" y="634"/>
                    <a:pt x="191" y="610"/>
                  </a:cubicBezTo>
                  <a:lnTo>
                    <a:pt x="632" y="182"/>
                  </a:lnTo>
                  <a:cubicBezTo>
                    <a:pt x="680" y="134"/>
                    <a:pt x="680" y="75"/>
                    <a:pt x="632" y="27"/>
                  </a:cubicBezTo>
                  <a:cubicBezTo>
                    <a:pt x="608" y="9"/>
                    <a:pt x="581" y="0"/>
                    <a:pt x="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93;p44">
              <a:extLst>
                <a:ext uri="{FF2B5EF4-FFF2-40B4-BE49-F238E27FC236}">
                  <a16:creationId xmlns:a16="http://schemas.microsoft.com/office/drawing/2014/main" id="{A67552D1-9A29-D561-48F5-5C8FB3FE5416}"/>
                </a:ext>
              </a:extLst>
            </p:cNvPr>
            <p:cNvSpPr/>
            <p:nvPr/>
          </p:nvSpPr>
          <p:spPr>
            <a:xfrm>
              <a:off x="6005231" y="1822915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0"/>
                  </a:moveTo>
                  <a:cubicBezTo>
                    <a:pt x="36" y="0"/>
                    <a:pt x="1" y="48"/>
                    <a:pt x="1" y="108"/>
                  </a:cubicBezTo>
                  <a:cubicBezTo>
                    <a:pt x="1" y="167"/>
                    <a:pt x="36" y="215"/>
                    <a:pt x="108" y="215"/>
                  </a:cubicBezTo>
                  <a:lnTo>
                    <a:pt x="715" y="215"/>
                  </a:lnTo>
                  <a:cubicBezTo>
                    <a:pt x="775" y="215"/>
                    <a:pt x="822" y="167"/>
                    <a:pt x="822" y="108"/>
                  </a:cubicBezTo>
                  <a:cubicBezTo>
                    <a:pt x="822" y="48"/>
                    <a:pt x="775" y="0"/>
                    <a:pt x="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94;p44">
              <a:extLst>
                <a:ext uri="{FF2B5EF4-FFF2-40B4-BE49-F238E27FC236}">
                  <a16:creationId xmlns:a16="http://schemas.microsoft.com/office/drawing/2014/main" id="{ECD9FE8A-1AA5-E1E8-B53F-3715311FBE08}"/>
                </a:ext>
              </a:extLst>
            </p:cNvPr>
            <p:cNvSpPr/>
            <p:nvPr/>
          </p:nvSpPr>
          <p:spPr>
            <a:xfrm>
              <a:off x="6042965" y="1841766"/>
              <a:ext cx="6432" cy="26075"/>
            </a:xfrm>
            <a:custGeom>
              <a:avLst/>
              <a:gdLst/>
              <a:ahLst/>
              <a:cxnLst/>
              <a:rect l="l" t="t" r="r" b="b"/>
              <a:pathLst>
                <a:path w="203" h="823" extrusionOk="0">
                  <a:moveTo>
                    <a:pt x="108" y="1"/>
                  </a:moveTo>
                  <a:cubicBezTo>
                    <a:pt x="60" y="1"/>
                    <a:pt x="12" y="48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2"/>
                    <a:pt x="108" y="822"/>
                  </a:cubicBezTo>
                  <a:cubicBezTo>
                    <a:pt x="167" y="822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8"/>
                    <a:pt x="167" y="1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5;p44">
              <a:extLst>
                <a:ext uri="{FF2B5EF4-FFF2-40B4-BE49-F238E27FC236}">
                  <a16:creationId xmlns:a16="http://schemas.microsoft.com/office/drawing/2014/main" id="{2969656C-FDA0-9A75-12CD-EBEA0657446D}"/>
                </a:ext>
              </a:extLst>
            </p:cNvPr>
            <p:cNvSpPr/>
            <p:nvPr/>
          </p:nvSpPr>
          <p:spPr>
            <a:xfrm>
              <a:off x="6056176" y="1836411"/>
              <a:ext cx="21132" cy="20118"/>
            </a:xfrm>
            <a:custGeom>
              <a:avLst/>
              <a:gdLst/>
              <a:ahLst/>
              <a:cxnLst/>
              <a:rect l="l" t="t" r="r" b="b"/>
              <a:pathLst>
                <a:path w="667" h="635" extrusionOk="0">
                  <a:moveTo>
                    <a:pt x="124" y="0"/>
                  </a:moveTo>
                  <a:cubicBezTo>
                    <a:pt x="95" y="0"/>
                    <a:pt x="66" y="9"/>
                    <a:pt x="48" y="27"/>
                  </a:cubicBezTo>
                  <a:cubicBezTo>
                    <a:pt x="0" y="74"/>
                    <a:pt x="0" y="134"/>
                    <a:pt x="48" y="170"/>
                  </a:cubicBezTo>
                  <a:lnTo>
                    <a:pt x="476" y="598"/>
                  </a:lnTo>
                  <a:cubicBezTo>
                    <a:pt x="500" y="622"/>
                    <a:pt x="527" y="634"/>
                    <a:pt x="552" y="634"/>
                  </a:cubicBezTo>
                  <a:cubicBezTo>
                    <a:pt x="578" y="634"/>
                    <a:pt x="601" y="622"/>
                    <a:pt x="619" y="598"/>
                  </a:cubicBezTo>
                  <a:cubicBezTo>
                    <a:pt x="667" y="563"/>
                    <a:pt x="667" y="503"/>
                    <a:pt x="619" y="455"/>
                  </a:cubicBezTo>
                  <a:lnTo>
                    <a:pt x="191" y="27"/>
                  </a:lnTo>
                  <a:cubicBezTo>
                    <a:pt x="179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96;p44">
              <a:extLst>
                <a:ext uri="{FF2B5EF4-FFF2-40B4-BE49-F238E27FC236}">
                  <a16:creationId xmlns:a16="http://schemas.microsoft.com/office/drawing/2014/main" id="{74C7B273-4E28-2DD6-480F-044D583C1408}"/>
                </a:ext>
              </a:extLst>
            </p:cNvPr>
            <p:cNvSpPr/>
            <p:nvPr/>
          </p:nvSpPr>
          <p:spPr>
            <a:xfrm>
              <a:off x="6056176" y="1795573"/>
              <a:ext cx="21132" cy="20213"/>
            </a:xfrm>
            <a:custGeom>
              <a:avLst/>
              <a:gdLst/>
              <a:ahLst/>
              <a:cxnLst/>
              <a:rect l="l" t="t" r="r" b="b"/>
              <a:pathLst>
                <a:path w="667" h="638" extrusionOk="0">
                  <a:moveTo>
                    <a:pt x="548" y="0"/>
                  </a:moveTo>
                  <a:cubicBezTo>
                    <a:pt x="521" y="0"/>
                    <a:pt x="494" y="6"/>
                    <a:pt x="476" y="18"/>
                  </a:cubicBezTo>
                  <a:lnTo>
                    <a:pt x="36" y="447"/>
                  </a:lnTo>
                  <a:cubicBezTo>
                    <a:pt x="0" y="494"/>
                    <a:pt x="0" y="554"/>
                    <a:pt x="36" y="601"/>
                  </a:cubicBezTo>
                  <a:cubicBezTo>
                    <a:pt x="60" y="625"/>
                    <a:pt x="86" y="637"/>
                    <a:pt x="113" y="637"/>
                  </a:cubicBezTo>
                  <a:cubicBezTo>
                    <a:pt x="140" y="637"/>
                    <a:pt x="167" y="625"/>
                    <a:pt x="191" y="601"/>
                  </a:cubicBezTo>
                  <a:lnTo>
                    <a:pt x="619" y="173"/>
                  </a:lnTo>
                  <a:cubicBezTo>
                    <a:pt x="667" y="125"/>
                    <a:pt x="667" y="66"/>
                    <a:pt x="619" y="18"/>
                  </a:cubicBezTo>
                  <a:cubicBezTo>
                    <a:pt x="601" y="6"/>
                    <a:pt x="575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97;p44">
              <a:extLst>
                <a:ext uri="{FF2B5EF4-FFF2-40B4-BE49-F238E27FC236}">
                  <a16:creationId xmlns:a16="http://schemas.microsoft.com/office/drawing/2014/main" id="{10736E05-772E-C00A-EC69-65683FFB73BC}"/>
                </a:ext>
              </a:extLst>
            </p:cNvPr>
            <p:cNvSpPr/>
            <p:nvPr/>
          </p:nvSpPr>
          <p:spPr>
            <a:xfrm>
              <a:off x="6015052" y="1836411"/>
              <a:ext cx="21164" cy="20118"/>
            </a:xfrm>
            <a:custGeom>
              <a:avLst/>
              <a:gdLst/>
              <a:ahLst/>
              <a:cxnLst/>
              <a:rect l="l" t="t" r="r" b="b"/>
              <a:pathLst>
                <a:path w="668" h="635" extrusionOk="0">
                  <a:moveTo>
                    <a:pt x="557" y="0"/>
                  </a:moveTo>
                  <a:cubicBezTo>
                    <a:pt x="530" y="0"/>
                    <a:pt x="500" y="9"/>
                    <a:pt x="477" y="27"/>
                  </a:cubicBezTo>
                  <a:lnTo>
                    <a:pt x="48" y="455"/>
                  </a:lnTo>
                  <a:cubicBezTo>
                    <a:pt x="0" y="503"/>
                    <a:pt x="0" y="563"/>
                    <a:pt x="48" y="598"/>
                  </a:cubicBezTo>
                  <a:cubicBezTo>
                    <a:pt x="66" y="622"/>
                    <a:pt x="90" y="634"/>
                    <a:pt x="115" y="634"/>
                  </a:cubicBezTo>
                  <a:cubicBezTo>
                    <a:pt x="140" y="634"/>
                    <a:pt x="167" y="622"/>
                    <a:pt x="191" y="598"/>
                  </a:cubicBezTo>
                  <a:lnTo>
                    <a:pt x="619" y="170"/>
                  </a:lnTo>
                  <a:cubicBezTo>
                    <a:pt x="667" y="134"/>
                    <a:pt x="667" y="74"/>
                    <a:pt x="619" y="27"/>
                  </a:cubicBezTo>
                  <a:cubicBezTo>
                    <a:pt x="608" y="9"/>
                    <a:pt x="584" y="0"/>
                    <a:pt x="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98;p44">
              <a:extLst>
                <a:ext uri="{FF2B5EF4-FFF2-40B4-BE49-F238E27FC236}">
                  <a16:creationId xmlns:a16="http://schemas.microsoft.com/office/drawing/2014/main" id="{497CEC45-DB7A-5F94-7855-43D73DE2BA56}"/>
                </a:ext>
              </a:extLst>
            </p:cNvPr>
            <p:cNvSpPr/>
            <p:nvPr/>
          </p:nvSpPr>
          <p:spPr>
            <a:xfrm>
              <a:off x="6062196" y="1822534"/>
              <a:ext cx="26075" cy="6812"/>
            </a:xfrm>
            <a:custGeom>
              <a:avLst/>
              <a:gdLst/>
              <a:ahLst/>
              <a:cxnLst/>
              <a:rect l="l" t="t" r="r" b="b"/>
              <a:pathLst>
                <a:path w="823" h="215" extrusionOk="0">
                  <a:moveTo>
                    <a:pt x="108" y="1"/>
                  </a:moveTo>
                  <a:cubicBezTo>
                    <a:pt x="60" y="1"/>
                    <a:pt x="12" y="48"/>
                    <a:pt x="1" y="108"/>
                  </a:cubicBezTo>
                  <a:cubicBezTo>
                    <a:pt x="1" y="167"/>
                    <a:pt x="48" y="215"/>
                    <a:pt x="108" y="215"/>
                  </a:cubicBezTo>
                  <a:lnTo>
                    <a:pt x="715" y="215"/>
                  </a:lnTo>
                  <a:cubicBezTo>
                    <a:pt x="774" y="215"/>
                    <a:pt x="822" y="167"/>
                    <a:pt x="822" y="108"/>
                  </a:cubicBezTo>
                  <a:cubicBezTo>
                    <a:pt x="822" y="48"/>
                    <a:pt x="774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99;p44">
              <a:extLst>
                <a:ext uri="{FF2B5EF4-FFF2-40B4-BE49-F238E27FC236}">
                  <a16:creationId xmlns:a16="http://schemas.microsoft.com/office/drawing/2014/main" id="{DBCB2D65-9943-6CFC-E705-EAE7517B4C58}"/>
                </a:ext>
              </a:extLst>
            </p:cNvPr>
            <p:cNvSpPr/>
            <p:nvPr/>
          </p:nvSpPr>
          <p:spPr>
            <a:xfrm>
              <a:off x="4635565" y="4532846"/>
              <a:ext cx="6432" cy="26075"/>
            </a:xfrm>
            <a:custGeom>
              <a:avLst/>
              <a:gdLst/>
              <a:ahLst/>
              <a:cxnLst/>
              <a:rect l="l" t="t" r="r" b="b"/>
              <a:pathLst>
                <a:path w="203" h="823" extrusionOk="0">
                  <a:moveTo>
                    <a:pt x="95" y="1"/>
                  </a:moveTo>
                  <a:cubicBezTo>
                    <a:pt x="36" y="1"/>
                    <a:pt x="0" y="48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2"/>
                    <a:pt x="95" y="822"/>
                  </a:cubicBezTo>
                  <a:cubicBezTo>
                    <a:pt x="155" y="822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8"/>
                    <a:pt x="155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00;p44">
              <a:extLst>
                <a:ext uri="{FF2B5EF4-FFF2-40B4-BE49-F238E27FC236}">
                  <a16:creationId xmlns:a16="http://schemas.microsoft.com/office/drawing/2014/main" id="{E3A0A81A-45D6-2488-25DB-690C21F4452E}"/>
                </a:ext>
              </a:extLst>
            </p:cNvPr>
            <p:cNvSpPr/>
            <p:nvPr/>
          </p:nvSpPr>
          <p:spPr>
            <a:xfrm>
              <a:off x="4607652" y="4544156"/>
              <a:ext cx="21132" cy="20404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115" y="1"/>
                  </a:moveTo>
                  <a:cubicBezTo>
                    <a:pt x="89" y="1"/>
                    <a:pt x="66" y="13"/>
                    <a:pt x="48" y="37"/>
                  </a:cubicBezTo>
                  <a:cubicBezTo>
                    <a:pt x="0" y="72"/>
                    <a:pt x="0" y="132"/>
                    <a:pt x="48" y="180"/>
                  </a:cubicBezTo>
                  <a:lnTo>
                    <a:pt x="476" y="608"/>
                  </a:lnTo>
                  <a:cubicBezTo>
                    <a:pt x="500" y="632"/>
                    <a:pt x="527" y="644"/>
                    <a:pt x="552" y="644"/>
                  </a:cubicBezTo>
                  <a:cubicBezTo>
                    <a:pt x="578" y="644"/>
                    <a:pt x="601" y="632"/>
                    <a:pt x="619" y="608"/>
                  </a:cubicBezTo>
                  <a:cubicBezTo>
                    <a:pt x="667" y="572"/>
                    <a:pt x="667" y="513"/>
                    <a:pt x="619" y="465"/>
                  </a:cubicBezTo>
                  <a:lnTo>
                    <a:pt x="191" y="37"/>
                  </a:lnTo>
                  <a:cubicBezTo>
                    <a:pt x="167" y="13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02;p44">
              <a:extLst>
                <a:ext uri="{FF2B5EF4-FFF2-40B4-BE49-F238E27FC236}">
                  <a16:creationId xmlns:a16="http://schemas.microsoft.com/office/drawing/2014/main" id="{86E09E1F-6273-E259-188B-AF2D863156DE}"/>
                </a:ext>
              </a:extLst>
            </p:cNvPr>
            <p:cNvSpPr/>
            <p:nvPr/>
          </p:nvSpPr>
          <p:spPr>
            <a:xfrm>
              <a:off x="4648744" y="4544156"/>
              <a:ext cx="21164" cy="20404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544" y="1"/>
                  </a:moveTo>
                  <a:cubicBezTo>
                    <a:pt x="519" y="1"/>
                    <a:pt x="495" y="13"/>
                    <a:pt x="477" y="37"/>
                  </a:cubicBezTo>
                  <a:lnTo>
                    <a:pt x="37" y="465"/>
                  </a:lnTo>
                  <a:cubicBezTo>
                    <a:pt x="1" y="513"/>
                    <a:pt x="1" y="572"/>
                    <a:pt x="37" y="608"/>
                  </a:cubicBezTo>
                  <a:cubicBezTo>
                    <a:pt x="60" y="632"/>
                    <a:pt x="87" y="644"/>
                    <a:pt x="114" y="644"/>
                  </a:cubicBezTo>
                  <a:cubicBezTo>
                    <a:pt x="141" y="644"/>
                    <a:pt x="168" y="632"/>
                    <a:pt x="191" y="608"/>
                  </a:cubicBezTo>
                  <a:lnTo>
                    <a:pt x="620" y="180"/>
                  </a:lnTo>
                  <a:cubicBezTo>
                    <a:pt x="668" y="132"/>
                    <a:pt x="668" y="72"/>
                    <a:pt x="620" y="37"/>
                  </a:cubicBezTo>
                  <a:cubicBezTo>
                    <a:pt x="596" y="13"/>
                    <a:pt x="569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06;p44">
              <a:extLst>
                <a:ext uri="{FF2B5EF4-FFF2-40B4-BE49-F238E27FC236}">
                  <a16:creationId xmlns:a16="http://schemas.microsoft.com/office/drawing/2014/main" id="{967B06B1-860E-F380-2503-80811F142D83}"/>
                </a:ext>
              </a:extLst>
            </p:cNvPr>
            <p:cNvSpPr/>
            <p:nvPr/>
          </p:nvSpPr>
          <p:spPr>
            <a:xfrm>
              <a:off x="4647636" y="4543713"/>
              <a:ext cx="21132" cy="20467"/>
            </a:xfrm>
            <a:custGeom>
              <a:avLst/>
              <a:gdLst/>
              <a:ahLst/>
              <a:cxnLst/>
              <a:rect l="l" t="t" r="r" b="b"/>
              <a:pathLst>
                <a:path w="667" h="646" extrusionOk="0">
                  <a:moveTo>
                    <a:pt x="554" y="0"/>
                  </a:moveTo>
                  <a:cubicBezTo>
                    <a:pt x="527" y="0"/>
                    <a:pt x="500" y="9"/>
                    <a:pt x="476" y="27"/>
                  </a:cubicBezTo>
                  <a:lnTo>
                    <a:pt x="48" y="467"/>
                  </a:lnTo>
                  <a:cubicBezTo>
                    <a:pt x="0" y="503"/>
                    <a:pt x="0" y="563"/>
                    <a:pt x="48" y="610"/>
                  </a:cubicBezTo>
                  <a:cubicBezTo>
                    <a:pt x="72" y="634"/>
                    <a:pt x="98" y="646"/>
                    <a:pt x="124" y="646"/>
                  </a:cubicBezTo>
                  <a:cubicBezTo>
                    <a:pt x="149" y="646"/>
                    <a:pt x="173" y="634"/>
                    <a:pt x="191" y="610"/>
                  </a:cubicBezTo>
                  <a:lnTo>
                    <a:pt x="631" y="182"/>
                  </a:lnTo>
                  <a:cubicBezTo>
                    <a:pt x="667" y="134"/>
                    <a:pt x="667" y="74"/>
                    <a:pt x="631" y="27"/>
                  </a:cubicBezTo>
                  <a:cubicBezTo>
                    <a:pt x="607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09;p44">
              <a:extLst>
                <a:ext uri="{FF2B5EF4-FFF2-40B4-BE49-F238E27FC236}">
                  <a16:creationId xmlns:a16="http://schemas.microsoft.com/office/drawing/2014/main" id="{7C506DF6-12DA-F2B7-EF86-7509F3608F6D}"/>
                </a:ext>
              </a:extLst>
            </p:cNvPr>
            <p:cNvSpPr/>
            <p:nvPr/>
          </p:nvSpPr>
          <p:spPr>
            <a:xfrm>
              <a:off x="6135763" y="4059826"/>
              <a:ext cx="6812" cy="26043"/>
            </a:xfrm>
            <a:custGeom>
              <a:avLst/>
              <a:gdLst/>
              <a:ahLst/>
              <a:cxnLst/>
              <a:rect l="l" t="t" r="r" b="b"/>
              <a:pathLst>
                <a:path w="215" h="822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715"/>
                  </a:lnTo>
                  <a:cubicBezTo>
                    <a:pt x="0" y="774"/>
                    <a:pt x="48" y="822"/>
                    <a:pt x="107" y="822"/>
                  </a:cubicBezTo>
                  <a:cubicBezTo>
                    <a:pt x="167" y="822"/>
                    <a:pt x="215" y="774"/>
                    <a:pt x="215" y="715"/>
                  </a:cubicBezTo>
                  <a:lnTo>
                    <a:pt x="215" y="107"/>
                  </a:lnTo>
                  <a:cubicBezTo>
                    <a:pt x="215" y="48"/>
                    <a:pt x="167" y="0"/>
                    <a:pt x="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10;p44">
              <a:extLst>
                <a:ext uri="{FF2B5EF4-FFF2-40B4-BE49-F238E27FC236}">
                  <a16:creationId xmlns:a16="http://schemas.microsoft.com/office/drawing/2014/main" id="{F18D100B-5075-6AA1-3008-3AE81F6D203C}"/>
                </a:ext>
              </a:extLst>
            </p:cNvPr>
            <p:cNvSpPr/>
            <p:nvPr/>
          </p:nvSpPr>
          <p:spPr>
            <a:xfrm>
              <a:off x="6108611" y="4071137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113" y="1"/>
                  </a:moveTo>
                  <a:cubicBezTo>
                    <a:pt x="86" y="1"/>
                    <a:pt x="60" y="12"/>
                    <a:pt x="36" y="36"/>
                  </a:cubicBezTo>
                  <a:cubicBezTo>
                    <a:pt x="0" y="84"/>
                    <a:pt x="0" y="143"/>
                    <a:pt x="36" y="179"/>
                  </a:cubicBezTo>
                  <a:lnTo>
                    <a:pt x="476" y="620"/>
                  </a:lnTo>
                  <a:cubicBezTo>
                    <a:pt x="488" y="638"/>
                    <a:pt x="512" y="646"/>
                    <a:pt x="539" y="646"/>
                  </a:cubicBezTo>
                  <a:cubicBezTo>
                    <a:pt x="566" y="646"/>
                    <a:pt x="595" y="638"/>
                    <a:pt x="619" y="620"/>
                  </a:cubicBezTo>
                  <a:cubicBezTo>
                    <a:pt x="667" y="572"/>
                    <a:pt x="667" y="512"/>
                    <a:pt x="619" y="465"/>
                  </a:cubicBezTo>
                  <a:lnTo>
                    <a:pt x="191" y="36"/>
                  </a:lnTo>
                  <a:cubicBezTo>
                    <a:pt x="167" y="12"/>
                    <a:pt x="140" y="1"/>
                    <a:pt x="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11;p44">
              <a:extLst>
                <a:ext uri="{FF2B5EF4-FFF2-40B4-BE49-F238E27FC236}">
                  <a16:creationId xmlns:a16="http://schemas.microsoft.com/office/drawing/2014/main" id="{49B47298-EB65-405A-515B-BDB3AA04D454}"/>
                </a:ext>
              </a:extLst>
            </p:cNvPr>
            <p:cNvSpPr/>
            <p:nvPr/>
          </p:nvSpPr>
          <p:spPr>
            <a:xfrm>
              <a:off x="6108611" y="4112260"/>
              <a:ext cx="21132" cy="20404"/>
            </a:xfrm>
            <a:custGeom>
              <a:avLst/>
              <a:gdLst/>
              <a:ahLst/>
              <a:cxnLst/>
              <a:rect l="l" t="t" r="r" b="b"/>
              <a:pathLst>
                <a:path w="667" h="644" extrusionOk="0">
                  <a:moveTo>
                    <a:pt x="543" y="0"/>
                  </a:moveTo>
                  <a:cubicBezTo>
                    <a:pt x="518" y="0"/>
                    <a:pt x="494" y="12"/>
                    <a:pt x="476" y="36"/>
                  </a:cubicBezTo>
                  <a:lnTo>
                    <a:pt x="36" y="465"/>
                  </a:lnTo>
                  <a:cubicBezTo>
                    <a:pt x="0" y="512"/>
                    <a:pt x="0" y="572"/>
                    <a:pt x="36" y="608"/>
                  </a:cubicBezTo>
                  <a:cubicBezTo>
                    <a:pt x="60" y="631"/>
                    <a:pt x="86" y="643"/>
                    <a:pt x="113" y="643"/>
                  </a:cubicBezTo>
                  <a:cubicBezTo>
                    <a:pt x="140" y="643"/>
                    <a:pt x="167" y="631"/>
                    <a:pt x="191" y="608"/>
                  </a:cubicBezTo>
                  <a:lnTo>
                    <a:pt x="619" y="179"/>
                  </a:lnTo>
                  <a:cubicBezTo>
                    <a:pt x="667" y="131"/>
                    <a:pt x="667" y="72"/>
                    <a:pt x="619" y="36"/>
                  </a:cubicBezTo>
                  <a:cubicBezTo>
                    <a:pt x="595" y="12"/>
                    <a:pt x="569" y="0"/>
                    <a:pt x="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12;p44">
              <a:extLst>
                <a:ext uri="{FF2B5EF4-FFF2-40B4-BE49-F238E27FC236}">
                  <a16:creationId xmlns:a16="http://schemas.microsoft.com/office/drawing/2014/main" id="{9CF46F4D-2564-F0E9-3174-7618F02603EC}"/>
                </a:ext>
              </a:extLst>
            </p:cNvPr>
            <p:cNvSpPr/>
            <p:nvPr/>
          </p:nvSpPr>
          <p:spPr>
            <a:xfrm>
              <a:off x="6149323" y="4071137"/>
              <a:ext cx="21544" cy="20499"/>
            </a:xfrm>
            <a:custGeom>
              <a:avLst/>
              <a:gdLst/>
              <a:ahLst/>
              <a:cxnLst/>
              <a:rect l="l" t="t" r="r" b="b"/>
              <a:pathLst>
                <a:path w="680" h="647" extrusionOk="0">
                  <a:moveTo>
                    <a:pt x="555" y="1"/>
                  </a:moveTo>
                  <a:cubicBezTo>
                    <a:pt x="528" y="1"/>
                    <a:pt x="501" y="12"/>
                    <a:pt x="477" y="36"/>
                  </a:cubicBezTo>
                  <a:lnTo>
                    <a:pt x="49" y="465"/>
                  </a:lnTo>
                  <a:cubicBezTo>
                    <a:pt x="1" y="512"/>
                    <a:pt x="1" y="572"/>
                    <a:pt x="49" y="620"/>
                  </a:cubicBezTo>
                  <a:cubicBezTo>
                    <a:pt x="66" y="638"/>
                    <a:pt x="93" y="646"/>
                    <a:pt x="121" y="646"/>
                  </a:cubicBezTo>
                  <a:cubicBezTo>
                    <a:pt x="150" y="646"/>
                    <a:pt x="180" y="638"/>
                    <a:pt x="203" y="620"/>
                  </a:cubicBezTo>
                  <a:lnTo>
                    <a:pt x="632" y="179"/>
                  </a:lnTo>
                  <a:cubicBezTo>
                    <a:pt x="680" y="143"/>
                    <a:pt x="680" y="84"/>
                    <a:pt x="632" y="36"/>
                  </a:cubicBezTo>
                  <a:cubicBezTo>
                    <a:pt x="608" y="12"/>
                    <a:pt x="581" y="1"/>
                    <a:pt x="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13;p44">
              <a:extLst>
                <a:ext uri="{FF2B5EF4-FFF2-40B4-BE49-F238E27FC236}">
                  <a16:creationId xmlns:a16="http://schemas.microsoft.com/office/drawing/2014/main" id="{70E3EEC2-764E-C886-50A8-FB9F67B37CF4}"/>
                </a:ext>
              </a:extLst>
            </p:cNvPr>
            <p:cNvSpPr/>
            <p:nvPr/>
          </p:nvSpPr>
          <p:spPr>
            <a:xfrm>
              <a:off x="6097649" y="4098669"/>
              <a:ext cx="26075" cy="6463"/>
            </a:xfrm>
            <a:custGeom>
              <a:avLst/>
              <a:gdLst/>
              <a:ahLst/>
              <a:cxnLst/>
              <a:rect l="l" t="t" r="r" b="b"/>
              <a:pathLst>
                <a:path w="823" h="204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7"/>
                    <a:pt x="48" y="203"/>
                    <a:pt x="108" y="203"/>
                  </a:cubicBezTo>
                  <a:lnTo>
                    <a:pt x="715" y="203"/>
                  </a:lnTo>
                  <a:cubicBezTo>
                    <a:pt x="763" y="203"/>
                    <a:pt x="798" y="167"/>
                    <a:pt x="822" y="108"/>
                  </a:cubicBezTo>
                  <a:cubicBezTo>
                    <a:pt x="822" y="36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14;p44">
              <a:extLst>
                <a:ext uri="{FF2B5EF4-FFF2-40B4-BE49-F238E27FC236}">
                  <a16:creationId xmlns:a16="http://schemas.microsoft.com/office/drawing/2014/main" id="{23309D97-F035-A5B3-0417-643100D06265}"/>
                </a:ext>
              </a:extLst>
            </p:cNvPr>
            <p:cNvSpPr/>
            <p:nvPr/>
          </p:nvSpPr>
          <p:spPr>
            <a:xfrm>
              <a:off x="6135382" y="4117520"/>
              <a:ext cx="6432" cy="26075"/>
            </a:xfrm>
            <a:custGeom>
              <a:avLst/>
              <a:gdLst/>
              <a:ahLst/>
              <a:cxnLst/>
              <a:rect l="l" t="t" r="r" b="b"/>
              <a:pathLst>
                <a:path w="203" h="823" extrusionOk="0">
                  <a:moveTo>
                    <a:pt x="96" y="1"/>
                  </a:moveTo>
                  <a:cubicBezTo>
                    <a:pt x="48" y="1"/>
                    <a:pt x="0" y="49"/>
                    <a:pt x="0" y="108"/>
                  </a:cubicBezTo>
                  <a:lnTo>
                    <a:pt x="0" y="715"/>
                  </a:lnTo>
                  <a:cubicBezTo>
                    <a:pt x="0" y="775"/>
                    <a:pt x="36" y="823"/>
                    <a:pt x="96" y="823"/>
                  </a:cubicBezTo>
                  <a:cubicBezTo>
                    <a:pt x="167" y="823"/>
                    <a:pt x="203" y="775"/>
                    <a:pt x="203" y="715"/>
                  </a:cubicBezTo>
                  <a:lnTo>
                    <a:pt x="203" y="108"/>
                  </a:lnTo>
                  <a:cubicBezTo>
                    <a:pt x="203" y="49"/>
                    <a:pt x="167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15;p44">
              <a:extLst>
                <a:ext uri="{FF2B5EF4-FFF2-40B4-BE49-F238E27FC236}">
                  <a16:creationId xmlns:a16="http://schemas.microsoft.com/office/drawing/2014/main" id="{FE7369EF-7892-5CE4-AE2D-F71E591D57FB}"/>
                </a:ext>
              </a:extLst>
            </p:cNvPr>
            <p:cNvSpPr/>
            <p:nvPr/>
          </p:nvSpPr>
          <p:spPr>
            <a:xfrm>
              <a:off x="6148594" y="4111785"/>
              <a:ext cx="21132" cy="20499"/>
            </a:xfrm>
            <a:custGeom>
              <a:avLst/>
              <a:gdLst/>
              <a:ahLst/>
              <a:cxnLst/>
              <a:rect l="l" t="t" r="r" b="b"/>
              <a:pathLst>
                <a:path w="667" h="647" extrusionOk="0">
                  <a:moveTo>
                    <a:pt x="115" y="0"/>
                  </a:moveTo>
                  <a:cubicBezTo>
                    <a:pt x="89" y="0"/>
                    <a:pt x="66" y="9"/>
                    <a:pt x="48" y="27"/>
                  </a:cubicBezTo>
                  <a:cubicBezTo>
                    <a:pt x="0" y="75"/>
                    <a:pt x="0" y="134"/>
                    <a:pt x="48" y="182"/>
                  </a:cubicBezTo>
                  <a:lnTo>
                    <a:pt x="476" y="611"/>
                  </a:lnTo>
                  <a:cubicBezTo>
                    <a:pt x="500" y="634"/>
                    <a:pt x="527" y="646"/>
                    <a:pt x="552" y="646"/>
                  </a:cubicBezTo>
                  <a:cubicBezTo>
                    <a:pt x="578" y="646"/>
                    <a:pt x="601" y="634"/>
                    <a:pt x="619" y="611"/>
                  </a:cubicBezTo>
                  <a:cubicBezTo>
                    <a:pt x="667" y="563"/>
                    <a:pt x="667" y="503"/>
                    <a:pt x="619" y="468"/>
                  </a:cubicBezTo>
                  <a:lnTo>
                    <a:pt x="191" y="27"/>
                  </a:lnTo>
                  <a:cubicBezTo>
                    <a:pt x="167" y="9"/>
                    <a:pt x="140" y="0"/>
                    <a:pt x="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16;p44">
              <a:extLst>
                <a:ext uri="{FF2B5EF4-FFF2-40B4-BE49-F238E27FC236}">
                  <a16:creationId xmlns:a16="http://schemas.microsoft.com/office/drawing/2014/main" id="{5F822099-E5D6-0C20-4D41-D875FC6EDE65}"/>
                </a:ext>
              </a:extLst>
            </p:cNvPr>
            <p:cNvSpPr/>
            <p:nvPr/>
          </p:nvSpPr>
          <p:spPr>
            <a:xfrm>
              <a:off x="6148594" y="4071042"/>
              <a:ext cx="21132" cy="20118"/>
            </a:xfrm>
            <a:custGeom>
              <a:avLst/>
              <a:gdLst/>
              <a:ahLst/>
              <a:cxnLst/>
              <a:rect l="l" t="t" r="r" b="b"/>
              <a:pathLst>
                <a:path w="667" h="635" extrusionOk="0">
                  <a:moveTo>
                    <a:pt x="548" y="1"/>
                  </a:moveTo>
                  <a:cubicBezTo>
                    <a:pt x="524" y="1"/>
                    <a:pt x="500" y="9"/>
                    <a:pt x="476" y="27"/>
                  </a:cubicBezTo>
                  <a:lnTo>
                    <a:pt x="48" y="456"/>
                  </a:lnTo>
                  <a:cubicBezTo>
                    <a:pt x="0" y="492"/>
                    <a:pt x="0" y="563"/>
                    <a:pt x="48" y="599"/>
                  </a:cubicBezTo>
                  <a:cubicBezTo>
                    <a:pt x="66" y="623"/>
                    <a:pt x="89" y="635"/>
                    <a:pt x="115" y="635"/>
                  </a:cubicBezTo>
                  <a:cubicBezTo>
                    <a:pt x="140" y="635"/>
                    <a:pt x="167" y="623"/>
                    <a:pt x="191" y="599"/>
                  </a:cubicBezTo>
                  <a:lnTo>
                    <a:pt x="619" y="170"/>
                  </a:lnTo>
                  <a:cubicBezTo>
                    <a:pt x="667" y="123"/>
                    <a:pt x="667" y="63"/>
                    <a:pt x="619" y="27"/>
                  </a:cubicBezTo>
                  <a:cubicBezTo>
                    <a:pt x="595" y="9"/>
                    <a:pt x="572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17;p44">
              <a:extLst>
                <a:ext uri="{FF2B5EF4-FFF2-40B4-BE49-F238E27FC236}">
                  <a16:creationId xmlns:a16="http://schemas.microsoft.com/office/drawing/2014/main" id="{16EB0E27-4706-CB0A-F25A-699955E2524A}"/>
                </a:ext>
              </a:extLst>
            </p:cNvPr>
            <p:cNvSpPr/>
            <p:nvPr/>
          </p:nvSpPr>
          <p:spPr>
            <a:xfrm>
              <a:off x="6107470" y="4111785"/>
              <a:ext cx="21164" cy="20499"/>
            </a:xfrm>
            <a:custGeom>
              <a:avLst/>
              <a:gdLst/>
              <a:ahLst/>
              <a:cxnLst/>
              <a:rect l="l" t="t" r="r" b="b"/>
              <a:pathLst>
                <a:path w="668" h="647" extrusionOk="0">
                  <a:moveTo>
                    <a:pt x="554" y="0"/>
                  </a:moveTo>
                  <a:cubicBezTo>
                    <a:pt x="527" y="0"/>
                    <a:pt x="500" y="9"/>
                    <a:pt x="477" y="27"/>
                  </a:cubicBezTo>
                  <a:lnTo>
                    <a:pt x="48" y="468"/>
                  </a:lnTo>
                  <a:cubicBezTo>
                    <a:pt x="0" y="503"/>
                    <a:pt x="0" y="563"/>
                    <a:pt x="48" y="611"/>
                  </a:cubicBezTo>
                  <a:cubicBezTo>
                    <a:pt x="66" y="634"/>
                    <a:pt x="93" y="646"/>
                    <a:pt x="119" y="646"/>
                  </a:cubicBezTo>
                  <a:cubicBezTo>
                    <a:pt x="146" y="646"/>
                    <a:pt x="173" y="634"/>
                    <a:pt x="191" y="611"/>
                  </a:cubicBezTo>
                  <a:lnTo>
                    <a:pt x="631" y="182"/>
                  </a:lnTo>
                  <a:cubicBezTo>
                    <a:pt x="667" y="134"/>
                    <a:pt x="667" y="75"/>
                    <a:pt x="631" y="27"/>
                  </a:cubicBezTo>
                  <a:cubicBezTo>
                    <a:pt x="608" y="9"/>
                    <a:pt x="58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18;p44">
              <a:extLst>
                <a:ext uri="{FF2B5EF4-FFF2-40B4-BE49-F238E27FC236}">
                  <a16:creationId xmlns:a16="http://schemas.microsoft.com/office/drawing/2014/main" id="{3CCD6016-303D-2E9E-7AFD-4B0A66950717}"/>
                </a:ext>
              </a:extLst>
            </p:cNvPr>
            <p:cNvSpPr/>
            <p:nvPr/>
          </p:nvSpPr>
          <p:spPr>
            <a:xfrm>
              <a:off x="6154614" y="4098288"/>
              <a:ext cx="26075" cy="6463"/>
            </a:xfrm>
            <a:custGeom>
              <a:avLst/>
              <a:gdLst/>
              <a:ahLst/>
              <a:cxnLst/>
              <a:rect l="l" t="t" r="r" b="b"/>
              <a:pathLst>
                <a:path w="823" h="204" extrusionOk="0">
                  <a:moveTo>
                    <a:pt x="108" y="1"/>
                  </a:moveTo>
                  <a:cubicBezTo>
                    <a:pt x="48" y="1"/>
                    <a:pt x="1" y="36"/>
                    <a:pt x="1" y="96"/>
                  </a:cubicBezTo>
                  <a:cubicBezTo>
                    <a:pt x="1" y="156"/>
                    <a:pt x="48" y="203"/>
                    <a:pt x="108" y="203"/>
                  </a:cubicBezTo>
                  <a:lnTo>
                    <a:pt x="715" y="203"/>
                  </a:lnTo>
                  <a:cubicBezTo>
                    <a:pt x="775" y="203"/>
                    <a:pt x="822" y="156"/>
                    <a:pt x="822" y="96"/>
                  </a:cubicBezTo>
                  <a:cubicBezTo>
                    <a:pt x="822" y="36"/>
                    <a:pt x="775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19;p44">
              <a:extLst>
                <a:ext uri="{FF2B5EF4-FFF2-40B4-BE49-F238E27FC236}">
                  <a16:creationId xmlns:a16="http://schemas.microsoft.com/office/drawing/2014/main" id="{281E2CE7-ACA0-797E-06C0-EE6248335C8C}"/>
                </a:ext>
              </a:extLst>
            </p:cNvPr>
            <p:cNvSpPr/>
            <p:nvPr/>
          </p:nvSpPr>
          <p:spPr>
            <a:xfrm>
              <a:off x="4839251" y="3982109"/>
              <a:ext cx="58486" cy="58518"/>
            </a:xfrm>
            <a:custGeom>
              <a:avLst/>
              <a:gdLst/>
              <a:ahLst/>
              <a:cxnLst/>
              <a:rect l="l" t="t" r="r" b="b"/>
              <a:pathLst>
                <a:path w="1846" h="1847" extrusionOk="0">
                  <a:moveTo>
                    <a:pt x="917" y="1"/>
                  </a:moveTo>
                  <a:cubicBezTo>
                    <a:pt x="405" y="1"/>
                    <a:pt x="1" y="417"/>
                    <a:pt x="1" y="929"/>
                  </a:cubicBezTo>
                  <a:cubicBezTo>
                    <a:pt x="1" y="1429"/>
                    <a:pt x="405" y="1846"/>
                    <a:pt x="917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20;p44">
              <a:extLst>
                <a:ext uri="{FF2B5EF4-FFF2-40B4-BE49-F238E27FC236}">
                  <a16:creationId xmlns:a16="http://schemas.microsoft.com/office/drawing/2014/main" id="{AE622EBE-DADC-0A0B-E73F-3F46183B52A6}"/>
                </a:ext>
              </a:extLst>
            </p:cNvPr>
            <p:cNvSpPr/>
            <p:nvPr/>
          </p:nvSpPr>
          <p:spPr>
            <a:xfrm>
              <a:off x="4934679" y="3982109"/>
              <a:ext cx="58518" cy="58518"/>
            </a:xfrm>
            <a:custGeom>
              <a:avLst/>
              <a:gdLst/>
              <a:ahLst/>
              <a:cxnLst/>
              <a:rect l="l" t="t" r="r" b="b"/>
              <a:pathLst>
                <a:path w="1847" h="1847" extrusionOk="0">
                  <a:moveTo>
                    <a:pt x="929" y="1"/>
                  </a:moveTo>
                  <a:cubicBezTo>
                    <a:pt x="418" y="1"/>
                    <a:pt x="1" y="417"/>
                    <a:pt x="1" y="929"/>
                  </a:cubicBezTo>
                  <a:cubicBezTo>
                    <a:pt x="1" y="1429"/>
                    <a:pt x="418" y="1846"/>
                    <a:pt x="929" y="1846"/>
                  </a:cubicBezTo>
                  <a:cubicBezTo>
                    <a:pt x="1441" y="1846"/>
                    <a:pt x="1846" y="1429"/>
                    <a:pt x="1846" y="929"/>
                  </a:cubicBezTo>
                  <a:cubicBezTo>
                    <a:pt x="1846" y="417"/>
                    <a:pt x="1441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21;p44">
              <a:extLst>
                <a:ext uri="{FF2B5EF4-FFF2-40B4-BE49-F238E27FC236}">
                  <a16:creationId xmlns:a16="http://schemas.microsoft.com/office/drawing/2014/main" id="{F0FE8C79-A59B-740D-AD6F-931696E58867}"/>
                </a:ext>
              </a:extLst>
            </p:cNvPr>
            <p:cNvSpPr/>
            <p:nvPr/>
          </p:nvSpPr>
          <p:spPr>
            <a:xfrm>
              <a:off x="5030487" y="3982109"/>
              <a:ext cx="58518" cy="58518"/>
            </a:xfrm>
            <a:custGeom>
              <a:avLst/>
              <a:gdLst/>
              <a:ahLst/>
              <a:cxnLst/>
              <a:rect l="l" t="t" r="r" b="b"/>
              <a:pathLst>
                <a:path w="1847" h="1847" extrusionOk="0">
                  <a:moveTo>
                    <a:pt x="918" y="1"/>
                  </a:moveTo>
                  <a:cubicBezTo>
                    <a:pt x="418" y="1"/>
                    <a:pt x="1" y="417"/>
                    <a:pt x="1" y="929"/>
                  </a:cubicBezTo>
                  <a:cubicBezTo>
                    <a:pt x="1" y="1429"/>
                    <a:pt x="418" y="1846"/>
                    <a:pt x="918" y="1846"/>
                  </a:cubicBezTo>
                  <a:cubicBezTo>
                    <a:pt x="1430" y="1846"/>
                    <a:pt x="1846" y="1429"/>
                    <a:pt x="1846" y="929"/>
                  </a:cubicBezTo>
                  <a:cubicBezTo>
                    <a:pt x="1846" y="417"/>
                    <a:pt x="1430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22;p44">
              <a:extLst>
                <a:ext uri="{FF2B5EF4-FFF2-40B4-BE49-F238E27FC236}">
                  <a16:creationId xmlns:a16="http://schemas.microsoft.com/office/drawing/2014/main" id="{CF2706B7-AA5F-9750-C80A-D160315F8CCC}"/>
                </a:ext>
              </a:extLst>
            </p:cNvPr>
            <p:cNvSpPr/>
            <p:nvPr/>
          </p:nvSpPr>
          <p:spPr>
            <a:xfrm>
              <a:off x="5126707" y="3982109"/>
              <a:ext cx="58486" cy="58518"/>
            </a:xfrm>
            <a:custGeom>
              <a:avLst/>
              <a:gdLst/>
              <a:ahLst/>
              <a:cxnLst/>
              <a:rect l="l" t="t" r="r" b="b"/>
              <a:pathLst>
                <a:path w="1846" h="1847" extrusionOk="0">
                  <a:moveTo>
                    <a:pt x="929" y="1"/>
                  </a:moveTo>
                  <a:cubicBezTo>
                    <a:pt x="417" y="1"/>
                    <a:pt x="0" y="417"/>
                    <a:pt x="0" y="929"/>
                  </a:cubicBezTo>
                  <a:cubicBezTo>
                    <a:pt x="0" y="1429"/>
                    <a:pt x="417" y="1846"/>
                    <a:pt x="929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23;p44">
              <a:extLst>
                <a:ext uri="{FF2B5EF4-FFF2-40B4-BE49-F238E27FC236}">
                  <a16:creationId xmlns:a16="http://schemas.microsoft.com/office/drawing/2014/main" id="{94E886E3-8762-FF0D-FAEA-1FB57A9B2E2F}"/>
                </a:ext>
              </a:extLst>
            </p:cNvPr>
            <p:cNvSpPr/>
            <p:nvPr/>
          </p:nvSpPr>
          <p:spPr>
            <a:xfrm>
              <a:off x="5732128" y="1695139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lnTo>
                    <a:pt x="179" y="378"/>
                  </a:lnTo>
                  <a:lnTo>
                    <a:pt x="60" y="497"/>
                  </a:lnTo>
                  <a:cubicBezTo>
                    <a:pt x="1" y="557"/>
                    <a:pt x="1" y="640"/>
                    <a:pt x="60" y="700"/>
                  </a:cubicBezTo>
                  <a:cubicBezTo>
                    <a:pt x="90" y="729"/>
                    <a:pt x="129" y="744"/>
                    <a:pt x="167" y="744"/>
                  </a:cubicBezTo>
                  <a:cubicBezTo>
                    <a:pt x="206" y="744"/>
                    <a:pt x="245" y="729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9"/>
                    <a:pt x="569" y="744"/>
                    <a:pt x="608" y="744"/>
                  </a:cubicBezTo>
                  <a:cubicBezTo>
                    <a:pt x="647" y="744"/>
                    <a:pt x="685" y="729"/>
                    <a:pt x="715" y="700"/>
                  </a:cubicBezTo>
                  <a:cubicBezTo>
                    <a:pt x="775" y="640"/>
                    <a:pt x="775" y="557"/>
                    <a:pt x="715" y="497"/>
                  </a:cubicBezTo>
                  <a:lnTo>
                    <a:pt x="596" y="378"/>
                  </a:lnTo>
                  <a:lnTo>
                    <a:pt x="715" y="259"/>
                  </a:lnTo>
                  <a:cubicBezTo>
                    <a:pt x="775" y="200"/>
                    <a:pt x="775" y="104"/>
                    <a:pt x="715" y="45"/>
                  </a:cubicBezTo>
                  <a:cubicBezTo>
                    <a:pt x="685" y="15"/>
                    <a:pt x="647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24;p44">
              <a:extLst>
                <a:ext uri="{FF2B5EF4-FFF2-40B4-BE49-F238E27FC236}">
                  <a16:creationId xmlns:a16="http://schemas.microsoft.com/office/drawing/2014/main" id="{7B556768-C447-8FC0-CD10-991238786A07}"/>
                </a:ext>
              </a:extLst>
            </p:cNvPr>
            <p:cNvSpPr/>
            <p:nvPr/>
          </p:nvSpPr>
          <p:spPr>
            <a:xfrm>
              <a:off x="5769481" y="1698434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0"/>
                  </a:moveTo>
                  <a:cubicBezTo>
                    <a:pt x="119" y="0"/>
                    <a:pt x="0" y="119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17"/>
                    <a:pt x="3834" y="274"/>
                  </a:cubicBezTo>
                  <a:cubicBezTo>
                    <a:pt x="3834" y="119"/>
                    <a:pt x="3715" y="0"/>
                    <a:pt x="3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25;p44">
              <a:extLst>
                <a:ext uri="{FF2B5EF4-FFF2-40B4-BE49-F238E27FC236}">
                  <a16:creationId xmlns:a16="http://schemas.microsoft.com/office/drawing/2014/main" id="{776DAE1F-FD66-4348-923B-B9928E488E52}"/>
                </a:ext>
              </a:extLst>
            </p:cNvPr>
            <p:cNvSpPr/>
            <p:nvPr/>
          </p:nvSpPr>
          <p:spPr>
            <a:xfrm>
              <a:off x="5732128" y="1734742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5"/>
                    <a:pt x="1" y="200"/>
                    <a:pt x="60" y="259"/>
                  </a:cubicBezTo>
                  <a:lnTo>
                    <a:pt x="179" y="378"/>
                  </a:lnTo>
                  <a:lnTo>
                    <a:pt x="60" y="497"/>
                  </a:lnTo>
                  <a:cubicBezTo>
                    <a:pt x="1" y="557"/>
                    <a:pt x="1" y="640"/>
                    <a:pt x="60" y="700"/>
                  </a:cubicBezTo>
                  <a:cubicBezTo>
                    <a:pt x="90" y="730"/>
                    <a:pt x="129" y="744"/>
                    <a:pt x="167" y="744"/>
                  </a:cubicBezTo>
                  <a:cubicBezTo>
                    <a:pt x="206" y="744"/>
                    <a:pt x="245" y="730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4"/>
                    <a:pt x="608" y="744"/>
                  </a:cubicBezTo>
                  <a:cubicBezTo>
                    <a:pt x="647" y="744"/>
                    <a:pt x="685" y="730"/>
                    <a:pt x="715" y="700"/>
                  </a:cubicBezTo>
                  <a:cubicBezTo>
                    <a:pt x="775" y="640"/>
                    <a:pt x="775" y="557"/>
                    <a:pt x="715" y="497"/>
                  </a:cubicBezTo>
                  <a:lnTo>
                    <a:pt x="596" y="378"/>
                  </a:lnTo>
                  <a:lnTo>
                    <a:pt x="715" y="259"/>
                  </a:lnTo>
                  <a:cubicBezTo>
                    <a:pt x="775" y="200"/>
                    <a:pt x="775" y="105"/>
                    <a:pt x="715" y="45"/>
                  </a:cubicBezTo>
                  <a:cubicBezTo>
                    <a:pt x="685" y="15"/>
                    <a:pt x="647" y="0"/>
                    <a:pt x="608" y="0"/>
                  </a:cubicBezTo>
                  <a:cubicBezTo>
                    <a:pt x="569" y="0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26;p44">
              <a:extLst>
                <a:ext uri="{FF2B5EF4-FFF2-40B4-BE49-F238E27FC236}">
                  <a16:creationId xmlns:a16="http://schemas.microsoft.com/office/drawing/2014/main" id="{3E249B93-79B5-67AE-6DFC-79093B1DE706}"/>
                </a:ext>
              </a:extLst>
            </p:cNvPr>
            <p:cNvSpPr/>
            <p:nvPr/>
          </p:nvSpPr>
          <p:spPr>
            <a:xfrm>
              <a:off x="5769481" y="1738037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74"/>
                  </a:cubicBezTo>
                  <a:cubicBezTo>
                    <a:pt x="0" y="417"/>
                    <a:pt x="119" y="536"/>
                    <a:pt x="262" y="536"/>
                  </a:cubicBezTo>
                  <a:lnTo>
                    <a:pt x="3572" y="536"/>
                  </a:lnTo>
                  <a:cubicBezTo>
                    <a:pt x="3715" y="536"/>
                    <a:pt x="3834" y="405"/>
                    <a:pt x="3834" y="274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327;p44">
              <a:extLst>
                <a:ext uri="{FF2B5EF4-FFF2-40B4-BE49-F238E27FC236}">
                  <a16:creationId xmlns:a16="http://schemas.microsoft.com/office/drawing/2014/main" id="{449C5C95-F2C7-A0EC-D7F9-B8D86915619F}"/>
                </a:ext>
              </a:extLst>
            </p:cNvPr>
            <p:cNvSpPr/>
            <p:nvPr/>
          </p:nvSpPr>
          <p:spPr>
            <a:xfrm>
              <a:off x="5732128" y="1778116"/>
              <a:ext cx="24554" cy="23603"/>
            </a:xfrm>
            <a:custGeom>
              <a:avLst/>
              <a:gdLst/>
              <a:ahLst/>
              <a:cxnLst/>
              <a:rect l="l" t="t" r="r" b="b"/>
              <a:pathLst>
                <a:path w="775" h="745" extrusionOk="0">
                  <a:moveTo>
                    <a:pt x="167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lnTo>
                    <a:pt x="179" y="379"/>
                  </a:lnTo>
                  <a:lnTo>
                    <a:pt x="60" y="498"/>
                  </a:lnTo>
                  <a:cubicBezTo>
                    <a:pt x="1" y="557"/>
                    <a:pt x="1" y="641"/>
                    <a:pt x="60" y="700"/>
                  </a:cubicBezTo>
                  <a:cubicBezTo>
                    <a:pt x="90" y="730"/>
                    <a:pt x="129" y="745"/>
                    <a:pt x="167" y="745"/>
                  </a:cubicBezTo>
                  <a:cubicBezTo>
                    <a:pt x="206" y="745"/>
                    <a:pt x="245" y="730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30"/>
                    <a:pt x="569" y="745"/>
                    <a:pt x="608" y="745"/>
                  </a:cubicBezTo>
                  <a:cubicBezTo>
                    <a:pt x="647" y="745"/>
                    <a:pt x="685" y="730"/>
                    <a:pt x="715" y="700"/>
                  </a:cubicBezTo>
                  <a:cubicBezTo>
                    <a:pt x="775" y="641"/>
                    <a:pt x="775" y="557"/>
                    <a:pt x="715" y="498"/>
                  </a:cubicBezTo>
                  <a:lnTo>
                    <a:pt x="596" y="379"/>
                  </a:lnTo>
                  <a:lnTo>
                    <a:pt x="715" y="260"/>
                  </a:lnTo>
                  <a:cubicBezTo>
                    <a:pt x="775" y="200"/>
                    <a:pt x="775" y="105"/>
                    <a:pt x="715" y="45"/>
                  </a:cubicBezTo>
                  <a:cubicBezTo>
                    <a:pt x="685" y="15"/>
                    <a:pt x="647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28;p44">
              <a:extLst>
                <a:ext uri="{FF2B5EF4-FFF2-40B4-BE49-F238E27FC236}">
                  <a16:creationId xmlns:a16="http://schemas.microsoft.com/office/drawing/2014/main" id="{1AE39A8E-38BE-D90C-5126-58D704C1F374}"/>
                </a:ext>
              </a:extLst>
            </p:cNvPr>
            <p:cNvSpPr/>
            <p:nvPr/>
          </p:nvSpPr>
          <p:spPr>
            <a:xfrm>
              <a:off x="5769481" y="1781411"/>
              <a:ext cx="121502" cy="17014"/>
            </a:xfrm>
            <a:custGeom>
              <a:avLst/>
              <a:gdLst/>
              <a:ahLst/>
              <a:cxnLst/>
              <a:rect l="l" t="t" r="r" b="b"/>
              <a:pathLst>
                <a:path w="3835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17"/>
                    <a:pt x="119" y="537"/>
                    <a:pt x="262" y="537"/>
                  </a:cubicBezTo>
                  <a:lnTo>
                    <a:pt x="3572" y="537"/>
                  </a:lnTo>
                  <a:cubicBezTo>
                    <a:pt x="3715" y="537"/>
                    <a:pt x="3834" y="417"/>
                    <a:pt x="3834" y="275"/>
                  </a:cubicBezTo>
                  <a:cubicBezTo>
                    <a:pt x="3834" y="120"/>
                    <a:pt x="3715" y="1"/>
                    <a:pt x="3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29;p44">
              <a:extLst>
                <a:ext uri="{FF2B5EF4-FFF2-40B4-BE49-F238E27FC236}">
                  <a16:creationId xmlns:a16="http://schemas.microsoft.com/office/drawing/2014/main" id="{A4A68298-D9E2-E324-EAB7-BEA1781BE3DE}"/>
                </a:ext>
              </a:extLst>
            </p:cNvPr>
            <p:cNvSpPr/>
            <p:nvPr/>
          </p:nvSpPr>
          <p:spPr>
            <a:xfrm>
              <a:off x="5732128" y="1822249"/>
              <a:ext cx="24554" cy="23318"/>
            </a:xfrm>
            <a:custGeom>
              <a:avLst/>
              <a:gdLst/>
              <a:ahLst/>
              <a:cxnLst/>
              <a:rect l="l" t="t" r="r" b="b"/>
              <a:pathLst>
                <a:path w="775" h="736" extrusionOk="0">
                  <a:moveTo>
                    <a:pt x="167" y="1"/>
                  </a:moveTo>
                  <a:cubicBezTo>
                    <a:pt x="129" y="1"/>
                    <a:pt x="90" y="15"/>
                    <a:pt x="60" y="45"/>
                  </a:cubicBezTo>
                  <a:cubicBezTo>
                    <a:pt x="1" y="105"/>
                    <a:pt x="1" y="188"/>
                    <a:pt x="60" y="248"/>
                  </a:cubicBezTo>
                  <a:lnTo>
                    <a:pt x="179" y="367"/>
                  </a:lnTo>
                  <a:lnTo>
                    <a:pt x="60" y="486"/>
                  </a:lnTo>
                  <a:cubicBezTo>
                    <a:pt x="1" y="545"/>
                    <a:pt x="1" y="641"/>
                    <a:pt x="60" y="700"/>
                  </a:cubicBezTo>
                  <a:cubicBezTo>
                    <a:pt x="90" y="724"/>
                    <a:pt x="129" y="736"/>
                    <a:pt x="167" y="736"/>
                  </a:cubicBezTo>
                  <a:cubicBezTo>
                    <a:pt x="206" y="736"/>
                    <a:pt x="245" y="724"/>
                    <a:pt x="274" y="700"/>
                  </a:cubicBezTo>
                  <a:lnTo>
                    <a:pt x="382" y="581"/>
                  </a:lnTo>
                  <a:lnTo>
                    <a:pt x="501" y="700"/>
                  </a:lnTo>
                  <a:cubicBezTo>
                    <a:pt x="530" y="724"/>
                    <a:pt x="569" y="736"/>
                    <a:pt x="608" y="736"/>
                  </a:cubicBezTo>
                  <a:cubicBezTo>
                    <a:pt x="647" y="736"/>
                    <a:pt x="685" y="724"/>
                    <a:pt x="715" y="700"/>
                  </a:cubicBezTo>
                  <a:cubicBezTo>
                    <a:pt x="775" y="641"/>
                    <a:pt x="775" y="545"/>
                    <a:pt x="715" y="486"/>
                  </a:cubicBezTo>
                  <a:lnTo>
                    <a:pt x="596" y="367"/>
                  </a:lnTo>
                  <a:lnTo>
                    <a:pt x="715" y="248"/>
                  </a:lnTo>
                  <a:cubicBezTo>
                    <a:pt x="775" y="188"/>
                    <a:pt x="775" y="105"/>
                    <a:pt x="715" y="45"/>
                  </a:cubicBezTo>
                  <a:cubicBezTo>
                    <a:pt x="685" y="15"/>
                    <a:pt x="647" y="1"/>
                    <a:pt x="608" y="1"/>
                  </a:cubicBezTo>
                  <a:cubicBezTo>
                    <a:pt x="569" y="1"/>
                    <a:pt x="530" y="15"/>
                    <a:pt x="501" y="45"/>
                  </a:cubicBezTo>
                  <a:lnTo>
                    <a:pt x="382" y="164"/>
                  </a:lnTo>
                  <a:lnTo>
                    <a:pt x="274" y="45"/>
                  </a:lnTo>
                  <a:cubicBezTo>
                    <a:pt x="245" y="15"/>
                    <a:pt x="206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30;p44">
              <a:extLst>
                <a:ext uri="{FF2B5EF4-FFF2-40B4-BE49-F238E27FC236}">
                  <a16:creationId xmlns:a16="http://schemas.microsoft.com/office/drawing/2014/main" id="{5AF91275-DF06-8498-2E42-78C0CE64CAF9}"/>
                </a:ext>
              </a:extLst>
            </p:cNvPr>
            <p:cNvSpPr/>
            <p:nvPr/>
          </p:nvSpPr>
          <p:spPr>
            <a:xfrm>
              <a:off x="5769481" y="1825544"/>
              <a:ext cx="69448" cy="17014"/>
            </a:xfrm>
            <a:custGeom>
              <a:avLst/>
              <a:gdLst/>
              <a:ahLst/>
              <a:cxnLst/>
              <a:rect l="l" t="t" r="r" b="b"/>
              <a:pathLst>
                <a:path w="2192" h="537" extrusionOk="0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17"/>
                    <a:pt x="119" y="537"/>
                    <a:pt x="262" y="537"/>
                  </a:cubicBezTo>
                  <a:lnTo>
                    <a:pt x="1905" y="537"/>
                  </a:lnTo>
                  <a:cubicBezTo>
                    <a:pt x="2048" y="537"/>
                    <a:pt x="2191" y="417"/>
                    <a:pt x="2167" y="263"/>
                  </a:cubicBezTo>
                  <a:cubicBezTo>
                    <a:pt x="2167" y="120"/>
                    <a:pt x="2048" y="1"/>
                    <a:pt x="1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39;p44">
              <a:extLst>
                <a:ext uri="{FF2B5EF4-FFF2-40B4-BE49-F238E27FC236}">
                  <a16:creationId xmlns:a16="http://schemas.microsoft.com/office/drawing/2014/main" id="{F9B047FB-2C1E-BB0C-6555-04740097076B}"/>
                </a:ext>
              </a:extLst>
            </p:cNvPr>
            <p:cNvSpPr/>
            <p:nvPr/>
          </p:nvSpPr>
          <p:spPr>
            <a:xfrm>
              <a:off x="4572928" y="3008822"/>
              <a:ext cx="489305" cy="314322"/>
            </a:xfrm>
            <a:custGeom>
              <a:avLst/>
              <a:gdLst/>
              <a:ahLst/>
              <a:cxnLst/>
              <a:rect l="l" t="t" r="r" b="b"/>
              <a:pathLst>
                <a:path w="15444" h="9921" extrusionOk="0">
                  <a:moveTo>
                    <a:pt x="1347" y="1"/>
                  </a:moveTo>
                  <a:cubicBezTo>
                    <a:pt x="1150" y="1"/>
                    <a:pt x="951" y="39"/>
                    <a:pt x="763" y="122"/>
                  </a:cubicBezTo>
                  <a:cubicBezTo>
                    <a:pt x="334" y="312"/>
                    <a:pt x="1" y="824"/>
                    <a:pt x="155" y="1312"/>
                  </a:cubicBezTo>
                  <a:cubicBezTo>
                    <a:pt x="215" y="1503"/>
                    <a:pt x="346" y="1646"/>
                    <a:pt x="513" y="1741"/>
                  </a:cubicBezTo>
                  <a:cubicBezTo>
                    <a:pt x="810" y="1919"/>
                    <a:pt x="1513" y="2098"/>
                    <a:pt x="1179" y="2574"/>
                  </a:cubicBezTo>
                  <a:cubicBezTo>
                    <a:pt x="870" y="3051"/>
                    <a:pt x="203" y="3146"/>
                    <a:pt x="263" y="3824"/>
                  </a:cubicBezTo>
                  <a:cubicBezTo>
                    <a:pt x="322" y="4432"/>
                    <a:pt x="858" y="4789"/>
                    <a:pt x="1406" y="4967"/>
                  </a:cubicBezTo>
                  <a:cubicBezTo>
                    <a:pt x="2144" y="5218"/>
                    <a:pt x="3442" y="5229"/>
                    <a:pt x="3680" y="6158"/>
                  </a:cubicBezTo>
                  <a:cubicBezTo>
                    <a:pt x="3775" y="6503"/>
                    <a:pt x="3680" y="6872"/>
                    <a:pt x="3751" y="7218"/>
                  </a:cubicBezTo>
                  <a:cubicBezTo>
                    <a:pt x="3811" y="7504"/>
                    <a:pt x="3989" y="7730"/>
                    <a:pt x="4216" y="7896"/>
                  </a:cubicBezTo>
                  <a:cubicBezTo>
                    <a:pt x="4680" y="8227"/>
                    <a:pt x="5229" y="8344"/>
                    <a:pt x="5784" y="8344"/>
                  </a:cubicBezTo>
                  <a:cubicBezTo>
                    <a:pt x="6068" y="8344"/>
                    <a:pt x="6355" y="8314"/>
                    <a:pt x="6632" y="8266"/>
                  </a:cubicBezTo>
                  <a:cubicBezTo>
                    <a:pt x="6806" y="8236"/>
                    <a:pt x="6965" y="8218"/>
                    <a:pt x="7114" y="8218"/>
                  </a:cubicBezTo>
                  <a:cubicBezTo>
                    <a:pt x="7498" y="8218"/>
                    <a:pt x="7815" y="8336"/>
                    <a:pt x="8133" y="8670"/>
                  </a:cubicBezTo>
                  <a:cubicBezTo>
                    <a:pt x="8371" y="8932"/>
                    <a:pt x="8585" y="9230"/>
                    <a:pt x="8883" y="9444"/>
                  </a:cubicBezTo>
                  <a:cubicBezTo>
                    <a:pt x="9320" y="9770"/>
                    <a:pt x="9855" y="9921"/>
                    <a:pt x="10394" y="9921"/>
                  </a:cubicBezTo>
                  <a:cubicBezTo>
                    <a:pt x="11176" y="9921"/>
                    <a:pt x="11969" y="9603"/>
                    <a:pt x="12490" y="9039"/>
                  </a:cubicBezTo>
                  <a:cubicBezTo>
                    <a:pt x="12535" y="9030"/>
                    <a:pt x="12499" y="8967"/>
                    <a:pt x="12453" y="8967"/>
                  </a:cubicBezTo>
                  <a:cubicBezTo>
                    <a:pt x="12438" y="8967"/>
                    <a:pt x="12422" y="8974"/>
                    <a:pt x="12407" y="8992"/>
                  </a:cubicBezTo>
                  <a:cubicBezTo>
                    <a:pt x="11910" y="9530"/>
                    <a:pt x="11143" y="9838"/>
                    <a:pt x="10391" y="9838"/>
                  </a:cubicBezTo>
                  <a:cubicBezTo>
                    <a:pt x="9829" y="9838"/>
                    <a:pt x="9275" y="9666"/>
                    <a:pt x="8847" y="9289"/>
                  </a:cubicBezTo>
                  <a:cubicBezTo>
                    <a:pt x="8442" y="8932"/>
                    <a:pt x="8180" y="8385"/>
                    <a:pt x="7656" y="8170"/>
                  </a:cubicBezTo>
                  <a:cubicBezTo>
                    <a:pt x="7506" y="8106"/>
                    <a:pt x="7348" y="8080"/>
                    <a:pt x="7191" y="8080"/>
                  </a:cubicBezTo>
                  <a:cubicBezTo>
                    <a:pt x="7086" y="8080"/>
                    <a:pt x="6983" y="8092"/>
                    <a:pt x="6883" y="8111"/>
                  </a:cubicBezTo>
                  <a:cubicBezTo>
                    <a:pt x="6531" y="8177"/>
                    <a:pt x="6195" y="8244"/>
                    <a:pt x="5837" y="8244"/>
                  </a:cubicBezTo>
                  <a:cubicBezTo>
                    <a:pt x="5747" y="8244"/>
                    <a:pt x="5655" y="8239"/>
                    <a:pt x="5561" y="8230"/>
                  </a:cubicBezTo>
                  <a:cubicBezTo>
                    <a:pt x="5144" y="8194"/>
                    <a:pt x="4692" y="8063"/>
                    <a:pt x="4358" y="7825"/>
                  </a:cubicBezTo>
                  <a:cubicBezTo>
                    <a:pt x="3870" y="7515"/>
                    <a:pt x="3870" y="7087"/>
                    <a:pt x="3858" y="6575"/>
                  </a:cubicBezTo>
                  <a:cubicBezTo>
                    <a:pt x="3846" y="6015"/>
                    <a:pt x="3608" y="5610"/>
                    <a:pt x="3108" y="5348"/>
                  </a:cubicBezTo>
                  <a:cubicBezTo>
                    <a:pt x="2477" y="5015"/>
                    <a:pt x="1751" y="5051"/>
                    <a:pt x="1108" y="4729"/>
                  </a:cubicBezTo>
                  <a:cubicBezTo>
                    <a:pt x="739" y="4551"/>
                    <a:pt x="394" y="4194"/>
                    <a:pt x="394" y="3753"/>
                  </a:cubicBezTo>
                  <a:cubicBezTo>
                    <a:pt x="406" y="3348"/>
                    <a:pt x="751" y="3158"/>
                    <a:pt x="1037" y="2920"/>
                  </a:cubicBezTo>
                  <a:cubicBezTo>
                    <a:pt x="1287" y="2705"/>
                    <a:pt x="1537" y="2408"/>
                    <a:pt x="1298" y="2086"/>
                  </a:cubicBezTo>
                  <a:cubicBezTo>
                    <a:pt x="1168" y="1919"/>
                    <a:pt x="965" y="1836"/>
                    <a:pt x="763" y="1741"/>
                  </a:cubicBezTo>
                  <a:cubicBezTo>
                    <a:pt x="382" y="1550"/>
                    <a:pt x="144" y="1241"/>
                    <a:pt x="298" y="777"/>
                  </a:cubicBezTo>
                  <a:cubicBezTo>
                    <a:pt x="465" y="322"/>
                    <a:pt x="851" y="140"/>
                    <a:pt x="1266" y="140"/>
                  </a:cubicBezTo>
                  <a:cubicBezTo>
                    <a:pt x="1710" y="140"/>
                    <a:pt x="2188" y="349"/>
                    <a:pt x="2465" y="657"/>
                  </a:cubicBezTo>
                  <a:cubicBezTo>
                    <a:pt x="2715" y="919"/>
                    <a:pt x="2846" y="1253"/>
                    <a:pt x="3001" y="1598"/>
                  </a:cubicBezTo>
                  <a:cubicBezTo>
                    <a:pt x="3084" y="1812"/>
                    <a:pt x="3192" y="2039"/>
                    <a:pt x="3406" y="2193"/>
                  </a:cubicBezTo>
                  <a:cubicBezTo>
                    <a:pt x="3526" y="2278"/>
                    <a:pt x="3646" y="2310"/>
                    <a:pt x="3765" y="2310"/>
                  </a:cubicBezTo>
                  <a:cubicBezTo>
                    <a:pt x="4141" y="2310"/>
                    <a:pt x="4513" y="1990"/>
                    <a:pt x="4903" y="1990"/>
                  </a:cubicBezTo>
                  <a:cubicBezTo>
                    <a:pt x="4963" y="1990"/>
                    <a:pt x="5024" y="1997"/>
                    <a:pt x="5085" y="2015"/>
                  </a:cubicBezTo>
                  <a:cubicBezTo>
                    <a:pt x="5751" y="2217"/>
                    <a:pt x="5906" y="3039"/>
                    <a:pt x="6144" y="3598"/>
                  </a:cubicBezTo>
                  <a:cubicBezTo>
                    <a:pt x="6323" y="4015"/>
                    <a:pt x="6621" y="4456"/>
                    <a:pt x="7097" y="4527"/>
                  </a:cubicBezTo>
                  <a:cubicBezTo>
                    <a:pt x="7150" y="4536"/>
                    <a:pt x="7203" y="4540"/>
                    <a:pt x="7254" y="4540"/>
                  </a:cubicBezTo>
                  <a:cubicBezTo>
                    <a:pt x="7741" y="4540"/>
                    <a:pt x="8145" y="4165"/>
                    <a:pt x="8597" y="4003"/>
                  </a:cubicBezTo>
                  <a:cubicBezTo>
                    <a:pt x="8761" y="3942"/>
                    <a:pt x="8908" y="3914"/>
                    <a:pt x="9040" y="3914"/>
                  </a:cubicBezTo>
                  <a:cubicBezTo>
                    <a:pt x="10249" y="3914"/>
                    <a:pt x="10249" y="6220"/>
                    <a:pt x="11526" y="6349"/>
                  </a:cubicBezTo>
                  <a:cubicBezTo>
                    <a:pt x="11547" y="6350"/>
                    <a:pt x="11569" y="6351"/>
                    <a:pt x="11590" y="6351"/>
                  </a:cubicBezTo>
                  <a:cubicBezTo>
                    <a:pt x="11935" y="6351"/>
                    <a:pt x="12262" y="6178"/>
                    <a:pt x="12609" y="6122"/>
                  </a:cubicBezTo>
                  <a:cubicBezTo>
                    <a:pt x="12724" y="6105"/>
                    <a:pt x="12842" y="6096"/>
                    <a:pt x="12961" y="6096"/>
                  </a:cubicBezTo>
                  <a:cubicBezTo>
                    <a:pt x="13321" y="6096"/>
                    <a:pt x="13686" y="6178"/>
                    <a:pt x="13991" y="6349"/>
                  </a:cubicBezTo>
                  <a:cubicBezTo>
                    <a:pt x="14884" y="6837"/>
                    <a:pt x="15110" y="7932"/>
                    <a:pt x="14645" y="8801"/>
                  </a:cubicBezTo>
                  <a:cubicBezTo>
                    <a:pt x="14621" y="8850"/>
                    <a:pt x="14668" y="8898"/>
                    <a:pt x="14712" y="8898"/>
                  </a:cubicBezTo>
                  <a:cubicBezTo>
                    <a:pt x="14733" y="8898"/>
                    <a:pt x="14753" y="8888"/>
                    <a:pt x="14764" y="8861"/>
                  </a:cubicBezTo>
                  <a:cubicBezTo>
                    <a:pt x="15443" y="7611"/>
                    <a:pt x="14705" y="6158"/>
                    <a:pt x="13312" y="5968"/>
                  </a:cubicBezTo>
                  <a:cubicBezTo>
                    <a:pt x="13205" y="5954"/>
                    <a:pt x="13099" y="5948"/>
                    <a:pt x="12995" y="5948"/>
                  </a:cubicBezTo>
                  <a:cubicBezTo>
                    <a:pt x="12821" y="5948"/>
                    <a:pt x="12650" y="5966"/>
                    <a:pt x="12478" y="6003"/>
                  </a:cubicBezTo>
                  <a:cubicBezTo>
                    <a:pt x="12162" y="6074"/>
                    <a:pt x="11875" y="6189"/>
                    <a:pt x="11595" y="6189"/>
                  </a:cubicBezTo>
                  <a:cubicBezTo>
                    <a:pt x="11400" y="6189"/>
                    <a:pt x="11209" y="6134"/>
                    <a:pt x="11014" y="5968"/>
                  </a:cubicBezTo>
                  <a:cubicBezTo>
                    <a:pt x="10478" y="5515"/>
                    <a:pt x="10371" y="4753"/>
                    <a:pt x="9907" y="4229"/>
                  </a:cubicBezTo>
                  <a:cubicBezTo>
                    <a:pt x="9652" y="3936"/>
                    <a:pt x="9343" y="3793"/>
                    <a:pt x="9011" y="3793"/>
                  </a:cubicBezTo>
                  <a:cubicBezTo>
                    <a:pt x="8831" y="3793"/>
                    <a:pt x="8643" y="3836"/>
                    <a:pt x="8454" y="3920"/>
                  </a:cubicBezTo>
                  <a:cubicBezTo>
                    <a:pt x="8133" y="4051"/>
                    <a:pt x="7847" y="4277"/>
                    <a:pt x="7502" y="4360"/>
                  </a:cubicBezTo>
                  <a:cubicBezTo>
                    <a:pt x="7423" y="4381"/>
                    <a:pt x="7347" y="4391"/>
                    <a:pt x="7273" y="4391"/>
                  </a:cubicBezTo>
                  <a:cubicBezTo>
                    <a:pt x="6881" y="4391"/>
                    <a:pt x="6571" y="4114"/>
                    <a:pt x="6371" y="3753"/>
                  </a:cubicBezTo>
                  <a:cubicBezTo>
                    <a:pt x="6073" y="3217"/>
                    <a:pt x="6013" y="2562"/>
                    <a:pt x="5537" y="2134"/>
                  </a:cubicBezTo>
                  <a:cubicBezTo>
                    <a:pt x="5382" y="1979"/>
                    <a:pt x="5180" y="1872"/>
                    <a:pt x="4978" y="1848"/>
                  </a:cubicBezTo>
                  <a:cubicBezTo>
                    <a:pt x="4947" y="1844"/>
                    <a:pt x="4917" y="1843"/>
                    <a:pt x="4887" y="1843"/>
                  </a:cubicBezTo>
                  <a:cubicBezTo>
                    <a:pt x="4532" y="1843"/>
                    <a:pt x="4281" y="2091"/>
                    <a:pt x="3918" y="2146"/>
                  </a:cubicBezTo>
                  <a:cubicBezTo>
                    <a:pt x="3874" y="2154"/>
                    <a:pt x="3832" y="2157"/>
                    <a:pt x="3792" y="2157"/>
                  </a:cubicBezTo>
                  <a:cubicBezTo>
                    <a:pt x="3354" y="2157"/>
                    <a:pt x="3201" y="1698"/>
                    <a:pt x="3037" y="1348"/>
                  </a:cubicBezTo>
                  <a:cubicBezTo>
                    <a:pt x="2894" y="1003"/>
                    <a:pt x="2715" y="693"/>
                    <a:pt x="2441" y="431"/>
                  </a:cubicBezTo>
                  <a:cubicBezTo>
                    <a:pt x="2146" y="160"/>
                    <a:pt x="1749" y="1"/>
                    <a:pt x="1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40;p44">
              <a:extLst>
                <a:ext uri="{FF2B5EF4-FFF2-40B4-BE49-F238E27FC236}">
                  <a16:creationId xmlns:a16="http://schemas.microsoft.com/office/drawing/2014/main" id="{8459A803-756A-2CA1-FB1D-1B71225EF372}"/>
                </a:ext>
              </a:extLst>
            </p:cNvPr>
            <p:cNvSpPr/>
            <p:nvPr/>
          </p:nvSpPr>
          <p:spPr>
            <a:xfrm>
              <a:off x="4634551" y="3075704"/>
              <a:ext cx="377117" cy="190855"/>
            </a:xfrm>
            <a:custGeom>
              <a:avLst/>
              <a:gdLst/>
              <a:ahLst/>
              <a:cxnLst/>
              <a:rect l="l" t="t" r="r" b="b"/>
              <a:pathLst>
                <a:path w="11903" h="6024" extrusionOk="0">
                  <a:moveTo>
                    <a:pt x="107" y="0"/>
                  </a:moveTo>
                  <a:cubicBezTo>
                    <a:pt x="53" y="0"/>
                    <a:pt x="0" y="51"/>
                    <a:pt x="44" y="94"/>
                  </a:cubicBezTo>
                  <a:cubicBezTo>
                    <a:pt x="2794" y="3773"/>
                    <a:pt x="7271" y="5857"/>
                    <a:pt x="11819" y="6024"/>
                  </a:cubicBezTo>
                  <a:cubicBezTo>
                    <a:pt x="11903" y="6024"/>
                    <a:pt x="11903" y="5881"/>
                    <a:pt x="11819" y="5881"/>
                  </a:cubicBezTo>
                  <a:cubicBezTo>
                    <a:pt x="7319" y="5726"/>
                    <a:pt x="2890" y="3666"/>
                    <a:pt x="163" y="23"/>
                  </a:cubicBezTo>
                  <a:cubicBezTo>
                    <a:pt x="147" y="7"/>
                    <a:pt x="127" y="0"/>
                    <a:pt x="1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41;p44">
              <a:extLst>
                <a:ext uri="{FF2B5EF4-FFF2-40B4-BE49-F238E27FC236}">
                  <a16:creationId xmlns:a16="http://schemas.microsoft.com/office/drawing/2014/main" id="{915D9703-BDE8-56F9-BE16-07E914BFF8ED}"/>
                </a:ext>
              </a:extLst>
            </p:cNvPr>
            <p:cNvSpPr/>
            <p:nvPr/>
          </p:nvSpPr>
          <p:spPr>
            <a:xfrm>
              <a:off x="5869440" y="3059546"/>
              <a:ext cx="443270" cy="312706"/>
            </a:xfrm>
            <a:custGeom>
              <a:avLst/>
              <a:gdLst/>
              <a:ahLst/>
              <a:cxnLst/>
              <a:rect l="l" t="t" r="r" b="b"/>
              <a:pathLst>
                <a:path w="13991" h="9870" extrusionOk="0">
                  <a:moveTo>
                    <a:pt x="12706" y="0"/>
                  </a:moveTo>
                  <a:cubicBezTo>
                    <a:pt x="12542" y="0"/>
                    <a:pt x="12378" y="28"/>
                    <a:pt x="12228" y="80"/>
                  </a:cubicBezTo>
                  <a:cubicBezTo>
                    <a:pt x="11669" y="271"/>
                    <a:pt x="11335" y="795"/>
                    <a:pt x="11145" y="1331"/>
                  </a:cubicBezTo>
                  <a:cubicBezTo>
                    <a:pt x="11026" y="1676"/>
                    <a:pt x="10942" y="2164"/>
                    <a:pt x="10478" y="2176"/>
                  </a:cubicBezTo>
                  <a:cubicBezTo>
                    <a:pt x="10463" y="2177"/>
                    <a:pt x="10448" y="2177"/>
                    <a:pt x="10434" y="2177"/>
                  </a:cubicBezTo>
                  <a:cubicBezTo>
                    <a:pt x="10113" y="2177"/>
                    <a:pt x="9842" y="1956"/>
                    <a:pt x="9508" y="1956"/>
                  </a:cubicBezTo>
                  <a:cubicBezTo>
                    <a:pt x="9478" y="1956"/>
                    <a:pt x="9449" y="1958"/>
                    <a:pt x="9418" y="1962"/>
                  </a:cubicBezTo>
                  <a:cubicBezTo>
                    <a:pt x="8954" y="2021"/>
                    <a:pt x="8680" y="2462"/>
                    <a:pt x="8525" y="2866"/>
                  </a:cubicBezTo>
                  <a:cubicBezTo>
                    <a:pt x="8299" y="3462"/>
                    <a:pt x="8228" y="4486"/>
                    <a:pt x="7394" y="4486"/>
                  </a:cubicBezTo>
                  <a:cubicBezTo>
                    <a:pt x="6836" y="4486"/>
                    <a:pt x="6373" y="4036"/>
                    <a:pt x="5835" y="4036"/>
                  </a:cubicBezTo>
                  <a:cubicBezTo>
                    <a:pt x="5742" y="4036"/>
                    <a:pt x="5647" y="4049"/>
                    <a:pt x="5549" y="4081"/>
                  </a:cubicBezTo>
                  <a:cubicBezTo>
                    <a:pt x="4989" y="4283"/>
                    <a:pt x="4763" y="4902"/>
                    <a:pt x="4572" y="5414"/>
                  </a:cubicBezTo>
                  <a:cubicBezTo>
                    <a:pt x="4406" y="5831"/>
                    <a:pt x="4156" y="6331"/>
                    <a:pt x="3680" y="6450"/>
                  </a:cubicBezTo>
                  <a:cubicBezTo>
                    <a:pt x="3606" y="6469"/>
                    <a:pt x="3531" y="6477"/>
                    <a:pt x="3456" y="6477"/>
                  </a:cubicBezTo>
                  <a:cubicBezTo>
                    <a:pt x="3117" y="6477"/>
                    <a:pt x="2767" y="6319"/>
                    <a:pt x="2424" y="6319"/>
                  </a:cubicBezTo>
                  <a:cubicBezTo>
                    <a:pt x="2414" y="6319"/>
                    <a:pt x="2404" y="6319"/>
                    <a:pt x="2394" y="6319"/>
                  </a:cubicBezTo>
                  <a:cubicBezTo>
                    <a:pt x="917" y="6343"/>
                    <a:pt x="0" y="7879"/>
                    <a:pt x="822" y="9165"/>
                  </a:cubicBezTo>
                  <a:cubicBezTo>
                    <a:pt x="833" y="9186"/>
                    <a:pt x="851" y="9195"/>
                    <a:pt x="870" y="9195"/>
                  </a:cubicBezTo>
                  <a:cubicBezTo>
                    <a:pt x="915" y="9195"/>
                    <a:pt x="966" y="9147"/>
                    <a:pt x="941" y="9105"/>
                  </a:cubicBezTo>
                  <a:cubicBezTo>
                    <a:pt x="489" y="8391"/>
                    <a:pt x="536" y="7450"/>
                    <a:pt x="1215" y="6903"/>
                  </a:cubicBezTo>
                  <a:cubicBezTo>
                    <a:pt x="1477" y="6688"/>
                    <a:pt x="1775" y="6557"/>
                    <a:pt x="2084" y="6498"/>
                  </a:cubicBezTo>
                  <a:cubicBezTo>
                    <a:pt x="2179" y="6477"/>
                    <a:pt x="2272" y="6469"/>
                    <a:pt x="2363" y="6469"/>
                  </a:cubicBezTo>
                  <a:cubicBezTo>
                    <a:pt x="2696" y="6469"/>
                    <a:pt x="3010" y="6580"/>
                    <a:pt x="3346" y="6617"/>
                  </a:cubicBezTo>
                  <a:cubicBezTo>
                    <a:pt x="3392" y="6622"/>
                    <a:pt x="3436" y="6624"/>
                    <a:pt x="3479" y="6624"/>
                  </a:cubicBezTo>
                  <a:cubicBezTo>
                    <a:pt x="4498" y="6624"/>
                    <a:pt x="4616" y="5304"/>
                    <a:pt x="5084" y="4652"/>
                  </a:cubicBezTo>
                  <a:cubicBezTo>
                    <a:pt x="5295" y="4365"/>
                    <a:pt x="5568" y="4193"/>
                    <a:pt x="5890" y="4193"/>
                  </a:cubicBezTo>
                  <a:cubicBezTo>
                    <a:pt x="5968" y="4193"/>
                    <a:pt x="6049" y="4203"/>
                    <a:pt x="6132" y="4224"/>
                  </a:cubicBezTo>
                  <a:cubicBezTo>
                    <a:pt x="6442" y="4295"/>
                    <a:pt x="6716" y="4474"/>
                    <a:pt x="7025" y="4557"/>
                  </a:cubicBezTo>
                  <a:cubicBezTo>
                    <a:pt x="7151" y="4599"/>
                    <a:pt x="7277" y="4620"/>
                    <a:pt x="7399" y="4620"/>
                  </a:cubicBezTo>
                  <a:cubicBezTo>
                    <a:pt x="7693" y="4620"/>
                    <a:pt x="7966" y="4496"/>
                    <a:pt x="8168" y="4236"/>
                  </a:cubicBezTo>
                  <a:cubicBezTo>
                    <a:pt x="8454" y="3867"/>
                    <a:pt x="8513" y="3390"/>
                    <a:pt x="8656" y="2950"/>
                  </a:cubicBezTo>
                  <a:cubicBezTo>
                    <a:pt x="8763" y="2652"/>
                    <a:pt x="8942" y="2331"/>
                    <a:pt x="9228" y="2164"/>
                  </a:cubicBezTo>
                  <a:cubicBezTo>
                    <a:pt x="9333" y="2108"/>
                    <a:pt x="9435" y="2086"/>
                    <a:pt x="9536" y="2086"/>
                  </a:cubicBezTo>
                  <a:cubicBezTo>
                    <a:pt x="9796" y="2086"/>
                    <a:pt x="10045" y="2231"/>
                    <a:pt x="10311" y="2283"/>
                  </a:cubicBezTo>
                  <a:cubicBezTo>
                    <a:pt x="10365" y="2292"/>
                    <a:pt x="10416" y="2297"/>
                    <a:pt x="10464" y="2297"/>
                  </a:cubicBezTo>
                  <a:cubicBezTo>
                    <a:pt x="10791" y="2297"/>
                    <a:pt x="10999" y="2091"/>
                    <a:pt x="11145" y="1759"/>
                  </a:cubicBezTo>
                  <a:cubicBezTo>
                    <a:pt x="11430" y="1092"/>
                    <a:pt x="11597" y="378"/>
                    <a:pt x="12383" y="176"/>
                  </a:cubicBezTo>
                  <a:cubicBezTo>
                    <a:pt x="12499" y="143"/>
                    <a:pt x="12621" y="125"/>
                    <a:pt x="12743" y="125"/>
                  </a:cubicBezTo>
                  <a:cubicBezTo>
                    <a:pt x="13059" y="125"/>
                    <a:pt x="13373" y="243"/>
                    <a:pt x="13562" y="509"/>
                  </a:cubicBezTo>
                  <a:cubicBezTo>
                    <a:pt x="13812" y="890"/>
                    <a:pt x="13705" y="1271"/>
                    <a:pt x="13347" y="1509"/>
                  </a:cubicBezTo>
                  <a:cubicBezTo>
                    <a:pt x="13085" y="1688"/>
                    <a:pt x="12621" y="1866"/>
                    <a:pt x="12752" y="2283"/>
                  </a:cubicBezTo>
                  <a:cubicBezTo>
                    <a:pt x="12919" y="2807"/>
                    <a:pt x="13716" y="2771"/>
                    <a:pt x="13764" y="3414"/>
                  </a:cubicBezTo>
                  <a:cubicBezTo>
                    <a:pt x="13824" y="4259"/>
                    <a:pt x="12812" y="4521"/>
                    <a:pt x="12204" y="4712"/>
                  </a:cubicBezTo>
                  <a:cubicBezTo>
                    <a:pt x="11740" y="4855"/>
                    <a:pt x="11216" y="5033"/>
                    <a:pt x="10954" y="5450"/>
                  </a:cubicBezTo>
                  <a:cubicBezTo>
                    <a:pt x="10549" y="6045"/>
                    <a:pt x="11073" y="6819"/>
                    <a:pt x="10538" y="7355"/>
                  </a:cubicBezTo>
                  <a:cubicBezTo>
                    <a:pt x="10180" y="7712"/>
                    <a:pt x="9633" y="7891"/>
                    <a:pt x="9133" y="7938"/>
                  </a:cubicBezTo>
                  <a:cubicBezTo>
                    <a:pt x="9055" y="7948"/>
                    <a:pt x="8978" y="7952"/>
                    <a:pt x="8901" y="7952"/>
                  </a:cubicBezTo>
                  <a:cubicBezTo>
                    <a:pt x="8589" y="7952"/>
                    <a:pt x="8281" y="7889"/>
                    <a:pt x="7966" y="7879"/>
                  </a:cubicBezTo>
                  <a:cubicBezTo>
                    <a:pt x="7956" y="7879"/>
                    <a:pt x="7946" y="7879"/>
                    <a:pt x="7937" y="7879"/>
                  </a:cubicBezTo>
                  <a:cubicBezTo>
                    <a:pt x="7371" y="7879"/>
                    <a:pt x="7032" y="8220"/>
                    <a:pt x="6728" y="8653"/>
                  </a:cubicBezTo>
                  <a:cubicBezTo>
                    <a:pt x="6299" y="9248"/>
                    <a:pt x="5787" y="9641"/>
                    <a:pt x="5049" y="9713"/>
                  </a:cubicBezTo>
                  <a:cubicBezTo>
                    <a:pt x="4956" y="9722"/>
                    <a:pt x="4863" y="9726"/>
                    <a:pt x="4770" y="9726"/>
                  </a:cubicBezTo>
                  <a:cubicBezTo>
                    <a:pt x="4146" y="9726"/>
                    <a:pt x="3527" y="9517"/>
                    <a:pt x="3060" y="9081"/>
                  </a:cubicBezTo>
                  <a:cubicBezTo>
                    <a:pt x="3048" y="9076"/>
                    <a:pt x="3036" y="9073"/>
                    <a:pt x="3024" y="9073"/>
                  </a:cubicBezTo>
                  <a:cubicBezTo>
                    <a:pt x="2965" y="9073"/>
                    <a:pt x="2916" y="9139"/>
                    <a:pt x="2965" y="9189"/>
                  </a:cubicBezTo>
                  <a:cubicBezTo>
                    <a:pt x="3442" y="9636"/>
                    <a:pt x="4098" y="9869"/>
                    <a:pt x="4753" y="9869"/>
                  </a:cubicBezTo>
                  <a:cubicBezTo>
                    <a:pt x="5178" y="9869"/>
                    <a:pt x="5602" y="9771"/>
                    <a:pt x="5977" y="9570"/>
                  </a:cubicBezTo>
                  <a:cubicBezTo>
                    <a:pt x="6537" y="9248"/>
                    <a:pt x="6739" y="8689"/>
                    <a:pt x="7204" y="8284"/>
                  </a:cubicBezTo>
                  <a:cubicBezTo>
                    <a:pt x="7432" y="8077"/>
                    <a:pt x="7692" y="8031"/>
                    <a:pt x="7962" y="8031"/>
                  </a:cubicBezTo>
                  <a:cubicBezTo>
                    <a:pt x="8128" y="8031"/>
                    <a:pt x="8298" y="8048"/>
                    <a:pt x="8466" y="8058"/>
                  </a:cubicBezTo>
                  <a:cubicBezTo>
                    <a:pt x="8589" y="8070"/>
                    <a:pt x="8712" y="8077"/>
                    <a:pt x="8835" y="8077"/>
                  </a:cubicBezTo>
                  <a:cubicBezTo>
                    <a:pt x="9068" y="8077"/>
                    <a:pt x="9299" y="8053"/>
                    <a:pt x="9525" y="7998"/>
                  </a:cubicBezTo>
                  <a:cubicBezTo>
                    <a:pt x="10109" y="7867"/>
                    <a:pt x="10823" y="7522"/>
                    <a:pt x="10907" y="6855"/>
                  </a:cubicBezTo>
                  <a:cubicBezTo>
                    <a:pt x="10954" y="6498"/>
                    <a:pt x="10823" y="6141"/>
                    <a:pt x="10919" y="5783"/>
                  </a:cubicBezTo>
                  <a:cubicBezTo>
                    <a:pt x="11038" y="5355"/>
                    <a:pt x="11502" y="5093"/>
                    <a:pt x="11883" y="4950"/>
                  </a:cubicBezTo>
                  <a:cubicBezTo>
                    <a:pt x="12478" y="4724"/>
                    <a:pt x="13240" y="4652"/>
                    <a:pt x="13657" y="4105"/>
                  </a:cubicBezTo>
                  <a:cubicBezTo>
                    <a:pt x="13931" y="3747"/>
                    <a:pt x="13990" y="3236"/>
                    <a:pt x="13645" y="2890"/>
                  </a:cubicBezTo>
                  <a:cubicBezTo>
                    <a:pt x="13455" y="2712"/>
                    <a:pt x="13205" y="2628"/>
                    <a:pt x="13002" y="2450"/>
                  </a:cubicBezTo>
                  <a:cubicBezTo>
                    <a:pt x="12526" y="1985"/>
                    <a:pt x="13276" y="1747"/>
                    <a:pt x="13562" y="1521"/>
                  </a:cubicBezTo>
                  <a:cubicBezTo>
                    <a:pt x="13895" y="1247"/>
                    <a:pt x="13883" y="771"/>
                    <a:pt x="13633" y="426"/>
                  </a:cubicBezTo>
                  <a:cubicBezTo>
                    <a:pt x="13421" y="132"/>
                    <a:pt x="13063" y="0"/>
                    <a:pt x="12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42;p44">
              <a:extLst>
                <a:ext uri="{FF2B5EF4-FFF2-40B4-BE49-F238E27FC236}">
                  <a16:creationId xmlns:a16="http://schemas.microsoft.com/office/drawing/2014/main" id="{B29A478E-04D2-8D83-6279-91945A668320}"/>
                </a:ext>
              </a:extLst>
            </p:cNvPr>
            <p:cNvSpPr/>
            <p:nvPr/>
          </p:nvSpPr>
          <p:spPr>
            <a:xfrm>
              <a:off x="5921145" y="3122626"/>
              <a:ext cx="335930" cy="203623"/>
            </a:xfrm>
            <a:custGeom>
              <a:avLst/>
              <a:gdLst/>
              <a:ahLst/>
              <a:cxnLst/>
              <a:rect l="l" t="t" r="r" b="b"/>
              <a:pathLst>
                <a:path w="10603" h="6427" extrusionOk="0">
                  <a:moveTo>
                    <a:pt x="10513" y="0"/>
                  </a:moveTo>
                  <a:cubicBezTo>
                    <a:pt x="10492" y="0"/>
                    <a:pt x="10471" y="9"/>
                    <a:pt x="10453" y="30"/>
                  </a:cubicBezTo>
                  <a:cubicBezTo>
                    <a:pt x="8203" y="3590"/>
                    <a:pt x="4250" y="5817"/>
                    <a:pt x="95" y="6293"/>
                  </a:cubicBezTo>
                  <a:cubicBezTo>
                    <a:pt x="7" y="6304"/>
                    <a:pt x="0" y="6426"/>
                    <a:pt x="75" y="6426"/>
                  </a:cubicBezTo>
                  <a:cubicBezTo>
                    <a:pt x="81" y="6426"/>
                    <a:pt x="88" y="6426"/>
                    <a:pt x="95" y="6424"/>
                  </a:cubicBezTo>
                  <a:cubicBezTo>
                    <a:pt x="4286" y="5947"/>
                    <a:pt x="8274" y="3709"/>
                    <a:pt x="10560" y="102"/>
                  </a:cubicBezTo>
                  <a:cubicBezTo>
                    <a:pt x="10603" y="51"/>
                    <a:pt x="10561" y="0"/>
                    <a:pt x="10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43;p44">
              <a:extLst>
                <a:ext uri="{FF2B5EF4-FFF2-40B4-BE49-F238E27FC236}">
                  <a16:creationId xmlns:a16="http://schemas.microsoft.com/office/drawing/2014/main" id="{9C4EBDB3-6F6A-33B2-7E4D-643315041EF5}"/>
                </a:ext>
              </a:extLst>
            </p:cNvPr>
            <p:cNvSpPr/>
            <p:nvPr/>
          </p:nvSpPr>
          <p:spPr>
            <a:xfrm>
              <a:off x="4712521" y="2611619"/>
              <a:ext cx="246331" cy="677055"/>
            </a:xfrm>
            <a:custGeom>
              <a:avLst/>
              <a:gdLst/>
              <a:ahLst/>
              <a:cxnLst/>
              <a:rect l="l" t="t" r="r" b="b"/>
              <a:pathLst>
                <a:path w="7775" h="21370" extrusionOk="0">
                  <a:moveTo>
                    <a:pt x="29" y="1"/>
                  </a:moveTo>
                  <a:cubicBezTo>
                    <a:pt x="26" y="1"/>
                    <a:pt x="25" y="1"/>
                    <a:pt x="24" y="2"/>
                  </a:cubicBezTo>
                  <a:cubicBezTo>
                    <a:pt x="0" y="2"/>
                    <a:pt x="0" y="109"/>
                    <a:pt x="48" y="264"/>
                  </a:cubicBezTo>
                  <a:cubicBezTo>
                    <a:pt x="83" y="348"/>
                    <a:pt x="95" y="455"/>
                    <a:pt x="143" y="586"/>
                  </a:cubicBezTo>
                  <a:cubicBezTo>
                    <a:pt x="167" y="681"/>
                    <a:pt x="179" y="800"/>
                    <a:pt x="226" y="919"/>
                  </a:cubicBezTo>
                  <a:cubicBezTo>
                    <a:pt x="286" y="1050"/>
                    <a:pt x="441" y="1157"/>
                    <a:pt x="512" y="1324"/>
                  </a:cubicBezTo>
                  <a:cubicBezTo>
                    <a:pt x="583" y="1467"/>
                    <a:pt x="631" y="1657"/>
                    <a:pt x="702" y="1836"/>
                  </a:cubicBezTo>
                  <a:cubicBezTo>
                    <a:pt x="750" y="1943"/>
                    <a:pt x="762" y="2026"/>
                    <a:pt x="798" y="2122"/>
                  </a:cubicBezTo>
                  <a:cubicBezTo>
                    <a:pt x="822" y="2217"/>
                    <a:pt x="893" y="2300"/>
                    <a:pt x="929" y="2407"/>
                  </a:cubicBezTo>
                  <a:cubicBezTo>
                    <a:pt x="976" y="2491"/>
                    <a:pt x="988" y="2610"/>
                    <a:pt x="1036" y="2729"/>
                  </a:cubicBezTo>
                  <a:cubicBezTo>
                    <a:pt x="1060" y="2788"/>
                    <a:pt x="1036" y="2872"/>
                    <a:pt x="1060" y="2919"/>
                  </a:cubicBezTo>
                  <a:cubicBezTo>
                    <a:pt x="1072" y="2991"/>
                    <a:pt x="1072" y="3050"/>
                    <a:pt x="1107" y="3110"/>
                  </a:cubicBezTo>
                  <a:cubicBezTo>
                    <a:pt x="1155" y="3229"/>
                    <a:pt x="1250" y="3372"/>
                    <a:pt x="1345" y="3562"/>
                  </a:cubicBezTo>
                  <a:cubicBezTo>
                    <a:pt x="1393" y="3669"/>
                    <a:pt x="1476" y="3765"/>
                    <a:pt x="1524" y="3884"/>
                  </a:cubicBezTo>
                  <a:cubicBezTo>
                    <a:pt x="1572" y="4015"/>
                    <a:pt x="1572" y="4181"/>
                    <a:pt x="1631" y="4324"/>
                  </a:cubicBezTo>
                  <a:cubicBezTo>
                    <a:pt x="1691" y="4479"/>
                    <a:pt x="1774" y="4622"/>
                    <a:pt x="1834" y="4777"/>
                  </a:cubicBezTo>
                  <a:cubicBezTo>
                    <a:pt x="1893" y="4920"/>
                    <a:pt x="1953" y="5110"/>
                    <a:pt x="2012" y="5289"/>
                  </a:cubicBezTo>
                  <a:cubicBezTo>
                    <a:pt x="2072" y="5467"/>
                    <a:pt x="2107" y="5682"/>
                    <a:pt x="2179" y="5872"/>
                  </a:cubicBezTo>
                  <a:cubicBezTo>
                    <a:pt x="2215" y="5967"/>
                    <a:pt x="2310" y="6051"/>
                    <a:pt x="2346" y="6158"/>
                  </a:cubicBezTo>
                  <a:cubicBezTo>
                    <a:pt x="2393" y="6241"/>
                    <a:pt x="2357" y="6384"/>
                    <a:pt x="2393" y="6479"/>
                  </a:cubicBezTo>
                  <a:cubicBezTo>
                    <a:pt x="2429" y="6634"/>
                    <a:pt x="2584" y="6753"/>
                    <a:pt x="2631" y="6896"/>
                  </a:cubicBezTo>
                  <a:cubicBezTo>
                    <a:pt x="2667" y="7051"/>
                    <a:pt x="2715" y="7218"/>
                    <a:pt x="2762" y="7360"/>
                  </a:cubicBezTo>
                  <a:cubicBezTo>
                    <a:pt x="2810" y="7515"/>
                    <a:pt x="2869" y="7658"/>
                    <a:pt x="2929" y="7813"/>
                  </a:cubicBezTo>
                  <a:cubicBezTo>
                    <a:pt x="2965" y="7932"/>
                    <a:pt x="3000" y="8063"/>
                    <a:pt x="3036" y="8182"/>
                  </a:cubicBezTo>
                  <a:cubicBezTo>
                    <a:pt x="3072" y="8301"/>
                    <a:pt x="3036" y="8444"/>
                    <a:pt x="3084" y="8563"/>
                  </a:cubicBezTo>
                  <a:cubicBezTo>
                    <a:pt x="3131" y="8682"/>
                    <a:pt x="3250" y="8789"/>
                    <a:pt x="3298" y="8908"/>
                  </a:cubicBezTo>
                  <a:cubicBezTo>
                    <a:pt x="3334" y="9027"/>
                    <a:pt x="3322" y="9182"/>
                    <a:pt x="3369" y="9301"/>
                  </a:cubicBezTo>
                  <a:cubicBezTo>
                    <a:pt x="3417" y="9432"/>
                    <a:pt x="3417" y="9563"/>
                    <a:pt x="3453" y="9694"/>
                  </a:cubicBezTo>
                  <a:cubicBezTo>
                    <a:pt x="3500" y="9837"/>
                    <a:pt x="3620" y="9920"/>
                    <a:pt x="3655" y="10051"/>
                  </a:cubicBezTo>
                  <a:cubicBezTo>
                    <a:pt x="3691" y="10170"/>
                    <a:pt x="3691" y="10325"/>
                    <a:pt x="3727" y="10456"/>
                  </a:cubicBezTo>
                  <a:cubicBezTo>
                    <a:pt x="3774" y="10587"/>
                    <a:pt x="3834" y="10730"/>
                    <a:pt x="3870" y="10861"/>
                  </a:cubicBezTo>
                  <a:cubicBezTo>
                    <a:pt x="3917" y="10992"/>
                    <a:pt x="3977" y="11111"/>
                    <a:pt x="4024" y="11242"/>
                  </a:cubicBezTo>
                  <a:cubicBezTo>
                    <a:pt x="4072" y="11361"/>
                    <a:pt x="4072" y="11516"/>
                    <a:pt x="4108" y="11647"/>
                  </a:cubicBezTo>
                  <a:cubicBezTo>
                    <a:pt x="4143" y="11778"/>
                    <a:pt x="4143" y="11932"/>
                    <a:pt x="4191" y="12063"/>
                  </a:cubicBezTo>
                  <a:cubicBezTo>
                    <a:pt x="4227" y="12194"/>
                    <a:pt x="4346" y="12301"/>
                    <a:pt x="4393" y="12432"/>
                  </a:cubicBezTo>
                  <a:cubicBezTo>
                    <a:pt x="4453" y="12575"/>
                    <a:pt x="4512" y="12706"/>
                    <a:pt x="4560" y="12849"/>
                  </a:cubicBezTo>
                  <a:cubicBezTo>
                    <a:pt x="4608" y="13004"/>
                    <a:pt x="4620" y="13147"/>
                    <a:pt x="4667" y="13302"/>
                  </a:cubicBezTo>
                  <a:cubicBezTo>
                    <a:pt x="4715" y="13444"/>
                    <a:pt x="4715" y="13599"/>
                    <a:pt x="4751" y="13742"/>
                  </a:cubicBezTo>
                  <a:cubicBezTo>
                    <a:pt x="4798" y="13885"/>
                    <a:pt x="4798" y="14028"/>
                    <a:pt x="4846" y="14183"/>
                  </a:cubicBezTo>
                  <a:cubicBezTo>
                    <a:pt x="4882" y="14326"/>
                    <a:pt x="5013" y="14445"/>
                    <a:pt x="5048" y="14599"/>
                  </a:cubicBezTo>
                  <a:cubicBezTo>
                    <a:pt x="5096" y="14742"/>
                    <a:pt x="5108" y="14897"/>
                    <a:pt x="5155" y="15028"/>
                  </a:cubicBezTo>
                  <a:cubicBezTo>
                    <a:pt x="5203" y="15159"/>
                    <a:pt x="5263" y="15290"/>
                    <a:pt x="5310" y="15433"/>
                  </a:cubicBezTo>
                  <a:cubicBezTo>
                    <a:pt x="5346" y="15564"/>
                    <a:pt x="5334" y="15730"/>
                    <a:pt x="5382" y="15861"/>
                  </a:cubicBezTo>
                  <a:cubicBezTo>
                    <a:pt x="5417" y="15992"/>
                    <a:pt x="5465" y="16111"/>
                    <a:pt x="5513" y="16242"/>
                  </a:cubicBezTo>
                  <a:cubicBezTo>
                    <a:pt x="5572" y="16385"/>
                    <a:pt x="5644" y="16481"/>
                    <a:pt x="5691" y="16623"/>
                  </a:cubicBezTo>
                  <a:cubicBezTo>
                    <a:pt x="5739" y="16754"/>
                    <a:pt x="5763" y="16885"/>
                    <a:pt x="5810" y="17004"/>
                  </a:cubicBezTo>
                  <a:cubicBezTo>
                    <a:pt x="5858" y="17123"/>
                    <a:pt x="5906" y="17254"/>
                    <a:pt x="5941" y="17374"/>
                  </a:cubicBezTo>
                  <a:cubicBezTo>
                    <a:pt x="5989" y="17481"/>
                    <a:pt x="6084" y="17588"/>
                    <a:pt x="6120" y="17695"/>
                  </a:cubicBezTo>
                  <a:cubicBezTo>
                    <a:pt x="6167" y="17790"/>
                    <a:pt x="6156" y="17933"/>
                    <a:pt x="6179" y="18052"/>
                  </a:cubicBezTo>
                  <a:cubicBezTo>
                    <a:pt x="6227" y="18171"/>
                    <a:pt x="6310" y="18255"/>
                    <a:pt x="6346" y="18374"/>
                  </a:cubicBezTo>
                  <a:cubicBezTo>
                    <a:pt x="6394" y="18493"/>
                    <a:pt x="6417" y="18612"/>
                    <a:pt x="6453" y="18719"/>
                  </a:cubicBezTo>
                  <a:cubicBezTo>
                    <a:pt x="6477" y="18826"/>
                    <a:pt x="6465" y="18921"/>
                    <a:pt x="6513" y="19028"/>
                  </a:cubicBezTo>
                  <a:cubicBezTo>
                    <a:pt x="6560" y="19136"/>
                    <a:pt x="6668" y="19195"/>
                    <a:pt x="6703" y="19302"/>
                  </a:cubicBezTo>
                  <a:cubicBezTo>
                    <a:pt x="6751" y="19398"/>
                    <a:pt x="6775" y="19493"/>
                    <a:pt x="6810" y="19576"/>
                  </a:cubicBezTo>
                  <a:cubicBezTo>
                    <a:pt x="6858" y="19683"/>
                    <a:pt x="6822" y="19790"/>
                    <a:pt x="6858" y="19874"/>
                  </a:cubicBezTo>
                  <a:cubicBezTo>
                    <a:pt x="6918" y="20029"/>
                    <a:pt x="7049" y="20136"/>
                    <a:pt x="7108" y="20267"/>
                  </a:cubicBezTo>
                  <a:cubicBezTo>
                    <a:pt x="7179" y="20433"/>
                    <a:pt x="7215" y="20588"/>
                    <a:pt x="7275" y="20707"/>
                  </a:cubicBezTo>
                  <a:cubicBezTo>
                    <a:pt x="7394" y="20945"/>
                    <a:pt x="7489" y="21112"/>
                    <a:pt x="7572" y="21231"/>
                  </a:cubicBezTo>
                  <a:cubicBezTo>
                    <a:pt x="7630" y="21327"/>
                    <a:pt x="7672" y="21369"/>
                    <a:pt x="7699" y="21369"/>
                  </a:cubicBezTo>
                  <a:cubicBezTo>
                    <a:pt x="7705" y="21369"/>
                    <a:pt x="7711" y="21367"/>
                    <a:pt x="7715" y="21362"/>
                  </a:cubicBezTo>
                  <a:cubicBezTo>
                    <a:pt x="7751" y="21362"/>
                    <a:pt x="7775" y="21303"/>
                    <a:pt x="7763" y="21279"/>
                  </a:cubicBezTo>
                  <a:cubicBezTo>
                    <a:pt x="7715" y="21148"/>
                    <a:pt x="7644" y="20945"/>
                    <a:pt x="7537" y="20707"/>
                  </a:cubicBezTo>
                  <a:lnTo>
                    <a:pt x="7441" y="20529"/>
                  </a:lnTo>
                  <a:cubicBezTo>
                    <a:pt x="7418" y="20469"/>
                    <a:pt x="7418" y="20386"/>
                    <a:pt x="7382" y="20314"/>
                  </a:cubicBezTo>
                  <a:cubicBezTo>
                    <a:pt x="7310" y="20160"/>
                    <a:pt x="7168" y="20041"/>
                    <a:pt x="7084" y="19874"/>
                  </a:cubicBezTo>
                  <a:cubicBezTo>
                    <a:pt x="7049" y="19802"/>
                    <a:pt x="7084" y="19683"/>
                    <a:pt x="7060" y="19600"/>
                  </a:cubicBezTo>
                  <a:cubicBezTo>
                    <a:pt x="7025" y="19505"/>
                    <a:pt x="6941" y="19433"/>
                    <a:pt x="6894" y="19338"/>
                  </a:cubicBezTo>
                  <a:cubicBezTo>
                    <a:pt x="6846" y="19243"/>
                    <a:pt x="6882" y="19124"/>
                    <a:pt x="6834" y="19017"/>
                  </a:cubicBezTo>
                  <a:cubicBezTo>
                    <a:pt x="6787" y="18921"/>
                    <a:pt x="6668" y="18850"/>
                    <a:pt x="6644" y="18743"/>
                  </a:cubicBezTo>
                  <a:cubicBezTo>
                    <a:pt x="6608" y="18647"/>
                    <a:pt x="6572" y="18540"/>
                    <a:pt x="6537" y="18433"/>
                  </a:cubicBezTo>
                  <a:cubicBezTo>
                    <a:pt x="6513" y="18326"/>
                    <a:pt x="6537" y="18195"/>
                    <a:pt x="6489" y="18076"/>
                  </a:cubicBezTo>
                  <a:cubicBezTo>
                    <a:pt x="6465" y="17957"/>
                    <a:pt x="6394" y="17838"/>
                    <a:pt x="6346" y="17719"/>
                  </a:cubicBezTo>
                  <a:cubicBezTo>
                    <a:pt x="6298" y="17600"/>
                    <a:pt x="6215" y="17481"/>
                    <a:pt x="6167" y="17362"/>
                  </a:cubicBezTo>
                  <a:cubicBezTo>
                    <a:pt x="6108" y="17231"/>
                    <a:pt x="6036" y="17123"/>
                    <a:pt x="5989" y="17004"/>
                  </a:cubicBezTo>
                  <a:cubicBezTo>
                    <a:pt x="5941" y="16885"/>
                    <a:pt x="5989" y="16719"/>
                    <a:pt x="5941" y="16600"/>
                  </a:cubicBezTo>
                  <a:cubicBezTo>
                    <a:pt x="5894" y="16469"/>
                    <a:pt x="5763" y="16361"/>
                    <a:pt x="5715" y="16231"/>
                  </a:cubicBezTo>
                  <a:lnTo>
                    <a:pt x="5584" y="15826"/>
                  </a:lnTo>
                  <a:cubicBezTo>
                    <a:pt x="5525" y="15695"/>
                    <a:pt x="5536" y="15528"/>
                    <a:pt x="5501" y="15397"/>
                  </a:cubicBezTo>
                  <a:cubicBezTo>
                    <a:pt x="5441" y="15266"/>
                    <a:pt x="5358" y="15135"/>
                    <a:pt x="5322" y="14992"/>
                  </a:cubicBezTo>
                  <a:cubicBezTo>
                    <a:pt x="5274" y="14849"/>
                    <a:pt x="5274" y="14695"/>
                    <a:pt x="5227" y="14564"/>
                  </a:cubicBezTo>
                  <a:cubicBezTo>
                    <a:pt x="5179" y="14433"/>
                    <a:pt x="5155" y="14302"/>
                    <a:pt x="5108" y="14147"/>
                  </a:cubicBezTo>
                  <a:cubicBezTo>
                    <a:pt x="5084" y="14004"/>
                    <a:pt x="4941" y="13861"/>
                    <a:pt x="4905" y="13718"/>
                  </a:cubicBezTo>
                  <a:cubicBezTo>
                    <a:pt x="4858" y="13564"/>
                    <a:pt x="4870" y="13409"/>
                    <a:pt x="4822" y="13254"/>
                  </a:cubicBezTo>
                  <a:cubicBezTo>
                    <a:pt x="4786" y="13111"/>
                    <a:pt x="4727" y="12968"/>
                    <a:pt x="4679" y="12825"/>
                  </a:cubicBezTo>
                  <a:cubicBezTo>
                    <a:pt x="4667" y="12766"/>
                    <a:pt x="4643" y="12778"/>
                    <a:pt x="4632" y="12718"/>
                  </a:cubicBezTo>
                  <a:cubicBezTo>
                    <a:pt x="4608" y="12659"/>
                    <a:pt x="4643" y="12647"/>
                    <a:pt x="4632" y="12587"/>
                  </a:cubicBezTo>
                  <a:cubicBezTo>
                    <a:pt x="4608" y="12492"/>
                    <a:pt x="4608" y="12421"/>
                    <a:pt x="4572" y="12349"/>
                  </a:cubicBezTo>
                  <a:cubicBezTo>
                    <a:pt x="4501" y="12135"/>
                    <a:pt x="4441" y="12171"/>
                    <a:pt x="4370" y="11980"/>
                  </a:cubicBezTo>
                  <a:cubicBezTo>
                    <a:pt x="4322" y="11837"/>
                    <a:pt x="4334" y="11706"/>
                    <a:pt x="4286" y="11575"/>
                  </a:cubicBezTo>
                  <a:cubicBezTo>
                    <a:pt x="4251" y="11444"/>
                    <a:pt x="4191" y="11325"/>
                    <a:pt x="4143" y="11182"/>
                  </a:cubicBezTo>
                  <a:cubicBezTo>
                    <a:pt x="4108" y="11051"/>
                    <a:pt x="4072" y="10920"/>
                    <a:pt x="4024" y="10789"/>
                  </a:cubicBezTo>
                  <a:cubicBezTo>
                    <a:pt x="3977" y="10670"/>
                    <a:pt x="4012" y="10516"/>
                    <a:pt x="3977" y="10385"/>
                  </a:cubicBezTo>
                  <a:cubicBezTo>
                    <a:pt x="3953" y="10266"/>
                    <a:pt x="3846" y="10146"/>
                    <a:pt x="3810" y="10015"/>
                  </a:cubicBezTo>
                  <a:cubicBezTo>
                    <a:pt x="3786" y="9873"/>
                    <a:pt x="3774" y="9718"/>
                    <a:pt x="3727" y="9599"/>
                  </a:cubicBezTo>
                  <a:cubicBezTo>
                    <a:pt x="3679" y="9480"/>
                    <a:pt x="3620" y="9361"/>
                    <a:pt x="3572" y="9218"/>
                  </a:cubicBezTo>
                  <a:cubicBezTo>
                    <a:pt x="3536" y="9087"/>
                    <a:pt x="3596" y="8944"/>
                    <a:pt x="3548" y="8825"/>
                  </a:cubicBezTo>
                  <a:cubicBezTo>
                    <a:pt x="3512" y="8706"/>
                    <a:pt x="3417" y="8599"/>
                    <a:pt x="3369" y="8480"/>
                  </a:cubicBezTo>
                  <a:cubicBezTo>
                    <a:pt x="3334" y="8361"/>
                    <a:pt x="3358" y="8206"/>
                    <a:pt x="3310" y="8087"/>
                  </a:cubicBezTo>
                  <a:cubicBezTo>
                    <a:pt x="3262" y="7956"/>
                    <a:pt x="3239" y="7837"/>
                    <a:pt x="3191" y="7718"/>
                  </a:cubicBezTo>
                  <a:cubicBezTo>
                    <a:pt x="3155" y="7599"/>
                    <a:pt x="3119" y="7491"/>
                    <a:pt x="3084" y="7372"/>
                  </a:cubicBezTo>
                  <a:cubicBezTo>
                    <a:pt x="3036" y="7253"/>
                    <a:pt x="2941" y="7170"/>
                    <a:pt x="2905" y="7051"/>
                  </a:cubicBezTo>
                  <a:cubicBezTo>
                    <a:pt x="2858" y="6932"/>
                    <a:pt x="2822" y="6825"/>
                    <a:pt x="2786" y="6717"/>
                  </a:cubicBezTo>
                  <a:cubicBezTo>
                    <a:pt x="2738" y="6598"/>
                    <a:pt x="2727" y="6479"/>
                    <a:pt x="2703" y="6384"/>
                  </a:cubicBezTo>
                  <a:cubicBezTo>
                    <a:pt x="2667" y="6277"/>
                    <a:pt x="2667" y="6158"/>
                    <a:pt x="2643" y="6051"/>
                  </a:cubicBezTo>
                  <a:lnTo>
                    <a:pt x="2548" y="5741"/>
                  </a:lnTo>
                  <a:cubicBezTo>
                    <a:pt x="2477" y="5551"/>
                    <a:pt x="2357" y="5372"/>
                    <a:pt x="2298" y="5193"/>
                  </a:cubicBezTo>
                  <a:cubicBezTo>
                    <a:pt x="2238" y="4991"/>
                    <a:pt x="2226" y="4812"/>
                    <a:pt x="2167" y="4634"/>
                  </a:cubicBezTo>
                  <a:cubicBezTo>
                    <a:pt x="2084" y="4455"/>
                    <a:pt x="1953" y="4336"/>
                    <a:pt x="1893" y="4193"/>
                  </a:cubicBezTo>
                  <a:cubicBezTo>
                    <a:pt x="1834" y="4039"/>
                    <a:pt x="1845" y="3896"/>
                    <a:pt x="1810" y="3777"/>
                  </a:cubicBezTo>
                  <a:cubicBezTo>
                    <a:pt x="1762" y="3646"/>
                    <a:pt x="1715" y="3527"/>
                    <a:pt x="1667" y="3419"/>
                  </a:cubicBezTo>
                  <a:cubicBezTo>
                    <a:pt x="1584" y="3205"/>
                    <a:pt x="1524" y="3062"/>
                    <a:pt x="1476" y="2955"/>
                  </a:cubicBezTo>
                  <a:cubicBezTo>
                    <a:pt x="1453" y="2896"/>
                    <a:pt x="1405" y="2872"/>
                    <a:pt x="1393" y="2812"/>
                  </a:cubicBezTo>
                  <a:cubicBezTo>
                    <a:pt x="1369" y="2765"/>
                    <a:pt x="1393" y="2681"/>
                    <a:pt x="1369" y="2646"/>
                  </a:cubicBezTo>
                  <a:cubicBezTo>
                    <a:pt x="1334" y="2550"/>
                    <a:pt x="1214" y="2479"/>
                    <a:pt x="1167" y="2372"/>
                  </a:cubicBezTo>
                  <a:cubicBezTo>
                    <a:pt x="1119" y="2276"/>
                    <a:pt x="1095" y="2169"/>
                    <a:pt x="1048" y="2062"/>
                  </a:cubicBezTo>
                  <a:cubicBezTo>
                    <a:pt x="1000" y="1955"/>
                    <a:pt x="1000" y="1836"/>
                    <a:pt x="953" y="1753"/>
                  </a:cubicBezTo>
                  <a:cubicBezTo>
                    <a:pt x="869" y="1562"/>
                    <a:pt x="750" y="1419"/>
                    <a:pt x="679" y="1264"/>
                  </a:cubicBezTo>
                  <a:cubicBezTo>
                    <a:pt x="595" y="1110"/>
                    <a:pt x="619" y="919"/>
                    <a:pt x="560" y="800"/>
                  </a:cubicBezTo>
                  <a:cubicBezTo>
                    <a:pt x="500" y="693"/>
                    <a:pt x="405" y="598"/>
                    <a:pt x="357" y="514"/>
                  </a:cubicBezTo>
                  <a:cubicBezTo>
                    <a:pt x="286" y="395"/>
                    <a:pt x="274" y="276"/>
                    <a:pt x="226" y="205"/>
                  </a:cubicBezTo>
                  <a:cubicBezTo>
                    <a:pt x="161" y="63"/>
                    <a:pt x="55" y="1"/>
                    <a:pt x="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44;p44">
              <a:extLst>
                <a:ext uri="{FF2B5EF4-FFF2-40B4-BE49-F238E27FC236}">
                  <a16:creationId xmlns:a16="http://schemas.microsoft.com/office/drawing/2014/main" id="{7CF5BB67-C285-046E-444C-DA0FCBF7D35E}"/>
                </a:ext>
              </a:extLst>
            </p:cNvPr>
            <p:cNvSpPr/>
            <p:nvPr/>
          </p:nvSpPr>
          <p:spPr>
            <a:xfrm>
              <a:off x="4681187" y="2833111"/>
              <a:ext cx="160725" cy="129613"/>
            </a:xfrm>
            <a:custGeom>
              <a:avLst/>
              <a:gdLst/>
              <a:ahLst/>
              <a:cxnLst/>
              <a:rect l="l" t="t" r="r" b="b"/>
              <a:pathLst>
                <a:path w="5073" h="4091" extrusionOk="0">
                  <a:moveTo>
                    <a:pt x="1251" y="0"/>
                  </a:moveTo>
                  <a:cubicBezTo>
                    <a:pt x="858" y="0"/>
                    <a:pt x="465" y="179"/>
                    <a:pt x="251" y="512"/>
                  </a:cubicBezTo>
                  <a:cubicBezTo>
                    <a:pt x="1" y="917"/>
                    <a:pt x="120" y="1489"/>
                    <a:pt x="322" y="1870"/>
                  </a:cubicBezTo>
                  <a:cubicBezTo>
                    <a:pt x="739" y="2643"/>
                    <a:pt x="1632" y="2882"/>
                    <a:pt x="2442" y="3024"/>
                  </a:cubicBezTo>
                  <a:cubicBezTo>
                    <a:pt x="3204" y="3155"/>
                    <a:pt x="4097" y="3227"/>
                    <a:pt x="4656" y="3822"/>
                  </a:cubicBezTo>
                  <a:cubicBezTo>
                    <a:pt x="4728" y="3894"/>
                    <a:pt x="4775" y="3965"/>
                    <a:pt x="4835" y="4048"/>
                  </a:cubicBezTo>
                  <a:cubicBezTo>
                    <a:pt x="4859" y="4077"/>
                    <a:pt x="4890" y="4090"/>
                    <a:pt x="4920" y="4090"/>
                  </a:cubicBezTo>
                  <a:cubicBezTo>
                    <a:pt x="4977" y="4090"/>
                    <a:pt x="5033" y="4043"/>
                    <a:pt x="5049" y="3965"/>
                  </a:cubicBezTo>
                  <a:cubicBezTo>
                    <a:pt x="5073" y="3870"/>
                    <a:pt x="5001" y="3763"/>
                    <a:pt x="4894" y="3715"/>
                  </a:cubicBezTo>
                  <a:cubicBezTo>
                    <a:pt x="4823" y="3560"/>
                    <a:pt x="4751" y="3405"/>
                    <a:pt x="4656" y="3263"/>
                  </a:cubicBezTo>
                  <a:cubicBezTo>
                    <a:pt x="4537" y="3048"/>
                    <a:pt x="4418" y="2846"/>
                    <a:pt x="4287" y="2632"/>
                  </a:cubicBezTo>
                  <a:cubicBezTo>
                    <a:pt x="4025" y="2227"/>
                    <a:pt x="3763" y="1834"/>
                    <a:pt x="3454" y="1453"/>
                  </a:cubicBezTo>
                  <a:cubicBezTo>
                    <a:pt x="3156" y="1096"/>
                    <a:pt x="2811" y="750"/>
                    <a:pt x="2442" y="477"/>
                  </a:cubicBezTo>
                  <a:cubicBezTo>
                    <a:pt x="2096" y="215"/>
                    <a:pt x="1680" y="0"/>
                    <a:pt x="1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45;p44">
              <a:extLst>
                <a:ext uri="{FF2B5EF4-FFF2-40B4-BE49-F238E27FC236}">
                  <a16:creationId xmlns:a16="http://schemas.microsoft.com/office/drawing/2014/main" id="{AC10C712-B896-48AD-D788-3DE3019199B3}"/>
                </a:ext>
              </a:extLst>
            </p:cNvPr>
            <p:cNvSpPr/>
            <p:nvPr/>
          </p:nvSpPr>
          <p:spPr>
            <a:xfrm>
              <a:off x="4701654" y="2852216"/>
              <a:ext cx="116275" cy="83293"/>
            </a:xfrm>
            <a:custGeom>
              <a:avLst/>
              <a:gdLst/>
              <a:ahLst/>
              <a:cxnLst/>
              <a:rect l="l" t="t" r="r" b="b"/>
              <a:pathLst>
                <a:path w="3670" h="2629" extrusionOk="0">
                  <a:moveTo>
                    <a:pt x="216" y="0"/>
                  </a:moveTo>
                  <a:cubicBezTo>
                    <a:pt x="150" y="0"/>
                    <a:pt x="85" y="9"/>
                    <a:pt x="22" y="28"/>
                  </a:cubicBezTo>
                  <a:cubicBezTo>
                    <a:pt x="1" y="49"/>
                    <a:pt x="7" y="78"/>
                    <a:pt x="24" y="78"/>
                  </a:cubicBezTo>
                  <a:cubicBezTo>
                    <a:pt x="27" y="78"/>
                    <a:pt x="30" y="78"/>
                    <a:pt x="33" y="76"/>
                  </a:cubicBezTo>
                  <a:cubicBezTo>
                    <a:pt x="93" y="60"/>
                    <a:pt x="154" y="54"/>
                    <a:pt x="215" y="54"/>
                  </a:cubicBezTo>
                  <a:cubicBezTo>
                    <a:pt x="484" y="54"/>
                    <a:pt x="761" y="186"/>
                    <a:pt x="974" y="302"/>
                  </a:cubicBezTo>
                  <a:cubicBezTo>
                    <a:pt x="1272" y="469"/>
                    <a:pt x="1569" y="659"/>
                    <a:pt x="1843" y="874"/>
                  </a:cubicBezTo>
                  <a:cubicBezTo>
                    <a:pt x="2486" y="1374"/>
                    <a:pt x="3117" y="1957"/>
                    <a:pt x="3629" y="2624"/>
                  </a:cubicBezTo>
                  <a:cubicBezTo>
                    <a:pt x="3633" y="2627"/>
                    <a:pt x="3638" y="2629"/>
                    <a:pt x="3644" y="2629"/>
                  </a:cubicBezTo>
                  <a:cubicBezTo>
                    <a:pt x="3657" y="2629"/>
                    <a:pt x="3670" y="2620"/>
                    <a:pt x="3653" y="2612"/>
                  </a:cubicBezTo>
                  <a:cubicBezTo>
                    <a:pt x="3153" y="1921"/>
                    <a:pt x="2510" y="1326"/>
                    <a:pt x="1819" y="802"/>
                  </a:cubicBezTo>
                  <a:cubicBezTo>
                    <a:pt x="1510" y="564"/>
                    <a:pt x="1188" y="350"/>
                    <a:pt x="843" y="183"/>
                  </a:cubicBezTo>
                  <a:cubicBezTo>
                    <a:pt x="651" y="92"/>
                    <a:pt x="432" y="0"/>
                    <a:pt x="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46;p44">
              <a:extLst>
                <a:ext uri="{FF2B5EF4-FFF2-40B4-BE49-F238E27FC236}">
                  <a16:creationId xmlns:a16="http://schemas.microsoft.com/office/drawing/2014/main" id="{A2CEEDA9-C913-6642-37AE-ABEA793F9229}"/>
                </a:ext>
              </a:extLst>
            </p:cNvPr>
            <p:cNvSpPr/>
            <p:nvPr/>
          </p:nvSpPr>
          <p:spPr>
            <a:xfrm>
              <a:off x="4713250" y="2960982"/>
              <a:ext cx="174761" cy="156923"/>
            </a:xfrm>
            <a:custGeom>
              <a:avLst/>
              <a:gdLst/>
              <a:ahLst/>
              <a:cxnLst/>
              <a:rect l="l" t="t" r="r" b="b"/>
              <a:pathLst>
                <a:path w="5516" h="4953" extrusionOk="0">
                  <a:moveTo>
                    <a:pt x="1311" y="1"/>
                  </a:moveTo>
                  <a:cubicBezTo>
                    <a:pt x="1120" y="1"/>
                    <a:pt x="882" y="1"/>
                    <a:pt x="703" y="84"/>
                  </a:cubicBezTo>
                  <a:cubicBezTo>
                    <a:pt x="501" y="179"/>
                    <a:pt x="346" y="322"/>
                    <a:pt x="239" y="501"/>
                  </a:cubicBezTo>
                  <a:cubicBezTo>
                    <a:pt x="1" y="870"/>
                    <a:pt x="25" y="1334"/>
                    <a:pt x="263" y="1691"/>
                  </a:cubicBezTo>
                  <a:cubicBezTo>
                    <a:pt x="787" y="2465"/>
                    <a:pt x="1799" y="2584"/>
                    <a:pt x="2680" y="2644"/>
                  </a:cubicBezTo>
                  <a:cubicBezTo>
                    <a:pt x="3156" y="2679"/>
                    <a:pt x="3597" y="2739"/>
                    <a:pt x="4049" y="2906"/>
                  </a:cubicBezTo>
                  <a:cubicBezTo>
                    <a:pt x="4454" y="3072"/>
                    <a:pt x="5013" y="4287"/>
                    <a:pt x="5251" y="4644"/>
                  </a:cubicBezTo>
                  <a:cubicBezTo>
                    <a:pt x="5311" y="4727"/>
                    <a:pt x="5359" y="4823"/>
                    <a:pt x="5406" y="4918"/>
                  </a:cubicBezTo>
                  <a:cubicBezTo>
                    <a:pt x="5416" y="4942"/>
                    <a:pt x="5437" y="4952"/>
                    <a:pt x="5457" y="4952"/>
                  </a:cubicBezTo>
                  <a:cubicBezTo>
                    <a:pt x="5488" y="4952"/>
                    <a:pt x="5516" y="4929"/>
                    <a:pt x="5502" y="4894"/>
                  </a:cubicBezTo>
                  <a:cubicBezTo>
                    <a:pt x="5490" y="4846"/>
                    <a:pt x="5478" y="4787"/>
                    <a:pt x="5442" y="4739"/>
                  </a:cubicBezTo>
                  <a:cubicBezTo>
                    <a:pt x="5442" y="4727"/>
                    <a:pt x="5466" y="4727"/>
                    <a:pt x="5466" y="4715"/>
                  </a:cubicBezTo>
                  <a:cubicBezTo>
                    <a:pt x="5466" y="4668"/>
                    <a:pt x="5442" y="4620"/>
                    <a:pt x="5430" y="4572"/>
                  </a:cubicBezTo>
                  <a:cubicBezTo>
                    <a:pt x="5418" y="4513"/>
                    <a:pt x="5406" y="4442"/>
                    <a:pt x="5371" y="4382"/>
                  </a:cubicBezTo>
                  <a:cubicBezTo>
                    <a:pt x="5359" y="4322"/>
                    <a:pt x="5347" y="4311"/>
                    <a:pt x="5347" y="4287"/>
                  </a:cubicBezTo>
                  <a:cubicBezTo>
                    <a:pt x="5347" y="4263"/>
                    <a:pt x="5347" y="4239"/>
                    <a:pt x="5323" y="4203"/>
                  </a:cubicBezTo>
                  <a:cubicBezTo>
                    <a:pt x="5085" y="3799"/>
                    <a:pt x="4668" y="2441"/>
                    <a:pt x="4418" y="2048"/>
                  </a:cubicBezTo>
                  <a:cubicBezTo>
                    <a:pt x="4168" y="1667"/>
                    <a:pt x="3882" y="1322"/>
                    <a:pt x="3525" y="1024"/>
                  </a:cubicBezTo>
                  <a:cubicBezTo>
                    <a:pt x="2918" y="501"/>
                    <a:pt x="2156" y="24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47;p44">
              <a:extLst>
                <a:ext uri="{FF2B5EF4-FFF2-40B4-BE49-F238E27FC236}">
                  <a16:creationId xmlns:a16="http://schemas.microsoft.com/office/drawing/2014/main" id="{71C42896-E844-9565-3070-E36DA16C97C0}"/>
                </a:ext>
              </a:extLst>
            </p:cNvPr>
            <p:cNvSpPr/>
            <p:nvPr/>
          </p:nvSpPr>
          <p:spPr>
            <a:xfrm>
              <a:off x="4738564" y="2981449"/>
              <a:ext cx="108576" cy="59626"/>
            </a:xfrm>
            <a:custGeom>
              <a:avLst/>
              <a:gdLst/>
              <a:ahLst/>
              <a:cxnLst/>
              <a:rect l="l" t="t" r="r" b="b"/>
              <a:pathLst>
                <a:path w="3427" h="1882" extrusionOk="0">
                  <a:moveTo>
                    <a:pt x="209" y="1"/>
                  </a:moveTo>
                  <a:cubicBezTo>
                    <a:pt x="147" y="1"/>
                    <a:pt x="85" y="3"/>
                    <a:pt x="23" y="9"/>
                  </a:cubicBezTo>
                  <a:cubicBezTo>
                    <a:pt x="19" y="5"/>
                    <a:pt x="15" y="3"/>
                    <a:pt x="12" y="3"/>
                  </a:cubicBezTo>
                  <a:cubicBezTo>
                    <a:pt x="0" y="3"/>
                    <a:pt x="4" y="33"/>
                    <a:pt x="23" y="33"/>
                  </a:cubicBezTo>
                  <a:cubicBezTo>
                    <a:pt x="84" y="27"/>
                    <a:pt x="145" y="25"/>
                    <a:pt x="205" y="25"/>
                  </a:cubicBezTo>
                  <a:cubicBezTo>
                    <a:pt x="775" y="25"/>
                    <a:pt x="1337" y="269"/>
                    <a:pt x="1821" y="581"/>
                  </a:cubicBezTo>
                  <a:cubicBezTo>
                    <a:pt x="2405" y="938"/>
                    <a:pt x="2905" y="1402"/>
                    <a:pt x="3381" y="1879"/>
                  </a:cubicBezTo>
                  <a:cubicBezTo>
                    <a:pt x="3383" y="1881"/>
                    <a:pt x="3386" y="1882"/>
                    <a:pt x="3390" y="1882"/>
                  </a:cubicBezTo>
                  <a:cubicBezTo>
                    <a:pt x="3405" y="1882"/>
                    <a:pt x="3426" y="1864"/>
                    <a:pt x="3417" y="1855"/>
                  </a:cubicBezTo>
                  <a:cubicBezTo>
                    <a:pt x="2917" y="1355"/>
                    <a:pt x="2381" y="879"/>
                    <a:pt x="1785" y="521"/>
                  </a:cubicBezTo>
                  <a:cubicBezTo>
                    <a:pt x="1303" y="232"/>
                    <a:pt x="763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48;p44">
              <a:extLst>
                <a:ext uri="{FF2B5EF4-FFF2-40B4-BE49-F238E27FC236}">
                  <a16:creationId xmlns:a16="http://schemas.microsoft.com/office/drawing/2014/main" id="{3FBCC7C2-C4C1-96C2-FAC9-6193047102F2}"/>
                </a:ext>
              </a:extLst>
            </p:cNvPr>
            <p:cNvSpPr/>
            <p:nvPr/>
          </p:nvSpPr>
          <p:spPr>
            <a:xfrm>
              <a:off x="4777375" y="3104218"/>
              <a:ext cx="133764" cy="68909"/>
            </a:xfrm>
            <a:custGeom>
              <a:avLst/>
              <a:gdLst/>
              <a:ahLst/>
              <a:cxnLst/>
              <a:rect l="l" t="t" r="r" b="b"/>
              <a:pathLst>
                <a:path w="4222" h="2175" extrusionOk="0">
                  <a:moveTo>
                    <a:pt x="1197" y="0"/>
                  </a:moveTo>
                  <a:cubicBezTo>
                    <a:pt x="981" y="0"/>
                    <a:pt x="766" y="42"/>
                    <a:pt x="560" y="135"/>
                  </a:cubicBezTo>
                  <a:cubicBezTo>
                    <a:pt x="299" y="254"/>
                    <a:pt x="60" y="468"/>
                    <a:pt x="25" y="790"/>
                  </a:cubicBezTo>
                  <a:cubicBezTo>
                    <a:pt x="1" y="1087"/>
                    <a:pt x="132" y="1361"/>
                    <a:pt x="322" y="1587"/>
                  </a:cubicBezTo>
                  <a:cubicBezTo>
                    <a:pt x="537" y="1826"/>
                    <a:pt x="799" y="1956"/>
                    <a:pt x="1096" y="1980"/>
                  </a:cubicBezTo>
                  <a:cubicBezTo>
                    <a:pt x="1142" y="1984"/>
                    <a:pt x="1188" y="1985"/>
                    <a:pt x="1234" y="1985"/>
                  </a:cubicBezTo>
                  <a:cubicBezTo>
                    <a:pt x="1518" y="1985"/>
                    <a:pt x="1796" y="1928"/>
                    <a:pt x="2073" y="1897"/>
                  </a:cubicBezTo>
                  <a:cubicBezTo>
                    <a:pt x="2300" y="1872"/>
                    <a:pt x="2533" y="1846"/>
                    <a:pt x="2764" y="1846"/>
                  </a:cubicBezTo>
                  <a:cubicBezTo>
                    <a:pt x="2860" y="1846"/>
                    <a:pt x="2955" y="1851"/>
                    <a:pt x="3049" y="1861"/>
                  </a:cubicBezTo>
                  <a:cubicBezTo>
                    <a:pt x="3394" y="1885"/>
                    <a:pt x="3716" y="1992"/>
                    <a:pt x="4013" y="2159"/>
                  </a:cubicBezTo>
                  <a:cubicBezTo>
                    <a:pt x="4035" y="2170"/>
                    <a:pt x="4056" y="2175"/>
                    <a:pt x="4074" y="2175"/>
                  </a:cubicBezTo>
                  <a:cubicBezTo>
                    <a:pt x="4177" y="2175"/>
                    <a:pt x="4221" y="2027"/>
                    <a:pt x="4120" y="1956"/>
                  </a:cubicBezTo>
                  <a:cubicBezTo>
                    <a:pt x="4073" y="1933"/>
                    <a:pt x="4013" y="1909"/>
                    <a:pt x="3978" y="1885"/>
                  </a:cubicBezTo>
                  <a:cubicBezTo>
                    <a:pt x="3775" y="1611"/>
                    <a:pt x="3561" y="1349"/>
                    <a:pt x="3323" y="1111"/>
                  </a:cubicBezTo>
                  <a:cubicBezTo>
                    <a:pt x="3061" y="861"/>
                    <a:pt x="2787" y="623"/>
                    <a:pt x="2465" y="432"/>
                  </a:cubicBezTo>
                  <a:cubicBezTo>
                    <a:pt x="2089" y="176"/>
                    <a:pt x="1641" y="0"/>
                    <a:pt x="1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49;p44">
              <a:extLst>
                <a:ext uri="{FF2B5EF4-FFF2-40B4-BE49-F238E27FC236}">
                  <a16:creationId xmlns:a16="http://schemas.microsoft.com/office/drawing/2014/main" id="{04C5ABC1-C747-52E0-7BBA-5FA2BF25B48C}"/>
                </a:ext>
              </a:extLst>
            </p:cNvPr>
            <p:cNvSpPr/>
            <p:nvPr/>
          </p:nvSpPr>
          <p:spPr>
            <a:xfrm>
              <a:off x="4789573" y="3125287"/>
              <a:ext cx="92196" cy="28578"/>
            </a:xfrm>
            <a:custGeom>
              <a:avLst/>
              <a:gdLst/>
              <a:ahLst/>
              <a:cxnLst/>
              <a:rect l="l" t="t" r="r" b="b"/>
              <a:pathLst>
                <a:path w="2910" h="902" extrusionOk="0">
                  <a:moveTo>
                    <a:pt x="745" y="0"/>
                  </a:moveTo>
                  <a:cubicBezTo>
                    <a:pt x="508" y="0"/>
                    <a:pt x="270" y="38"/>
                    <a:pt x="33" y="125"/>
                  </a:cubicBezTo>
                  <a:cubicBezTo>
                    <a:pt x="1" y="135"/>
                    <a:pt x="16" y="174"/>
                    <a:pt x="37" y="174"/>
                  </a:cubicBezTo>
                  <a:cubicBezTo>
                    <a:pt x="39" y="174"/>
                    <a:pt x="42" y="174"/>
                    <a:pt x="45" y="172"/>
                  </a:cubicBezTo>
                  <a:cubicBezTo>
                    <a:pt x="284" y="82"/>
                    <a:pt x="524" y="43"/>
                    <a:pt x="760" y="43"/>
                  </a:cubicBezTo>
                  <a:cubicBezTo>
                    <a:pt x="1524" y="43"/>
                    <a:pt x="2260" y="453"/>
                    <a:pt x="2878" y="899"/>
                  </a:cubicBezTo>
                  <a:cubicBezTo>
                    <a:pt x="2880" y="901"/>
                    <a:pt x="2883" y="902"/>
                    <a:pt x="2886" y="902"/>
                  </a:cubicBezTo>
                  <a:cubicBezTo>
                    <a:pt x="2897" y="902"/>
                    <a:pt x="2910" y="882"/>
                    <a:pt x="2890" y="863"/>
                  </a:cubicBezTo>
                  <a:cubicBezTo>
                    <a:pt x="2270" y="407"/>
                    <a:pt x="1518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50;p44">
              <a:extLst>
                <a:ext uri="{FF2B5EF4-FFF2-40B4-BE49-F238E27FC236}">
                  <a16:creationId xmlns:a16="http://schemas.microsoft.com/office/drawing/2014/main" id="{CEF2169F-3337-11CA-F871-C440022F94D6}"/>
                </a:ext>
              </a:extLst>
            </p:cNvPr>
            <p:cNvSpPr/>
            <p:nvPr/>
          </p:nvSpPr>
          <p:spPr>
            <a:xfrm>
              <a:off x="4635945" y="2554685"/>
              <a:ext cx="87064" cy="74042"/>
            </a:xfrm>
            <a:custGeom>
              <a:avLst/>
              <a:gdLst/>
              <a:ahLst/>
              <a:cxnLst/>
              <a:rect l="l" t="t" r="r" b="b"/>
              <a:pathLst>
                <a:path w="2748" h="2337" extrusionOk="0">
                  <a:moveTo>
                    <a:pt x="719" y="0"/>
                  </a:moveTo>
                  <a:cubicBezTo>
                    <a:pt x="702" y="0"/>
                    <a:pt x="684" y="1"/>
                    <a:pt x="667" y="2"/>
                  </a:cubicBezTo>
                  <a:cubicBezTo>
                    <a:pt x="441" y="25"/>
                    <a:pt x="226" y="97"/>
                    <a:pt x="107" y="299"/>
                  </a:cubicBezTo>
                  <a:cubicBezTo>
                    <a:pt x="0" y="502"/>
                    <a:pt x="12" y="728"/>
                    <a:pt x="83" y="930"/>
                  </a:cubicBezTo>
                  <a:cubicBezTo>
                    <a:pt x="167" y="1133"/>
                    <a:pt x="322" y="1299"/>
                    <a:pt x="524" y="1406"/>
                  </a:cubicBezTo>
                  <a:cubicBezTo>
                    <a:pt x="738" y="1502"/>
                    <a:pt x="1000" y="1549"/>
                    <a:pt x="1238" y="1609"/>
                  </a:cubicBezTo>
                  <a:cubicBezTo>
                    <a:pt x="1476" y="1668"/>
                    <a:pt x="1726" y="1740"/>
                    <a:pt x="1941" y="1847"/>
                  </a:cubicBezTo>
                  <a:cubicBezTo>
                    <a:pt x="2179" y="1966"/>
                    <a:pt x="2381" y="2121"/>
                    <a:pt x="2560" y="2311"/>
                  </a:cubicBezTo>
                  <a:cubicBezTo>
                    <a:pt x="2580" y="2329"/>
                    <a:pt x="2603" y="2336"/>
                    <a:pt x="2625" y="2336"/>
                  </a:cubicBezTo>
                  <a:cubicBezTo>
                    <a:pt x="2691" y="2336"/>
                    <a:pt x="2748" y="2267"/>
                    <a:pt x="2703" y="2204"/>
                  </a:cubicBezTo>
                  <a:lnTo>
                    <a:pt x="2619" y="2121"/>
                  </a:lnTo>
                  <a:cubicBezTo>
                    <a:pt x="2560" y="1883"/>
                    <a:pt x="2465" y="1645"/>
                    <a:pt x="2369" y="1418"/>
                  </a:cubicBezTo>
                  <a:cubicBezTo>
                    <a:pt x="2250" y="1180"/>
                    <a:pt x="2107" y="942"/>
                    <a:pt x="1953" y="716"/>
                  </a:cubicBezTo>
                  <a:cubicBezTo>
                    <a:pt x="1665" y="336"/>
                    <a:pt x="1232" y="0"/>
                    <a:pt x="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51;p44">
              <a:extLst>
                <a:ext uri="{FF2B5EF4-FFF2-40B4-BE49-F238E27FC236}">
                  <a16:creationId xmlns:a16="http://schemas.microsoft.com/office/drawing/2014/main" id="{E3D37FC2-439E-1780-E957-D03E97A88B9F}"/>
                </a:ext>
              </a:extLst>
            </p:cNvPr>
            <p:cNvSpPr/>
            <p:nvPr/>
          </p:nvSpPr>
          <p:spPr>
            <a:xfrm>
              <a:off x="4647255" y="2567548"/>
              <a:ext cx="59120" cy="41472"/>
            </a:xfrm>
            <a:custGeom>
              <a:avLst/>
              <a:gdLst/>
              <a:ahLst/>
              <a:cxnLst/>
              <a:rect l="l" t="t" r="r" b="b"/>
              <a:pathLst>
                <a:path w="1866" h="1309" extrusionOk="0">
                  <a:moveTo>
                    <a:pt x="12" y="0"/>
                  </a:moveTo>
                  <a:cubicBezTo>
                    <a:pt x="0" y="0"/>
                    <a:pt x="0" y="48"/>
                    <a:pt x="24" y="48"/>
                  </a:cubicBezTo>
                  <a:cubicBezTo>
                    <a:pt x="834" y="60"/>
                    <a:pt x="1429" y="667"/>
                    <a:pt x="1834" y="1298"/>
                  </a:cubicBezTo>
                  <a:cubicBezTo>
                    <a:pt x="1837" y="1305"/>
                    <a:pt x="1842" y="1308"/>
                    <a:pt x="1847" y="1308"/>
                  </a:cubicBezTo>
                  <a:cubicBezTo>
                    <a:pt x="1857" y="1308"/>
                    <a:pt x="1866" y="1294"/>
                    <a:pt x="1858" y="1286"/>
                  </a:cubicBezTo>
                  <a:cubicBezTo>
                    <a:pt x="1441" y="643"/>
                    <a:pt x="834" y="12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52;p44">
              <a:extLst>
                <a:ext uri="{FF2B5EF4-FFF2-40B4-BE49-F238E27FC236}">
                  <a16:creationId xmlns:a16="http://schemas.microsoft.com/office/drawing/2014/main" id="{FC975C49-207D-5C60-9071-062EFAC95B29}"/>
                </a:ext>
              </a:extLst>
            </p:cNvPr>
            <p:cNvSpPr/>
            <p:nvPr/>
          </p:nvSpPr>
          <p:spPr>
            <a:xfrm>
              <a:off x="4812099" y="2722919"/>
              <a:ext cx="91689" cy="183220"/>
            </a:xfrm>
            <a:custGeom>
              <a:avLst/>
              <a:gdLst/>
              <a:ahLst/>
              <a:cxnLst/>
              <a:rect l="l" t="t" r="r" b="b"/>
              <a:pathLst>
                <a:path w="2894" h="5783" extrusionOk="0">
                  <a:moveTo>
                    <a:pt x="1597" y="1"/>
                  </a:moveTo>
                  <a:cubicBezTo>
                    <a:pt x="1334" y="1"/>
                    <a:pt x="1071" y="102"/>
                    <a:pt x="869" y="264"/>
                  </a:cubicBezTo>
                  <a:cubicBezTo>
                    <a:pt x="512" y="526"/>
                    <a:pt x="334" y="966"/>
                    <a:pt x="215" y="1383"/>
                  </a:cubicBezTo>
                  <a:cubicBezTo>
                    <a:pt x="96" y="1823"/>
                    <a:pt x="36" y="2300"/>
                    <a:pt x="24" y="2776"/>
                  </a:cubicBezTo>
                  <a:cubicBezTo>
                    <a:pt x="0" y="3252"/>
                    <a:pt x="36" y="3728"/>
                    <a:pt x="84" y="4205"/>
                  </a:cubicBezTo>
                  <a:cubicBezTo>
                    <a:pt x="107" y="4443"/>
                    <a:pt x="143" y="4681"/>
                    <a:pt x="179" y="4931"/>
                  </a:cubicBezTo>
                  <a:cubicBezTo>
                    <a:pt x="215" y="5098"/>
                    <a:pt x="238" y="5276"/>
                    <a:pt x="274" y="5443"/>
                  </a:cubicBezTo>
                  <a:cubicBezTo>
                    <a:pt x="215" y="5514"/>
                    <a:pt x="226" y="5645"/>
                    <a:pt x="298" y="5740"/>
                  </a:cubicBezTo>
                  <a:cubicBezTo>
                    <a:pt x="327" y="5769"/>
                    <a:pt x="361" y="5782"/>
                    <a:pt x="394" y="5782"/>
                  </a:cubicBezTo>
                  <a:cubicBezTo>
                    <a:pt x="456" y="5782"/>
                    <a:pt x="512" y="5735"/>
                    <a:pt x="512" y="5657"/>
                  </a:cubicBezTo>
                  <a:cubicBezTo>
                    <a:pt x="512" y="5574"/>
                    <a:pt x="488" y="5467"/>
                    <a:pt x="512" y="5383"/>
                  </a:cubicBezTo>
                  <a:cubicBezTo>
                    <a:pt x="596" y="4562"/>
                    <a:pt x="1239" y="3955"/>
                    <a:pt x="1774" y="3383"/>
                  </a:cubicBezTo>
                  <a:cubicBezTo>
                    <a:pt x="2322" y="2788"/>
                    <a:pt x="2893" y="2050"/>
                    <a:pt x="2739" y="1180"/>
                  </a:cubicBezTo>
                  <a:cubicBezTo>
                    <a:pt x="2667" y="740"/>
                    <a:pt x="2417" y="228"/>
                    <a:pt x="1965" y="73"/>
                  </a:cubicBezTo>
                  <a:cubicBezTo>
                    <a:pt x="1846" y="23"/>
                    <a:pt x="1721" y="1"/>
                    <a:pt x="15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53;p44">
              <a:extLst>
                <a:ext uri="{FF2B5EF4-FFF2-40B4-BE49-F238E27FC236}">
                  <a16:creationId xmlns:a16="http://schemas.microsoft.com/office/drawing/2014/main" id="{D613EC6F-3AB5-C3BB-D87C-A90264B69B3A}"/>
                </a:ext>
              </a:extLst>
            </p:cNvPr>
            <p:cNvSpPr/>
            <p:nvPr/>
          </p:nvSpPr>
          <p:spPr>
            <a:xfrm>
              <a:off x="4824551" y="2735402"/>
              <a:ext cx="43025" cy="123847"/>
            </a:xfrm>
            <a:custGeom>
              <a:avLst/>
              <a:gdLst/>
              <a:ahLst/>
              <a:cxnLst/>
              <a:rect l="l" t="t" r="r" b="b"/>
              <a:pathLst>
                <a:path w="1358" h="3909" extrusionOk="0">
                  <a:moveTo>
                    <a:pt x="1322" y="1"/>
                  </a:moveTo>
                  <a:cubicBezTo>
                    <a:pt x="738" y="227"/>
                    <a:pt x="465" y="965"/>
                    <a:pt x="310" y="1525"/>
                  </a:cubicBezTo>
                  <a:cubicBezTo>
                    <a:pt x="119" y="2275"/>
                    <a:pt x="0" y="3096"/>
                    <a:pt x="0" y="3882"/>
                  </a:cubicBezTo>
                  <a:cubicBezTo>
                    <a:pt x="0" y="3900"/>
                    <a:pt x="12" y="3909"/>
                    <a:pt x="24" y="3909"/>
                  </a:cubicBezTo>
                  <a:cubicBezTo>
                    <a:pt x="36" y="3909"/>
                    <a:pt x="48" y="3900"/>
                    <a:pt x="48" y="3882"/>
                  </a:cubicBezTo>
                  <a:cubicBezTo>
                    <a:pt x="24" y="3156"/>
                    <a:pt x="143" y="2418"/>
                    <a:pt x="310" y="1691"/>
                  </a:cubicBezTo>
                  <a:cubicBezTo>
                    <a:pt x="441" y="1120"/>
                    <a:pt x="715" y="286"/>
                    <a:pt x="1322" y="48"/>
                  </a:cubicBezTo>
                  <a:cubicBezTo>
                    <a:pt x="1357" y="36"/>
                    <a:pt x="1357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54;p44">
              <a:extLst>
                <a:ext uri="{FF2B5EF4-FFF2-40B4-BE49-F238E27FC236}">
                  <a16:creationId xmlns:a16="http://schemas.microsoft.com/office/drawing/2014/main" id="{FD8E5F7C-A5DB-5A39-71F8-45D8BA7EB532}"/>
                </a:ext>
              </a:extLst>
            </p:cNvPr>
            <p:cNvSpPr/>
            <p:nvPr/>
          </p:nvSpPr>
          <p:spPr>
            <a:xfrm>
              <a:off x="4850182" y="2863083"/>
              <a:ext cx="96980" cy="186040"/>
            </a:xfrm>
            <a:custGeom>
              <a:avLst/>
              <a:gdLst/>
              <a:ahLst/>
              <a:cxnLst/>
              <a:rect l="l" t="t" r="r" b="b"/>
              <a:pathLst>
                <a:path w="3061" h="5872" extrusionOk="0">
                  <a:moveTo>
                    <a:pt x="1907" y="1"/>
                  </a:moveTo>
                  <a:cubicBezTo>
                    <a:pt x="1835" y="1"/>
                    <a:pt x="1763" y="10"/>
                    <a:pt x="1691" y="31"/>
                  </a:cubicBezTo>
                  <a:cubicBezTo>
                    <a:pt x="1501" y="78"/>
                    <a:pt x="1322" y="209"/>
                    <a:pt x="1168" y="328"/>
                  </a:cubicBezTo>
                  <a:cubicBezTo>
                    <a:pt x="537" y="864"/>
                    <a:pt x="263" y="1697"/>
                    <a:pt x="108" y="2495"/>
                  </a:cubicBezTo>
                  <a:cubicBezTo>
                    <a:pt x="25" y="2936"/>
                    <a:pt x="1" y="3400"/>
                    <a:pt x="48" y="3841"/>
                  </a:cubicBezTo>
                  <a:cubicBezTo>
                    <a:pt x="96" y="4305"/>
                    <a:pt x="179" y="4769"/>
                    <a:pt x="239" y="5234"/>
                  </a:cubicBezTo>
                  <a:cubicBezTo>
                    <a:pt x="239" y="5257"/>
                    <a:pt x="263" y="5269"/>
                    <a:pt x="275" y="5293"/>
                  </a:cubicBezTo>
                  <a:cubicBezTo>
                    <a:pt x="287" y="5317"/>
                    <a:pt x="310" y="5353"/>
                    <a:pt x="310" y="5377"/>
                  </a:cubicBezTo>
                  <a:cubicBezTo>
                    <a:pt x="322" y="5436"/>
                    <a:pt x="346" y="5496"/>
                    <a:pt x="382" y="5555"/>
                  </a:cubicBezTo>
                  <a:cubicBezTo>
                    <a:pt x="394" y="5603"/>
                    <a:pt x="406" y="5650"/>
                    <a:pt x="441" y="5674"/>
                  </a:cubicBezTo>
                  <a:cubicBezTo>
                    <a:pt x="453" y="5686"/>
                    <a:pt x="453" y="5686"/>
                    <a:pt x="465" y="5686"/>
                  </a:cubicBezTo>
                  <a:cubicBezTo>
                    <a:pt x="489" y="5734"/>
                    <a:pt x="501" y="5793"/>
                    <a:pt x="513" y="5841"/>
                  </a:cubicBezTo>
                  <a:cubicBezTo>
                    <a:pt x="526" y="5862"/>
                    <a:pt x="545" y="5871"/>
                    <a:pt x="563" y="5871"/>
                  </a:cubicBezTo>
                  <a:cubicBezTo>
                    <a:pt x="596" y="5871"/>
                    <a:pt x="628" y="5843"/>
                    <a:pt x="620" y="5805"/>
                  </a:cubicBezTo>
                  <a:cubicBezTo>
                    <a:pt x="584" y="5698"/>
                    <a:pt x="572" y="5603"/>
                    <a:pt x="560" y="5496"/>
                  </a:cubicBezTo>
                  <a:cubicBezTo>
                    <a:pt x="513" y="5067"/>
                    <a:pt x="644" y="4650"/>
                    <a:pt x="858" y="4269"/>
                  </a:cubicBezTo>
                  <a:cubicBezTo>
                    <a:pt x="1084" y="3876"/>
                    <a:pt x="1394" y="3543"/>
                    <a:pt x="1739" y="3233"/>
                  </a:cubicBezTo>
                  <a:cubicBezTo>
                    <a:pt x="2370" y="2650"/>
                    <a:pt x="3061" y="1948"/>
                    <a:pt x="2989" y="1031"/>
                  </a:cubicBezTo>
                  <a:cubicBezTo>
                    <a:pt x="2954" y="602"/>
                    <a:pt x="2704" y="233"/>
                    <a:pt x="2299" y="78"/>
                  </a:cubicBezTo>
                  <a:cubicBezTo>
                    <a:pt x="2175" y="32"/>
                    <a:pt x="2041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55;p44">
              <a:extLst>
                <a:ext uri="{FF2B5EF4-FFF2-40B4-BE49-F238E27FC236}">
                  <a16:creationId xmlns:a16="http://schemas.microsoft.com/office/drawing/2014/main" id="{82B38B88-AE39-5612-7CE5-18A13CE7E5FA}"/>
                </a:ext>
              </a:extLst>
            </p:cNvPr>
            <p:cNvSpPr/>
            <p:nvPr/>
          </p:nvSpPr>
          <p:spPr>
            <a:xfrm>
              <a:off x="4865643" y="2880540"/>
              <a:ext cx="47524" cy="112631"/>
            </a:xfrm>
            <a:custGeom>
              <a:avLst/>
              <a:gdLst/>
              <a:ahLst/>
              <a:cxnLst/>
              <a:rect l="l" t="t" r="r" b="b"/>
              <a:pathLst>
                <a:path w="1500" h="3555" extrusionOk="0">
                  <a:moveTo>
                    <a:pt x="1462" y="0"/>
                  </a:moveTo>
                  <a:cubicBezTo>
                    <a:pt x="1458" y="0"/>
                    <a:pt x="1456" y="1"/>
                    <a:pt x="1454" y="3"/>
                  </a:cubicBezTo>
                  <a:cubicBezTo>
                    <a:pt x="930" y="349"/>
                    <a:pt x="632" y="908"/>
                    <a:pt x="430" y="1480"/>
                  </a:cubicBezTo>
                  <a:cubicBezTo>
                    <a:pt x="191" y="2135"/>
                    <a:pt x="72" y="2837"/>
                    <a:pt x="1" y="3528"/>
                  </a:cubicBezTo>
                  <a:cubicBezTo>
                    <a:pt x="1" y="3546"/>
                    <a:pt x="10" y="3555"/>
                    <a:pt x="19" y="3555"/>
                  </a:cubicBezTo>
                  <a:cubicBezTo>
                    <a:pt x="28" y="3555"/>
                    <a:pt x="37" y="3546"/>
                    <a:pt x="37" y="3528"/>
                  </a:cubicBezTo>
                  <a:cubicBezTo>
                    <a:pt x="120" y="2873"/>
                    <a:pt x="215" y="2206"/>
                    <a:pt x="441" y="1575"/>
                  </a:cubicBezTo>
                  <a:cubicBezTo>
                    <a:pt x="656" y="1004"/>
                    <a:pt x="953" y="384"/>
                    <a:pt x="1489" y="51"/>
                  </a:cubicBezTo>
                  <a:cubicBezTo>
                    <a:pt x="1499" y="22"/>
                    <a:pt x="1477" y="0"/>
                    <a:pt x="1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56;p44">
              <a:extLst>
                <a:ext uri="{FF2B5EF4-FFF2-40B4-BE49-F238E27FC236}">
                  <a16:creationId xmlns:a16="http://schemas.microsoft.com/office/drawing/2014/main" id="{9105A475-F4D8-FAB2-E772-79D5ABA50A20}"/>
                </a:ext>
              </a:extLst>
            </p:cNvPr>
            <p:cNvSpPr/>
            <p:nvPr/>
          </p:nvSpPr>
          <p:spPr>
            <a:xfrm>
              <a:off x="4720442" y="2525949"/>
              <a:ext cx="67927" cy="136266"/>
            </a:xfrm>
            <a:custGeom>
              <a:avLst/>
              <a:gdLst/>
              <a:ahLst/>
              <a:cxnLst/>
              <a:rect l="l" t="t" r="r" b="b"/>
              <a:pathLst>
                <a:path w="2144" h="4301" extrusionOk="0">
                  <a:moveTo>
                    <a:pt x="1253" y="1"/>
                  </a:moveTo>
                  <a:cubicBezTo>
                    <a:pt x="1162" y="1"/>
                    <a:pt x="1071" y="15"/>
                    <a:pt x="976" y="51"/>
                  </a:cubicBezTo>
                  <a:cubicBezTo>
                    <a:pt x="845" y="111"/>
                    <a:pt x="726" y="218"/>
                    <a:pt x="619" y="313"/>
                  </a:cubicBezTo>
                  <a:cubicBezTo>
                    <a:pt x="202" y="766"/>
                    <a:pt x="71" y="1385"/>
                    <a:pt x="24" y="1956"/>
                  </a:cubicBezTo>
                  <a:cubicBezTo>
                    <a:pt x="0" y="2278"/>
                    <a:pt x="24" y="2611"/>
                    <a:pt x="95" y="2921"/>
                  </a:cubicBezTo>
                  <a:cubicBezTo>
                    <a:pt x="179" y="3254"/>
                    <a:pt x="274" y="3564"/>
                    <a:pt x="357" y="3885"/>
                  </a:cubicBezTo>
                  <a:cubicBezTo>
                    <a:pt x="357" y="3909"/>
                    <a:pt x="369" y="3921"/>
                    <a:pt x="381" y="3933"/>
                  </a:cubicBezTo>
                  <a:cubicBezTo>
                    <a:pt x="381" y="3930"/>
                    <a:pt x="381" y="3930"/>
                    <a:pt x="381" y="3930"/>
                  </a:cubicBezTo>
                  <a:cubicBezTo>
                    <a:pt x="381" y="3930"/>
                    <a:pt x="383" y="3949"/>
                    <a:pt x="393" y="3968"/>
                  </a:cubicBezTo>
                  <a:cubicBezTo>
                    <a:pt x="417" y="4004"/>
                    <a:pt x="441" y="4052"/>
                    <a:pt x="476" y="4087"/>
                  </a:cubicBezTo>
                  <a:cubicBezTo>
                    <a:pt x="488" y="4111"/>
                    <a:pt x="500" y="4135"/>
                    <a:pt x="536" y="4159"/>
                  </a:cubicBezTo>
                  <a:lnTo>
                    <a:pt x="548" y="4171"/>
                  </a:lnTo>
                  <a:cubicBezTo>
                    <a:pt x="560" y="4207"/>
                    <a:pt x="572" y="4242"/>
                    <a:pt x="595" y="4278"/>
                  </a:cubicBezTo>
                  <a:cubicBezTo>
                    <a:pt x="603" y="4294"/>
                    <a:pt x="615" y="4300"/>
                    <a:pt x="627" y="4300"/>
                  </a:cubicBezTo>
                  <a:cubicBezTo>
                    <a:pt x="651" y="4300"/>
                    <a:pt x="675" y="4274"/>
                    <a:pt x="667" y="4242"/>
                  </a:cubicBezTo>
                  <a:cubicBezTo>
                    <a:pt x="631" y="4171"/>
                    <a:pt x="619" y="4111"/>
                    <a:pt x="607" y="4040"/>
                  </a:cubicBezTo>
                  <a:cubicBezTo>
                    <a:pt x="548" y="3742"/>
                    <a:pt x="607" y="3433"/>
                    <a:pt x="726" y="3147"/>
                  </a:cubicBezTo>
                  <a:cubicBezTo>
                    <a:pt x="845" y="2837"/>
                    <a:pt x="1048" y="2575"/>
                    <a:pt x="1274" y="2325"/>
                  </a:cubicBezTo>
                  <a:cubicBezTo>
                    <a:pt x="1691" y="1849"/>
                    <a:pt x="2143" y="1290"/>
                    <a:pt x="2000" y="635"/>
                  </a:cubicBezTo>
                  <a:cubicBezTo>
                    <a:pt x="1941" y="337"/>
                    <a:pt x="1738" y="99"/>
                    <a:pt x="1429" y="16"/>
                  </a:cubicBezTo>
                  <a:cubicBezTo>
                    <a:pt x="1369" y="6"/>
                    <a:pt x="1311" y="1"/>
                    <a:pt x="12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57;p44">
              <a:extLst>
                <a:ext uri="{FF2B5EF4-FFF2-40B4-BE49-F238E27FC236}">
                  <a16:creationId xmlns:a16="http://schemas.microsoft.com/office/drawing/2014/main" id="{76DCCAB6-E381-D864-12E1-47F3D3AD3D0C}"/>
                </a:ext>
              </a:extLst>
            </p:cNvPr>
            <p:cNvSpPr/>
            <p:nvPr/>
          </p:nvSpPr>
          <p:spPr>
            <a:xfrm>
              <a:off x="4733242" y="2537260"/>
              <a:ext cx="26011" cy="84814"/>
            </a:xfrm>
            <a:custGeom>
              <a:avLst/>
              <a:gdLst/>
              <a:ahLst/>
              <a:cxnLst/>
              <a:rect l="l" t="t" r="r" b="b"/>
              <a:pathLst>
                <a:path w="821" h="2677" extrusionOk="0">
                  <a:moveTo>
                    <a:pt x="794" y="1"/>
                  </a:moveTo>
                  <a:cubicBezTo>
                    <a:pt x="791" y="1"/>
                    <a:pt x="789" y="2"/>
                    <a:pt x="787" y="4"/>
                  </a:cubicBezTo>
                  <a:cubicBezTo>
                    <a:pt x="441" y="301"/>
                    <a:pt x="263" y="730"/>
                    <a:pt x="156" y="1171"/>
                  </a:cubicBezTo>
                  <a:cubicBezTo>
                    <a:pt x="37" y="1659"/>
                    <a:pt x="1" y="2159"/>
                    <a:pt x="1" y="2659"/>
                  </a:cubicBezTo>
                  <a:cubicBezTo>
                    <a:pt x="1" y="2671"/>
                    <a:pt x="13" y="2677"/>
                    <a:pt x="25" y="2677"/>
                  </a:cubicBezTo>
                  <a:cubicBezTo>
                    <a:pt x="37" y="2677"/>
                    <a:pt x="48" y="2671"/>
                    <a:pt x="48" y="2659"/>
                  </a:cubicBezTo>
                  <a:cubicBezTo>
                    <a:pt x="48" y="2183"/>
                    <a:pt x="84" y="1683"/>
                    <a:pt x="179" y="1206"/>
                  </a:cubicBezTo>
                  <a:cubicBezTo>
                    <a:pt x="287" y="778"/>
                    <a:pt x="453" y="313"/>
                    <a:pt x="810" y="40"/>
                  </a:cubicBezTo>
                  <a:cubicBezTo>
                    <a:pt x="820" y="20"/>
                    <a:pt x="806" y="1"/>
                    <a:pt x="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58;p44">
              <a:extLst>
                <a:ext uri="{FF2B5EF4-FFF2-40B4-BE49-F238E27FC236}">
                  <a16:creationId xmlns:a16="http://schemas.microsoft.com/office/drawing/2014/main" id="{DDF5AE34-3B23-C931-7A48-34135D391EE1}"/>
                </a:ext>
              </a:extLst>
            </p:cNvPr>
            <p:cNvSpPr/>
            <p:nvPr/>
          </p:nvSpPr>
          <p:spPr>
            <a:xfrm>
              <a:off x="4891971" y="3016553"/>
              <a:ext cx="95174" cy="122675"/>
            </a:xfrm>
            <a:custGeom>
              <a:avLst/>
              <a:gdLst/>
              <a:ahLst/>
              <a:cxnLst/>
              <a:rect l="l" t="t" r="r" b="b"/>
              <a:pathLst>
                <a:path w="3004" h="3872" extrusionOk="0">
                  <a:moveTo>
                    <a:pt x="2168" y="1"/>
                  </a:moveTo>
                  <a:cubicBezTo>
                    <a:pt x="2064" y="1"/>
                    <a:pt x="1960" y="17"/>
                    <a:pt x="1861" y="44"/>
                  </a:cubicBezTo>
                  <a:cubicBezTo>
                    <a:pt x="1158" y="223"/>
                    <a:pt x="694" y="830"/>
                    <a:pt x="444" y="1473"/>
                  </a:cubicBezTo>
                  <a:cubicBezTo>
                    <a:pt x="313" y="1806"/>
                    <a:pt x="218" y="2187"/>
                    <a:pt x="182" y="2545"/>
                  </a:cubicBezTo>
                  <a:cubicBezTo>
                    <a:pt x="122" y="2890"/>
                    <a:pt x="99" y="3211"/>
                    <a:pt x="122" y="3557"/>
                  </a:cubicBezTo>
                  <a:cubicBezTo>
                    <a:pt x="87" y="3592"/>
                    <a:pt x="75" y="3664"/>
                    <a:pt x="39" y="3700"/>
                  </a:cubicBezTo>
                  <a:cubicBezTo>
                    <a:pt x="0" y="3801"/>
                    <a:pt x="73" y="3872"/>
                    <a:pt x="145" y="3872"/>
                  </a:cubicBezTo>
                  <a:cubicBezTo>
                    <a:pt x="183" y="3872"/>
                    <a:pt x="221" y="3852"/>
                    <a:pt x="242" y="3807"/>
                  </a:cubicBezTo>
                  <a:cubicBezTo>
                    <a:pt x="396" y="3485"/>
                    <a:pt x="599" y="3199"/>
                    <a:pt x="861" y="2961"/>
                  </a:cubicBezTo>
                  <a:cubicBezTo>
                    <a:pt x="1111" y="2735"/>
                    <a:pt x="1408" y="2545"/>
                    <a:pt x="1706" y="2378"/>
                  </a:cubicBezTo>
                  <a:cubicBezTo>
                    <a:pt x="2004" y="2211"/>
                    <a:pt x="2325" y="2045"/>
                    <a:pt x="2575" y="1830"/>
                  </a:cubicBezTo>
                  <a:cubicBezTo>
                    <a:pt x="2813" y="1616"/>
                    <a:pt x="2944" y="1354"/>
                    <a:pt x="2980" y="1044"/>
                  </a:cubicBezTo>
                  <a:cubicBezTo>
                    <a:pt x="3004" y="747"/>
                    <a:pt x="2932" y="449"/>
                    <a:pt x="2718" y="223"/>
                  </a:cubicBezTo>
                  <a:cubicBezTo>
                    <a:pt x="2575" y="64"/>
                    <a:pt x="2374" y="1"/>
                    <a:pt x="2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59;p44">
              <a:extLst>
                <a:ext uri="{FF2B5EF4-FFF2-40B4-BE49-F238E27FC236}">
                  <a16:creationId xmlns:a16="http://schemas.microsoft.com/office/drawing/2014/main" id="{93EF6517-EB5F-0752-1185-FC0B1C55BBA0}"/>
                </a:ext>
              </a:extLst>
            </p:cNvPr>
            <p:cNvSpPr/>
            <p:nvPr/>
          </p:nvSpPr>
          <p:spPr>
            <a:xfrm>
              <a:off x="4906165" y="3031063"/>
              <a:ext cx="63112" cy="76513"/>
            </a:xfrm>
            <a:custGeom>
              <a:avLst/>
              <a:gdLst/>
              <a:ahLst/>
              <a:cxnLst/>
              <a:rect l="l" t="t" r="r" b="b"/>
              <a:pathLst>
                <a:path w="1992" h="2415" extrusionOk="0">
                  <a:moveTo>
                    <a:pt x="1958" y="1"/>
                  </a:moveTo>
                  <a:cubicBezTo>
                    <a:pt x="1955" y="1"/>
                    <a:pt x="1952" y="1"/>
                    <a:pt x="1949" y="3"/>
                  </a:cubicBezTo>
                  <a:cubicBezTo>
                    <a:pt x="877" y="348"/>
                    <a:pt x="329" y="1384"/>
                    <a:pt x="8" y="2384"/>
                  </a:cubicBezTo>
                  <a:cubicBezTo>
                    <a:pt x="0" y="2399"/>
                    <a:pt x="17" y="2414"/>
                    <a:pt x="33" y="2414"/>
                  </a:cubicBezTo>
                  <a:cubicBezTo>
                    <a:pt x="42" y="2414"/>
                    <a:pt x="51" y="2409"/>
                    <a:pt x="55" y="2396"/>
                  </a:cubicBezTo>
                  <a:cubicBezTo>
                    <a:pt x="365" y="1420"/>
                    <a:pt x="901" y="372"/>
                    <a:pt x="1960" y="51"/>
                  </a:cubicBezTo>
                  <a:cubicBezTo>
                    <a:pt x="1991" y="30"/>
                    <a:pt x="1978" y="1"/>
                    <a:pt x="1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60;p44">
              <a:extLst>
                <a:ext uri="{FF2B5EF4-FFF2-40B4-BE49-F238E27FC236}">
                  <a16:creationId xmlns:a16="http://schemas.microsoft.com/office/drawing/2014/main" id="{418FE34C-A3AD-A727-DEA5-391D844E2E19}"/>
                </a:ext>
              </a:extLst>
            </p:cNvPr>
            <p:cNvSpPr/>
            <p:nvPr/>
          </p:nvSpPr>
          <p:spPr>
            <a:xfrm>
              <a:off x="4762295" y="2618874"/>
              <a:ext cx="75848" cy="155973"/>
            </a:xfrm>
            <a:custGeom>
              <a:avLst/>
              <a:gdLst/>
              <a:ahLst/>
              <a:cxnLst/>
              <a:rect l="l" t="t" r="r" b="b"/>
              <a:pathLst>
                <a:path w="2394" h="4923" extrusionOk="0">
                  <a:moveTo>
                    <a:pt x="1380" y="1"/>
                  </a:moveTo>
                  <a:cubicBezTo>
                    <a:pt x="1290" y="1"/>
                    <a:pt x="1202" y="16"/>
                    <a:pt x="1120" y="47"/>
                  </a:cubicBezTo>
                  <a:cubicBezTo>
                    <a:pt x="965" y="107"/>
                    <a:pt x="834" y="226"/>
                    <a:pt x="715" y="333"/>
                  </a:cubicBezTo>
                  <a:cubicBezTo>
                    <a:pt x="251" y="821"/>
                    <a:pt x="84" y="1535"/>
                    <a:pt x="24" y="2190"/>
                  </a:cubicBezTo>
                  <a:cubicBezTo>
                    <a:pt x="1" y="2559"/>
                    <a:pt x="24" y="2940"/>
                    <a:pt x="108" y="3309"/>
                  </a:cubicBezTo>
                  <a:cubicBezTo>
                    <a:pt x="179" y="3679"/>
                    <a:pt x="286" y="4048"/>
                    <a:pt x="370" y="4429"/>
                  </a:cubicBezTo>
                  <a:cubicBezTo>
                    <a:pt x="370" y="4452"/>
                    <a:pt x="382" y="4464"/>
                    <a:pt x="405" y="4476"/>
                  </a:cubicBezTo>
                  <a:cubicBezTo>
                    <a:pt x="417" y="4500"/>
                    <a:pt x="429" y="4512"/>
                    <a:pt x="429" y="4524"/>
                  </a:cubicBezTo>
                  <a:cubicBezTo>
                    <a:pt x="441" y="4572"/>
                    <a:pt x="477" y="4631"/>
                    <a:pt x="501" y="4679"/>
                  </a:cubicBezTo>
                  <a:cubicBezTo>
                    <a:pt x="525" y="4703"/>
                    <a:pt x="536" y="4750"/>
                    <a:pt x="560" y="4762"/>
                  </a:cubicBezTo>
                  <a:cubicBezTo>
                    <a:pt x="584" y="4786"/>
                    <a:pt x="584" y="4786"/>
                    <a:pt x="596" y="4786"/>
                  </a:cubicBezTo>
                  <a:cubicBezTo>
                    <a:pt x="608" y="4822"/>
                    <a:pt x="620" y="4857"/>
                    <a:pt x="655" y="4905"/>
                  </a:cubicBezTo>
                  <a:cubicBezTo>
                    <a:pt x="663" y="4917"/>
                    <a:pt x="678" y="4922"/>
                    <a:pt x="693" y="4922"/>
                  </a:cubicBezTo>
                  <a:cubicBezTo>
                    <a:pt x="722" y="4922"/>
                    <a:pt x="751" y="4901"/>
                    <a:pt x="727" y="4869"/>
                  </a:cubicBezTo>
                  <a:cubicBezTo>
                    <a:pt x="703" y="4798"/>
                    <a:pt x="667" y="4703"/>
                    <a:pt x="655" y="4619"/>
                  </a:cubicBezTo>
                  <a:cubicBezTo>
                    <a:pt x="584" y="4274"/>
                    <a:pt x="667" y="3917"/>
                    <a:pt x="786" y="3583"/>
                  </a:cubicBezTo>
                  <a:cubicBezTo>
                    <a:pt x="941" y="3238"/>
                    <a:pt x="1156" y="2952"/>
                    <a:pt x="1417" y="2667"/>
                  </a:cubicBezTo>
                  <a:cubicBezTo>
                    <a:pt x="1894" y="2143"/>
                    <a:pt x="2394" y="1500"/>
                    <a:pt x="2263" y="762"/>
                  </a:cubicBezTo>
                  <a:cubicBezTo>
                    <a:pt x="2203" y="416"/>
                    <a:pt x="1965" y="142"/>
                    <a:pt x="1620" y="35"/>
                  </a:cubicBezTo>
                  <a:cubicBezTo>
                    <a:pt x="1541" y="13"/>
                    <a:pt x="1460" y="1"/>
                    <a:pt x="1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61;p44">
              <a:extLst>
                <a:ext uri="{FF2B5EF4-FFF2-40B4-BE49-F238E27FC236}">
                  <a16:creationId xmlns:a16="http://schemas.microsoft.com/office/drawing/2014/main" id="{10541378-7E7E-28BA-2A8F-28F681E9642E}"/>
                </a:ext>
              </a:extLst>
            </p:cNvPr>
            <p:cNvSpPr/>
            <p:nvPr/>
          </p:nvSpPr>
          <p:spPr>
            <a:xfrm>
              <a:off x="4776995" y="2633068"/>
              <a:ext cx="30003" cy="96061"/>
            </a:xfrm>
            <a:custGeom>
              <a:avLst/>
              <a:gdLst/>
              <a:ahLst/>
              <a:cxnLst/>
              <a:rect l="l" t="t" r="r" b="b"/>
              <a:pathLst>
                <a:path w="947" h="3032" extrusionOk="0">
                  <a:moveTo>
                    <a:pt x="908" y="1"/>
                  </a:moveTo>
                  <a:cubicBezTo>
                    <a:pt x="903" y="1"/>
                    <a:pt x="898" y="2"/>
                    <a:pt x="894" y="4"/>
                  </a:cubicBezTo>
                  <a:cubicBezTo>
                    <a:pt x="489" y="325"/>
                    <a:pt x="299" y="826"/>
                    <a:pt x="180" y="1314"/>
                  </a:cubicBezTo>
                  <a:cubicBezTo>
                    <a:pt x="37" y="1861"/>
                    <a:pt x="1" y="2445"/>
                    <a:pt x="1" y="3004"/>
                  </a:cubicBezTo>
                  <a:cubicBezTo>
                    <a:pt x="1" y="3022"/>
                    <a:pt x="10" y="3031"/>
                    <a:pt x="19" y="3031"/>
                  </a:cubicBezTo>
                  <a:cubicBezTo>
                    <a:pt x="28" y="3031"/>
                    <a:pt x="37" y="3022"/>
                    <a:pt x="37" y="3004"/>
                  </a:cubicBezTo>
                  <a:cubicBezTo>
                    <a:pt x="37" y="2457"/>
                    <a:pt x="84" y="1909"/>
                    <a:pt x="203" y="1349"/>
                  </a:cubicBezTo>
                  <a:cubicBezTo>
                    <a:pt x="322" y="861"/>
                    <a:pt x="513" y="361"/>
                    <a:pt x="918" y="28"/>
                  </a:cubicBezTo>
                  <a:cubicBezTo>
                    <a:pt x="947" y="18"/>
                    <a:pt x="929" y="1"/>
                    <a:pt x="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62;p44">
              <a:extLst>
                <a:ext uri="{FF2B5EF4-FFF2-40B4-BE49-F238E27FC236}">
                  <a16:creationId xmlns:a16="http://schemas.microsoft.com/office/drawing/2014/main" id="{EA31AF1B-5993-719A-A8EC-02664814245A}"/>
                </a:ext>
              </a:extLst>
            </p:cNvPr>
            <p:cNvSpPr/>
            <p:nvPr/>
          </p:nvSpPr>
          <p:spPr>
            <a:xfrm>
              <a:off x="4626123" y="2628537"/>
              <a:ext cx="134080" cy="80632"/>
            </a:xfrm>
            <a:custGeom>
              <a:avLst/>
              <a:gdLst/>
              <a:ahLst/>
              <a:cxnLst/>
              <a:rect l="l" t="t" r="r" b="b"/>
              <a:pathLst>
                <a:path w="4232" h="2545" extrusionOk="0">
                  <a:moveTo>
                    <a:pt x="1168" y="0"/>
                  </a:moveTo>
                  <a:cubicBezTo>
                    <a:pt x="1021" y="0"/>
                    <a:pt x="873" y="20"/>
                    <a:pt x="727" y="64"/>
                  </a:cubicBezTo>
                  <a:cubicBezTo>
                    <a:pt x="429" y="159"/>
                    <a:pt x="143" y="337"/>
                    <a:pt x="72" y="647"/>
                  </a:cubicBezTo>
                  <a:cubicBezTo>
                    <a:pt x="0" y="945"/>
                    <a:pt x="96" y="1242"/>
                    <a:pt x="262" y="1480"/>
                  </a:cubicBezTo>
                  <a:cubicBezTo>
                    <a:pt x="441" y="1742"/>
                    <a:pt x="691" y="1897"/>
                    <a:pt x="1013" y="1969"/>
                  </a:cubicBezTo>
                  <a:cubicBezTo>
                    <a:pt x="1186" y="2014"/>
                    <a:pt x="1369" y="2024"/>
                    <a:pt x="1554" y="2024"/>
                  </a:cubicBezTo>
                  <a:cubicBezTo>
                    <a:pt x="1712" y="2024"/>
                    <a:pt x="1871" y="2016"/>
                    <a:pt x="2025" y="2016"/>
                  </a:cubicBezTo>
                  <a:cubicBezTo>
                    <a:pt x="2358" y="2016"/>
                    <a:pt x="2703" y="2028"/>
                    <a:pt x="3048" y="2112"/>
                  </a:cubicBezTo>
                  <a:cubicBezTo>
                    <a:pt x="3406" y="2183"/>
                    <a:pt x="3715" y="2326"/>
                    <a:pt x="4013" y="2528"/>
                  </a:cubicBezTo>
                  <a:cubicBezTo>
                    <a:pt x="4032" y="2540"/>
                    <a:pt x="4051" y="2545"/>
                    <a:pt x="4069" y="2545"/>
                  </a:cubicBezTo>
                  <a:cubicBezTo>
                    <a:pt x="4164" y="2545"/>
                    <a:pt x="4232" y="2408"/>
                    <a:pt x="4132" y="2338"/>
                  </a:cubicBezTo>
                  <a:lnTo>
                    <a:pt x="4001" y="2242"/>
                  </a:lnTo>
                  <a:cubicBezTo>
                    <a:pt x="3834" y="1945"/>
                    <a:pt x="3644" y="1659"/>
                    <a:pt x="3429" y="1397"/>
                  </a:cubicBezTo>
                  <a:cubicBezTo>
                    <a:pt x="3191" y="1111"/>
                    <a:pt x="2941" y="826"/>
                    <a:pt x="2656" y="599"/>
                  </a:cubicBezTo>
                  <a:cubicBezTo>
                    <a:pt x="2235" y="263"/>
                    <a:pt x="1705" y="0"/>
                    <a:pt x="1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63;p44">
              <a:extLst>
                <a:ext uri="{FF2B5EF4-FFF2-40B4-BE49-F238E27FC236}">
                  <a16:creationId xmlns:a16="http://schemas.microsoft.com/office/drawing/2014/main" id="{781930AC-B0CE-88B6-BC00-6D9FC7C170BC}"/>
                </a:ext>
              </a:extLst>
            </p:cNvPr>
            <p:cNvSpPr/>
            <p:nvPr/>
          </p:nvSpPr>
          <p:spPr>
            <a:xfrm>
              <a:off x="4639715" y="2648909"/>
              <a:ext cx="92354" cy="37575"/>
            </a:xfrm>
            <a:custGeom>
              <a:avLst/>
              <a:gdLst/>
              <a:ahLst/>
              <a:cxnLst/>
              <a:rect l="l" t="t" r="r" b="b"/>
              <a:pathLst>
                <a:path w="2915" h="1186" extrusionOk="0">
                  <a:moveTo>
                    <a:pt x="505" y="0"/>
                  </a:moveTo>
                  <a:cubicBezTo>
                    <a:pt x="347" y="0"/>
                    <a:pt x="187" y="17"/>
                    <a:pt x="24" y="52"/>
                  </a:cubicBezTo>
                  <a:cubicBezTo>
                    <a:pt x="0" y="64"/>
                    <a:pt x="12" y="99"/>
                    <a:pt x="48" y="99"/>
                  </a:cubicBezTo>
                  <a:cubicBezTo>
                    <a:pt x="209" y="64"/>
                    <a:pt x="368" y="47"/>
                    <a:pt x="524" y="47"/>
                  </a:cubicBezTo>
                  <a:cubicBezTo>
                    <a:pt x="1417" y="47"/>
                    <a:pt x="2221" y="585"/>
                    <a:pt x="2870" y="1183"/>
                  </a:cubicBezTo>
                  <a:cubicBezTo>
                    <a:pt x="2872" y="1185"/>
                    <a:pt x="2875" y="1186"/>
                    <a:pt x="2878" y="1186"/>
                  </a:cubicBezTo>
                  <a:cubicBezTo>
                    <a:pt x="2893" y="1186"/>
                    <a:pt x="2915" y="1166"/>
                    <a:pt x="2905" y="1147"/>
                  </a:cubicBezTo>
                  <a:cubicBezTo>
                    <a:pt x="2245" y="548"/>
                    <a:pt x="1420" y="0"/>
                    <a:pt x="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64;p44">
              <a:extLst>
                <a:ext uri="{FF2B5EF4-FFF2-40B4-BE49-F238E27FC236}">
                  <a16:creationId xmlns:a16="http://schemas.microsoft.com/office/drawing/2014/main" id="{AFC44D48-792A-553A-1999-34173068A026}"/>
                </a:ext>
              </a:extLst>
            </p:cNvPr>
            <p:cNvSpPr/>
            <p:nvPr/>
          </p:nvSpPr>
          <p:spPr>
            <a:xfrm>
              <a:off x="4660816" y="2719656"/>
              <a:ext cx="134872" cy="97075"/>
            </a:xfrm>
            <a:custGeom>
              <a:avLst/>
              <a:gdLst/>
              <a:ahLst/>
              <a:cxnLst/>
              <a:rect l="l" t="t" r="r" b="b"/>
              <a:pathLst>
                <a:path w="4257" h="3064" extrusionOk="0">
                  <a:moveTo>
                    <a:pt x="1097" y="0"/>
                  </a:moveTo>
                  <a:cubicBezTo>
                    <a:pt x="1049" y="0"/>
                    <a:pt x="1001" y="3"/>
                    <a:pt x="953" y="9"/>
                  </a:cubicBezTo>
                  <a:cubicBezTo>
                    <a:pt x="608" y="33"/>
                    <a:pt x="299" y="212"/>
                    <a:pt x="156" y="521"/>
                  </a:cubicBezTo>
                  <a:cubicBezTo>
                    <a:pt x="13" y="807"/>
                    <a:pt x="1" y="1152"/>
                    <a:pt x="108" y="1438"/>
                  </a:cubicBezTo>
                  <a:cubicBezTo>
                    <a:pt x="370" y="2141"/>
                    <a:pt x="1132" y="2450"/>
                    <a:pt x="1834" y="2522"/>
                  </a:cubicBezTo>
                  <a:cubicBezTo>
                    <a:pt x="2275" y="2581"/>
                    <a:pt x="2727" y="2534"/>
                    <a:pt x="3156" y="2653"/>
                  </a:cubicBezTo>
                  <a:cubicBezTo>
                    <a:pt x="3323" y="2700"/>
                    <a:pt x="3501" y="2748"/>
                    <a:pt x="3668" y="2819"/>
                  </a:cubicBezTo>
                  <a:cubicBezTo>
                    <a:pt x="3823" y="2879"/>
                    <a:pt x="3978" y="2962"/>
                    <a:pt x="4144" y="3057"/>
                  </a:cubicBezTo>
                  <a:cubicBezTo>
                    <a:pt x="4155" y="3062"/>
                    <a:pt x="4166" y="3064"/>
                    <a:pt x="4176" y="3064"/>
                  </a:cubicBezTo>
                  <a:cubicBezTo>
                    <a:pt x="4222" y="3064"/>
                    <a:pt x="4257" y="3023"/>
                    <a:pt x="4228" y="2974"/>
                  </a:cubicBezTo>
                  <a:cubicBezTo>
                    <a:pt x="4216" y="2938"/>
                    <a:pt x="4204" y="2915"/>
                    <a:pt x="4168" y="2891"/>
                  </a:cubicBezTo>
                  <a:cubicBezTo>
                    <a:pt x="3847" y="2224"/>
                    <a:pt x="3370" y="1617"/>
                    <a:pt x="2846" y="1081"/>
                  </a:cubicBezTo>
                  <a:cubicBezTo>
                    <a:pt x="2573" y="807"/>
                    <a:pt x="2311" y="521"/>
                    <a:pt x="1977" y="319"/>
                  </a:cubicBezTo>
                  <a:cubicBezTo>
                    <a:pt x="1718" y="133"/>
                    <a:pt x="1415" y="0"/>
                    <a:pt x="1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65;p44">
              <a:extLst>
                <a:ext uri="{FF2B5EF4-FFF2-40B4-BE49-F238E27FC236}">
                  <a16:creationId xmlns:a16="http://schemas.microsoft.com/office/drawing/2014/main" id="{29423522-9D94-69B1-CE6B-B5A69CE0E905}"/>
                </a:ext>
              </a:extLst>
            </p:cNvPr>
            <p:cNvSpPr/>
            <p:nvPr/>
          </p:nvSpPr>
          <p:spPr>
            <a:xfrm>
              <a:off x="4675199" y="2736353"/>
              <a:ext cx="92735" cy="53100"/>
            </a:xfrm>
            <a:custGeom>
              <a:avLst/>
              <a:gdLst/>
              <a:ahLst/>
              <a:cxnLst/>
              <a:rect l="l" t="t" r="r" b="b"/>
              <a:pathLst>
                <a:path w="2927" h="1676" extrusionOk="0">
                  <a:moveTo>
                    <a:pt x="338" y="0"/>
                  </a:moveTo>
                  <a:cubicBezTo>
                    <a:pt x="233" y="0"/>
                    <a:pt x="131" y="7"/>
                    <a:pt x="35" y="18"/>
                  </a:cubicBezTo>
                  <a:cubicBezTo>
                    <a:pt x="6" y="18"/>
                    <a:pt x="1" y="49"/>
                    <a:pt x="12" y="49"/>
                  </a:cubicBezTo>
                  <a:cubicBezTo>
                    <a:pt x="15" y="49"/>
                    <a:pt x="18" y="47"/>
                    <a:pt x="23" y="42"/>
                  </a:cubicBezTo>
                  <a:cubicBezTo>
                    <a:pt x="105" y="36"/>
                    <a:pt x="190" y="32"/>
                    <a:pt x="276" y="32"/>
                  </a:cubicBezTo>
                  <a:cubicBezTo>
                    <a:pt x="517" y="32"/>
                    <a:pt x="768" y="62"/>
                    <a:pt x="988" y="149"/>
                  </a:cubicBezTo>
                  <a:cubicBezTo>
                    <a:pt x="1202" y="221"/>
                    <a:pt x="1392" y="363"/>
                    <a:pt x="1571" y="483"/>
                  </a:cubicBezTo>
                  <a:cubicBezTo>
                    <a:pt x="2047" y="816"/>
                    <a:pt x="2452" y="1268"/>
                    <a:pt x="2881" y="1673"/>
                  </a:cubicBezTo>
                  <a:cubicBezTo>
                    <a:pt x="2882" y="1675"/>
                    <a:pt x="2884" y="1676"/>
                    <a:pt x="2887" y="1676"/>
                  </a:cubicBezTo>
                  <a:cubicBezTo>
                    <a:pt x="2902" y="1676"/>
                    <a:pt x="2927" y="1648"/>
                    <a:pt x="2916" y="1637"/>
                  </a:cubicBezTo>
                  <a:cubicBezTo>
                    <a:pt x="2476" y="1221"/>
                    <a:pt x="2059" y="780"/>
                    <a:pt x="1571" y="435"/>
                  </a:cubicBezTo>
                  <a:cubicBezTo>
                    <a:pt x="1392" y="316"/>
                    <a:pt x="1202" y="173"/>
                    <a:pt x="988" y="102"/>
                  </a:cubicBezTo>
                  <a:cubicBezTo>
                    <a:pt x="786" y="29"/>
                    <a:pt x="55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66;p44">
              <a:extLst>
                <a:ext uri="{FF2B5EF4-FFF2-40B4-BE49-F238E27FC236}">
                  <a16:creationId xmlns:a16="http://schemas.microsoft.com/office/drawing/2014/main" id="{E89A2191-FD97-92BF-1612-F44BC0861137}"/>
                </a:ext>
              </a:extLst>
            </p:cNvPr>
            <p:cNvSpPr/>
            <p:nvPr/>
          </p:nvSpPr>
          <p:spPr>
            <a:xfrm>
              <a:off x="5829836" y="2801017"/>
              <a:ext cx="484742" cy="389631"/>
            </a:xfrm>
            <a:custGeom>
              <a:avLst/>
              <a:gdLst/>
              <a:ahLst/>
              <a:cxnLst/>
              <a:rect l="l" t="t" r="r" b="b"/>
              <a:pathLst>
                <a:path w="15300" h="12298" extrusionOk="0">
                  <a:moveTo>
                    <a:pt x="13109" y="0"/>
                  </a:moveTo>
                  <a:cubicBezTo>
                    <a:pt x="12392" y="0"/>
                    <a:pt x="11847" y="386"/>
                    <a:pt x="11050" y="386"/>
                  </a:cubicBezTo>
                  <a:cubicBezTo>
                    <a:pt x="11007" y="386"/>
                    <a:pt x="10963" y="385"/>
                    <a:pt x="10918" y="382"/>
                  </a:cubicBezTo>
                  <a:cubicBezTo>
                    <a:pt x="10490" y="370"/>
                    <a:pt x="10073" y="251"/>
                    <a:pt x="9644" y="180"/>
                  </a:cubicBezTo>
                  <a:cubicBezTo>
                    <a:pt x="9325" y="119"/>
                    <a:pt x="9011" y="78"/>
                    <a:pt x="8702" y="78"/>
                  </a:cubicBezTo>
                  <a:cubicBezTo>
                    <a:pt x="8285" y="78"/>
                    <a:pt x="7879" y="153"/>
                    <a:pt x="7489" y="358"/>
                  </a:cubicBezTo>
                  <a:cubicBezTo>
                    <a:pt x="7168" y="513"/>
                    <a:pt x="6894" y="739"/>
                    <a:pt x="6680" y="989"/>
                  </a:cubicBezTo>
                  <a:cubicBezTo>
                    <a:pt x="6442" y="1275"/>
                    <a:pt x="6323" y="1644"/>
                    <a:pt x="6025" y="1906"/>
                  </a:cubicBezTo>
                  <a:cubicBezTo>
                    <a:pt x="5549" y="2323"/>
                    <a:pt x="4834" y="2299"/>
                    <a:pt x="4251" y="2359"/>
                  </a:cubicBezTo>
                  <a:cubicBezTo>
                    <a:pt x="3572" y="2418"/>
                    <a:pt x="2917" y="2585"/>
                    <a:pt x="2274" y="3014"/>
                  </a:cubicBezTo>
                  <a:cubicBezTo>
                    <a:pt x="1655" y="3454"/>
                    <a:pt x="1120" y="4085"/>
                    <a:pt x="739" y="4788"/>
                  </a:cubicBezTo>
                  <a:cubicBezTo>
                    <a:pt x="0" y="6228"/>
                    <a:pt x="12" y="7871"/>
                    <a:pt x="465" y="8990"/>
                  </a:cubicBezTo>
                  <a:cubicBezTo>
                    <a:pt x="715" y="9610"/>
                    <a:pt x="1131" y="10086"/>
                    <a:pt x="1572" y="10455"/>
                  </a:cubicBezTo>
                  <a:cubicBezTo>
                    <a:pt x="1977" y="10800"/>
                    <a:pt x="2405" y="11086"/>
                    <a:pt x="2882" y="11276"/>
                  </a:cubicBezTo>
                  <a:cubicBezTo>
                    <a:pt x="2882" y="11324"/>
                    <a:pt x="2894" y="11348"/>
                    <a:pt x="2929" y="11384"/>
                  </a:cubicBezTo>
                  <a:cubicBezTo>
                    <a:pt x="3600" y="11961"/>
                    <a:pt x="4474" y="12298"/>
                    <a:pt x="5500" y="12298"/>
                  </a:cubicBezTo>
                  <a:cubicBezTo>
                    <a:pt x="5787" y="12298"/>
                    <a:pt x="6085" y="12272"/>
                    <a:pt x="6394" y="12217"/>
                  </a:cubicBezTo>
                  <a:cubicBezTo>
                    <a:pt x="7632" y="11991"/>
                    <a:pt x="9037" y="11372"/>
                    <a:pt x="10133" y="10479"/>
                  </a:cubicBezTo>
                  <a:cubicBezTo>
                    <a:pt x="10656" y="10062"/>
                    <a:pt x="11085" y="9586"/>
                    <a:pt x="11359" y="9110"/>
                  </a:cubicBezTo>
                  <a:cubicBezTo>
                    <a:pt x="11621" y="8633"/>
                    <a:pt x="11657" y="8181"/>
                    <a:pt x="11621" y="7728"/>
                  </a:cubicBezTo>
                  <a:cubicBezTo>
                    <a:pt x="11597" y="7336"/>
                    <a:pt x="11514" y="6871"/>
                    <a:pt x="11847" y="6502"/>
                  </a:cubicBezTo>
                  <a:cubicBezTo>
                    <a:pt x="12073" y="6264"/>
                    <a:pt x="12430" y="6157"/>
                    <a:pt x="12740" y="6038"/>
                  </a:cubicBezTo>
                  <a:cubicBezTo>
                    <a:pt x="13050" y="5907"/>
                    <a:pt x="13335" y="5764"/>
                    <a:pt x="13562" y="5561"/>
                  </a:cubicBezTo>
                  <a:cubicBezTo>
                    <a:pt x="13800" y="5371"/>
                    <a:pt x="13954" y="5145"/>
                    <a:pt x="14050" y="4930"/>
                  </a:cubicBezTo>
                  <a:cubicBezTo>
                    <a:pt x="14133" y="4669"/>
                    <a:pt x="14121" y="4407"/>
                    <a:pt x="14074" y="4133"/>
                  </a:cubicBezTo>
                  <a:cubicBezTo>
                    <a:pt x="14002" y="3633"/>
                    <a:pt x="13859" y="3204"/>
                    <a:pt x="14312" y="2847"/>
                  </a:cubicBezTo>
                  <a:cubicBezTo>
                    <a:pt x="14526" y="2680"/>
                    <a:pt x="14728" y="2549"/>
                    <a:pt x="14895" y="2359"/>
                  </a:cubicBezTo>
                  <a:cubicBezTo>
                    <a:pt x="15026" y="2204"/>
                    <a:pt x="15133" y="2037"/>
                    <a:pt x="15193" y="1847"/>
                  </a:cubicBezTo>
                  <a:cubicBezTo>
                    <a:pt x="15300" y="1466"/>
                    <a:pt x="15205" y="1037"/>
                    <a:pt x="14752" y="620"/>
                  </a:cubicBezTo>
                  <a:cubicBezTo>
                    <a:pt x="14312" y="251"/>
                    <a:pt x="13716" y="13"/>
                    <a:pt x="13169" y="1"/>
                  </a:cubicBezTo>
                  <a:cubicBezTo>
                    <a:pt x="13148" y="1"/>
                    <a:pt x="13128" y="0"/>
                    <a:pt x="13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67;p44">
              <a:extLst>
                <a:ext uri="{FF2B5EF4-FFF2-40B4-BE49-F238E27FC236}">
                  <a16:creationId xmlns:a16="http://schemas.microsoft.com/office/drawing/2014/main" id="{B01566C5-685B-EC52-5604-B10B8BF61D11}"/>
                </a:ext>
              </a:extLst>
            </p:cNvPr>
            <p:cNvSpPr/>
            <p:nvPr/>
          </p:nvSpPr>
          <p:spPr>
            <a:xfrm>
              <a:off x="5884774" y="2827820"/>
              <a:ext cx="410954" cy="387540"/>
            </a:xfrm>
            <a:custGeom>
              <a:avLst/>
              <a:gdLst/>
              <a:ahLst/>
              <a:cxnLst/>
              <a:rect l="l" t="t" r="r" b="b"/>
              <a:pathLst>
                <a:path w="12971" h="12232" extrusionOk="0">
                  <a:moveTo>
                    <a:pt x="12935" y="1"/>
                  </a:moveTo>
                  <a:cubicBezTo>
                    <a:pt x="8827" y="1727"/>
                    <a:pt x="5112" y="4382"/>
                    <a:pt x="2434" y="7966"/>
                  </a:cubicBezTo>
                  <a:cubicBezTo>
                    <a:pt x="1969" y="8585"/>
                    <a:pt x="1529" y="9240"/>
                    <a:pt x="1136" y="9918"/>
                  </a:cubicBezTo>
                  <a:cubicBezTo>
                    <a:pt x="719" y="10609"/>
                    <a:pt x="243" y="11371"/>
                    <a:pt x="17" y="12145"/>
                  </a:cubicBezTo>
                  <a:cubicBezTo>
                    <a:pt x="0" y="12194"/>
                    <a:pt x="51" y="12231"/>
                    <a:pt x="99" y="12231"/>
                  </a:cubicBezTo>
                  <a:cubicBezTo>
                    <a:pt x="122" y="12231"/>
                    <a:pt x="144" y="12223"/>
                    <a:pt x="159" y="12204"/>
                  </a:cubicBezTo>
                  <a:cubicBezTo>
                    <a:pt x="540" y="11573"/>
                    <a:pt x="826" y="10871"/>
                    <a:pt x="1195" y="10228"/>
                  </a:cubicBezTo>
                  <a:cubicBezTo>
                    <a:pt x="1541" y="9633"/>
                    <a:pt x="1910" y="9049"/>
                    <a:pt x="2314" y="8490"/>
                  </a:cubicBezTo>
                  <a:cubicBezTo>
                    <a:pt x="3076" y="7406"/>
                    <a:pt x="3934" y="6418"/>
                    <a:pt x="4874" y="5489"/>
                  </a:cubicBezTo>
                  <a:cubicBezTo>
                    <a:pt x="6494" y="3918"/>
                    <a:pt x="8327" y="2560"/>
                    <a:pt x="10292" y="1429"/>
                  </a:cubicBezTo>
                  <a:cubicBezTo>
                    <a:pt x="11149" y="929"/>
                    <a:pt x="12066" y="465"/>
                    <a:pt x="12959" y="36"/>
                  </a:cubicBezTo>
                  <a:cubicBezTo>
                    <a:pt x="12971" y="13"/>
                    <a:pt x="12959" y="1"/>
                    <a:pt x="12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68;p44">
              <a:extLst>
                <a:ext uri="{FF2B5EF4-FFF2-40B4-BE49-F238E27FC236}">
                  <a16:creationId xmlns:a16="http://schemas.microsoft.com/office/drawing/2014/main" id="{1D730E1D-523B-DFC4-4585-2BF3EE0A2585}"/>
                </a:ext>
              </a:extLst>
            </p:cNvPr>
            <p:cNvSpPr/>
            <p:nvPr/>
          </p:nvSpPr>
          <p:spPr>
            <a:xfrm>
              <a:off x="6208569" y="2803298"/>
              <a:ext cx="15493" cy="58993"/>
            </a:xfrm>
            <a:custGeom>
              <a:avLst/>
              <a:gdLst/>
              <a:ahLst/>
              <a:cxnLst/>
              <a:rect l="l" t="t" r="r" b="b"/>
              <a:pathLst>
                <a:path w="489" h="1862" extrusionOk="0">
                  <a:moveTo>
                    <a:pt x="381" y="1"/>
                  </a:moveTo>
                  <a:cubicBezTo>
                    <a:pt x="322" y="13"/>
                    <a:pt x="262" y="36"/>
                    <a:pt x="203" y="60"/>
                  </a:cubicBezTo>
                  <a:cubicBezTo>
                    <a:pt x="155" y="179"/>
                    <a:pt x="119" y="298"/>
                    <a:pt x="84" y="417"/>
                  </a:cubicBezTo>
                  <a:cubicBezTo>
                    <a:pt x="0" y="846"/>
                    <a:pt x="60" y="1394"/>
                    <a:pt x="441" y="1846"/>
                  </a:cubicBezTo>
                  <a:cubicBezTo>
                    <a:pt x="445" y="1857"/>
                    <a:pt x="451" y="1862"/>
                    <a:pt x="457" y="1862"/>
                  </a:cubicBezTo>
                  <a:cubicBezTo>
                    <a:pt x="472" y="1862"/>
                    <a:pt x="488" y="1842"/>
                    <a:pt x="488" y="1834"/>
                  </a:cubicBezTo>
                  <a:cubicBezTo>
                    <a:pt x="238" y="1334"/>
                    <a:pt x="131" y="858"/>
                    <a:pt x="215" y="417"/>
                  </a:cubicBezTo>
                  <a:cubicBezTo>
                    <a:pt x="262" y="275"/>
                    <a:pt x="310" y="132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69;p44">
              <a:extLst>
                <a:ext uri="{FF2B5EF4-FFF2-40B4-BE49-F238E27FC236}">
                  <a16:creationId xmlns:a16="http://schemas.microsoft.com/office/drawing/2014/main" id="{F208F823-4EDC-D664-C325-E714811BBA37}"/>
                </a:ext>
              </a:extLst>
            </p:cNvPr>
            <p:cNvSpPr/>
            <p:nvPr/>
          </p:nvSpPr>
          <p:spPr>
            <a:xfrm>
              <a:off x="6147834" y="2810458"/>
              <a:ext cx="17014" cy="90263"/>
            </a:xfrm>
            <a:custGeom>
              <a:avLst/>
              <a:gdLst/>
              <a:ahLst/>
              <a:cxnLst/>
              <a:rect l="l" t="t" r="r" b="b"/>
              <a:pathLst>
                <a:path w="537" h="2849" extrusionOk="0">
                  <a:moveTo>
                    <a:pt x="453" y="1"/>
                  </a:moveTo>
                  <a:cubicBezTo>
                    <a:pt x="322" y="239"/>
                    <a:pt x="215" y="501"/>
                    <a:pt x="143" y="763"/>
                  </a:cubicBezTo>
                  <a:cubicBezTo>
                    <a:pt x="36" y="1108"/>
                    <a:pt x="0" y="1501"/>
                    <a:pt x="36" y="1906"/>
                  </a:cubicBezTo>
                  <a:cubicBezTo>
                    <a:pt x="84" y="2192"/>
                    <a:pt x="84" y="2632"/>
                    <a:pt x="405" y="2847"/>
                  </a:cubicBezTo>
                  <a:cubicBezTo>
                    <a:pt x="407" y="2848"/>
                    <a:pt x="409" y="2849"/>
                    <a:pt x="411" y="2849"/>
                  </a:cubicBezTo>
                  <a:cubicBezTo>
                    <a:pt x="426" y="2849"/>
                    <a:pt x="451" y="2821"/>
                    <a:pt x="441" y="2811"/>
                  </a:cubicBezTo>
                  <a:cubicBezTo>
                    <a:pt x="107" y="2561"/>
                    <a:pt x="107" y="2001"/>
                    <a:pt x="107" y="1692"/>
                  </a:cubicBezTo>
                  <a:cubicBezTo>
                    <a:pt x="107" y="1323"/>
                    <a:pt x="167" y="953"/>
                    <a:pt x="274" y="608"/>
                  </a:cubicBezTo>
                  <a:cubicBezTo>
                    <a:pt x="346" y="406"/>
                    <a:pt x="441" y="203"/>
                    <a:pt x="536" y="13"/>
                  </a:cubicBezTo>
                  <a:cubicBezTo>
                    <a:pt x="512" y="13"/>
                    <a:pt x="477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70;p44">
              <a:extLst>
                <a:ext uri="{FF2B5EF4-FFF2-40B4-BE49-F238E27FC236}">
                  <a16:creationId xmlns:a16="http://schemas.microsoft.com/office/drawing/2014/main" id="{980BD9CB-5E08-77C3-3072-44D124C49071}"/>
                </a:ext>
              </a:extLst>
            </p:cNvPr>
            <p:cNvSpPr/>
            <p:nvPr/>
          </p:nvSpPr>
          <p:spPr>
            <a:xfrm>
              <a:off x="6065206" y="2806688"/>
              <a:ext cx="35643" cy="133130"/>
            </a:xfrm>
            <a:custGeom>
              <a:avLst/>
              <a:gdLst/>
              <a:ahLst/>
              <a:cxnLst/>
              <a:rect l="l" t="t" r="r" b="b"/>
              <a:pathLst>
                <a:path w="1125" h="4202" extrusionOk="0">
                  <a:moveTo>
                    <a:pt x="549" y="1"/>
                  </a:moveTo>
                  <a:cubicBezTo>
                    <a:pt x="477" y="13"/>
                    <a:pt x="394" y="37"/>
                    <a:pt x="334" y="72"/>
                  </a:cubicBezTo>
                  <a:cubicBezTo>
                    <a:pt x="275" y="227"/>
                    <a:pt x="227" y="370"/>
                    <a:pt x="191" y="525"/>
                  </a:cubicBezTo>
                  <a:cubicBezTo>
                    <a:pt x="60" y="953"/>
                    <a:pt x="1" y="1430"/>
                    <a:pt x="25" y="1894"/>
                  </a:cubicBezTo>
                  <a:cubicBezTo>
                    <a:pt x="72" y="2692"/>
                    <a:pt x="370" y="3632"/>
                    <a:pt x="1072" y="4192"/>
                  </a:cubicBezTo>
                  <a:cubicBezTo>
                    <a:pt x="1076" y="4199"/>
                    <a:pt x="1082" y="4202"/>
                    <a:pt x="1089" y="4202"/>
                  </a:cubicBezTo>
                  <a:cubicBezTo>
                    <a:pt x="1106" y="4202"/>
                    <a:pt x="1125" y="4185"/>
                    <a:pt x="1108" y="4168"/>
                  </a:cubicBezTo>
                  <a:cubicBezTo>
                    <a:pt x="846" y="3823"/>
                    <a:pt x="596" y="3501"/>
                    <a:pt x="429" y="3108"/>
                  </a:cubicBezTo>
                  <a:cubicBezTo>
                    <a:pt x="251" y="2692"/>
                    <a:pt x="156" y="2263"/>
                    <a:pt x="144" y="1823"/>
                  </a:cubicBezTo>
                  <a:cubicBezTo>
                    <a:pt x="132" y="1382"/>
                    <a:pt x="191" y="930"/>
                    <a:pt x="322" y="525"/>
                  </a:cubicBezTo>
                  <a:cubicBezTo>
                    <a:pt x="382" y="322"/>
                    <a:pt x="453" y="168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71;p44">
              <a:extLst>
                <a:ext uri="{FF2B5EF4-FFF2-40B4-BE49-F238E27FC236}">
                  <a16:creationId xmlns:a16="http://schemas.microsoft.com/office/drawing/2014/main" id="{9A708BCA-A106-BA70-D601-A8CAF378ADAF}"/>
                </a:ext>
              </a:extLst>
            </p:cNvPr>
            <p:cNvSpPr/>
            <p:nvPr/>
          </p:nvSpPr>
          <p:spPr>
            <a:xfrm>
              <a:off x="6017302" y="2861404"/>
              <a:ext cx="48981" cy="112378"/>
            </a:xfrm>
            <a:custGeom>
              <a:avLst/>
              <a:gdLst/>
              <a:ahLst/>
              <a:cxnLst/>
              <a:rect l="l" t="t" r="r" b="b"/>
              <a:pathLst>
                <a:path w="1546" h="3547" extrusionOk="0">
                  <a:moveTo>
                    <a:pt x="167" y="0"/>
                  </a:moveTo>
                  <a:lnTo>
                    <a:pt x="156" y="12"/>
                  </a:lnTo>
                  <a:lnTo>
                    <a:pt x="25" y="96"/>
                  </a:lnTo>
                  <a:cubicBezTo>
                    <a:pt x="1" y="381"/>
                    <a:pt x="25" y="667"/>
                    <a:pt x="60" y="953"/>
                  </a:cubicBezTo>
                  <a:cubicBezTo>
                    <a:pt x="203" y="1870"/>
                    <a:pt x="632" y="2989"/>
                    <a:pt x="1489" y="3536"/>
                  </a:cubicBezTo>
                  <a:cubicBezTo>
                    <a:pt x="1492" y="3543"/>
                    <a:pt x="1499" y="3546"/>
                    <a:pt x="1506" y="3546"/>
                  </a:cubicBezTo>
                  <a:cubicBezTo>
                    <a:pt x="1524" y="3546"/>
                    <a:pt x="1545" y="3529"/>
                    <a:pt x="1537" y="3513"/>
                  </a:cubicBezTo>
                  <a:cubicBezTo>
                    <a:pt x="1239" y="3167"/>
                    <a:pt x="929" y="2834"/>
                    <a:pt x="703" y="2441"/>
                  </a:cubicBezTo>
                  <a:cubicBezTo>
                    <a:pt x="453" y="1977"/>
                    <a:pt x="286" y="1489"/>
                    <a:pt x="215" y="977"/>
                  </a:cubicBezTo>
                  <a:cubicBezTo>
                    <a:pt x="167" y="655"/>
                    <a:pt x="156" y="322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72;p44">
              <a:extLst>
                <a:ext uri="{FF2B5EF4-FFF2-40B4-BE49-F238E27FC236}">
                  <a16:creationId xmlns:a16="http://schemas.microsoft.com/office/drawing/2014/main" id="{B5C8176D-3646-D783-60AC-74424F1A300B}"/>
                </a:ext>
              </a:extLst>
            </p:cNvPr>
            <p:cNvSpPr/>
            <p:nvPr/>
          </p:nvSpPr>
          <p:spPr>
            <a:xfrm>
              <a:off x="5955838" y="2875344"/>
              <a:ext cx="45274" cy="154484"/>
            </a:xfrm>
            <a:custGeom>
              <a:avLst/>
              <a:gdLst/>
              <a:ahLst/>
              <a:cxnLst/>
              <a:rect l="l" t="t" r="r" b="b"/>
              <a:pathLst>
                <a:path w="1429" h="4876" extrusionOk="0">
                  <a:moveTo>
                    <a:pt x="321" y="1"/>
                  </a:moveTo>
                  <a:cubicBezTo>
                    <a:pt x="274" y="1"/>
                    <a:pt x="238" y="25"/>
                    <a:pt x="191" y="25"/>
                  </a:cubicBezTo>
                  <a:cubicBezTo>
                    <a:pt x="155" y="120"/>
                    <a:pt x="143" y="239"/>
                    <a:pt x="119" y="346"/>
                  </a:cubicBezTo>
                  <a:cubicBezTo>
                    <a:pt x="24" y="918"/>
                    <a:pt x="0" y="1513"/>
                    <a:pt x="60" y="2084"/>
                  </a:cubicBezTo>
                  <a:cubicBezTo>
                    <a:pt x="155" y="3144"/>
                    <a:pt x="560" y="4132"/>
                    <a:pt x="1274" y="4859"/>
                  </a:cubicBezTo>
                  <a:cubicBezTo>
                    <a:pt x="1286" y="4871"/>
                    <a:pt x="1300" y="4876"/>
                    <a:pt x="1315" y="4876"/>
                  </a:cubicBezTo>
                  <a:cubicBezTo>
                    <a:pt x="1371" y="4876"/>
                    <a:pt x="1428" y="4799"/>
                    <a:pt x="1381" y="4751"/>
                  </a:cubicBezTo>
                  <a:cubicBezTo>
                    <a:pt x="667" y="4013"/>
                    <a:pt x="298" y="3013"/>
                    <a:pt x="202" y="1942"/>
                  </a:cubicBezTo>
                  <a:cubicBezTo>
                    <a:pt x="155" y="1394"/>
                    <a:pt x="191" y="834"/>
                    <a:pt x="310" y="287"/>
                  </a:cubicBezTo>
                  <a:cubicBezTo>
                    <a:pt x="321" y="203"/>
                    <a:pt x="357" y="108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73;p44">
              <a:extLst>
                <a:ext uri="{FF2B5EF4-FFF2-40B4-BE49-F238E27FC236}">
                  <a16:creationId xmlns:a16="http://schemas.microsoft.com/office/drawing/2014/main" id="{500767A7-ECFE-9F61-92A4-417C144FAF78}"/>
                </a:ext>
              </a:extLst>
            </p:cNvPr>
            <p:cNvSpPr/>
            <p:nvPr/>
          </p:nvSpPr>
          <p:spPr>
            <a:xfrm>
              <a:off x="5906793" y="2884025"/>
              <a:ext cx="54494" cy="191489"/>
            </a:xfrm>
            <a:custGeom>
              <a:avLst/>
              <a:gdLst/>
              <a:ahLst/>
              <a:cxnLst/>
              <a:rect l="l" t="t" r="r" b="b"/>
              <a:pathLst>
                <a:path w="1720" h="6044" extrusionOk="0">
                  <a:moveTo>
                    <a:pt x="548" y="1"/>
                  </a:moveTo>
                  <a:lnTo>
                    <a:pt x="548" y="1"/>
                  </a:lnTo>
                  <a:cubicBezTo>
                    <a:pt x="476" y="24"/>
                    <a:pt x="393" y="60"/>
                    <a:pt x="322" y="108"/>
                  </a:cubicBezTo>
                  <a:cubicBezTo>
                    <a:pt x="72" y="1013"/>
                    <a:pt x="0" y="2025"/>
                    <a:pt x="84" y="2870"/>
                  </a:cubicBezTo>
                  <a:cubicBezTo>
                    <a:pt x="215" y="4073"/>
                    <a:pt x="679" y="5418"/>
                    <a:pt x="1631" y="6037"/>
                  </a:cubicBezTo>
                  <a:cubicBezTo>
                    <a:pt x="1638" y="6042"/>
                    <a:pt x="1646" y="6044"/>
                    <a:pt x="1653" y="6044"/>
                  </a:cubicBezTo>
                  <a:cubicBezTo>
                    <a:pt x="1686" y="6044"/>
                    <a:pt x="1720" y="6007"/>
                    <a:pt x="1691" y="5978"/>
                  </a:cubicBezTo>
                  <a:cubicBezTo>
                    <a:pt x="1286" y="5549"/>
                    <a:pt x="917" y="5144"/>
                    <a:pt x="667" y="4585"/>
                  </a:cubicBezTo>
                  <a:cubicBezTo>
                    <a:pt x="417" y="4013"/>
                    <a:pt x="262" y="3382"/>
                    <a:pt x="215" y="2727"/>
                  </a:cubicBezTo>
                  <a:cubicBezTo>
                    <a:pt x="155" y="2049"/>
                    <a:pt x="215" y="1358"/>
                    <a:pt x="357" y="679"/>
                  </a:cubicBezTo>
                  <a:cubicBezTo>
                    <a:pt x="393" y="441"/>
                    <a:pt x="476" y="227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74;p44">
              <a:extLst>
                <a:ext uri="{FF2B5EF4-FFF2-40B4-BE49-F238E27FC236}">
                  <a16:creationId xmlns:a16="http://schemas.microsoft.com/office/drawing/2014/main" id="{77135DF9-1199-5457-65DF-C4518912E1E5}"/>
                </a:ext>
              </a:extLst>
            </p:cNvPr>
            <p:cNvSpPr/>
            <p:nvPr/>
          </p:nvSpPr>
          <p:spPr>
            <a:xfrm>
              <a:off x="5834367" y="2992284"/>
              <a:ext cx="97614" cy="120045"/>
            </a:xfrm>
            <a:custGeom>
              <a:avLst/>
              <a:gdLst/>
              <a:ahLst/>
              <a:cxnLst/>
              <a:rect l="l" t="t" r="r" b="b"/>
              <a:pathLst>
                <a:path w="3081" h="3789" extrusionOk="0">
                  <a:moveTo>
                    <a:pt x="95" y="1"/>
                  </a:moveTo>
                  <a:cubicBezTo>
                    <a:pt x="48" y="167"/>
                    <a:pt x="24" y="334"/>
                    <a:pt x="0" y="477"/>
                  </a:cubicBezTo>
                  <a:cubicBezTo>
                    <a:pt x="393" y="2132"/>
                    <a:pt x="1524" y="3442"/>
                    <a:pt x="3001" y="3787"/>
                  </a:cubicBezTo>
                  <a:cubicBezTo>
                    <a:pt x="3003" y="3788"/>
                    <a:pt x="3006" y="3788"/>
                    <a:pt x="3009" y="3788"/>
                  </a:cubicBezTo>
                  <a:cubicBezTo>
                    <a:pt x="3043" y="3788"/>
                    <a:pt x="3080" y="3725"/>
                    <a:pt x="3036" y="3692"/>
                  </a:cubicBezTo>
                  <a:cubicBezTo>
                    <a:pt x="1905" y="3156"/>
                    <a:pt x="917" y="2501"/>
                    <a:pt x="393" y="1203"/>
                  </a:cubicBezTo>
                  <a:cubicBezTo>
                    <a:pt x="226" y="822"/>
                    <a:pt x="143" y="417"/>
                    <a:pt x="95" y="1"/>
                  </a:cubicBezTo>
                  <a:close/>
                </a:path>
              </a:pathLst>
            </a:custGeom>
            <a:solidFill>
              <a:srgbClr val="8C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75;p44">
              <a:extLst>
                <a:ext uri="{FF2B5EF4-FFF2-40B4-BE49-F238E27FC236}">
                  <a16:creationId xmlns:a16="http://schemas.microsoft.com/office/drawing/2014/main" id="{2F14B06C-A805-25A4-2A6C-C026E5FD1D9A}"/>
                </a:ext>
              </a:extLst>
            </p:cNvPr>
            <p:cNvSpPr/>
            <p:nvPr/>
          </p:nvSpPr>
          <p:spPr>
            <a:xfrm>
              <a:off x="6251974" y="2846766"/>
              <a:ext cx="53575" cy="24079"/>
            </a:xfrm>
            <a:custGeom>
              <a:avLst/>
              <a:gdLst/>
              <a:ahLst/>
              <a:cxnLst/>
              <a:rect l="l" t="t" r="r" b="b"/>
              <a:pathLst>
                <a:path w="1691" h="760" extrusionOk="0">
                  <a:moveTo>
                    <a:pt x="61" y="0"/>
                  </a:moveTo>
                  <a:cubicBezTo>
                    <a:pt x="29" y="0"/>
                    <a:pt x="0" y="23"/>
                    <a:pt x="35" y="57"/>
                  </a:cubicBezTo>
                  <a:cubicBezTo>
                    <a:pt x="392" y="415"/>
                    <a:pt x="1023" y="641"/>
                    <a:pt x="1512" y="748"/>
                  </a:cubicBezTo>
                  <a:cubicBezTo>
                    <a:pt x="1559" y="760"/>
                    <a:pt x="1595" y="760"/>
                    <a:pt x="1631" y="760"/>
                  </a:cubicBezTo>
                  <a:cubicBezTo>
                    <a:pt x="1642" y="724"/>
                    <a:pt x="1678" y="700"/>
                    <a:pt x="1690" y="665"/>
                  </a:cubicBezTo>
                  <a:cubicBezTo>
                    <a:pt x="1619" y="653"/>
                    <a:pt x="1559" y="653"/>
                    <a:pt x="1476" y="641"/>
                  </a:cubicBezTo>
                  <a:cubicBezTo>
                    <a:pt x="1250" y="581"/>
                    <a:pt x="988" y="510"/>
                    <a:pt x="738" y="403"/>
                  </a:cubicBezTo>
                  <a:cubicBezTo>
                    <a:pt x="499" y="296"/>
                    <a:pt x="309" y="165"/>
                    <a:pt x="95" y="10"/>
                  </a:cubicBezTo>
                  <a:cubicBezTo>
                    <a:pt x="85" y="3"/>
                    <a:pt x="73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76;p44">
              <a:extLst>
                <a:ext uri="{FF2B5EF4-FFF2-40B4-BE49-F238E27FC236}">
                  <a16:creationId xmlns:a16="http://schemas.microsoft.com/office/drawing/2014/main" id="{CE2E8BD3-F603-2DC1-9890-819009C2942B}"/>
                </a:ext>
              </a:extLst>
            </p:cNvPr>
            <p:cNvSpPr/>
            <p:nvPr/>
          </p:nvSpPr>
          <p:spPr>
            <a:xfrm>
              <a:off x="6189686" y="2878100"/>
              <a:ext cx="82279" cy="34249"/>
            </a:xfrm>
            <a:custGeom>
              <a:avLst/>
              <a:gdLst/>
              <a:ahLst/>
              <a:cxnLst/>
              <a:rect l="l" t="t" r="r" b="b"/>
              <a:pathLst>
                <a:path w="2597" h="1081" extrusionOk="0">
                  <a:moveTo>
                    <a:pt x="14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191" y="592"/>
                    <a:pt x="1049" y="854"/>
                    <a:pt x="1703" y="973"/>
                  </a:cubicBezTo>
                  <a:cubicBezTo>
                    <a:pt x="2001" y="1033"/>
                    <a:pt x="2299" y="1069"/>
                    <a:pt x="2596" y="1081"/>
                  </a:cubicBezTo>
                  <a:lnTo>
                    <a:pt x="2596" y="985"/>
                  </a:lnTo>
                  <a:cubicBezTo>
                    <a:pt x="2358" y="973"/>
                    <a:pt x="2120" y="950"/>
                    <a:pt x="1882" y="914"/>
                  </a:cubicBezTo>
                  <a:cubicBezTo>
                    <a:pt x="1192" y="807"/>
                    <a:pt x="382" y="592"/>
                    <a:pt x="37" y="9"/>
                  </a:cubicBezTo>
                  <a:cubicBezTo>
                    <a:pt x="31" y="3"/>
                    <a:pt x="22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77;p44">
              <a:extLst>
                <a:ext uri="{FF2B5EF4-FFF2-40B4-BE49-F238E27FC236}">
                  <a16:creationId xmlns:a16="http://schemas.microsoft.com/office/drawing/2014/main" id="{0B5E326A-52B8-6B00-039F-0D7C33A36A73}"/>
                </a:ext>
              </a:extLst>
            </p:cNvPr>
            <p:cNvSpPr/>
            <p:nvPr/>
          </p:nvSpPr>
          <p:spPr>
            <a:xfrm>
              <a:off x="6132278" y="2920428"/>
              <a:ext cx="141209" cy="36815"/>
            </a:xfrm>
            <a:custGeom>
              <a:avLst/>
              <a:gdLst/>
              <a:ahLst/>
              <a:cxnLst/>
              <a:rect l="l" t="t" r="r" b="b"/>
              <a:pathLst>
                <a:path w="4457" h="1162" extrusionOk="0">
                  <a:moveTo>
                    <a:pt x="71" y="0"/>
                  </a:moveTo>
                  <a:cubicBezTo>
                    <a:pt x="32" y="0"/>
                    <a:pt x="0" y="35"/>
                    <a:pt x="39" y="54"/>
                  </a:cubicBezTo>
                  <a:cubicBezTo>
                    <a:pt x="777" y="602"/>
                    <a:pt x="1718" y="900"/>
                    <a:pt x="2694" y="1054"/>
                  </a:cubicBezTo>
                  <a:cubicBezTo>
                    <a:pt x="3206" y="1126"/>
                    <a:pt x="3730" y="1161"/>
                    <a:pt x="4230" y="1161"/>
                  </a:cubicBezTo>
                  <a:lnTo>
                    <a:pt x="4420" y="1161"/>
                  </a:lnTo>
                  <a:cubicBezTo>
                    <a:pt x="4444" y="1126"/>
                    <a:pt x="4444" y="1078"/>
                    <a:pt x="4456" y="1054"/>
                  </a:cubicBezTo>
                  <a:cubicBezTo>
                    <a:pt x="4432" y="1042"/>
                    <a:pt x="4397" y="1042"/>
                    <a:pt x="4361" y="1042"/>
                  </a:cubicBezTo>
                  <a:cubicBezTo>
                    <a:pt x="4296" y="1044"/>
                    <a:pt x="4232" y="1045"/>
                    <a:pt x="4167" y="1045"/>
                  </a:cubicBezTo>
                  <a:cubicBezTo>
                    <a:pt x="3731" y="1045"/>
                    <a:pt x="3293" y="1011"/>
                    <a:pt x="2837" y="959"/>
                  </a:cubicBezTo>
                  <a:cubicBezTo>
                    <a:pt x="1849" y="840"/>
                    <a:pt x="872" y="542"/>
                    <a:pt x="98" y="7"/>
                  </a:cubicBezTo>
                  <a:cubicBezTo>
                    <a:pt x="89" y="2"/>
                    <a:pt x="80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78;p44">
              <a:extLst>
                <a:ext uri="{FF2B5EF4-FFF2-40B4-BE49-F238E27FC236}">
                  <a16:creationId xmlns:a16="http://schemas.microsoft.com/office/drawing/2014/main" id="{A2094558-5438-AE53-4229-1741F055C680}"/>
                </a:ext>
              </a:extLst>
            </p:cNvPr>
            <p:cNvSpPr/>
            <p:nvPr/>
          </p:nvSpPr>
          <p:spPr>
            <a:xfrm>
              <a:off x="6078037" y="2954930"/>
              <a:ext cx="158096" cy="40047"/>
            </a:xfrm>
            <a:custGeom>
              <a:avLst/>
              <a:gdLst/>
              <a:ahLst/>
              <a:cxnLst/>
              <a:rect l="l" t="t" r="r" b="b"/>
              <a:pathLst>
                <a:path w="4990" h="1264" extrusionOk="0">
                  <a:moveTo>
                    <a:pt x="59" y="0"/>
                  </a:moveTo>
                  <a:cubicBezTo>
                    <a:pt x="25" y="0"/>
                    <a:pt x="1" y="31"/>
                    <a:pt x="36" y="49"/>
                  </a:cubicBezTo>
                  <a:cubicBezTo>
                    <a:pt x="989" y="715"/>
                    <a:pt x="2179" y="1049"/>
                    <a:pt x="3430" y="1180"/>
                  </a:cubicBezTo>
                  <a:cubicBezTo>
                    <a:pt x="3882" y="1227"/>
                    <a:pt x="4323" y="1263"/>
                    <a:pt x="4775" y="1263"/>
                  </a:cubicBezTo>
                  <a:cubicBezTo>
                    <a:pt x="4787" y="1263"/>
                    <a:pt x="4799" y="1239"/>
                    <a:pt x="4799" y="1239"/>
                  </a:cubicBezTo>
                  <a:cubicBezTo>
                    <a:pt x="4858" y="1215"/>
                    <a:pt x="4930" y="1180"/>
                    <a:pt x="4989" y="1156"/>
                  </a:cubicBezTo>
                  <a:cubicBezTo>
                    <a:pt x="4418" y="1156"/>
                    <a:pt x="3834" y="1144"/>
                    <a:pt x="3263" y="1061"/>
                  </a:cubicBezTo>
                  <a:cubicBezTo>
                    <a:pt x="2108" y="930"/>
                    <a:pt x="1001" y="584"/>
                    <a:pt x="96" y="13"/>
                  </a:cubicBezTo>
                  <a:cubicBezTo>
                    <a:pt x="84" y="4"/>
                    <a:pt x="71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79;p44">
              <a:extLst>
                <a:ext uri="{FF2B5EF4-FFF2-40B4-BE49-F238E27FC236}">
                  <a16:creationId xmlns:a16="http://schemas.microsoft.com/office/drawing/2014/main" id="{B072F7B0-A910-1F7F-5663-54CD509CCE66}"/>
                </a:ext>
              </a:extLst>
            </p:cNvPr>
            <p:cNvSpPr/>
            <p:nvPr/>
          </p:nvSpPr>
          <p:spPr>
            <a:xfrm>
              <a:off x="6016668" y="3009551"/>
              <a:ext cx="176820" cy="50534"/>
            </a:xfrm>
            <a:custGeom>
              <a:avLst/>
              <a:gdLst/>
              <a:ahLst/>
              <a:cxnLst/>
              <a:rect l="l" t="t" r="r" b="b"/>
              <a:pathLst>
                <a:path w="5581" h="1595" extrusionOk="0">
                  <a:moveTo>
                    <a:pt x="38" y="0"/>
                  </a:moveTo>
                  <a:cubicBezTo>
                    <a:pt x="21" y="0"/>
                    <a:pt x="1" y="23"/>
                    <a:pt x="9" y="39"/>
                  </a:cubicBezTo>
                  <a:cubicBezTo>
                    <a:pt x="533" y="1039"/>
                    <a:pt x="1723" y="1385"/>
                    <a:pt x="2926" y="1515"/>
                  </a:cubicBezTo>
                  <a:cubicBezTo>
                    <a:pt x="3327" y="1558"/>
                    <a:pt x="3788" y="1594"/>
                    <a:pt x="4256" y="1594"/>
                  </a:cubicBezTo>
                  <a:cubicBezTo>
                    <a:pt x="4705" y="1594"/>
                    <a:pt x="5162" y="1561"/>
                    <a:pt x="5581" y="1468"/>
                  </a:cubicBezTo>
                  <a:lnTo>
                    <a:pt x="5581" y="1325"/>
                  </a:lnTo>
                  <a:cubicBezTo>
                    <a:pt x="5319" y="1373"/>
                    <a:pt x="5057" y="1432"/>
                    <a:pt x="4748" y="1456"/>
                  </a:cubicBezTo>
                  <a:cubicBezTo>
                    <a:pt x="4577" y="1466"/>
                    <a:pt x="4407" y="1470"/>
                    <a:pt x="4237" y="1470"/>
                  </a:cubicBezTo>
                  <a:cubicBezTo>
                    <a:pt x="3789" y="1470"/>
                    <a:pt x="3345" y="1440"/>
                    <a:pt x="2914" y="1396"/>
                  </a:cubicBezTo>
                  <a:cubicBezTo>
                    <a:pt x="1747" y="1265"/>
                    <a:pt x="604" y="932"/>
                    <a:pt x="56" y="15"/>
                  </a:cubicBezTo>
                  <a:cubicBezTo>
                    <a:pt x="53" y="4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80;p44">
              <a:extLst>
                <a:ext uri="{FF2B5EF4-FFF2-40B4-BE49-F238E27FC236}">
                  <a16:creationId xmlns:a16="http://schemas.microsoft.com/office/drawing/2014/main" id="{46EEAAB5-F0D6-664D-275A-056D81087C19}"/>
                </a:ext>
              </a:extLst>
            </p:cNvPr>
            <p:cNvSpPr/>
            <p:nvPr/>
          </p:nvSpPr>
          <p:spPr>
            <a:xfrm>
              <a:off x="5983370" y="3045986"/>
              <a:ext cx="204479" cy="53258"/>
            </a:xfrm>
            <a:custGeom>
              <a:avLst/>
              <a:gdLst/>
              <a:ahLst/>
              <a:cxnLst/>
              <a:rect l="l" t="t" r="r" b="b"/>
              <a:pathLst>
                <a:path w="6454" h="1681" extrusionOk="0">
                  <a:moveTo>
                    <a:pt x="25" y="0"/>
                  </a:moveTo>
                  <a:cubicBezTo>
                    <a:pt x="14" y="0"/>
                    <a:pt x="0" y="20"/>
                    <a:pt x="0" y="20"/>
                  </a:cubicBezTo>
                  <a:cubicBezTo>
                    <a:pt x="810" y="901"/>
                    <a:pt x="1905" y="1473"/>
                    <a:pt x="3227" y="1639"/>
                  </a:cubicBezTo>
                  <a:cubicBezTo>
                    <a:pt x="3488" y="1667"/>
                    <a:pt x="3755" y="1680"/>
                    <a:pt x="4026" y="1680"/>
                  </a:cubicBezTo>
                  <a:cubicBezTo>
                    <a:pt x="4460" y="1680"/>
                    <a:pt x="4902" y="1646"/>
                    <a:pt x="5334" y="1580"/>
                  </a:cubicBezTo>
                  <a:cubicBezTo>
                    <a:pt x="5656" y="1544"/>
                    <a:pt x="6013" y="1473"/>
                    <a:pt x="6358" y="1389"/>
                  </a:cubicBezTo>
                  <a:cubicBezTo>
                    <a:pt x="6406" y="1330"/>
                    <a:pt x="6430" y="1270"/>
                    <a:pt x="6453" y="1211"/>
                  </a:cubicBezTo>
                  <a:lnTo>
                    <a:pt x="6453" y="1211"/>
                  </a:lnTo>
                  <a:cubicBezTo>
                    <a:pt x="6418" y="1223"/>
                    <a:pt x="6382" y="1223"/>
                    <a:pt x="6370" y="1247"/>
                  </a:cubicBezTo>
                  <a:cubicBezTo>
                    <a:pt x="6013" y="1330"/>
                    <a:pt x="5644" y="1401"/>
                    <a:pt x="5275" y="1461"/>
                  </a:cubicBezTo>
                  <a:cubicBezTo>
                    <a:pt x="4865" y="1523"/>
                    <a:pt x="4454" y="1554"/>
                    <a:pt x="4054" y="1554"/>
                  </a:cubicBezTo>
                  <a:cubicBezTo>
                    <a:pt x="3768" y="1554"/>
                    <a:pt x="3487" y="1538"/>
                    <a:pt x="3215" y="1508"/>
                  </a:cubicBezTo>
                  <a:cubicBezTo>
                    <a:pt x="1917" y="1366"/>
                    <a:pt x="893" y="782"/>
                    <a:pt x="36" y="8"/>
                  </a:cubicBezTo>
                  <a:cubicBezTo>
                    <a:pt x="33" y="2"/>
                    <a:pt x="29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81;p44">
              <a:extLst>
                <a:ext uri="{FF2B5EF4-FFF2-40B4-BE49-F238E27FC236}">
                  <a16:creationId xmlns:a16="http://schemas.microsoft.com/office/drawing/2014/main" id="{47582D27-8531-8DED-1622-C9DC32384435}"/>
                </a:ext>
              </a:extLst>
            </p:cNvPr>
            <p:cNvSpPr/>
            <p:nvPr/>
          </p:nvSpPr>
          <p:spPr>
            <a:xfrm>
              <a:off x="5940091" y="3099276"/>
              <a:ext cx="150048" cy="75721"/>
            </a:xfrm>
            <a:custGeom>
              <a:avLst/>
              <a:gdLst/>
              <a:ahLst/>
              <a:cxnLst/>
              <a:rect l="l" t="t" r="r" b="b"/>
              <a:pathLst>
                <a:path w="4736" h="2390" extrusionOk="0">
                  <a:moveTo>
                    <a:pt x="30" y="0"/>
                  </a:moveTo>
                  <a:cubicBezTo>
                    <a:pt x="16" y="0"/>
                    <a:pt x="0" y="9"/>
                    <a:pt x="9" y="17"/>
                  </a:cubicBezTo>
                  <a:cubicBezTo>
                    <a:pt x="473" y="1196"/>
                    <a:pt x="1390" y="1970"/>
                    <a:pt x="2628" y="2255"/>
                  </a:cubicBezTo>
                  <a:cubicBezTo>
                    <a:pt x="3074" y="2357"/>
                    <a:pt x="3572" y="2389"/>
                    <a:pt x="4085" y="2389"/>
                  </a:cubicBezTo>
                  <a:cubicBezTo>
                    <a:pt x="4175" y="2389"/>
                    <a:pt x="4265" y="2388"/>
                    <a:pt x="4355" y="2386"/>
                  </a:cubicBezTo>
                  <a:cubicBezTo>
                    <a:pt x="4474" y="2339"/>
                    <a:pt x="4617" y="2279"/>
                    <a:pt x="4736" y="2220"/>
                  </a:cubicBezTo>
                  <a:cubicBezTo>
                    <a:pt x="4724" y="2216"/>
                    <a:pt x="4713" y="2214"/>
                    <a:pt x="4703" y="2214"/>
                  </a:cubicBezTo>
                  <a:cubicBezTo>
                    <a:pt x="4683" y="2214"/>
                    <a:pt x="4664" y="2220"/>
                    <a:pt x="4640" y="2220"/>
                  </a:cubicBezTo>
                  <a:cubicBezTo>
                    <a:pt x="4418" y="2239"/>
                    <a:pt x="4197" y="2250"/>
                    <a:pt x="3979" y="2250"/>
                  </a:cubicBezTo>
                  <a:cubicBezTo>
                    <a:pt x="3542" y="2250"/>
                    <a:pt x="3116" y="2208"/>
                    <a:pt x="2712" y="2112"/>
                  </a:cubicBezTo>
                  <a:cubicBezTo>
                    <a:pt x="2164" y="2005"/>
                    <a:pt x="1652" y="1779"/>
                    <a:pt x="1223" y="1470"/>
                  </a:cubicBezTo>
                  <a:cubicBezTo>
                    <a:pt x="699" y="1077"/>
                    <a:pt x="414" y="529"/>
                    <a:pt x="45" y="5"/>
                  </a:cubicBezTo>
                  <a:cubicBezTo>
                    <a:pt x="41" y="2"/>
                    <a:pt x="36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82;p44">
              <a:extLst>
                <a:ext uri="{FF2B5EF4-FFF2-40B4-BE49-F238E27FC236}">
                  <a16:creationId xmlns:a16="http://schemas.microsoft.com/office/drawing/2014/main" id="{63817832-2095-9499-6C1F-D3E9EE3CA660}"/>
                </a:ext>
              </a:extLst>
            </p:cNvPr>
            <p:cNvSpPr/>
            <p:nvPr/>
          </p:nvSpPr>
          <p:spPr>
            <a:xfrm>
              <a:off x="4683088" y="3232944"/>
              <a:ext cx="1489679" cy="265975"/>
            </a:xfrm>
            <a:custGeom>
              <a:avLst/>
              <a:gdLst/>
              <a:ahLst/>
              <a:cxnLst/>
              <a:rect l="l" t="t" r="r" b="b"/>
              <a:pathLst>
                <a:path w="47019" h="8395" extrusionOk="0">
                  <a:moveTo>
                    <a:pt x="7049" y="1"/>
                  </a:moveTo>
                  <a:lnTo>
                    <a:pt x="346" y="6037"/>
                  </a:lnTo>
                  <a:cubicBezTo>
                    <a:pt x="0" y="6716"/>
                    <a:pt x="417" y="8395"/>
                    <a:pt x="1346" y="8395"/>
                  </a:cubicBezTo>
                  <a:lnTo>
                    <a:pt x="45327" y="8395"/>
                  </a:lnTo>
                  <a:cubicBezTo>
                    <a:pt x="46232" y="8395"/>
                    <a:pt x="47018" y="6680"/>
                    <a:pt x="46339" y="6037"/>
                  </a:cubicBezTo>
                  <a:lnTo>
                    <a:pt x="396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83;p44">
              <a:extLst>
                <a:ext uri="{FF2B5EF4-FFF2-40B4-BE49-F238E27FC236}">
                  <a16:creationId xmlns:a16="http://schemas.microsoft.com/office/drawing/2014/main" id="{1C69B34F-D617-ABF5-FF4F-F00B535E06F5}"/>
                </a:ext>
              </a:extLst>
            </p:cNvPr>
            <p:cNvSpPr/>
            <p:nvPr/>
          </p:nvSpPr>
          <p:spPr>
            <a:xfrm>
              <a:off x="4907907" y="2637313"/>
              <a:ext cx="1031741" cy="595663"/>
            </a:xfrm>
            <a:custGeom>
              <a:avLst/>
              <a:gdLst/>
              <a:ahLst/>
              <a:cxnLst/>
              <a:rect l="l" t="t" r="r" b="b"/>
              <a:pathLst>
                <a:path w="32565" h="18801" extrusionOk="0">
                  <a:moveTo>
                    <a:pt x="751" y="1"/>
                  </a:moveTo>
                  <a:cubicBezTo>
                    <a:pt x="334" y="1"/>
                    <a:pt x="0" y="334"/>
                    <a:pt x="0" y="751"/>
                  </a:cubicBezTo>
                  <a:lnTo>
                    <a:pt x="0" y="18801"/>
                  </a:lnTo>
                  <a:lnTo>
                    <a:pt x="32564" y="18801"/>
                  </a:lnTo>
                  <a:lnTo>
                    <a:pt x="32564" y="727"/>
                  </a:lnTo>
                  <a:cubicBezTo>
                    <a:pt x="32564" y="334"/>
                    <a:pt x="32243" y="1"/>
                    <a:pt x="3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84;p44">
              <a:extLst>
                <a:ext uri="{FF2B5EF4-FFF2-40B4-BE49-F238E27FC236}">
                  <a16:creationId xmlns:a16="http://schemas.microsoft.com/office/drawing/2014/main" id="{5A8F02BE-4D93-9117-43A4-2CC6673054F1}"/>
                </a:ext>
              </a:extLst>
            </p:cNvPr>
            <p:cNvSpPr/>
            <p:nvPr/>
          </p:nvSpPr>
          <p:spPr>
            <a:xfrm>
              <a:off x="4683088" y="3232944"/>
              <a:ext cx="1489679" cy="223362"/>
            </a:xfrm>
            <a:custGeom>
              <a:avLst/>
              <a:gdLst/>
              <a:ahLst/>
              <a:cxnLst/>
              <a:rect l="l" t="t" r="r" b="b"/>
              <a:pathLst>
                <a:path w="47019" h="7050" extrusionOk="0">
                  <a:moveTo>
                    <a:pt x="7049" y="1"/>
                  </a:moveTo>
                  <a:lnTo>
                    <a:pt x="346" y="6085"/>
                  </a:lnTo>
                  <a:cubicBezTo>
                    <a:pt x="0" y="6728"/>
                    <a:pt x="417" y="7049"/>
                    <a:pt x="1346" y="7049"/>
                  </a:cubicBezTo>
                  <a:lnTo>
                    <a:pt x="45327" y="7049"/>
                  </a:lnTo>
                  <a:cubicBezTo>
                    <a:pt x="46232" y="7049"/>
                    <a:pt x="47018" y="6728"/>
                    <a:pt x="46339" y="6133"/>
                  </a:cubicBezTo>
                  <a:lnTo>
                    <a:pt x="39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85;p44">
              <a:extLst>
                <a:ext uri="{FF2B5EF4-FFF2-40B4-BE49-F238E27FC236}">
                  <a16:creationId xmlns:a16="http://schemas.microsoft.com/office/drawing/2014/main" id="{82CE22A3-7C09-ECE6-2D1C-3139E06C44DB}"/>
                </a:ext>
              </a:extLst>
            </p:cNvPr>
            <p:cNvSpPr/>
            <p:nvPr/>
          </p:nvSpPr>
          <p:spPr>
            <a:xfrm>
              <a:off x="4937340" y="3254457"/>
              <a:ext cx="75468" cy="27184"/>
            </a:xfrm>
            <a:custGeom>
              <a:avLst/>
              <a:gdLst/>
              <a:ahLst/>
              <a:cxnLst/>
              <a:rect l="l" t="t" r="r" b="b"/>
              <a:pathLst>
                <a:path w="2382" h="858" extrusionOk="0">
                  <a:moveTo>
                    <a:pt x="1084" y="1"/>
                  </a:moveTo>
                  <a:cubicBezTo>
                    <a:pt x="1012" y="1"/>
                    <a:pt x="905" y="36"/>
                    <a:pt x="857" y="84"/>
                  </a:cubicBezTo>
                  <a:lnTo>
                    <a:pt x="36" y="774"/>
                  </a:lnTo>
                  <a:cubicBezTo>
                    <a:pt x="0" y="822"/>
                    <a:pt x="12" y="858"/>
                    <a:pt x="83" y="858"/>
                  </a:cubicBezTo>
                  <a:lnTo>
                    <a:pt x="1381" y="858"/>
                  </a:lnTo>
                  <a:cubicBezTo>
                    <a:pt x="1453" y="858"/>
                    <a:pt x="1560" y="822"/>
                    <a:pt x="1607" y="774"/>
                  </a:cubicBezTo>
                  <a:lnTo>
                    <a:pt x="2334" y="84"/>
                  </a:lnTo>
                  <a:cubicBezTo>
                    <a:pt x="2381" y="36"/>
                    <a:pt x="2358" y="1"/>
                    <a:pt x="2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86;p44">
              <a:extLst>
                <a:ext uri="{FF2B5EF4-FFF2-40B4-BE49-F238E27FC236}">
                  <a16:creationId xmlns:a16="http://schemas.microsoft.com/office/drawing/2014/main" id="{EE032AC3-4878-9394-544D-4E303F05BDEC}"/>
                </a:ext>
              </a:extLst>
            </p:cNvPr>
            <p:cNvSpPr/>
            <p:nvPr/>
          </p:nvSpPr>
          <p:spPr>
            <a:xfrm>
              <a:off x="4994654" y="3254457"/>
              <a:ext cx="71729" cy="27184"/>
            </a:xfrm>
            <a:custGeom>
              <a:avLst/>
              <a:gdLst/>
              <a:ahLst/>
              <a:cxnLst/>
              <a:rect l="l" t="t" r="r" b="b"/>
              <a:pathLst>
                <a:path w="2264" h="858" extrusionOk="0">
                  <a:moveTo>
                    <a:pt x="965" y="1"/>
                  </a:moveTo>
                  <a:cubicBezTo>
                    <a:pt x="894" y="1"/>
                    <a:pt x="799" y="36"/>
                    <a:pt x="763" y="84"/>
                  </a:cubicBezTo>
                  <a:lnTo>
                    <a:pt x="49" y="774"/>
                  </a:lnTo>
                  <a:cubicBezTo>
                    <a:pt x="1" y="822"/>
                    <a:pt x="37" y="858"/>
                    <a:pt x="108" y="858"/>
                  </a:cubicBezTo>
                  <a:lnTo>
                    <a:pt x="1406" y="858"/>
                  </a:lnTo>
                  <a:cubicBezTo>
                    <a:pt x="1477" y="858"/>
                    <a:pt x="1584" y="822"/>
                    <a:pt x="1596" y="774"/>
                  </a:cubicBezTo>
                  <a:lnTo>
                    <a:pt x="2227" y="84"/>
                  </a:lnTo>
                  <a:cubicBezTo>
                    <a:pt x="2263" y="36"/>
                    <a:pt x="2251" y="1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87;p44">
              <a:extLst>
                <a:ext uri="{FF2B5EF4-FFF2-40B4-BE49-F238E27FC236}">
                  <a16:creationId xmlns:a16="http://schemas.microsoft.com/office/drawing/2014/main" id="{25DE8428-11C2-AA2F-909F-D5F1D22F6946}"/>
                </a:ext>
              </a:extLst>
            </p:cNvPr>
            <p:cNvSpPr/>
            <p:nvPr/>
          </p:nvSpPr>
          <p:spPr>
            <a:xfrm>
              <a:off x="5053140" y="3254457"/>
              <a:ext cx="69068" cy="27184"/>
            </a:xfrm>
            <a:custGeom>
              <a:avLst/>
              <a:gdLst/>
              <a:ahLst/>
              <a:cxnLst/>
              <a:rect l="l" t="t" r="r" b="b"/>
              <a:pathLst>
                <a:path w="2180" h="858" extrusionOk="0">
                  <a:moveTo>
                    <a:pt x="870" y="1"/>
                  </a:moveTo>
                  <a:cubicBezTo>
                    <a:pt x="810" y="1"/>
                    <a:pt x="715" y="36"/>
                    <a:pt x="667" y="84"/>
                  </a:cubicBezTo>
                  <a:lnTo>
                    <a:pt x="48" y="774"/>
                  </a:lnTo>
                  <a:cubicBezTo>
                    <a:pt x="0" y="822"/>
                    <a:pt x="24" y="858"/>
                    <a:pt x="108" y="858"/>
                  </a:cubicBezTo>
                  <a:lnTo>
                    <a:pt x="1405" y="858"/>
                  </a:lnTo>
                  <a:cubicBezTo>
                    <a:pt x="1477" y="858"/>
                    <a:pt x="1560" y="822"/>
                    <a:pt x="1596" y="774"/>
                  </a:cubicBezTo>
                  <a:lnTo>
                    <a:pt x="2132" y="84"/>
                  </a:lnTo>
                  <a:cubicBezTo>
                    <a:pt x="2179" y="36"/>
                    <a:pt x="2143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388;p44">
              <a:extLst>
                <a:ext uri="{FF2B5EF4-FFF2-40B4-BE49-F238E27FC236}">
                  <a16:creationId xmlns:a16="http://schemas.microsoft.com/office/drawing/2014/main" id="{59F96884-8997-6C5C-57F3-D7C16BF04860}"/>
                </a:ext>
              </a:extLst>
            </p:cNvPr>
            <p:cNvSpPr/>
            <p:nvPr/>
          </p:nvSpPr>
          <p:spPr>
            <a:xfrm>
              <a:off x="5111214" y="3254837"/>
              <a:ext cx="64917" cy="27184"/>
            </a:xfrm>
            <a:custGeom>
              <a:avLst/>
              <a:gdLst/>
              <a:ahLst/>
              <a:cxnLst/>
              <a:rect l="l" t="t" r="r" b="b"/>
              <a:pathLst>
                <a:path w="2049" h="858" extrusionOk="0">
                  <a:moveTo>
                    <a:pt x="739" y="0"/>
                  </a:moveTo>
                  <a:cubicBezTo>
                    <a:pt x="668" y="0"/>
                    <a:pt x="584" y="36"/>
                    <a:pt x="549" y="84"/>
                  </a:cubicBezTo>
                  <a:lnTo>
                    <a:pt x="25" y="774"/>
                  </a:lnTo>
                  <a:cubicBezTo>
                    <a:pt x="1" y="822"/>
                    <a:pt x="25" y="858"/>
                    <a:pt x="108" y="858"/>
                  </a:cubicBezTo>
                  <a:lnTo>
                    <a:pt x="1394" y="858"/>
                  </a:lnTo>
                  <a:cubicBezTo>
                    <a:pt x="1477" y="858"/>
                    <a:pt x="1561" y="810"/>
                    <a:pt x="1573" y="774"/>
                  </a:cubicBezTo>
                  <a:lnTo>
                    <a:pt x="2025" y="84"/>
                  </a:lnTo>
                  <a:cubicBezTo>
                    <a:pt x="2049" y="36"/>
                    <a:pt x="2025" y="0"/>
                    <a:pt x="1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389;p44">
              <a:extLst>
                <a:ext uri="{FF2B5EF4-FFF2-40B4-BE49-F238E27FC236}">
                  <a16:creationId xmlns:a16="http://schemas.microsoft.com/office/drawing/2014/main" id="{07F89FB5-391B-B614-EC65-E15FCA6C4088}"/>
                </a:ext>
              </a:extLst>
            </p:cNvPr>
            <p:cNvSpPr/>
            <p:nvPr/>
          </p:nvSpPr>
          <p:spPr>
            <a:xfrm>
              <a:off x="5169320" y="3254837"/>
              <a:ext cx="61527" cy="27184"/>
            </a:xfrm>
            <a:custGeom>
              <a:avLst/>
              <a:gdLst/>
              <a:ahLst/>
              <a:cxnLst/>
              <a:rect l="l" t="t" r="r" b="b"/>
              <a:pathLst>
                <a:path w="1942" h="858" extrusionOk="0">
                  <a:moveTo>
                    <a:pt x="632" y="0"/>
                  </a:moveTo>
                  <a:cubicBezTo>
                    <a:pt x="560" y="0"/>
                    <a:pt x="489" y="36"/>
                    <a:pt x="453" y="84"/>
                  </a:cubicBezTo>
                  <a:lnTo>
                    <a:pt x="24" y="774"/>
                  </a:lnTo>
                  <a:cubicBezTo>
                    <a:pt x="0" y="822"/>
                    <a:pt x="36" y="858"/>
                    <a:pt x="120" y="858"/>
                  </a:cubicBezTo>
                  <a:lnTo>
                    <a:pt x="1405" y="858"/>
                  </a:lnTo>
                  <a:cubicBezTo>
                    <a:pt x="1489" y="858"/>
                    <a:pt x="1560" y="810"/>
                    <a:pt x="1584" y="798"/>
                  </a:cubicBezTo>
                  <a:lnTo>
                    <a:pt x="1929" y="84"/>
                  </a:lnTo>
                  <a:cubicBezTo>
                    <a:pt x="1941" y="36"/>
                    <a:pt x="1917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390;p44">
              <a:extLst>
                <a:ext uri="{FF2B5EF4-FFF2-40B4-BE49-F238E27FC236}">
                  <a16:creationId xmlns:a16="http://schemas.microsoft.com/office/drawing/2014/main" id="{C1C7676E-F92A-69E2-8624-F076CE9C2F39}"/>
                </a:ext>
              </a:extLst>
            </p:cNvPr>
            <p:cNvSpPr/>
            <p:nvPr/>
          </p:nvSpPr>
          <p:spPr>
            <a:xfrm>
              <a:off x="5227045" y="3254457"/>
              <a:ext cx="58106" cy="27564"/>
            </a:xfrm>
            <a:custGeom>
              <a:avLst/>
              <a:gdLst/>
              <a:ahLst/>
              <a:cxnLst/>
              <a:rect l="l" t="t" r="r" b="b"/>
              <a:pathLst>
                <a:path w="1834" h="870" extrusionOk="0">
                  <a:moveTo>
                    <a:pt x="512" y="1"/>
                  </a:moveTo>
                  <a:cubicBezTo>
                    <a:pt x="441" y="1"/>
                    <a:pt x="357" y="36"/>
                    <a:pt x="345" y="84"/>
                  </a:cubicBezTo>
                  <a:lnTo>
                    <a:pt x="12" y="786"/>
                  </a:lnTo>
                  <a:cubicBezTo>
                    <a:pt x="0" y="834"/>
                    <a:pt x="48" y="870"/>
                    <a:pt x="119" y="870"/>
                  </a:cubicBezTo>
                  <a:lnTo>
                    <a:pt x="1417" y="870"/>
                  </a:lnTo>
                  <a:cubicBezTo>
                    <a:pt x="1488" y="870"/>
                    <a:pt x="1572" y="834"/>
                    <a:pt x="1572" y="810"/>
                  </a:cubicBezTo>
                  <a:lnTo>
                    <a:pt x="1822" y="96"/>
                  </a:lnTo>
                  <a:cubicBezTo>
                    <a:pt x="1834" y="36"/>
                    <a:pt x="1786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391;p44">
              <a:extLst>
                <a:ext uri="{FF2B5EF4-FFF2-40B4-BE49-F238E27FC236}">
                  <a16:creationId xmlns:a16="http://schemas.microsoft.com/office/drawing/2014/main" id="{E63C7E90-9950-8BF5-96E2-C8087E967BD5}"/>
                </a:ext>
              </a:extLst>
            </p:cNvPr>
            <p:cNvSpPr/>
            <p:nvPr/>
          </p:nvSpPr>
          <p:spPr>
            <a:xfrm>
              <a:off x="5285499" y="3253696"/>
              <a:ext cx="54716" cy="28324"/>
            </a:xfrm>
            <a:custGeom>
              <a:avLst/>
              <a:gdLst/>
              <a:ahLst/>
              <a:cxnLst/>
              <a:rect l="l" t="t" r="r" b="b"/>
              <a:pathLst>
                <a:path w="1727" h="894" extrusionOk="0">
                  <a:moveTo>
                    <a:pt x="405" y="1"/>
                  </a:moveTo>
                  <a:cubicBezTo>
                    <a:pt x="346" y="1"/>
                    <a:pt x="274" y="48"/>
                    <a:pt x="263" y="84"/>
                  </a:cubicBezTo>
                  <a:lnTo>
                    <a:pt x="24" y="798"/>
                  </a:lnTo>
                  <a:cubicBezTo>
                    <a:pt x="1" y="858"/>
                    <a:pt x="48" y="894"/>
                    <a:pt x="120" y="894"/>
                  </a:cubicBezTo>
                  <a:lnTo>
                    <a:pt x="1417" y="894"/>
                  </a:lnTo>
                  <a:cubicBezTo>
                    <a:pt x="1489" y="894"/>
                    <a:pt x="1548" y="858"/>
                    <a:pt x="1572" y="798"/>
                  </a:cubicBezTo>
                  <a:lnTo>
                    <a:pt x="1715" y="84"/>
                  </a:lnTo>
                  <a:cubicBezTo>
                    <a:pt x="1727" y="25"/>
                    <a:pt x="1691" y="1"/>
                    <a:pt x="1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392;p44">
              <a:extLst>
                <a:ext uri="{FF2B5EF4-FFF2-40B4-BE49-F238E27FC236}">
                  <a16:creationId xmlns:a16="http://schemas.microsoft.com/office/drawing/2014/main" id="{74E13CC3-4A9C-A7F0-308F-6C2BD79432BA}"/>
                </a:ext>
              </a:extLst>
            </p:cNvPr>
            <p:cNvSpPr/>
            <p:nvPr/>
          </p:nvSpPr>
          <p:spPr>
            <a:xfrm>
              <a:off x="5343225" y="3254077"/>
              <a:ext cx="51326" cy="28324"/>
            </a:xfrm>
            <a:custGeom>
              <a:avLst/>
              <a:gdLst/>
              <a:ahLst/>
              <a:cxnLst/>
              <a:rect l="l" t="t" r="r" b="b"/>
              <a:pathLst>
                <a:path w="1620" h="894" extrusionOk="0">
                  <a:moveTo>
                    <a:pt x="298" y="1"/>
                  </a:moveTo>
                  <a:cubicBezTo>
                    <a:pt x="226" y="1"/>
                    <a:pt x="167" y="48"/>
                    <a:pt x="143" y="96"/>
                  </a:cubicBezTo>
                  <a:lnTo>
                    <a:pt x="12" y="798"/>
                  </a:lnTo>
                  <a:cubicBezTo>
                    <a:pt x="0" y="858"/>
                    <a:pt x="60" y="894"/>
                    <a:pt x="131" y="894"/>
                  </a:cubicBezTo>
                  <a:lnTo>
                    <a:pt x="1429" y="894"/>
                  </a:lnTo>
                  <a:cubicBezTo>
                    <a:pt x="1500" y="894"/>
                    <a:pt x="1572" y="846"/>
                    <a:pt x="1560" y="798"/>
                  </a:cubicBezTo>
                  <a:lnTo>
                    <a:pt x="1620" y="96"/>
                  </a:lnTo>
                  <a:cubicBezTo>
                    <a:pt x="1620" y="36"/>
                    <a:pt x="1572" y="1"/>
                    <a:pt x="15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393;p44">
              <a:extLst>
                <a:ext uri="{FF2B5EF4-FFF2-40B4-BE49-F238E27FC236}">
                  <a16:creationId xmlns:a16="http://schemas.microsoft.com/office/drawing/2014/main" id="{C118AAC4-8761-CCE4-7E9D-AC1415A899AB}"/>
                </a:ext>
              </a:extLst>
            </p:cNvPr>
            <p:cNvSpPr/>
            <p:nvPr/>
          </p:nvSpPr>
          <p:spPr>
            <a:xfrm>
              <a:off x="5401679" y="3254077"/>
              <a:ext cx="49456" cy="28324"/>
            </a:xfrm>
            <a:custGeom>
              <a:avLst/>
              <a:gdLst/>
              <a:ahLst/>
              <a:cxnLst/>
              <a:rect l="l" t="t" r="r" b="b"/>
              <a:pathLst>
                <a:path w="1561" h="894" extrusionOk="0">
                  <a:moveTo>
                    <a:pt x="179" y="1"/>
                  </a:moveTo>
                  <a:cubicBezTo>
                    <a:pt x="96" y="1"/>
                    <a:pt x="36" y="48"/>
                    <a:pt x="36" y="96"/>
                  </a:cubicBezTo>
                  <a:lnTo>
                    <a:pt x="1" y="798"/>
                  </a:lnTo>
                  <a:cubicBezTo>
                    <a:pt x="1" y="846"/>
                    <a:pt x="60" y="894"/>
                    <a:pt x="132" y="894"/>
                  </a:cubicBezTo>
                  <a:lnTo>
                    <a:pt x="1429" y="894"/>
                  </a:lnTo>
                  <a:cubicBezTo>
                    <a:pt x="1501" y="894"/>
                    <a:pt x="1560" y="846"/>
                    <a:pt x="1560" y="798"/>
                  </a:cubicBezTo>
                  <a:lnTo>
                    <a:pt x="1513" y="96"/>
                  </a:lnTo>
                  <a:cubicBezTo>
                    <a:pt x="1513" y="36"/>
                    <a:pt x="1453" y="1"/>
                    <a:pt x="1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394;p44">
              <a:extLst>
                <a:ext uri="{FF2B5EF4-FFF2-40B4-BE49-F238E27FC236}">
                  <a16:creationId xmlns:a16="http://schemas.microsoft.com/office/drawing/2014/main" id="{2683CE8D-2F63-45EF-91A5-DDE5A8C973E5}"/>
                </a:ext>
              </a:extLst>
            </p:cNvPr>
            <p:cNvSpPr/>
            <p:nvPr/>
          </p:nvSpPr>
          <p:spPr>
            <a:xfrm>
              <a:off x="5457123" y="3254077"/>
              <a:ext cx="52086" cy="28324"/>
            </a:xfrm>
            <a:custGeom>
              <a:avLst/>
              <a:gdLst/>
              <a:ahLst/>
              <a:cxnLst/>
              <a:rect l="l" t="t" r="r" b="b"/>
              <a:pathLst>
                <a:path w="1644" h="894" extrusionOk="0">
                  <a:moveTo>
                    <a:pt x="120" y="1"/>
                  </a:moveTo>
                  <a:cubicBezTo>
                    <a:pt x="49" y="1"/>
                    <a:pt x="1" y="48"/>
                    <a:pt x="1" y="96"/>
                  </a:cubicBezTo>
                  <a:lnTo>
                    <a:pt x="60" y="798"/>
                  </a:lnTo>
                  <a:cubicBezTo>
                    <a:pt x="84" y="846"/>
                    <a:pt x="144" y="894"/>
                    <a:pt x="215" y="894"/>
                  </a:cubicBezTo>
                  <a:lnTo>
                    <a:pt x="1513" y="894"/>
                  </a:lnTo>
                  <a:cubicBezTo>
                    <a:pt x="1584" y="894"/>
                    <a:pt x="1644" y="870"/>
                    <a:pt x="1608" y="822"/>
                  </a:cubicBezTo>
                  <a:lnTo>
                    <a:pt x="1477" y="96"/>
                  </a:lnTo>
                  <a:cubicBezTo>
                    <a:pt x="1465" y="48"/>
                    <a:pt x="1406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395;p44">
              <a:extLst>
                <a:ext uri="{FF2B5EF4-FFF2-40B4-BE49-F238E27FC236}">
                  <a16:creationId xmlns:a16="http://schemas.microsoft.com/office/drawing/2014/main" id="{16057898-FC47-EC63-669C-6E7B74A2C17B}"/>
                </a:ext>
              </a:extLst>
            </p:cNvPr>
            <p:cNvSpPr/>
            <p:nvPr/>
          </p:nvSpPr>
          <p:spPr>
            <a:xfrm>
              <a:off x="5512600" y="3253696"/>
              <a:ext cx="54716" cy="28704"/>
            </a:xfrm>
            <a:custGeom>
              <a:avLst/>
              <a:gdLst/>
              <a:ahLst/>
              <a:cxnLst/>
              <a:rect l="l" t="t" r="r" b="b"/>
              <a:pathLst>
                <a:path w="1727" h="906" extrusionOk="0">
                  <a:moveTo>
                    <a:pt x="119" y="1"/>
                  </a:moveTo>
                  <a:cubicBezTo>
                    <a:pt x="60" y="1"/>
                    <a:pt x="0" y="48"/>
                    <a:pt x="12" y="84"/>
                  </a:cubicBezTo>
                  <a:lnTo>
                    <a:pt x="155" y="810"/>
                  </a:lnTo>
                  <a:cubicBezTo>
                    <a:pt x="155" y="858"/>
                    <a:pt x="238" y="906"/>
                    <a:pt x="310" y="906"/>
                  </a:cubicBezTo>
                  <a:lnTo>
                    <a:pt x="1608" y="906"/>
                  </a:lnTo>
                  <a:cubicBezTo>
                    <a:pt x="1679" y="906"/>
                    <a:pt x="1727" y="882"/>
                    <a:pt x="1703" y="810"/>
                  </a:cubicBezTo>
                  <a:lnTo>
                    <a:pt x="1465" y="84"/>
                  </a:lnTo>
                  <a:cubicBezTo>
                    <a:pt x="1453" y="36"/>
                    <a:pt x="1393" y="1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396;p44">
              <a:extLst>
                <a:ext uri="{FF2B5EF4-FFF2-40B4-BE49-F238E27FC236}">
                  <a16:creationId xmlns:a16="http://schemas.microsoft.com/office/drawing/2014/main" id="{8E48BB9B-D70A-16D0-4EF8-9391FE7A49B3}"/>
                </a:ext>
              </a:extLst>
            </p:cNvPr>
            <p:cNvSpPr/>
            <p:nvPr/>
          </p:nvSpPr>
          <p:spPr>
            <a:xfrm>
              <a:off x="5566523" y="3253696"/>
              <a:ext cx="58518" cy="28704"/>
            </a:xfrm>
            <a:custGeom>
              <a:avLst/>
              <a:gdLst/>
              <a:ahLst/>
              <a:cxnLst/>
              <a:rect l="l" t="t" r="r" b="b"/>
              <a:pathLst>
                <a:path w="1847" h="906" extrusionOk="0">
                  <a:moveTo>
                    <a:pt x="120" y="1"/>
                  </a:moveTo>
                  <a:cubicBezTo>
                    <a:pt x="48" y="1"/>
                    <a:pt x="1" y="48"/>
                    <a:pt x="13" y="84"/>
                  </a:cubicBezTo>
                  <a:lnTo>
                    <a:pt x="275" y="810"/>
                  </a:lnTo>
                  <a:cubicBezTo>
                    <a:pt x="287" y="858"/>
                    <a:pt x="358" y="906"/>
                    <a:pt x="441" y="906"/>
                  </a:cubicBezTo>
                  <a:lnTo>
                    <a:pt x="1727" y="906"/>
                  </a:lnTo>
                  <a:cubicBezTo>
                    <a:pt x="1811" y="906"/>
                    <a:pt x="1846" y="882"/>
                    <a:pt x="1822" y="810"/>
                  </a:cubicBezTo>
                  <a:lnTo>
                    <a:pt x="1489" y="84"/>
                  </a:lnTo>
                  <a:cubicBezTo>
                    <a:pt x="1477" y="36"/>
                    <a:pt x="1406" y="1"/>
                    <a:pt x="1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397;p44">
              <a:extLst>
                <a:ext uri="{FF2B5EF4-FFF2-40B4-BE49-F238E27FC236}">
                  <a16:creationId xmlns:a16="http://schemas.microsoft.com/office/drawing/2014/main" id="{4A1204E9-A460-6226-A597-CFCF00EA46DA}"/>
                </a:ext>
              </a:extLst>
            </p:cNvPr>
            <p:cNvSpPr/>
            <p:nvPr/>
          </p:nvSpPr>
          <p:spPr>
            <a:xfrm>
              <a:off x="5621619" y="3254077"/>
              <a:ext cx="61496" cy="28704"/>
            </a:xfrm>
            <a:custGeom>
              <a:avLst/>
              <a:gdLst/>
              <a:ahLst/>
              <a:cxnLst/>
              <a:rect l="l" t="t" r="r" b="b"/>
              <a:pathLst>
                <a:path w="1941" h="906" extrusionOk="0">
                  <a:moveTo>
                    <a:pt x="107" y="1"/>
                  </a:moveTo>
                  <a:cubicBezTo>
                    <a:pt x="36" y="1"/>
                    <a:pt x="0" y="48"/>
                    <a:pt x="24" y="96"/>
                  </a:cubicBezTo>
                  <a:lnTo>
                    <a:pt x="357" y="822"/>
                  </a:lnTo>
                  <a:cubicBezTo>
                    <a:pt x="393" y="870"/>
                    <a:pt x="464" y="906"/>
                    <a:pt x="536" y="906"/>
                  </a:cubicBezTo>
                  <a:lnTo>
                    <a:pt x="1834" y="906"/>
                  </a:lnTo>
                  <a:cubicBezTo>
                    <a:pt x="1917" y="906"/>
                    <a:pt x="1941" y="870"/>
                    <a:pt x="1929" y="822"/>
                  </a:cubicBezTo>
                  <a:lnTo>
                    <a:pt x="1500" y="96"/>
                  </a:lnTo>
                  <a:cubicBezTo>
                    <a:pt x="1465" y="48"/>
                    <a:pt x="1393" y="1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398;p44">
              <a:extLst>
                <a:ext uri="{FF2B5EF4-FFF2-40B4-BE49-F238E27FC236}">
                  <a16:creationId xmlns:a16="http://schemas.microsoft.com/office/drawing/2014/main" id="{682783BE-1FB2-2897-D626-380931F2255B}"/>
                </a:ext>
              </a:extLst>
            </p:cNvPr>
            <p:cNvSpPr/>
            <p:nvPr/>
          </p:nvSpPr>
          <p:spPr>
            <a:xfrm>
              <a:off x="5675543" y="3254077"/>
              <a:ext cx="65678" cy="28704"/>
            </a:xfrm>
            <a:custGeom>
              <a:avLst/>
              <a:gdLst/>
              <a:ahLst/>
              <a:cxnLst/>
              <a:rect l="l" t="t" r="r" b="b"/>
              <a:pathLst>
                <a:path w="2073" h="906" extrusionOk="0">
                  <a:moveTo>
                    <a:pt x="108" y="1"/>
                  </a:moveTo>
                  <a:cubicBezTo>
                    <a:pt x="36" y="1"/>
                    <a:pt x="1" y="48"/>
                    <a:pt x="36" y="96"/>
                  </a:cubicBezTo>
                  <a:lnTo>
                    <a:pt x="477" y="822"/>
                  </a:lnTo>
                  <a:cubicBezTo>
                    <a:pt x="513" y="870"/>
                    <a:pt x="596" y="906"/>
                    <a:pt x="667" y="906"/>
                  </a:cubicBezTo>
                  <a:lnTo>
                    <a:pt x="1965" y="906"/>
                  </a:lnTo>
                  <a:cubicBezTo>
                    <a:pt x="2037" y="906"/>
                    <a:pt x="2072" y="870"/>
                    <a:pt x="2025" y="822"/>
                  </a:cubicBezTo>
                  <a:lnTo>
                    <a:pt x="1501" y="96"/>
                  </a:lnTo>
                  <a:cubicBezTo>
                    <a:pt x="1465" y="48"/>
                    <a:pt x="1382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399;p44">
              <a:extLst>
                <a:ext uri="{FF2B5EF4-FFF2-40B4-BE49-F238E27FC236}">
                  <a16:creationId xmlns:a16="http://schemas.microsoft.com/office/drawing/2014/main" id="{6B384DB9-1CBD-50B9-69F8-36A95B2046BF}"/>
                </a:ext>
              </a:extLst>
            </p:cNvPr>
            <p:cNvSpPr/>
            <p:nvPr/>
          </p:nvSpPr>
          <p:spPr>
            <a:xfrm>
              <a:off x="5731367" y="3254077"/>
              <a:ext cx="68307" cy="28704"/>
            </a:xfrm>
            <a:custGeom>
              <a:avLst/>
              <a:gdLst/>
              <a:ahLst/>
              <a:cxnLst/>
              <a:rect l="l" t="t" r="r" b="b"/>
              <a:pathLst>
                <a:path w="2156" h="906" extrusionOk="0">
                  <a:moveTo>
                    <a:pt x="84" y="1"/>
                  </a:moveTo>
                  <a:cubicBezTo>
                    <a:pt x="25" y="1"/>
                    <a:pt x="1" y="48"/>
                    <a:pt x="25" y="96"/>
                  </a:cubicBezTo>
                  <a:lnTo>
                    <a:pt x="560" y="822"/>
                  </a:lnTo>
                  <a:cubicBezTo>
                    <a:pt x="596" y="870"/>
                    <a:pt x="679" y="906"/>
                    <a:pt x="751" y="906"/>
                  </a:cubicBezTo>
                  <a:lnTo>
                    <a:pt x="2049" y="906"/>
                  </a:lnTo>
                  <a:cubicBezTo>
                    <a:pt x="2120" y="906"/>
                    <a:pt x="2156" y="882"/>
                    <a:pt x="2108" y="822"/>
                  </a:cubicBezTo>
                  <a:lnTo>
                    <a:pt x="1489" y="96"/>
                  </a:lnTo>
                  <a:cubicBezTo>
                    <a:pt x="1453" y="48"/>
                    <a:pt x="1370" y="1"/>
                    <a:pt x="1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00;p44">
              <a:extLst>
                <a:ext uri="{FF2B5EF4-FFF2-40B4-BE49-F238E27FC236}">
                  <a16:creationId xmlns:a16="http://schemas.microsoft.com/office/drawing/2014/main" id="{0F7491D6-A4BE-069C-6DB7-9940121BD9A5}"/>
                </a:ext>
              </a:extLst>
            </p:cNvPr>
            <p:cNvSpPr/>
            <p:nvPr/>
          </p:nvSpPr>
          <p:spPr>
            <a:xfrm>
              <a:off x="5784942" y="3254077"/>
              <a:ext cx="72838" cy="28704"/>
            </a:xfrm>
            <a:custGeom>
              <a:avLst/>
              <a:gdLst/>
              <a:ahLst/>
              <a:cxnLst/>
              <a:rect l="l" t="t" r="r" b="b"/>
              <a:pathLst>
                <a:path w="2299" h="906" extrusionOk="0">
                  <a:moveTo>
                    <a:pt x="108" y="1"/>
                  </a:moveTo>
                  <a:cubicBezTo>
                    <a:pt x="24" y="1"/>
                    <a:pt x="0" y="48"/>
                    <a:pt x="48" y="96"/>
                  </a:cubicBezTo>
                  <a:lnTo>
                    <a:pt x="679" y="822"/>
                  </a:lnTo>
                  <a:cubicBezTo>
                    <a:pt x="727" y="870"/>
                    <a:pt x="822" y="906"/>
                    <a:pt x="893" y="906"/>
                  </a:cubicBezTo>
                  <a:lnTo>
                    <a:pt x="2191" y="906"/>
                  </a:lnTo>
                  <a:cubicBezTo>
                    <a:pt x="2263" y="906"/>
                    <a:pt x="2298" y="882"/>
                    <a:pt x="2227" y="834"/>
                  </a:cubicBezTo>
                  <a:lnTo>
                    <a:pt x="1524" y="96"/>
                  </a:lnTo>
                  <a:cubicBezTo>
                    <a:pt x="1477" y="48"/>
                    <a:pt x="1382" y="1"/>
                    <a:pt x="1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01;p44">
              <a:extLst>
                <a:ext uri="{FF2B5EF4-FFF2-40B4-BE49-F238E27FC236}">
                  <a16:creationId xmlns:a16="http://schemas.microsoft.com/office/drawing/2014/main" id="{2C1FB438-491D-A432-5D89-FDE5F53AE9F9}"/>
                </a:ext>
              </a:extLst>
            </p:cNvPr>
            <p:cNvSpPr/>
            <p:nvPr/>
          </p:nvSpPr>
          <p:spPr>
            <a:xfrm>
              <a:off x="5840006" y="3254077"/>
              <a:ext cx="75499" cy="29465"/>
            </a:xfrm>
            <a:custGeom>
              <a:avLst/>
              <a:gdLst/>
              <a:ahLst/>
              <a:cxnLst/>
              <a:rect l="l" t="t" r="r" b="b"/>
              <a:pathLst>
                <a:path w="2383" h="930" extrusionOk="0">
                  <a:moveTo>
                    <a:pt x="96" y="1"/>
                  </a:moveTo>
                  <a:cubicBezTo>
                    <a:pt x="13" y="1"/>
                    <a:pt x="1" y="48"/>
                    <a:pt x="48" y="96"/>
                  </a:cubicBezTo>
                  <a:lnTo>
                    <a:pt x="775" y="834"/>
                  </a:lnTo>
                  <a:cubicBezTo>
                    <a:pt x="822" y="882"/>
                    <a:pt x="929" y="929"/>
                    <a:pt x="1001" y="929"/>
                  </a:cubicBezTo>
                  <a:lnTo>
                    <a:pt x="2299" y="929"/>
                  </a:lnTo>
                  <a:cubicBezTo>
                    <a:pt x="2370" y="929"/>
                    <a:pt x="2382" y="882"/>
                    <a:pt x="2334" y="834"/>
                  </a:cubicBezTo>
                  <a:lnTo>
                    <a:pt x="1525" y="96"/>
                  </a:lnTo>
                  <a:cubicBezTo>
                    <a:pt x="1465" y="48"/>
                    <a:pt x="1370" y="1"/>
                    <a:pt x="1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402;p44">
              <a:extLst>
                <a:ext uri="{FF2B5EF4-FFF2-40B4-BE49-F238E27FC236}">
                  <a16:creationId xmlns:a16="http://schemas.microsoft.com/office/drawing/2014/main" id="{8356538C-10D4-878F-1E47-435CFFE96D08}"/>
                </a:ext>
              </a:extLst>
            </p:cNvPr>
            <p:cNvSpPr/>
            <p:nvPr/>
          </p:nvSpPr>
          <p:spPr>
            <a:xfrm>
              <a:off x="4900747" y="3285759"/>
              <a:ext cx="79238" cy="26835"/>
            </a:xfrm>
            <a:custGeom>
              <a:avLst/>
              <a:gdLst/>
              <a:ahLst/>
              <a:cxnLst/>
              <a:rect l="l" t="t" r="r" b="b"/>
              <a:pathLst>
                <a:path w="2501" h="847" extrusionOk="0">
                  <a:moveTo>
                    <a:pt x="1108" y="1"/>
                  </a:moveTo>
                  <a:cubicBezTo>
                    <a:pt x="1012" y="1"/>
                    <a:pt x="917" y="25"/>
                    <a:pt x="869" y="72"/>
                  </a:cubicBezTo>
                  <a:lnTo>
                    <a:pt x="48" y="775"/>
                  </a:lnTo>
                  <a:cubicBezTo>
                    <a:pt x="0" y="810"/>
                    <a:pt x="36" y="846"/>
                    <a:pt x="107" y="846"/>
                  </a:cubicBezTo>
                  <a:lnTo>
                    <a:pt x="1489" y="846"/>
                  </a:lnTo>
                  <a:cubicBezTo>
                    <a:pt x="1572" y="846"/>
                    <a:pt x="1667" y="822"/>
                    <a:pt x="1727" y="775"/>
                  </a:cubicBezTo>
                  <a:lnTo>
                    <a:pt x="2465" y="72"/>
                  </a:lnTo>
                  <a:cubicBezTo>
                    <a:pt x="2501" y="25"/>
                    <a:pt x="2477" y="1"/>
                    <a:pt x="2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403;p44">
              <a:extLst>
                <a:ext uri="{FF2B5EF4-FFF2-40B4-BE49-F238E27FC236}">
                  <a16:creationId xmlns:a16="http://schemas.microsoft.com/office/drawing/2014/main" id="{211F4631-F3EC-87CD-66C6-6C412928DC9F}"/>
                </a:ext>
              </a:extLst>
            </p:cNvPr>
            <p:cNvSpPr/>
            <p:nvPr/>
          </p:nvSpPr>
          <p:spPr>
            <a:xfrm>
              <a:off x="4962972" y="3286139"/>
              <a:ext cx="75468" cy="26835"/>
            </a:xfrm>
            <a:custGeom>
              <a:avLst/>
              <a:gdLst/>
              <a:ahLst/>
              <a:cxnLst/>
              <a:rect l="l" t="t" r="r" b="b"/>
              <a:pathLst>
                <a:path w="2382" h="847" extrusionOk="0">
                  <a:moveTo>
                    <a:pt x="989" y="1"/>
                  </a:moveTo>
                  <a:cubicBezTo>
                    <a:pt x="918" y="1"/>
                    <a:pt x="810" y="36"/>
                    <a:pt x="763" y="72"/>
                  </a:cubicBezTo>
                  <a:lnTo>
                    <a:pt x="48" y="775"/>
                  </a:lnTo>
                  <a:cubicBezTo>
                    <a:pt x="1" y="822"/>
                    <a:pt x="36" y="846"/>
                    <a:pt x="108" y="846"/>
                  </a:cubicBezTo>
                  <a:lnTo>
                    <a:pt x="1489" y="846"/>
                  </a:lnTo>
                  <a:cubicBezTo>
                    <a:pt x="1584" y="846"/>
                    <a:pt x="1668" y="810"/>
                    <a:pt x="1703" y="775"/>
                  </a:cubicBezTo>
                  <a:lnTo>
                    <a:pt x="2346" y="72"/>
                  </a:lnTo>
                  <a:cubicBezTo>
                    <a:pt x="2382" y="36"/>
                    <a:pt x="2358" y="1"/>
                    <a:pt x="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404;p44">
              <a:extLst>
                <a:ext uri="{FF2B5EF4-FFF2-40B4-BE49-F238E27FC236}">
                  <a16:creationId xmlns:a16="http://schemas.microsoft.com/office/drawing/2014/main" id="{5A765581-3867-074D-0435-3DEC98CC91F3}"/>
                </a:ext>
              </a:extLst>
            </p:cNvPr>
            <p:cNvSpPr/>
            <p:nvPr/>
          </p:nvSpPr>
          <p:spPr>
            <a:xfrm>
              <a:off x="5025228" y="3286139"/>
              <a:ext cx="72458" cy="26835"/>
            </a:xfrm>
            <a:custGeom>
              <a:avLst/>
              <a:gdLst/>
              <a:ahLst/>
              <a:cxnLst/>
              <a:rect l="l" t="t" r="r" b="b"/>
              <a:pathLst>
                <a:path w="2287" h="847" extrusionOk="0">
                  <a:moveTo>
                    <a:pt x="881" y="1"/>
                  </a:moveTo>
                  <a:cubicBezTo>
                    <a:pt x="810" y="1"/>
                    <a:pt x="715" y="36"/>
                    <a:pt x="679" y="72"/>
                  </a:cubicBezTo>
                  <a:lnTo>
                    <a:pt x="48" y="775"/>
                  </a:lnTo>
                  <a:cubicBezTo>
                    <a:pt x="0" y="822"/>
                    <a:pt x="48" y="846"/>
                    <a:pt x="119" y="846"/>
                  </a:cubicBezTo>
                  <a:lnTo>
                    <a:pt x="1512" y="846"/>
                  </a:lnTo>
                  <a:cubicBezTo>
                    <a:pt x="1584" y="846"/>
                    <a:pt x="1691" y="822"/>
                    <a:pt x="1715" y="775"/>
                  </a:cubicBezTo>
                  <a:lnTo>
                    <a:pt x="2251" y="72"/>
                  </a:lnTo>
                  <a:cubicBezTo>
                    <a:pt x="2286" y="36"/>
                    <a:pt x="2251" y="1"/>
                    <a:pt x="2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405;p44">
              <a:extLst>
                <a:ext uri="{FF2B5EF4-FFF2-40B4-BE49-F238E27FC236}">
                  <a16:creationId xmlns:a16="http://schemas.microsoft.com/office/drawing/2014/main" id="{7B160B06-1E3C-92FC-D4F1-B0591C79BA9B}"/>
                </a:ext>
              </a:extLst>
            </p:cNvPr>
            <p:cNvSpPr/>
            <p:nvPr/>
          </p:nvSpPr>
          <p:spPr>
            <a:xfrm>
              <a:off x="5088212" y="3286519"/>
              <a:ext cx="68307" cy="27184"/>
            </a:xfrm>
            <a:custGeom>
              <a:avLst/>
              <a:gdLst/>
              <a:ahLst/>
              <a:cxnLst/>
              <a:rect l="l" t="t" r="r" b="b"/>
              <a:pathLst>
                <a:path w="2156" h="858" extrusionOk="0">
                  <a:moveTo>
                    <a:pt x="739" y="1"/>
                  </a:moveTo>
                  <a:cubicBezTo>
                    <a:pt x="667" y="1"/>
                    <a:pt x="572" y="36"/>
                    <a:pt x="548" y="72"/>
                  </a:cubicBezTo>
                  <a:lnTo>
                    <a:pt x="24" y="774"/>
                  </a:lnTo>
                  <a:cubicBezTo>
                    <a:pt x="1" y="822"/>
                    <a:pt x="36" y="858"/>
                    <a:pt x="120" y="858"/>
                  </a:cubicBezTo>
                  <a:lnTo>
                    <a:pt x="1501" y="858"/>
                  </a:lnTo>
                  <a:cubicBezTo>
                    <a:pt x="1572" y="858"/>
                    <a:pt x="1668" y="810"/>
                    <a:pt x="1679" y="774"/>
                  </a:cubicBezTo>
                  <a:lnTo>
                    <a:pt x="2120" y="72"/>
                  </a:lnTo>
                  <a:cubicBezTo>
                    <a:pt x="2156" y="36"/>
                    <a:pt x="2108" y="1"/>
                    <a:pt x="2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406;p44">
              <a:extLst>
                <a:ext uri="{FF2B5EF4-FFF2-40B4-BE49-F238E27FC236}">
                  <a16:creationId xmlns:a16="http://schemas.microsoft.com/office/drawing/2014/main" id="{87EA4183-A3D0-EBEE-E4BE-FAF55EF5B55B}"/>
                </a:ext>
              </a:extLst>
            </p:cNvPr>
            <p:cNvSpPr/>
            <p:nvPr/>
          </p:nvSpPr>
          <p:spPr>
            <a:xfrm>
              <a:off x="5150469" y="3286519"/>
              <a:ext cx="64917" cy="27184"/>
            </a:xfrm>
            <a:custGeom>
              <a:avLst/>
              <a:gdLst/>
              <a:ahLst/>
              <a:cxnLst/>
              <a:rect l="l" t="t" r="r" b="b"/>
              <a:pathLst>
                <a:path w="2049" h="858" extrusionOk="0">
                  <a:moveTo>
                    <a:pt x="631" y="1"/>
                  </a:moveTo>
                  <a:cubicBezTo>
                    <a:pt x="548" y="1"/>
                    <a:pt x="476" y="36"/>
                    <a:pt x="441" y="72"/>
                  </a:cubicBezTo>
                  <a:lnTo>
                    <a:pt x="12" y="774"/>
                  </a:lnTo>
                  <a:cubicBezTo>
                    <a:pt x="0" y="822"/>
                    <a:pt x="36" y="858"/>
                    <a:pt x="119" y="858"/>
                  </a:cubicBezTo>
                  <a:lnTo>
                    <a:pt x="1500" y="858"/>
                  </a:lnTo>
                  <a:cubicBezTo>
                    <a:pt x="1584" y="858"/>
                    <a:pt x="1667" y="822"/>
                    <a:pt x="1691" y="786"/>
                  </a:cubicBezTo>
                  <a:lnTo>
                    <a:pt x="2036" y="72"/>
                  </a:lnTo>
                  <a:cubicBezTo>
                    <a:pt x="2048" y="36"/>
                    <a:pt x="2000" y="1"/>
                    <a:pt x="1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407;p44">
              <a:extLst>
                <a:ext uri="{FF2B5EF4-FFF2-40B4-BE49-F238E27FC236}">
                  <a16:creationId xmlns:a16="http://schemas.microsoft.com/office/drawing/2014/main" id="{464BCC45-BBB5-E97D-977C-F26EEAB0F43C}"/>
                </a:ext>
              </a:extLst>
            </p:cNvPr>
            <p:cNvSpPr/>
            <p:nvPr/>
          </p:nvSpPr>
          <p:spPr>
            <a:xfrm>
              <a:off x="5212693" y="3286139"/>
              <a:ext cx="61527" cy="27944"/>
            </a:xfrm>
            <a:custGeom>
              <a:avLst/>
              <a:gdLst/>
              <a:ahLst/>
              <a:cxnLst/>
              <a:rect l="l" t="t" r="r" b="b"/>
              <a:pathLst>
                <a:path w="1942" h="882" extrusionOk="0">
                  <a:moveTo>
                    <a:pt x="536" y="1"/>
                  </a:moveTo>
                  <a:cubicBezTo>
                    <a:pt x="453" y="1"/>
                    <a:pt x="370" y="36"/>
                    <a:pt x="358" y="72"/>
                  </a:cubicBezTo>
                  <a:lnTo>
                    <a:pt x="25" y="786"/>
                  </a:lnTo>
                  <a:cubicBezTo>
                    <a:pt x="1" y="846"/>
                    <a:pt x="60" y="882"/>
                    <a:pt x="132" y="882"/>
                  </a:cubicBezTo>
                  <a:lnTo>
                    <a:pt x="1513" y="882"/>
                  </a:lnTo>
                  <a:cubicBezTo>
                    <a:pt x="1584" y="882"/>
                    <a:pt x="1679" y="834"/>
                    <a:pt x="1679" y="810"/>
                  </a:cubicBezTo>
                  <a:lnTo>
                    <a:pt x="1930" y="96"/>
                  </a:lnTo>
                  <a:cubicBezTo>
                    <a:pt x="1941" y="36"/>
                    <a:pt x="1906" y="1"/>
                    <a:pt x="1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408;p44">
              <a:extLst>
                <a:ext uri="{FF2B5EF4-FFF2-40B4-BE49-F238E27FC236}">
                  <a16:creationId xmlns:a16="http://schemas.microsoft.com/office/drawing/2014/main" id="{6EBCEA64-6352-4D3E-FA15-36AF2A8724AD}"/>
                </a:ext>
              </a:extLst>
            </p:cNvPr>
            <p:cNvSpPr/>
            <p:nvPr/>
          </p:nvSpPr>
          <p:spPr>
            <a:xfrm>
              <a:off x="5275329" y="3286139"/>
              <a:ext cx="58486" cy="27944"/>
            </a:xfrm>
            <a:custGeom>
              <a:avLst/>
              <a:gdLst/>
              <a:ahLst/>
              <a:cxnLst/>
              <a:rect l="l" t="t" r="r" b="b"/>
              <a:pathLst>
                <a:path w="1846" h="882" extrusionOk="0">
                  <a:moveTo>
                    <a:pt x="417" y="1"/>
                  </a:moveTo>
                  <a:cubicBezTo>
                    <a:pt x="345" y="1"/>
                    <a:pt x="262" y="36"/>
                    <a:pt x="250" y="72"/>
                  </a:cubicBezTo>
                  <a:lnTo>
                    <a:pt x="12" y="786"/>
                  </a:lnTo>
                  <a:cubicBezTo>
                    <a:pt x="0" y="834"/>
                    <a:pt x="60" y="882"/>
                    <a:pt x="131" y="882"/>
                  </a:cubicBezTo>
                  <a:lnTo>
                    <a:pt x="1512" y="882"/>
                  </a:lnTo>
                  <a:cubicBezTo>
                    <a:pt x="1596" y="882"/>
                    <a:pt x="1667" y="846"/>
                    <a:pt x="1679" y="810"/>
                  </a:cubicBezTo>
                  <a:lnTo>
                    <a:pt x="1834" y="96"/>
                  </a:lnTo>
                  <a:cubicBezTo>
                    <a:pt x="1846" y="36"/>
                    <a:pt x="1786" y="1"/>
                    <a:pt x="1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409;p44">
              <a:extLst>
                <a:ext uri="{FF2B5EF4-FFF2-40B4-BE49-F238E27FC236}">
                  <a16:creationId xmlns:a16="http://schemas.microsoft.com/office/drawing/2014/main" id="{2C1DF78D-67C9-EF9B-ABC6-AD0CA4A02055}"/>
                </a:ext>
              </a:extLst>
            </p:cNvPr>
            <p:cNvSpPr/>
            <p:nvPr/>
          </p:nvSpPr>
          <p:spPr>
            <a:xfrm>
              <a:off x="5337554" y="3286139"/>
              <a:ext cx="54367" cy="28324"/>
            </a:xfrm>
            <a:custGeom>
              <a:avLst/>
              <a:gdLst/>
              <a:ahLst/>
              <a:cxnLst/>
              <a:rect l="l" t="t" r="r" b="b"/>
              <a:pathLst>
                <a:path w="1716" h="894" extrusionOk="0">
                  <a:moveTo>
                    <a:pt x="286" y="1"/>
                  </a:moveTo>
                  <a:cubicBezTo>
                    <a:pt x="203" y="1"/>
                    <a:pt x="144" y="48"/>
                    <a:pt x="132" y="96"/>
                  </a:cubicBezTo>
                  <a:lnTo>
                    <a:pt x="1" y="810"/>
                  </a:lnTo>
                  <a:cubicBezTo>
                    <a:pt x="1" y="846"/>
                    <a:pt x="60" y="894"/>
                    <a:pt x="132" y="894"/>
                  </a:cubicBezTo>
                  <a:lnTo>
                    <a:pt x="1513" y="894"/>
                  </a:lnTo>
                  <a:cubicBezTo>
                    <a:pt x="1608" y="894"/>
                    <a:pt x="1668" y="846"/>
                    <a:pt x="1656" y="810"/>
                  </a:cubicBezTo>
                  <a:lnTo>
                    <a:pt x="1715" y="96"/>
                  </a:lnTo>
                  <a:cubicBezTo>
                    <a:pt x="1715" y="48"/>
                    <a:pt x="1656" y="1"/>
                    <a:pt x="1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10;p44">
              <a:extLst>
                <a:ext uri="{FF2B5EF4-FFF2-40B4-BE49-F238E27FC236}">
                  <a16:creationId xmlns:a16="http://schemas.microsoft.com/office/drawing/2014/main" id="{9054512B-6871-DCFA-7A9A-A0F844891723}"/>
                </a:ext>
              </a:extLst>
            </p:cNvPr>
            <p:cNvSpPr/>
            <p:nvPr/>
          </p:nvSpPr>
          <p:spPr>
            <a:xfrm>
              <a:off x="5399810" y="3286139"/>
              <a:ext cx="53195" cy="28324"/>
            </a:xfrm>
            <a:custGeom>
              <a:avLst/>
              <a:gdLst/>
              <a:ahLst/>
              <a:cxnLst/>
              <a:rect l="l" t="t" r="r" b="b"/>
              <a:pathLst>
                <a:path w="1679" h="894" extrusionOk="0">
                  <a:moveTo>
                    <a:pt x="191" y="1"/>
                  </a:moveTo>
                  <a:cubicBezTo>
                    <a:pt x="107" y="1"/>
                    <a:pt x="48" y="48"/>
                    <a:pt x="48" y="96"/>
                  </a:cubicBezTo>
                  <a:lnTo>
                    <a:pt x="0" y="810"/>
                  </a:lnTo>
                  <a:cubicBezTo>
                    <a:pt x="0" y="846"/>
                    <a:pt x="72" y="894"/>
                    <a:pt x="143" y="894"/>
                  </a:cubicBezTo>
                  <a:lnTo>
                    <a:pt x="1536" y="894"/>
                  </a:lnTo>
                  <a:cubicBezTo>
                    <a:pt x="1608" y="894"/>
                    <a:pt x="1679" y="870"/>
                    <a:pt x="1679" y="810"/>
                  </a:cubicBezTo>
                  <a:lnTo>
                    <a:pt x="1631" y="96"/>
                  </a:lnTo>
                  <a:cubicBezTo>
                    <a:pt x="1619" y="48"/>
                    <a:pt x="1560" y="1"/>
                    <a:pt x="1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11;p44">
              <a:extLst>
                <a:ext uri="{FF2B5EF4-FFF2-40B4-BE49-F238E27FC236}">
                  <a16:creationId xmlns:a16="http://schemas.microsoft.com/office/drawing/2014/main" id="{0CAD61E4-6DBC-A50F-93D3-151CB4104BE3}"/>
                </a:ext>
              </a:extLst>
            </p:cNvPr>
            <p:cNvSpPr/>
            <p:nvPr/>
          </p:nvSpPr>
          <p:spPr>
            <a:xfrm>
              <a:off x="5460545" y="3286519"/>
              <a:ext cx="54716" cy="28324"/>
            </a:xfrm>
            <a:custGeom>
              <a:avLst/>
              <a:gdLst/>
              <a:ahLst/>
              <a:cxnLst/>
              <a:rect l="l" t="t" r="r" b="b"/>
              <a:pathLst>
                <a:path w="1727" h="894" extrusionOk="0">
                  <a:moveTo>
                    <a:pt x="131" y="1"/>
                  </a:moveTo>
                  <a:cubicBezTo>
                    <a:pt x="60" y="1"/>
                    <a:pt x="0" y="48"/>
                    <a:pt x="0" y="96"/>
                  </a:cubicBezTo>
                  <a:lnTo>
                    <a:pt x="60" y="810"/>
                  </a:lnTo>
                  <a:cubicBezTo>
                    <a:pt x="60" y="858"/>
                    <a:pt x="131" y="894"/>
                    <a:pt x="214" y="894"/>
                  </a:cubicBezTo>
                  <a:lnTo>
                    <a:pt x="1596" y="894"/>
                  </a:lnTo>
                  <a:cubicBezTo>
                    <a:pt x="1667" y="894"/>
                    <a:pt x="1727" y="858"/>
                    <a:pt x="1715" y="822"/>
                  </a:cubicBezTo>
                  <a:lnTo>
                    <a:pt x="1584" y="96"/>
                  </a:lnTo>
                  <a:cubicBezTo>
                    <a:pt x="1584" y="48"/>
                    <a:pt x="1500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12;p44">
              <a:extLst>
                <a:ext uri="{FF2B5EF4-FFF2-40B4-BE49-F238E27FC236}">
                  <a16:creationId xmlns:a16="http://schemas.microsoft.com/office/drawing/2014/main" id="{0257205D-7FF8-C42E-D41E-8B6D1F47EB72}"/>
                </a:ext>
              </a:extLst>
            </p:cNvPr>
            <p:cNvSpPr/>
            <p:nvPr/>
          </p:nvSpPr>
          <p:spPr>
            <a:xfrm>
              <a:off x="5518999" y="3286139"/>
              <a:ext cx="58518" cy="28704"/>
            </a:xfrm>
            <a:custGeom>
              <a:avLst/>
              <a:gdLst/>
              <a:ahLst/>
              <a:cxnLst/>
              <a:rect l="l" t="t" r="r" b="b"/>
              <a:pathLst>
                <a:path w="1847" h="906" extrusionOk="0">
                  <a:moveTo>
                    <a:pt x="132" y="1"/>
                  </a:moveTo>
                  <a:cubicBezTo>
                    <a:pt x="60" y="1"/>
                    <a:pt x="1" y="48"/>
                    <a:pt x="12" y="84"/>
                  </a:cubicBezTo>
                  <a:lnTo>
                    <a:pt x="167" y="822"/>
                  </a:lnTo>
                  <a:cubicBezTo>
                    <a:pt x="179" y="870"/>
                    <a:pt x="251" y="906"/>
                    <a:pt x="334" y="906"/>
                  </a:cubicBezTo>
                  <a:lnTo>
                    <a:pt x="1715" y="906"/>
                  </a:lnTo>
                  <a:cubicBezTo>
                    <a:pt x="1798" y="906"/>
                    <a:pt x="1846" y="882"/>
                    <a:pt x="1834" y="822"/>
                  </a:cubicBezTo>
                  <a:lnTo>
                    <a:pt x="1596" y="84"/>
                  </a:lnTo>
                  <a:cubicBezTo>
                    <a:pt x="1584" y="48"/>
                    <a:pt x="1501" y="1"/>
                    <a:pt x="1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13;p44">
              <a:extLst>
                <a:ext uri="{FF2B5EF4-FFF2-40B4-BE49-F238E27FC236}">
                  <a16:creationId xmlns:a16="http://schemas.microsoft.com/office/drawing/2014/main" id="{E3AFBD20-7BD7-CF6D-CAA1-BCB71D2BECD6}"/>
                </a:ext>
              </a:extLst>
            </p:cNvPr>
            <p:cNvSpPr/>
            <p:nvPr/>
          </p:nvSpPr>
          <p:spPr>
            <a:xfrm>
              <a:off x="5577834" y="3286519"/>
              <a:ext cx="62288" cy="29085"/>
            </a:xfrm>
            <a:custGeom>
              <a:avLst/>
              <a:gdLst/>
              <a:ahLst/>
              <a:cxnLst/>
              <a:rect l="l" t="t" r="r" b="b"/>
              <a:pathLst>
                <a:path w="1966" h="918" extrusionOk="0">
                  <a:moveTo>
                    <a:pt x="120" y="1"/>
                  </a:moveTo>
                  <a:cubicBezTo>
                    <a:pt x="49" y="1"/>
                    <a:pt x="1" y="48"/>
                    <a:pt x="25" y="96"/>
                  </a:cubicBezTo>
                  <a:lnTo>
                    <a:pt x="275" y="822"/>
                  </a:lnTo>
                  <a:cubicBezTo>
                    <a:pt x="287" y="870"/>
                    <a:pt x="382" y="917"/>
                    <a:pt x="453" y="917"/>
                  </a:cubicBezTo>
                  <a:lnTo>
                    <a:pt x="1835" y="917"/>
                  </a:lnTo>
                  <a:cubicBezTo>
                    <a:pt x="1906" y="917"/>
                    <a:pt x="1965" y="870"/>
                    <a:pt x="1930" y="822"/>
                  </a:cubicBezTo>
                  <a:lnTo>
                    <a:pt x="1596" y="96"/>
                  </a:lnTo>
                  <a:cubicBezTo>
                    <a:pt x="1573" y="48"/>
                    <a:pt x="1489" y="1"/>
                    <a:pt x="1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14;p44">
              <a:extLst>
                <a:ext uri="{FF2B5EF4-FFF2-40B4-BE49-F238E27FC236}">
                  <a16:creationId xmlns:a16="http://schemas.microsoft.com/office/drawing/2014/main" id="{384F150A-44B1-C3B8-8B61-91D5920A4C0E}"/>
                </a:ext>
              </a:extLst>
            </p:cNvPr>
            <p:cNvSpPr/>
            <p:nvPr/>
          </p:nvSpPr>
          <p:spPr>
            <a:xfrm>
              <a:off x="5637840" y="3286519"/>
              <a:ext cx="64506" cy="29085"/>
            </a:xfrm>
            <a:custGeom>
              <a:avLst/>
              <a:gdLst/>
              <a:ahLst/>
              <a:cxnLst/>
              <a:rect l="l" t="t" r="r" b="b"/>
              <a:pathLst>
                <a:path w="2036" h="918" extrusionOk="0">
                  <a:moveTo>
                    <a:pt x="119" y="1"/>
                  </a:moveTo>
                  <a:cubicBezTo>
                    <a:pt x="36" y="1"/>
                    <a:pt x="0" y="48"/>
                    <a:pt x="12" y="96"/>
                  </a:cubicBezTo>
                  <a:lnTo>
                    <a:pt x="357" y="822"/>
                  </a:lnTo>
                  <a:cubicBezTo>
                    <a:pt x="369" y="870"/>
                    <a:pt x="464" y="917"/>
                    <a:pt x="536" y="917"/>
                  </a:cubicBezTo>
                  <a:lnTo>
                    <a:pt x="1917" y="917"/>
                  </a:lnTo>
                  <a:cubicBezTo>
                    <a:pt x="2000" y="917"/>
                    <a:pt x="2036" y="882"/>
                    <a:pt x="2036" y="822"/>
                  </a:cubicBezTo>
                  <a:lnTo>
                    <a:pt x="1607" y="96"/>
                  </a:lnTo>
                  <a:cubicBezTo>
                    <a:pt x="1584" y="48"/>
                    <a:pt x="1488" y="1"/>
                    <a:pt x="1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15;p44">
              <a:extLst>
                <a:ext uri="{FF2B5EF4-FFF2-40B4-BE49-F238E27FC236}">
                  <a16:creationId xmlns:a16="http://schemas.microsoft.com/office/drawing/2014/main" id="{0DEF08F9-AB95-1777-44F0-3FB704DBD9C2}"/>
                </a:ext>
              </a:extLst>
            </p:cNvPr>
            <p:cNvSpPr/>
            <p:nvPr/>
          </p:nvSpPr>
          <p:spPr>
            <a:xfrm>
              <a:off x="5695914" y="3287280"/>
              <a:ext cx="68688" cy="28704"/>
            </a:xfrm>
            <a:custGeom>
              <a:avLst/>
              <a:gdLst/>
              <a:ahLst/>
              <a:cxnLst/>
              <a:rect l="l" t="t" r="r" b="b"/>
              <a:pathLst>
                <a:path w="2168" h="906" extrusionOk="0">
                  <a:moveTo>
                    <a:pt x="120" y="0"/>
                  </a:moveTo>
                  <a:cubicBezTo>
                    <a:pt x="48" y="0"/>
                    <a:pt x="1" y="36"/>
                    <a:pt x="24" y="84"/>
                  </a:cubicBezTo>
                  <a:lnTo>
                    <a:pt x="477" y="810"/>
                  </a:lnTo>
                  <a:cubicBezTo>
                    <a:pt x="501" y="858"/>
                    <a:pt x="596" y="905"/>
                    <a:pt x="667" y="905"/>
                  </a:cubicBezTo>
                  <a:lnTo>
                    <a:pt x="2048" y="905"/>
                  </a:lnTo>
                  <a:cubicBezTo>
                    <a:pt x="2144" y="905"/>
                    <a:pt x="2168" y="858"/>
                    <a:pt x="2132" y="810"/>
                  </a:cubicBezTo>
                  <a:lnTo>
                    <a:pt x="1608" y="84"/>
                  </a:lnTo>
                  <a:cubicBezTo>
                    <a:pt x="1572" y="36"/>
                    <a:pt x="1489" y="0"/>
                    <a:pt x="1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16;p44">
              <a:extLst>
                <a:ext uri="{FF2B5EF4-FFF2-40B4-BE49-F238E27FC236}">
                  <a16:creationId xmlns:a16="http://schemas.microsoft.com/office/drawing/2014/main" id="{1E2F3190-EE56-F153-B063-5BD6EAEA5011}"/>
                </a:ext>
              </a:extLst>
            </p:cNvPr>
            <p:cNvSpPr/>
            <p:nvPr/>
          </p:nvSpPr>
          <p:spPr>
            <a:xfrm>
              <a:off x="5755129" y="3287280"/>
              <a:ext cx="72078" cy="28704"/>
            </a:xfrm>
            <a:custGeom>
              <a:avLst/>
              <a:gdLst/>
              <a:ahLst/>
              <a:cxnLst/>
              <a:rect l="l" t="t" r="r" b="b"/>
              <a:pathLst>
                <a:path w="2275" h="906" extrusionOk="0">
                  <a:moveTo>
                    <a:pt x="108" y="0"/>
                  </a:moveTo>
                  <a:cubicBezTo>
                    <a:pt x="37" y="0"/>
                    <a:pt x="1" y="36"/>
                    <a:pt x="37" y="84"/>
                  </a:cubicBezTo>
                  <a:lnTo>
                    <a:pt x="572" y="810"/>
                  </a:lnTo>
                  <a:cubicBezTo>
                    <a:pt x="596" y="858"/>
                    <a:pt x="703" y="905"/>
                    <a:pt x="775" y="905"/>
                  </a:cubicBezTo>
                  <a:lnTo>
                    <a:pt x="2168" y="905"/>
                  </a:lnTo>
                  <a:cubicBezTo>
                    <a:pt x="2239" y="905"/>
                    <a:pt x="2275" y="870"/>
                    <a:pt x="2239" y="810"/>
                  </a:cubicBezTo>
                  <a:lnTo>
                    <a:pt x="1608" y="84"/>
                  </a:lnTo>
                  <a:cubicBezTo>
                    <a:pt x="1573" y="36"/>
                    <a:pt x="1477" y="0"/>
                    <a:pt x="1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17;p44">
              <a:extLst>
                <a:ext uri="{FF2B5EF4-FFF2-40B4-BE49-F238E27FC236}">
                  <a16:creationId xmlns:a16="http://schemas.microsoft.com/office/drawing/2014/main" id="{DCC34727-E8FA-E8EA-C020-547B602948B4}"/>
                </a:ext>
              </a:extLst>
            </p:cNvPr>
            <p:cNvSpPr/>
            <p:nvPr/>
          </p:nvSpPr>
          <p:spPr>
            <a:xfrm>
              <a:off x="5813615" y="3287660"/>
              <a:ext cx="76228" cy="28704"/>
            </a:xfrm>
            <a:custGeom>
              <a:avLst/>
              <a:gdLst/>
              <a:ahLst/>
              <a:cxnLst/>
              <a:rect l="l" t="t" r="r" b="b"/>
              <a:pathLst>
                <a:path w="2406" h="906" extrusionOk="0">
                  <a:moveTo>
                    <a:pt x="108" y="0"/>
                  </a:moveTo>
                  <a:cubicBezTo>
                    <a:pt x="36" y="0"/>
                    <a:pt x="0" y="48"/>
                    <a:pt x="48" y="84"/>
                  </a:cubicBezTo>
                  <a:lnTo>
                    <a:pt x="691" y="822"/>
                  </a:lnTo>
                  <a:cubicBezTo>
                    <a:pt x="727" y="858"/>
                    <a:pt x="834" y="905"/>
                    <a:pt x="917" y="905"/>
                  </a:cubicBezTo>
                  <a:lnTo>
                    <a:pt x="2298" y="905"/>
                  </a:lnTo>
                  <a:cubicBezTo>
                    <a:pt x="2370" y="905"/>
                    <a:pt x="2405" y="858"/>
                    <a:pt x="2346" y="834"/>
                  </a:cubicBezTo>
                  <a:lnTo>
                    <a:pt x="1632" y="84"/>
                  </a:lnTo>
                  <a:cubicBezTo>
                    <a:pt x="1584" y="36"/>
                    <a:pt x="1477" y="0"/>
                    <a:pt x="1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18;p44">
              <a:extLst>
                <a:ext uri="{FF2B5EF4-FFF2-40B4-BE49-F238E27FC236}">
                  <a16:creationId xmlns:a16="http://schemas.microsoft.com/office/drawing/2014/main" id="{B050F147-BC3E-3E5F-4DF9-342B4696AE4B}"/>
                </a:ext>
              </a:extLst>
            </p:cNvPr>
            <p:cNvSpPr/>
            <p:nvPr/>
          </p:nvSpPr>
          <p:spPr>
            <a:xfrm>
              <a:off x="5873210" y="3287280"/>
              <a:ext cx="78858" cy="29085"/>
            </a:xfrm>
            <a:custGeom>
              <a:avLst/>
              <a:gdLst/>
              <a:ahLst/>
              <a:cxnLst/>
              <a:rect l="l" t="t" r="r" b="b"/>
              <a:pathLst>
                <a:path w="2489" h="918" extrusionOk="0">
                  <a:moveTo>
                    <a:pt x="108" y="0"/>
                  </a:moveTo>
                  <a:cubicBezTo>
                    <a:pt x="12" y="0"/>
                    <a:pt x="1" y="36"/>
                    <a:pt x="36" y="84"/>
                  </a:cubicBezTo>
                  <a:lnTo>
                    <a:pt x="774" y="834"/>
                  </a:lnTo>
                  <a:cubicBezTo>
                    <a:pt x="822" y="870"/>
                    <a:pt x="917" y="917"/>
                    <a:pt x="1001" y="917"/>
                  </a:cubicBezTo>
                  <a:lnTo>
                    <a:pt x="2382" y="917"/>
                  </a:lnTo>
                  <a:cubicBezTo>
                    <a:pt x="2465" y="917"/>
                    <a:pt x="2489" y="893"/>
                    <a:pt x="2453" y="834"/>
                  </a:cubicBezTo>
                  <a:lnTo>
                    <a:pt x="1632" y="84"/>
                  </a:lnTo>
                  <a:cubicBezTo>
                    <a:pt x="1572" y="36"/>
                    <a:pt x="1477" y="0"/>
                    <a:pt x="1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19;p44">
              <a:extLst>
                <a:ext uri="{FF2B5EF4-FFF2-40B4-BE49-F238E27FC236}">
                  <a16:creationId xmlns:a16="http://schemas.microsoft.com/office/drawing/2014/main" id="{B00B9A1C-B49A-C89F-B71F-F3B8DDC081C4}"/>
                </a:ext>
              </a:extLst>
            </p:cNvPr>
            <p:cNvSpPr/>
            <p:nvPr/>
          </p:nvSpPr>
          <p:spPr>
            <a:xfrm>
              <a:off x="4863774" y="3316333"/>
              <a:ext cx="83008" cy="27564"/>
            </a:xfrm>
            <a:custGeom>
              <a:avLst/>
              <a:gdLst/>
              <a:ahLst/>
              <a:cxnLst/>
              <a:rect l="l" t="t" r="r" b="b"/>
              <a:pathLst>
                <a:path w="2620" h="870" extrusionOk="0">
                  <a:moveTo>
                    <a:pt x="1108" y="0"/>
                  </a:moveTo>
                  <a:cubicBezTo>
                    <a:pt x="1036" y="0"/>
                    <a:pt x="917" y="36"/>
                    <a:pt x="870" y="72"/>
                  </a:cubicBezTo>
                  <a:lnTo>
                    <a:pt x="60" y="774"/>
                  </a:lnTo>
                  <a:cubicBezTo>
                    <a:pt x="0" y="822"/>
                    <a:pt x="24" y="846"/>
                    <a:pt x="119" y="846"/>
                  </a:cubicBezTo>
                  <a:lnTo>
                    <a:pt x="1608" y="869"/>
                  </a:lnTo>
                  <a:cubicBezTo>
                    <a:pt x="1691" y="869"/>
                    <a:pt x="1798" y="834"/>
                    <a:pt x="1846" y="774"/>
                  </a:cubicBezTo>
                  <a:lnTo>
                    <a:pt x="2572" y="72"/>
                  </a:lnTo>
                  <a:cubicBezTo>
                    <a:pt x="2620" y="36"/>
                    <a:pt x="2584" y="0"/>
                    <a:pt x="2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20;p44">
              <a:extLst>
                <a:ext uri="{FF2B5EF4-FFF2-40B4-BE49-F238E27FC236}">
                  <a16:creationId xmlns:a16="http://schemas.microsoft.com/office/drawing/2014/main" id="{13163A4F-64AF-3C87-AAA2-997C9C9AD887}"/>
                </a:ext>
              </a:extLst>
            </p:cNvPr>
            <p:cNvSpPr/>
            <p:nvPr/>
          </p:nvSpPr>
          <p:spPr>
            <a:xfrm>
              <a:off x="4930529" y="3316713"/>
              <a:ext cx="79270" cy="27564"/>
            </a:xfrm>
            <a:custGeom>
              <a:avLst/>
              <a:gdLst/>
              <a:ahLst/>
              <a:cxnLst/>
              <a:rect l="l" t="t" r="r" b="b"/>
              <a:pathLst>
                <a:path w="2502" h="870" extrusionOk="0">
                  <a:moveTo>
                    <a:pt x="989" y="0"/>
                  </a:moveTo>
                  <a:cubicBezTo>
                    <a:pt x="906" y="0"/>
                    <a:pt x="810" y="36"/>
                    <a:pt x="763" y="83"/>
                  </a:cubicBezTo>
                  <a:lnTo>
                    <a:pt x="48" y="774"/>
                  </a:lnTo>
                  <a:cubicBezTo>
                    <a:pt x="1" y="822"/>
                    <a:pt x="37" y="857"/>
                    <a:pt x="120" y="857"/>
                  </a:cubicBezTo>
                  <a:lnTo>
                    <a:pt x="1608" y="869"/>
                  </a:lnTo>
                  <a:cubicBezTo>
                    <a:pt x="1703" y="869"/>
                    <a:pt x="1799" y="834"/>
                    <a:pt x="1822" y="774"/>
                  </a:cubicBezTo>
                  <a:lnTo>
                    <a:pt x="2454" y="83"/>
                  </a:lnTo>
                  <a:cubicBezTo>
                    <a:pt x="2501" y="36"/>
                    <a:pt x="2454" y="0"/>
                    <a:pt x="2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21;p44">
              <a:extLst>
                <a:ext uri="{FF2B5EF4-FFF2-40B4-BE49-F238E27FC236}">
                  <a16:creationId xmlns:a16="http://schemas.microsoft.com/office/drawing/2014/main" id="{16C790E2-F7C1-3BAE-CBFA-F748BADF37A0}"/>
                </a:ext>
              </a:extLst>
            </p:cNvPr>
            <p:cNvSpPr/>
            <p:nvPr/>
          </p:nvSpPr>
          <p:spPr>
            <a:xfrm>
              <a:off x="4997696" y="3317442"/>
              <a:ext cx="75848" cy="27215"/>
            </a:xfrm>
            <a:custGeom>
              <a:avLst/>
              <a:gdLst/>
              <a:ahLst/>
              <a:cxnLst/>
              <a:rect l="l" t="t" r="r" b="b"/>
              <a:pathLst>
                <a:path w="2394" h="859" extrusionOk="0">
                  <a:moveTo>
                    <a:pt x="869" y="1"/>
                  </a:moveTo>
                  <a:cubicBezTo>
                    <a:pt x="786" y="1"/>
                    <a:pt x="691" y="25"/>
                    <a:pt x="655" y="72"/>
                  </a:cubicBezTo>
                  <a:lnTo>
                    <a:pt x="24" y="775"/>
                  </a:lnTo>
                  <a:cubicBezTo>
                    <a:pt x="0" y="811"/>
                    <a:pt x="24" y="846"/>
                    <a:pt x="119" y="846"/>
                  </a:cubicBezTo>
                  <a:lnTo>
                    <a:pt x="1607" y="858"/>
                  </a:lnTo>
                  <a:cubicBezTo>
                    <a:pt x="1691" y="858"/>
                    <a:pt x="1786" y="811"/>
                    <a:pt x="1822" y="775"/>
                  </a:cubicBezTo>
                  <a:lnTo>
                    <a:pt x="2358" y="72"/>
                  </a:lnTo>
                  <a:cubicBezTo>
                    <a:pt x="2393" y="25"/>
                    <a:pt x="2346" y="1"/>
                    <a:pt x="2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22;p44">
              <a:extLst>
                <a:ext uri="{FF2B5EF4-FFF2-40B4-BE49-F238E27FC236}">
                  <a16:creationId xmlns:a16="http://schemas.microsoft.com/office/drawing/2014/main" id="{5F0CE455-3616-DA21-53D2-5398889292DF}"/>
                </a:ext>
              </a:extLst>
            </p:cNvPr>
            <p:cNvSpPr/>
            <p:nvPr/>
          </p:nvSpPr>
          <p:spPr>
            <a:xfrm>
              <a:off x="5064070" y="3317822"/>
              <a:ext cx="72458" cy="27215"/>
            </a:xfrm>
            <a:custGeom>
              <a:avLst/>
              <a:gdLst/>
              <a:ahLst/>
              <a:cxnLst/>
              <a:rect l="l" t="t" r="r" b="b"/>
              <a:pathLst>
                <a:path w="2287" h="859" extrusionOk="0">
                  <a:moveTo>
                    <a:pt x="775" y="1"/>
                  </a:moveTo>
                  <a:cubicBezTo>
                    <a:pt x="679" y="1"/>
                    <a:pt x="596" y="25"/>
                    <a:pt x="560" y="72"/>
                  </a:cubicBezTo>
                  <a:lnTo>
                    <a:pt x="48" y="775"/>
                  </a:lnTo>
                  <a:cubicBezTo>
                    <a:pt x="1" y="822"/>
                    <a:pt x="48" y="846"/>
                    <a:pt x="132" y="846"/>
                  </a:cubicBezTo>
                  <a:lnTo>
                    <a:pt x="1620" y="858"/>
                  </a:lnTo>
                  <a:cubicBezTo>
                    <a:pt x="1715" y="858"/>
                    <a:pt x="1798" y="822"/>
                    <a:pt x="1810" y="775"/>
                  </a:cubicBezTo>
                  <a:lnTo>
                    <a:pt x="2263" y="72"/>
                  </a:lnTo>
                  <a:cubicBezTo>
                    <a:pt x="2287" y="25"/>
                    <a:pt x="2251" y="1"/>
                    <a:pt x="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23;p44">
              <a:extLst>
                <a:ext uri="{FF2B5EF4-FFF2-40B4-BE49-F238E27FC236}">
                  <a16:creationId xmlns:a16="http://schemas.microsoft.com/office/drawing/2014/main" id="{3E4DCF42-9977-B9DC-BC0B-51A34D31DEBF}"/>
                </a:ext>
              </a:extLst>
            </p:cNvPr>
            <p:cNvSpPr/>
            <p:nvPr/>
          </p:nvSpPr>
          <p:spPr>
            <a:xfrm>
              <a:off x="5130857" y="3317442"/>
              <a:ext cx="69416" cy="27595"/>
            </a:xfrm>
            <a:custGeom>
              <a:avLst/>
              <a:gdLst/>
              <a:ahLst/>
              <a:cxnLst/>
              <a:rect l="l" t="t" r="r" b="b"/>
              <a:pathLst>
                <a:path w="2191" h="871" extrusionOk="0">
                  <a:moveTo>
                    <a:pt x="655" y="1"/>
                  </a:moveTo>
                  <a:cubicBezTo>
                    <a:pt x="583" y="1"/>
                    <a:pt x="500" y="25"/>
                    <a:pt x="464" y="72"/>
                  </a:cubicBezTo>
                  <a:lnTo>
                    <a:pt x="36" y="775"/>
                  </a:lnTo>
                  <a:cubicBezTo>
                    <a:pt x="0" y="811"/>
                    <a:pt x="48" y="858"/>
                    <a:pt x="143" y="858"/>
                  </a:cubicBezTo>
                  <a:lnTo>
                    <a:pt x="1631" y="870"/>
                  </a:lnTo>
                  <a:cubicBezTo>
                    <a:pt x="1715" y="870"/>
                    <a:pt x="1786" y="846"/>
                    <a:pt x="1822" y="799"/>
                  </a:cubicBezTo>
                  <a:lnTo>
                    <a:pt x="2155" y="84"/>
                  </a:lnTo>
                  <a:cubicBezTo>
                    <a:pt x="2191" y="25"/>
                    <a:pt x="2131" y="1"/>
                    <a:pt x="2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24;p44">
              <a:extLst>
                <a:ext uri="{FF2B5EF4-FFF2-40B4-BE49-F238E27FC236}">
                  <a16:creationId xmlns:a16="http://schemas.microsoft.com/office/drawing/2014/main" id="{01F73931-C3D2-6D2E-3AC7-C7AEB0324E24}"/>
                </a:ext>
              </a:extLst>
            </p:cNvPr>
            <p:cNvSpPr/>
            <p:nvPr/>
          </p:nvSpPr>
          <p:spPr>
            <a:xfrm>
              <a:off x="5197992" y="3317442"/>
              <a:ext cx="64917" cy="28324"/>
            </a:xfrm>
            <a:custGeom>
              <a:avLst/>
              <a:gdLst/>
              <a:ahLst/>
              <a:cxnLst/>
              <a:rect l="l" t="t" r="r" b="b"/>
              <a:pathLst>
                <a:path w="2049" h="894" extrusionOk="0">
                  <a:moveTo>
                    <a:pt x="524" y="1"/>
                  </a:moveTo>
                  <a:cubicBezTo>
                    <a:pt x="441" y="1"/>
                    <a:pt x="358" y="25"/>
                    <a:pt x="346" y="72"/>
                  </a:cubicBezTo>
                  <a:lnTo>
                    <a:pt x="12" y="787"/>
                  </a:lnTo>
                  <a:cubicBezTo>
                    <a:pt x="0" y="834"/>
                    <a:pt x="48" y="870"/>
                    <a:pt x="131" y="870"/>
                  </a:cubicBezTo>
                  <a:lnTo>
                    <a:pt x="1620" y="894"/>
                  </a:lnTo>
                  <a:cubicBezTo>
                    <a:pt x="1691" y="894"/>
                    <a:pt x="1786" y="858"/>
                    <a:pt x="1786" y="799"/>
                  </a:cubicBezTo>
                  <a:lnTo>
                    <a:pt x="2036" y="84"/>
                  </a:lnTo>
                  <a:cubicBezTo>
                    <a:pt x="2048" y="37"/>
                    <a:pt x="1989" y="1"/>
                    <a:pt x="1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25;p44">
              <a:extLst>
                <a:ext uri="{FF2B5EF4-FFF2-40B4-BE49-F238E27FC236}">
                  <a16:creationId xmlns:a16="http://schemas.microsoft.com/office/drawing/2014/main" id="{BDD0EE18-C7DC-426A-BCCD-B38F6C09CCC6}"/>
                </a:ext>
              </a:extLst>
            </p:cNvPr>
            <p:cNvSpPr/>
            <p:nvPr/>
          </p:nvSpPr>
          <p:spPr>
            <a:xfrm>
              <a:off x="5263987" y="3317822"/>
              <a:ext cx="62288" cy="28324"/>
            </a:xfrm>
            <a:custGeom>
              <a:avLst/>
              <a:gdLst/>
              <a:ahLst/>
              <a:cxnLst/>
              <a:rect l="l" t="t" r="r" b="b"/>
              <a:pathLst>
                <a:path w="1966" h="894" extrusionOk="0">
                  <a:moveTo>
                    <a:pt x="430" y="1"/>
                  </a:moveTo>
                  <a:cubicBezTo>
                    <a:pt x="346" y="1"/>
                    <a:pt x="263" y="25"/>
                    <a:pt x="251" y="72"/>
                  </a:cubicBezTo>
                  <a:lnTo>
                    <a:pt x="13" y="787"/>
                  </a:lnTo>
                  <a:cubicBezTo>
                    <a:pt x="1" y="834"/>
                    <a:pt x="60" y="882"/>
                    <a:pt x="144" y="882"/>
                  </a:cubicBezTo>
                  <a:lnTo>
                    <a:pt x="1632" y="894"/>
                  </a:lnTo>
                  <a:cubicBezTo>
                    <a:pt x="1727" y="894"/>
                    <a:pt x="1811" y="846"/>
                    <a:pt x="1811" y="799"/>
                  </a:cubicBezTo>
                  <a:lnTo>
                    <a:pt x="1965" y="84"/>
                  </a:lnTo>
                  <a:cubicBezTo>
                    <a:pt x="1965" y="48"/>
                    <a:pt x="1906" y="1"/>
                    <a:pt x="1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26;p44">
              <a:extLst>
                <a:ext uri="{FF2B5EF4-FFF2-40B4-BE49-F238E27FC236}">
                  <a16:creationId xmlns:a16="http://schemas.microsoft.com/office/drawing/2014/main" id="{E85F7D1F-F5DF-2F02-38B1-F5031C57B7C2}"/>
                </a:ext>
              </a:extLst>
            </p:cNvPr>
            <p:cNvSpPr/>
            <p:nvPr/>
          </p:nvSpPr>
          <p:spPr>
            <a:xfrm>
              <a:off x="5330774" y="3318139"/>
              <a:ext cx="59246" cy="28388"/>
            </a:xfrm>
            <a:custGeom>
              <a:avLst/>
              <a:gdLst/>
              <a:ahLst/>
              <a:cxnLst/>
              <a:rect l="l" t="t" r="r" b="b"/>
              <a:pathLst>
                <a:path w="1870" h="896" extrusionOk="0">
                  <a:moveTo>
                    <a:pt x="296" y="1"/>
                  </a:moveTo>
                  <a:cubicBezTo>
                    <a:pt x="224" y="1"/>
                    <a:pt x="166" y="42"/>
                    <a:pt x="155" y="74"/>
                  </a:cubicBezTo>
                  <a:lnTo>
                    <a:pt x="24" y="789"/>
                  </a:lnTo>
                  <a:cubicBezTo>
                    <a:pt x="0" y="836"/>
                    <a:pt x="60" y="884"/>
                    <a:pt x="155" y="884"/>
                  </a:cubicBezTo>
                  <a:lnTo>
                    <a:pt x="1643" y="896"/>
                  </a:lnTo>
                  <a:cubicBezTo>
                    <a:pt x="1727" y="896"/>
                    <a:pt x="1810" y="848"/>
                    <a:pt x="1786" y="812"/>
                  </a:cubicBezTo>
                  <a:lnTo>
                    <a:pt x="1846" y="98"/>
                  </a:lnTo>
                  <a:cubicBezTo>
                    <a:pt x="1870" y="50"/>
                    <a:pt x="1786" y="3"/>
                    <a:pt x="1715" y="3"/>
                  </a:cubicBezTo>
                  <a:lnTo>
                    <a:pt x="322" y="3"/>
                  </a:lnTo>
                  <a:cubicBezTo>
                    <a:pt x="313" y="1"/>
                    <a:pt x="304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27;p44">
              <a:extLst>
                <a:ext uri="{FF2B5EF4-FFF2-40B4-BE49-F238E27FC236}">
                  <a16:creationId xmlns:a16="http://schemas.microsoft.com/office/drawing/2014/main" id="{43ABCFE0-4EBB-F446-8D5F-2C99C222C11F}"/>
                </a:ext>
              </a:extLst>
            </p:cNvPr>
            <p:cNvSpPr/>
            <p:nvPr/>
          </p:nvSpPr>
          <p:spPr>
            <a:xfrm>
              <a:off x="5397909" y="3317822"/>
              <a:ext cx="56997" cy="28704"/>
            </a:xfrm>
            <a:custGeom>
              <a:avLst/>
              <a:gdLst/>
              <a:ahLst/>
              <a:cxnLst/>
              <a:rect l="l" t="t" r="r" b="b"/>
              <a:pathLst>
                <a:path w="1799" h="906" extrusionOk="0">
                  <a:moveTo>
                    <a:pt x="191" y="1"/>
                  </a:moveTo>
                  <a:cubicBezTo>
                    <a:pt x="120" y="1"/>
                    <a:pt x="48" y="48"/>
                    <a:pt x="48" y="84"/>
                  </a:cubicBezTo>
                  <a:lnTo>
                    <a:pt x="1" y="799"/>
                  </a:lnTo>
                  <a:cubicBezTo>
                    <a:pt x="1" y="846"/>
                    <a:pt x="60" y="894"/>
                    <a:pt x="144" y="894"/>
                  </a:cubicBezTo>
                  <a:lnTo>
                    <a:pt x="1632" y="906"/>
                  </a:lnTo>
                  <a:cubicBezTo>
                    <a:pt x="1727" y="906"/>
                    <a:pt x="1799" y="882"/>
                    <a:pt x="1787" y="799"/>
                  </a:cubicBezTo>
                  <a:lnTo>
                    <a:pt x="1739" y="84"/>
                  </a:lnTo>
                  <a:cubicBezTo>
                    <a:pt x="1739" y="48"/>
                    <a:pt x="1668" y="1"/>
                    <a:pt x="1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428;p44">
              <a:extLst>
                <a:ext uri="{FF2B5EF4-FFF2-40B4-BE49-F238E27FC236}">
                  <a16:creationId xmlns:a16="http://schemas.microsoft.com/office/drawing/2014/main" id="{CACB7E91-A1CF-3D34-6204-3A60560A6900}"/>
                </a:ext>
              </a:extLst>
            </p:cNvPr>
            <p:cNvSpPr/>
            <p:nvPr/>
          </p:nvSpPr>
          <p:spPr>
            <a:xfrm>
              <a:off x="5462414" y="3318202"/>
              <a:ext cx="58866" cy="28704"/>
            </a:xfrm>
            <a:custGeom>
              <a:avLst/>
              <a:gdLst/>
              <a:ahLst/>
              <a:cxnLst/>
              <a:rect l="l" t="t" r="r" b="b"/>
              <a:pathLst>
                <a:path w="1858" h="906" extrusionOk="0">
                  <a:moveTo>
                    <a:pt x="132" y="1"/>
                  </a:moveTo>
                  <a:cubicBezTo>
                    <a:pt x="60" y="1"/>
                    <a:pt x="1" y="48"/>
                    <a:pt x="1" y="96"/>
                  </a:cubicBezTo>
                  <a:lnTo>
                    <a:pt x="60" y="810"/>
                  </a:lnTo>
                  <a:cubicBezTo>
                    <a:pt x="60" y="846"/>
                    <a:pt x="132" y="894"/>
                    <a:pt x="227" y="894"/>
                  </a:cubicBezTo>
                  <a:lnTo>
                    <a:pt x="1715" y="906"/>
                  </a:lnTo>
                  <a:cubicBezTo>
                    <a:pt x="1798" y="906"/>
                    <a:pt x="1858" y="882"/>
                    <a:pt x="1834" y="822"/>
                  </a:cubicBezTo>
                  <a:lnTo>
                    <a:pt x="1703" y="96"/>
                  </a:lnTo>
                  <a:cubicBezTo>
                    <a:pt x="1679" y="48"/>
                    <a:pt x="1608" y="1"/>
                    <a:pt x="15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429;p44">
              <a:extLst>
                <a:ext uri="{FF2B5EF4-FFF2-40B4-BE49-F238E27FC236}">
                  <a16:creationId xmlns:a16="http://schemas.microsoft.com/office/drawing/2014/main" id="{E5FD85E5-91E9-AECA-512C-5B512B9560C3}"/>
                </a:ext>
              </a:extLst>
            </p:cNvPr>
            <p:cNvSpPr/>
            <p:nvPr/>
          </p:nvSpPr>
          <p:spPr>
            <a:xfrm>
              <a:off x="5525399" y="3318202"/>
              <a:ext cx="63048" cy="29465"/>
            </a:xfrm>
            <a:custGeom>
              <a:avLst/>
              <a:gdLst/>
              <a:ahLst/>
              <a:cxnLst/>
              <a:rect l="l" t="t" r="r" b="b"/>
              <a:pathLst>
                <a:path w="1990" h="930" extrusionOk="0">
                  <a:moveTo>
                    <a:pt x="156" y="1"/>
                  </a:moveTo>
                  <a:cubicBezTo>
                    <a:pt x="61" y="1"/>
                    <a:pt x="1" y="48"/>
                    <a:pt x="25" y="96"/>
                  </a:cubicBezTo>
                  <a:lnTo>
                    <a:pt x="168" y="822"/>
                  </a:lnTo>
                  <a:cubicBezTo>
                    <a:pt x="191" y="870"/>
                    <a:pt x="263" y="906"/>
                    <a:pt x="346" y="906"/>
                  </a:cubicBezTo>
                  <a:lnTo>
                    <a:pt x="1835" y="929"/>
                  </a:lnTo>
                  <a:cubicBezTo>
                    <a:pt x="1930" y="929"/>
                    <a:pt x="1989" y="894"/>
                    <a:pt x="1977" y="822"/>
                  </a:cubicBezTo>
                  <a:lnTo>
                    <a:pt x="1739" y="96"/>
                  </a:lnTo>
                  <a:cubicBezTo>
                    <a:pt x="1715" y="48"/>
                    <a:pt x="1632" y="1"/>
                    <a:pt x="1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430;p44">
              <a:extLst>
                <a:ext uri="{FF2B5EF4-FFF2-40B4-BE49-F238E27FC236}">
                  <a16:creationId xmlns:a16="http://schemas.microsoft.com/office/drawing/2014/main" id="{1524270C-6574-FDFF-DC98-442B0F9FEAC0}"/>
                </a:ext>
              </a:extLst>
            </p:cNvPr>
            <p:cNvSpPr/>
            <p:nvPr/>
          </p:nvSpPr>
          <p:spPr>
            <a:xfrm>
              <a:off x="5589176" y="3318582"/>
              <a:ext cx="65646" cy="29465"/>
            </a:xfrm>
            <a:custGeom>
              <a:avLst/>
              <a:gdLst/>
              <a:ahLst/>
              <a:cxnLst/>
              <a:rect l="l" t="t" r="r" b="b"/>
              <a:pathLst>
                <a:path w="2072" h="930" extrusionOk="0">
                  <a:moveTo>
                    <a:pt x="131" y="1"/>
                  </a:moveTo>
                  <a:cubicBezTo>
                    <a:pt x="60" y="1"/>
                    <a:pt x="0" y="48"/>
                    <a:pt x="24" y="96"/>
                  </a:cubicBezTo>
                  <a:lnTo>
                    <a:pt x="274" y="822"/>
                  </a:lnTo>
                  <a:cubicBezTo>
                    <a:pt x="286" y="870"/>
                    <a:pt x="357" y="917"/>
                    <a:pt x="453" y="917"/>
                  </a:cubicBezTo>
                  <a:lnTo>
                    <a:pt x="1941" y="929"/>
                  </a:lnTo>
                  <a:cubicBezTo>
                    <a:pt x="2024" y="929"/>
                    <a:pt x="2072" y="882"/>
                    <a:pt x="2048" y="822"/>
                  </a:cubicBezTo>
                  <a:lnTo>
                    <a:pt x="1715" y="96"/>
                  </a:lnTo>
                  <a:cubicBezTo>
                    <a:pt x="1703" y="48"/>
                    <a:pt x="1607" y="1"/>
                    <a:pt x="1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31;p44">
              <a:extLst>
                <a:ext uri="{FF2B5EF4-FFF2-40B4-BE49-F238E27FC236}">
                  <a16:creationId xmlns:a16="http://schemas.microsoft.com/office/drawing/2014/main" id="{4ECD066D-04B5-0DB3-F265-B2E3D86C336B}"/>
                </a:ext>
              </a:extLst>
            </p:cNvPr>
            <p:cNvSpPr/>
            <p:nvPr/>
          </p:nvSpPr>
          <p:spPr>
            <a:xfrm>
              <a:off x="5652921" y="3319343"/>
              <a:ext cx="69068" cy="29085"/>
            </a:xfrm>
            <a:custGeom>
              <a:avLst/>
              <a:gdLst/>
              <a:ahLst/>
              <a:cxnLst/>
              <a:rect l="l" t="t" r="r" b="b"/>
              <a:pathLst>
                <a:path w="2180" h="918" extrusionOk="0">
                  <a:moveTo>
                    <a:pt x="119" y="0"/>
                  </a:moveTo>
                  <a:cubicBezTo>
                    <a:pt x="48" y="0"/>
                    <a:pt x="0" y="36"/>
                    <a:pt x="12" y="84"/>
                  </a:cubicBezTo>
                  <a:lnTo>
                    <a:pt x="357" y="810"/>
                  </a:lnTo>
                  <a:cubicBezTo>
                    <a:pt x="369" y="858"/>
                    <a:pt x="465" y="905"/>
                    <a:pt x="548" y="905"/>
                  </a:cubicBezTo>
                  <a:lnTo>
                    <a:pt x="2036" y="917"/>
                  </a:lnTo>
                  <a:cubicBezTo>
                    <a:pt x="2132" y="917"/>
                    <a:pt x="2179" y="870"/>
                    <a:pt x="2143" y="810"/>
                  </a:cubicBezTo>
                  <a:lnTo>
                    <a:pt x="1715" y="84"/>
                  </a:lnTo>
                  <a:cubicBezTo>
                    <a:pt x="1679" y="36"/>
                    <a:pt x="1596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32;p44">
              <a:extLst>
                <a:ext uri="{FF2B5EF4-FFF2-40B4-BE49-F238E27FC236}">
                  <a16:creationId xmlns:a16="http://schemas.microsoft.com/office/drawing/2014/main" id="{D8190EBB-156B-FD1D-9C0B-0D7F4D6AC2BE}"/>
                </a:ext>
              </a:extLst>
            </p:cNvPr>
            <p:cNvSpPr/>
            <p:nvPr/>
          </p:nvSpPr>
          <p:spPr>
            <a:xfrm>
              <a:off x="5715526" y="3319343"/>
              <a:ext cx="72838" cy="29085"/>
            </a:xfrm>
            <a:custGeom>
              <a:avLst/>
              <a:gdLst/>
              <a:ahLst/>
              <a:cxnLst/>
              <a:rect l="l" t="t" r="r" b="b"/>
              <a:pathLst>
                <a:path w="2299" h="918" extrusionOk="0">
                  <a:moveTo>
                    <a:pt x="120" y="0"/>
                  </a:moveTo>
                  <a:cubicBezTo>
                    <a:pt x="48" y="0"/>
                    <a:pt x="1" y="36"/>
                    <a:pt x="36" y="84"/>
                  </a:cubicBezTo>
                  <a:lnTo>
                    <a:pt x="477" y="810"/>
                  </a:lnTo>
                  <a:cubicBezTo>
                    <a:pt x="513" y="858"/>
                    <a:pt x="596" y="905"/>
                    <a:pt x="691" y="905"/>
                  </a:cubicBezTo>
                  <a:lnTo>
                    <a:pt x="2180" y="917"/>
                  </a:lnTo>
                  <a:cubicBezTo>
                    <a:pt x="2251" y="917"/>
                    <a:pt x="2299" y="893"/>
                    <a:pt x="2251" y="810"/>
                  </a:cubicBezTo>
                  <a:lnTo>
                    <a:pt x="1727" y="84"/>
                  </a:lnTo>
                  <a:cubicBezTo>
                    <a:pt x="1703" y="36"/>
                    <a:pt x="1596" y="0"/>
                    <a:pt x="1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33;p44">
              <a:extLst>
                <a:ext uri="{FF2B5EF4-FFF2-40B4-BE49-F238E27FC236}">
                  <a16:creationId xmlns:a16="http://schemas.microsoft.com/office/drawing/2014/main" id="{14EA5A73-921F-09F9-F153-85487B68E701}"/>
                </a:ext>
              </a:extLst>
            </p:cNvPr>
            <p:cNvSpPr/>
            <p:nvPr/>
          </p:nvSpPr>
          <p:spPr>
            <a:xfrm>
              <a:off x="5778891" y="3319723"/>
              <a:ext cx="76260" cy="29085"/>
            </a:xfrm>
            <a:custGeom>
              <a:avLst/>
              <a:gdLst/>
              <a:ahLst/>
              <a:cxnLst/>
              <a:rect l="l" t="t" r="r" b="b"/>
              <a:pathLst>
                <a:path w="2407" h="918" extrusionOk="0">
                  <a:moveTo>
                    <a:pt x="120" y="0"/>
                  </a:moveTo>
                  <a:cubicBezTo>
                    <a:pt x="25" y="0"/>
                    <a:pt x="1" y="48"/>
                    <a:pt x="25" y="84"/>
                  </a:cubicBezTo>
                  <a:lnTo>
                    <a:pt x="561" y="822"/>
                  </a:lnTo>
                  <a:cubicBezTo>
                    <a:pt x="608" y="858"/>
                    <a:pt x="703" y="905"/>
                    <a:pt x="787" y="905"/>
                  </a:cubicBezTo>
                  <a:lnTo>
                    <a:pt x="2275" y="917"/>
                  </a:lnTo>
                  <a:cubicBezTo>
                    <a:pt x="2370" y="917"/>
                    <a:pt x="2406" y="893"/>
                    <a:pt x="2370" y="822"/>
                  </a:cubicBezTo>
                  <a:lnTo>
                    <a:pt x="1739" y="84"/>
                  </a:lnTo>
                  <a:cubicBezTo>
                    <a:pt x="1692" y="36"/>
                    <a:pt x="1596" y="0"/>
                    <a:pt x="1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34;p44">
              <a:extLst>
                <a:ext uri="{FF2B5EF4-FFF2-40B4-BE49-F238E27FC236}">
                  <a16:creationId xmlns:a16="http://schemas.microsoft.com/office/drawing/2014/main" id="{AA6D6691-7BC9-9B8E-794C-4DFD36F9BA83}"/>
                </a:ext>
              </a:extLst>
            </p:cNvPr>
            <p:cNvSpPr/>
            <p:nvPr/>
          </p:nvSpPr>
          <p:spPr>
            <a:xfrm>
              <a:off x="5841907" y="3320103"/>
              <a:ext cx="79618" cy="29433"/>
            </a:xfrm>
            <a:custGeom>
              <a:avLst/>
              <a:gdLst/>
              <a:ahLst/>
              <a:cxnLst/>
              <a:rect l="l" t="t" r="r" b="b"/>
              <a:pathLst>
                <a:path w="2513" h="929" extrusionOk="0">
                  <a:moveTo>
                    <a:pt x="119" y="0"/>
                  </a:moveTo>
                  <a:cubicBezTo>
                    <a:pt x="48" y="0"/>
                    <a:pt x="0" y="48"/>
                    <a:pt x="48" y="95"/>
                  </a:cubicBezTo>
                  <a:lnTo>
                    <a:pt x="691" y="822"/>
                  </a:lnTo>
                  <a:cubicBezTo>
                    <a:pt x="715" y="869"/>
                    <a:pt x="822" y="905"/>
                    <a:pt x="917" y="905"/>
                  </a:cubicBezTo>
                  <a:lnTo>
                    <a:pt x="2405" y="929"/>
                  </a:lnTo>
                  <a:cubicBezTo>
                    <a:pt x="2489" y="929"/>
                    <a:pt x="2513" y="881"/>
                    <a:pt x="2465" y="834"/>
                  </a:cubicBezTo>
                  <a:lnTo>
                    <a:pt x="1751" y="95"/>
                  </a:lnTo>
                  <a:cubicBezTo>
                    <a:pt x="1703" y="48"/>
                    <a:pt x="1596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35;p44">
              <a:extLst>
                <a:ext uri="{FF2B5EF4-FFF2-40B4-BE49-F238E27FC236}">
                  <a16:creationId xmlns:a16="http://schemas.microsoft.com/office/drawing/2014/main" id="{F5D010AD-33C5-C47D-DD21-ECDC2B7D211A}"/>
                </a:ext>
              </a:extLst>
            </p:cNvPr>
            <p:cNvSpPr/>
            <p:nvPr/>
          </p:nvSpPr>
          <p:spPr>
            <a:xfrm>
              <a:off x="5905653" y="3320103"/>
              <a:ext cx="83008" cy="29813"/>
            </a:xfrm>
            <a:custGeom>
              <a:avLst/>
              <a:gdLst/>
              <a:ahLst/>
              <a:cxnLst/>
              <a:rect l="l" t="t" r="r" b="b"/>
              <a:pathLst>
                <a:path w="2620" h="941" extrusionOk="0">
                  <a:moveTo>
                    <a:pt x="108" y="0"/>
                  </a:moveTo>
                  <a:cubicBezTo>
                    <a:pt x="36" y="0"/>
                    <a:pt x="0" y="48"/>
                    <a:pt x="48" y="95"/>
                  </a:cubicBezTo>
                  <a:lnTo>
                    <a:pt x="774" y="834"/>
                  </a:lnTo>
                  <a:cubicBezTo>
                    <a:pt x="822" y="881"/>
                    <a:pt x="929" y="929"/>
                    <a:pt x="1013" y="929"/>
                  </a:cubicBezTo>
                  <a:lnTo>
                    <a:pt x="2501" y="941"/>
                  </a:lnTo>
                  <a:cubicBezTo>
                    <a:pt x="2584" y="941"/>
                    <a:pt x="2620" y="893"/>
                    <a:pt x="2560" y="834"/>
                  </a:cubicBezTo>
                  <a:lnTo>
                    <a:pt x="1739" y="95"/>
                  </a:lnTo>
                  <a:cubicBezTo>
                    <a:pt x="1703" y="48"/>
                    <a:pt x="1584" y="0"/>
                    <a:pt x="15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36;p44">
              <a:extLst>
                <a:ext uri="{FF2B5EF4-FFF2-40B4-BE49-F238E27FC236}">
                  <a16:creationId xmlns:a16="http://schemas.microsoft.com/office/drawing/2014/main" id="{504CB19A-5C8F-3BAB-D007-06F062C2F5E5}"/>
                </a:ext>
              </a:extLst>
            </p:cNvPr>
            <p:cNvSpPr/>
            <p:nvPr/>
          </p:nvSpPr>
          <p:spPr>
            <a:xfrm>
              <a:off x="5274949" y="3371397"/>
              <a:ext cx="302916" cy="63777"/>
            </a:xfrm>
            <a:custGeom>
              <a:avLst/>
              <a:gdLst/>
              <a:ahLst/>
              <a:cxnLst/>
              <a:rect l="l" t="t" r="r" b="b"/>
              <a:pathLst>
                <a:path w="9561" h="2013" extrusionOk="0">
                  <a:moveTo>
                    <a:pt x="846" y="0"/>
                  </a:moveTo>
                  <a:cubicBezTo>
                    <a:pt x="679" y="0"/>
                    <a:pt x="548" y="96"/>
                    <a:pt x="500" y="239"/>
                  </a:cubicBezTo>
                  <a:lnTo>
                    <a:pt x="72" y="1536"/>
                  </a:lnTo>
                  <a:cubicBezTo>
                    <a:pt x="0" y="1775"/>
                    <a:pt x="167" y="2013"/>
                    <a:pt x="417" y="2013"/>
                  </a:cubicBezTo>
                  <a:lnTo>
                    <a:pt x="9144" y="2013"/>
                  </a:lnTo>
                  <a:cubicBezTo>
                    <a:pt x="9406" y="2013"/>
                    <a:pt x="9561" y="1775"/>
                    <a:pt x="9490" y="1536"/>
                  </a:cubicBezTo>
                  <a:lnTo>
                    <a:pt x="9061" y="239"/>
                  </a:lnTo>
                  <a:cubicBezTo>
                    <a:pt x="9013" y="108"/>
                    <a:pt x="8870" y="0"/>
                    <a:pt x="8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37;p44">
              <a:extLst>
                <a:ext uri="{FF2B5EF4-FFF2-40B4-BE49-F238E27FC236}">
                  <a16:creationId xmlns:a16="http://schemas.microsoft.com/office/drawing/2014/main" id="{A9D6696B-61DB-FBD8-D151-E2F13565819C}"/>
                </a:ext>
              </a:extLst>
            </p:cNvPr>
            <p:cNvSpPr/>
            <p:nvPr/>
          </p:nvSpPr>
          <p:spPr>
            <a:xfrm>
              <a:off x="4965633" y="2688639"/>
              <a:ext cx="918919" cy="546618"/>
            </a:xfrm>
            <a:custGeom>
              <a:avLst/>
              <a:gdLst/>
              <a:ahLst/>
              <a:cxnLst/>
              <a:rect l="l" t="t" r="r" b="b"/>
              <a:pathLst>
                <a:path w="29004" h="17253" extrusionOk="0">
                  <a:moveTo>
                    <a:pt x="19741" y="0"/>
                  </a:moveTo>
                  <a:lnTo>
                    <a:pt x="18943" y="95"/>
                  </a:lnTo>
                  <a:lnTo>
                    <a:pt x="18133" y="60"/>
                  </a:lnTo>
                  <a:lnTo>
                    <a:pt x="17336" y="60"/>
                  </a:lnTo>
                  <a:lnTo>
                    <a:pt x="16514" y="107"/>
                  </a:lnTo>
                  <a:lnTo>
                    <a:pt x="15716" y="60"/>
                  </a:lnTo>
                  <a:lnTo>
                    <a:pt x="14907" y="48"/>
                  </a:lnTo>
                  <a:lnTo>
                    <a:pt x="14109" y="48"/>
                  </a:lnTo>
                  <a:lnTo>
                    <a:pt x="13299" y="24"/>
                  </a:lnTo>
                  <a:lnTo>
                    <a:pt x="12478" y="36"/>
                  </a:lnTo>
                  <a:lnTo>
                    <a:pt x="11680" y="36"/>
                  </a:lnTo>
                  <a:lnTo>
                    <a:pt x="10871" y="84"/>
                  </a:lnTo>
                  <a:lnTo>
                    <a:pt x="10073" y="84"/>
                  </a:lnTo>
                  <a:lnTo>
                    <a:pt x="9263" y="36"/>
                  </a:lnTo>
                  <a:lnTo>
                    <a:pt x="8454" y="119"/>
                  </a:lnTo>
                  <a:lnTo>
                    <a:pt x="7644" y="107"/>
                  </a:lnTo>
                  <a:lnTo>
                    <a:pt x="6846" y="95"/>
                  </a:lnTo>
                  <a:lnTo>
                    <a:pt x="6037" y="36"/>
                  </a:lnTo>
                  <a:lnTo>
                    <a:pt x="5215" y="119"/>
                  </a:lnTo>
                  <a:lnTo>
                    <a:pt x="4417" y="84"/>
                  </a:lnTo>
                  <a:lnTo>
                    <a:pt x="3608" y="60"/>
                  </a:lnTo>
                  <a:lnTo>
                    <a:pt x="2810" y="84"/>
                  </a:lnTo>
                  <a:lnTo>
                    <a:pt x="2000" y="84"/>
                  </a:lnTo>
                  <a:lnTo>
                    <a:pt x="1191" y="24"/>
                  </a:lnTo>
                  <a:lnTo>
                    <a:pt x="429" y="417"/>
                  </a:lnTo>
                  <a:lnTo>
                    <a:pt x="60" y="1191"/>
                  </a:lnTo>
                  <a:lnTo>
                    <a:pt x="83" y="1977"/>
                  </a:lnTo>
                  <a:lnTo>
                    <a:pt x="72" y="2786"/>
                  </a:lnTo>
                  <a:lnTo>
                    <a:pt x="95" y="3596"/>
                  </a:lnTo>
                  <a:lnTo>
                    <a:pt x="83" y="4394"/>
                  </a:lnTo>
                  <a:lnTo>
                    <a:pt x="36" y="5203"/>
                  </a:lnTo>
                  <a:lnTo>
                    <a:pt x="12" y="5989"/>
                  </a:lnTo>
                  <a:lnTo>
                    <a:pt x="83" y="6787"/>
                  </a:lnTo>
                  <a:lnTo>
                    <a:pt x="95" y="7596"/>
                  </a:lnTo>
                  <a:lnTo>
                    <a:pt x="36" y="8394"/>
                  </a:lnTo>
                  <a:lnTo>
                    <a:pt x="0" y="9192"/>
                  </a:lnTo>
                  <a:lnTo>
                    <a:pt x="131" y="9990"/>
                  </a:lnTo>
                  <a:lnTo>
                    <a:pt x="24" y="10799"/>
                  </a:lnTo>
                  <a:lnTo>
                    <a:pt x="12" y="11597"/>
                  </a:lnTo>
                  <a:lnTo>
                    <a:pt x="24" y="12383"/>
                  </a:lnTo>
                  <a:lnTo>
                    <a:pt x="36" y="13192"/>
                  </a:lnTo>
                  <a:lnTo>
                    <a:pt x="83" y="13990"/>
                  </a:lnTo>
                  <a:lnTo>
                    <a:pt x="12" y="14776"/>
                  </a:lnTo>
                  <a:lnTo>
                    <a:pt x="119" y="15585"/>
                  </a:lnTo>
                  <a:lnTo>
                    <a:pt x="60" y="16395"/>
                  </a:lnTo>
                  <a:lnTo>
                    <a:pt x="72" y="17181"/>
                  </a:lnTo>
                  <a:lnTo>
                    <a:pt x="869" y="17157"/>
                  </a:lnTo>
                  <a:lnTo>
                    <a:pt x="1679" y="17145"/>
                  </a:lnTo>
                  <a:lnTo>
                    <a:pt x="3286" y="17145"/>
                  </a:lnTo>
                  <a:lnTo>
                    <a:pt x="4084" y="17240"/>
                  </a:lnTo>
                  <a:lnTo>
                    <a:pt x="4882" y="17181"/>
                  </a:lnTo>
                  <a:lnTo>
                    <a:pt x="5679" y="17157"/>
                  </a:lnTo>
                  <a:lnTo>
                    <a:pt x="6489" y="17121"/>
                  </a:lnTo>
                  <a:lnTo>
                    <a:pt x="7287" y="17121"/>
                  </a:lnTo>
                  <a:lnTo>
                    <a:pt x="8096" y="17157"/>
                  </a:lnTo>
                  <a:lnTo>
                    <a:pt x="8894" y="17145"/>
                  </a:lnTo>
                  <a:lnTo>
                    <a:pt x="9704" y="17181"/>
                  </a:lnTo>
                  <a:lnTo>
                    <a:pt x="10501" y="17252"/>
                  </a:lnTo>
                  <a:lnTo>
                    <a:pt x="11311" y="17240"/>
                  </a:lnTo>
                  <a:lnTo>
                    <a:pt x="12097" y="17145"/>
                  </a:lnTo>
                  <a:lnTo>
                    <a:pt x="12895" y="17193"/>
                  </a:lnTo>
                  <a:lnTo>
                    <a:pt x="13704" y="17193"/>
                  </a:lnTo>
                  <a:lnTo>
                    <a:pt x="14502" y="17121"/>
                  </a:lnTo>
                  <a:lnTo>
                    <a:pt x="15312" y="17133"/>
                  </a:lnTo>
                  <a:lnTo>
                    <a:pt x="16109" y="17181"/>
                  </a:lnTo>
                  <a:lnTo>
                    <a:pt x="16907" y="17121"/>
                  </a:lnTo>
                  <a:lnTo>
                    <a:pt x="17705" y="17240"/>
                  </a:lnTo>
                  <a:lnTo>
                    <a:pt x="18514" y="17181"/>
                  </a:lnTo>
                  <a:lnTo>
                    <a:pt x="19312" y="17133"/>
                  </a:lnTo>
                  <a:lnTo>
                    <a:pt x="20122" y="17157"/>
                  </a:lnTo>
                  <a:lnTo>
                    <a:pt x="20919" y="17181"/>
                  </a:lnTo>
                  <a:lnTo>
                    <a:pt x="21705" y="17229"/>
                  </a:lnTo>
                  <a:lnTo>
                    <a:pt x="23313" y="17229"/>
                  </a:lnTo>
                  <a:lnTo>
                    <a:pt x="24122" y="17181"/>
                  </a:lnTo>
                  <a:lnTo>
                    <a:pt x="24920" y="17205"/>
                  </a:lnTo>
                  <a:lnTo>
                    <a:pt x="25730" y="17240"/>
                  </a:lnTo>
                  <a:lnTo>
                    <a:pt x="26527" y="17240"/>
                  </a:lnTo>
                  <a:lnTo>
                    <a:pt x="27325" y="17133"/>
                  </a:lnTo>
                  <a:lnTo>
                    <a:pt x="28123" y="17205"/>
                  </a:lnTo>
                  <a:lnTo>
                    <a:pt x="28897" y="17145"/>
                  </a:lnTo>
                  <a:lnTo>
                    <a:pt x="28968" y="16371"/>
                  </a:lnTo>
                  <a:lnTo>
                    <a:pt x="28873" y="15574"/>
                  </a:lnTo>
                  <a:lnTo>
                    <a:pt x="28944" y="14764"/>
                  </a:lnTo>
                  <a:lnTo>
                    <a:pt x="28944" y="13966"/>
                  </a:lnTo>
                  <a:lnTo>
                    <a:pt x="29004" y="13157"/>
                  </a:lnTo>
                  <a:lnTo>
                    <a:pt x="28956" y="12371"/>
                  </a:lnTo>
                  <a:lnTo>
                    <a:pt x="28885" y="11573"/>
                  </a:lnTo>
                  <a:lnTo>
                    <a:pt x="28980" y="10763"/>
                  </a:lnTo>
                  <a:lnTo>
                    <a:pt x="28908" y="9966"/>
                  </a:lnTo>
                  <a:lnTo>
                    <a:pt x="28849" y="9156"/>
                  </a:lnTo>
                  <a:lnTo>
                    <a:pt x="28873" y="8358"/>
                  </a:lnTo>
                  <a:lnTo>
                    <a:pt x="28932" y="7561"/>
                  </a:lnTo>
                  <a:lnTo>
                    <a:pt x="28897" y="6763"/>
                  </a:lnTo>
                  <a:lnTo>
                    <a:pt x="28980" y="5953"/>
                  </a:lnTo>
                  <a:lnTo>
                    <a:pt x="28980" y="5156"/>
                  </a:lnTo>
                  <a:lnTo>
                    <a:pt x="28968" y="4346"/>
                  </a:lnTo>
                  <a:lnTo>
                    <a:pt x="28968" y="3560"/>
                  </a:lnTo>
                  <a:lnTo>
                    <a:pt x="28980" y="2762"/>
                  </a:lnTo>
                  <a:lnTo>
                    <a:pt x="28968" y="1953"/>
                  </a:lnTo>
                  <a:lnTo>
                    <a:pt x="28956" y="1155"/>
                  </a:lnTo>
                  <a:lnTo>
                    <a:pt x="28587" y="393"/>
                  </a:lnTo>
                  <a:lnTo>
                    <a:pt x="27837" y="60"/>
                  </a:lnTo>
                  <a:lnTo>
                    <a:pt x="27027" y="24"/>
                  </a:lnTo>
                  <a:lnTo>
                    <a:pt x="26218" y="84"/>
                  </a:lnTo>
                  <a:lnTo>
                    <a:pt x="25396" y="84"/>
                  </a:lnTo>
                  <a:lnTo>
                    <a:pt x="24598" y="36"/>
                  </a:lnTo>
                  <a:lnTo>
                    <a:pt x="23789" y="24"/>
                  </a:lnTo>
                  <a:lnTo>
                    <a:pt x="22979" y="60"/>
                  </a:lnTo>
                  <a:lnTo>
                    <a:pt x="22170" y="0"/>
                  </a:lnTo>
                  <a:lnTo>
                    <a:pt x="21372" y="36"/>
                  </a:lnTo>
                  <a:lnTo>
                    <a:pt x="20562" y="24"/>
                  </a:lnTo>
                  <a:lnTo>
                    <a:pt x="19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38;p44">
              <a:extLst>
                <a:ext uri="{FF2B5EF4-FFF2-40B4-BE49-F238E27FC236}">
                  <a16:creationId xmlns:a16="http://schemas.microsoft.com/office/drawing/2014/main" id="{4ADE62A0-A3A2-8F32-01BF-3C2C2D065E03}"/>
                </a:ext>
              </a:extLst>
            </p:cNvPr>
            <p:cNvSpPr/>
            <p:nvPr/>
          </p:nvSpPr>
          <p:spPr>
            <a:xfrm>
              <a:off x="5241366" y="2733058"/>
              <a:ext cx="366693" cy="425243"/>
            </a:xfrm>
            <a:custGeom>
              <a:avLst/>
              <a:gdLst/>
              <a:ahLst/>
              <a:cxnLst/>
              <a:rect l="l" t="t" r="r" b="b"/>
              <a:pathLst>
                <a:path w="11574" h="13422" extrusionOk="0">
                  <a:moveTo>
                    <a:pt x="5799" y="0"/>
                  </a:moveTo>
                  <a:cubicBezTo>
                    <a:pt x="5680" y="0"/>
                    <a:pt x="5561" y="45"/>
                    <a:pt x="5466" y="134"/>
                  </a:cubicBezTo>
                  <a:cubicBezTo>
                    <a:pt x="4192" y="1372"/>
                    <a:pt x="2668" y="1956"/>
                    <a:pt x="655" y="1956"/>
                  </a:cubicBezTo>
                  <a:cubicBezTo>
                    <a:pt x="382" y="1956"/>
                    <a:pt x="179" y="2158"/>
                    <a:pt x="179" y="2432"/>
                  </a:cubicBezTo>
                  <a:cubicBezTo>
                    <a:pt x="179" y="2765"/>
                    <a:pt x="179" y="3099"/>
                    <a:pt x="167" y="3456"/>
                  </a:cubicBezTo>
                  <a:cubicBezTo>
                    <a:pt x="108" y="6837"/>
                    <a:pt x="1" y="11445"/>
                    <a:pt x="5644" y="13398"/>
                  </a:cubicBezTo>
                  <a:lnTo>
                    <a:pt x="5799" y="13421"/>
                  </a:lnTo>
                  <a:lnTo>
                    <a:pt x="5966" y="13398"/>
                  </a:lnTo>
                  <a:cubicBezTo>
                    <a:pt x="11573" y="11457"/>
                    <a:pt x="11490" y="6849"/>
                    <a:pt x="11431" y="3456"/>
                  </a:cubicBezTo>
                  <a:cubicBezTo>
                    <a:pt x="11419" y="3099"/>
                    <a:pt x="11419" y="2765"/>
                    <a:pt x="11419" y="2432"/>
                  </a:cubicBezTo>
                  <a:cubicBezTo>
                    <a:pt x="11419" y="2158"/>
                    <a:pt x="11204" y="1956"/>
                    <a:pt x="10942" y="1956"/>
                  </a:cubicBezTo>
                  <a:cubicBezTo>
                    <a:pt x="8930" y="1956"/>
                    <a:pt x="7406" y="1372"/>
                    <a:pt x="6132" y="134"/>
                  </a:cubicBezTo>
                  <a:cubicBezTo>
                    <a:pt x="6037" y="45"/>
                    <a:pt x="5918" y="0"/>
                    <a:pt x="5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39;p44">
              <a:extLst>
                <a:ext uri="{FF2B5EF4-FFF2-40B4-BE49-F238E27FC236}">
                  <a16:creationId xmlns:a16="http://schemas.microsoft.com/office/drawing/2014/main" id="{88F29CE6-0B84-A711-2DD9-106E7F563989}"/>
                </a:ext>
              </a:extLst>
            </p:cNvPr>
            <p:cNvSpPr/>
            <p:nvPr/>
          </p:nvSpPr>
          <p:spPr>
            <a:xfrm>
              <a:off x="5277579" y="2775671"/>
              <a:ext cx="293887" cy="340365"/>
            </a:xfrm>
            <a:custGeom>
              <a:avLst/>
              <a:gdLst/>
              <a:ahLst/>
              <a:cxnLst/>
              <a:rect l="l" t="t" r="r" b="b"/>
              <a:pathLst>
                <a:path w="9276" h="10743" extrusionOk="0">
                  <a:moveTo>
                    <a:pt x="4645" y="1"/>
                  </a:moveTo>
                  <a:cubicBezTo>
                    <a:pt x="4549" y="1"/>
                    <a:pt x="4454" y="33"/>
                    <a:pt x="4382" y="99"/>
                  </a:cubicBezTo>
                  <a:cubicBezTo>
                    <a:pt x="3370" y="1087"/>
                    <a:pt x="2144" y="1563"/>
                    <a:pt x="536" y="1563"/>
                  </a:cubicBezTo>
                  <a:cubicBezTo>
                    <a:pt x="310" y="1563"/>
                    <a:pt x="155" y="1718"/>
                    <a:pt x="155" y="1944"/>
                  </a:cubicBezTo>
                  <a:cubicBezTo>
                    <a:pt x="155" y="2206"/>
                    <a:pt x="155" y="2480"/>
                    <a:pt x="132" y="2766"/>
                  </a:cubicBezTo>
                  <a:cubicBezTo>
                    <a:pt x="96" y="5457"/>
                    <a:pt x="1" y="9159"/>
                    <a:pt x="4513" y="10707"/>
                  </a:cubicBezTo>
                  <a:lnTo>
                    <a:pt x="4644" y="10743"/>
                  </a:lnTo>
                  <a:lnTo>
                    <a:pt x="4775" y="10707"/>
                  </a:lnTo>
                  <a:cubicBezTo>
                    <a:pt x="9276" y="9159"/>
                    <a:pt x="9216" y="5469"/>
                    <a:pt x="9156" y="2766"/>
                  </a:cubicBezTo>
                  <a:cubicBezTo>
                    <a:pt x="9145" y="2480"/>
                    <a:pt x="9145" y="2206"/>
                    <a:pt x="9145" y="1944"/>
                  </a:cubicBezTo>
                  <a:cubicBezTo>
                    <a:pt x="9145" y="1718"/>
                    <a:pt x="8978" y="1563"/>
                    <a:pt x="8752" y="1563"/>
                  </a:cubicBezTo>
                  <a:cubicBezTo>
                    <a:pt x="7144" y="1563"/>
                    <a:pt x="5930" y="1099"/>
                    <a:pt x="4918" y="99"/>
                  </a:cubicBezTo>
                  <a:cubicBezTo>
                    <a:pt x="4840" y="33"/>
                    <a:pt x="4742" y="1"/>
                    <a:pt x="46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40;p44">
              <a:extLst>
                <a:ext uri="{FF2B5EF4-FFF2-40B4-BE49-F238E27FC236}">
                  <a16:creationId xmlns:a16="http://schemas.microsoft.com/office/drawing/2014/main" id="{FFC91C85-E379-04B0-3D0A-38D65A32F209}"/>
                </a:ext>
              </a:extLst>
            </p:cNvPr>
            <p:cNvSpPr/>
            <p:nvPr/>
          </p:nvSpPr>
          <p:spPr>
            <a:xfrm>
              <a:off x="5373387" y="2839131"/>
              <a:ext cx="102651" cy="192408"/>
            </a:xfrm>
            <a:custGeom>
              <a:avLst/>
              <a:gdLst/>
              <a:ahLst/>
              <a:cxnLst/>
              <a:rect l="l" t="t" r="r" b="b"/>
              <a:pathLst>
                <a:path w="3240" h="6073" extrusionOk="0">
                  <a:moveTo>
                    <a:pt x="1620" y="1"/>
                  </a:moveTo>
                  <a:cubicBezTo>
                    <a:pt x="727" y="1"/>
                    <a:pt x="1" y="727"/>
                    <a:pt x="1" y="1620"/>
                  </a:cubicBezTo>
                  <a:cubicBezTo>
                    <a:pt x="1" y="2180"/>
                    <a:pt x="287" y="2668"/>
                    <a:pt x="715" y="2965"/>
                  </a:cubicBezTo>
                  <a:lnTo>
                    <a:pt x="179" y="5513"/>
                  </a:lnTo>
                  <a:cubicBezTo>
                    <a:pt x="120" y="5811"/>
                    <a:pt x="358" y="6073"/>
                    <a:pt x="668" y="6073"/>
                  </a:cubicBezTo>
                  <a:lnTo>
                    <a:pt x="2573" y="6073"/>
                  </a:lnTo>
                  <a:cubicBezTo>
                    <a:pt x="2894" y="6073"/>
                    <a:pt x="3132" y="5787"/>
                    <a:pt x="3061" y="5513"/>
                  </a:cubicBezTo>
                  <a:lnTo>
                    <a:pt x="2525" y="2965"/>
                  </a:lnTo>
                  <a:cubicBezTo>
                    <a:pt x="2965" y="2668"/>
                    <a:pt x="3239" y="2180"/>
                    <a:pt x="3239" y="1620"/>
                  </a:cubicBezTo>
                  <a:cubicBezTo>
                    <a:pt x="3239" y="727"/>
                    <a:pt x="2513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41;p44">
              <a:extLst>
                <a:ext uri="{FF2B5EF4-FFF2-40B4-BE49-F238E27FC236}">
                  <a16:creationId xmlns:a16="http://schemas.microsoft.com/office/drawing/2014/main" id="{5EE3CD71-41BA-815F-20E9-69D607B1BE54}"/>
                </a:ext>
              </a:extLst>
            </p:cNvPr>
            <p:cNvSpPr/>
            <p:nvPr/>
          </p:nvSpPr>
          <p:spPr>
            <a:xfrm>
              <a:off x="4967882" y="2690508"/>
              <a:ext cx="444759" cy="542468"/>
            </a:xfrm>
            <a:custGeom>
              <a:avLst/>
              <a:gdLst/>
              <a:ahLst/>
              <a:cxnLst/>
              <a:rect l="l" t="t" r="r" b="b"/>
              <a:pathLst>
                <a:path w="14038" h="17122" extrusionOk="0">
                  <a:moveTo>
                    <a:pt x="11014" y="1"/>
                  </a:moveTo>
                  <a:lnTo>
                    <a:pt x="1" y="16705"/>
                  </a:lnTo>
                  <a:lnTo>
                    <a:pt x="1" y="17122"/>
                  </a:lnTo>
                  <a:lnTo>
                    <a:pt x="2739" y="17122"/>
                  </a:lnTo>
                  <a:lnTo>
                    <a:pt x="14038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42;p44">
              <a:extLst>
                <a:ext uri="{FF2B5EF4-FFF2-40B4-BE49-F238E27FC236}">
                  <a16:creationId xmlns:a16="http://schemas.microsoft.com/office/drawing/2014/main" id="{610C5FA0-14A4-9DF3-62F7-F69E01AC7900}"/>
                </a:ext>
              </a:extLst>
            </p:cNvPr>
            <p:cNvSpPr/>
            <p:nvPr/>
          </p:nvSpPr>
          <p:spPr>
            <a:xfrm>
              <a:off x="5426962" y="2690508"/>
              <a:ext cx="446280" cy="542848"/>
            </a:xfrm>
            <a:custGeom>
              <a:avLst/>
              <a:gdLst/>
              <a:ahLst/>
              <a:cxnLst/>
              <a:rect l="l" t="t" r="r" b="b"/>
              <a:pathLst>
                <a:path w="14086" h="17134" extrusionOk="0">
                  <a:moveTo>
                    <a:pt x="11299" y="1"/>
                  </a:moveTo>
                  <a:lnTo>
                    <a:pt x="0" y="17134"/>
                  </a:lnTo>
                  <a:lnTo>
                    <a:pt x="3025" y="17134"/>
                  </a:lnTo>
                  <a:lnTo>
                    <a:pt x="14086" y="358"/>
                  </a:lnTo>
                  <a:cubicBezTo>
                    <a:pt x="13895" y="132"/>
                    <a:pt x="13597" y="1"/>
                    <a:pt x="13276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43;p44">
              <a:extLst>
                <a:ext uri="{FF2B5EF4-FFF2-40B4-BE49-F238E27FC236}">
                  <a16:creationId xmlns:a16="http://schemas.microsoft.com/office/drawing/2014/main" id="{31BF8DB8-811B-C267-A737-631E8B83DE72}"/>
                </a:ext>
              </a:extLst>
            </p:cNvPr>
            <p:cNvSpPr/>
            <p:nvPr/>
          </p:nvSpPr>
          <p:spPr>
            <a:xfrm>
              <a:off x="5150469" y="2690508"/>
              <a:ext cx="528116" cy="542468"/>
            </a:xfrm>
            <a:custGeom>
              <a:avLst/>
              <a:gdLst/>
              <a:ahLst/>
              <a:cxnLst/>
              <a:rect l="l" t="t" r="r" b="b"/>
              <a:pathLst>
                <a:path w="16669" h="17122" extrusionOk="0">
                  <a:moveTo>
                    <a:pt x="11287" y="1"/>
                  </a:moveTo>
                  <a:lnTo>
                    <a:pt x="0" y="17122"/>
                  </a:lnTo>
                  <a:lnTo>
                    <a:pt x="5370" y="17122"/>
                  </a:lnTo>
                  <a:lnTo>
                    <a:pt x="16669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45;p44">
              <a:extLst>
                <a:ext uri="{FF2B5EF4-FFF2-40B4-BE49-F238E27FC236}">
                  <a16:creationId xmlns:a16="http://schemas.microsoft.com/office/drawing/2014/main" id="{C19F9BE3-58F9-1266-2B07-C8EACA54B4D0}"/>
                </a:ext>
              </a:extLst>
            </p:cNvPr>
            <p:cNvSpPr/>
            <p:nvPr/>
          </p:nvSpPr>
          <p:spPr>
            <a:xfrm>
              <a:off x="5960337" y="3834088"/>
              <a:ext cx="141494" cy="140417"/>
            </a:xfrm>
            <a:custGeom>
              <a:avLst/>
              <a:gdLst/>
              <a:ahLst/>
              <a:cxnLst/>
              <a:rect l="l" t="t" r="r" b="b"/>
              <a:pathLst>
                <a:path w="4466" h="4432" extrusionOk="0">
                  <a:moveTo>
                    <a:pt x="210" y="1"/>
                  </a:moveTo>
                  <a:cubicBezTo>
                    <a:pt x="159" y="1"/>
                    <a:pt x="113" y="25"/>
                    <a:pt x="72" y="65"/>
                  </a:cubicBezTo>
                  <a:cubicBezTo>
                    <a:pt x="25" y="124"/>
                    <a:pt x="1" y="196"/>
                    <a:pt x="25" y="267"/>
                  </a:cubicBezTo>
                  <a:lnTo>
                    <a:pt x="1180" y="3708"/>
                  </a:lnTo>
                  <a:cubicBezTo>
                    <a:pt x="1203" y="3780"/>
                    <a:pt x="1251" y="3827"/>
                    <a:pt x="1322" y="3839"/>
                  </a:cubicBezTo>
                  <a:cubicBezTo>
                    <a:pt x="1335" y="3841"/>
                    <a:pt x="1347" y="3842"/>
                    <a:pt x="1360" y="3842"/>
                  </a:cubicBezTo>
                  <a:cubicBezTo>
                    <a:pt x="1421" y="3842"/>
                    <a:pt x="1483" y="3819"/>
                    <a:pt x="1513" y="3780"/>
                  </a:cubicBezTo>
                  <a:lnTo>
                    <a:pt x="2096" y="3196"/>
                  </a:lnTo>
                  <a:lnTo>
                    <a:pt x="3275" y="4375"/>
                  </a:lnTo>
                  <a:cubicBezTo>
                    <a:pt x="3328" y="4414"/>
                    <a:pt x="3387" y="4432"/>
                    <a:pt x="3436" y="4432"/>
                  </a:cubicBezTo>
                  <a:cubicBezTo>
                    <a:pt x="3476" y="4432"/>
                    <a:pt x="3509" y="4420"/>
                    <a:pt x="3525" y="4399"/>
                  </a:cubicBezTo>
                  <a:lnTo>
                    <a:pt x="4394" y="3542"/>
                  </a:lnTo>
                  <a:cubicBezTo>
                    <a:pt x="4466" y="3470"/>
                    <a:pt x="4466" y="3339"/>
                    <a:pt x="4394" y="3256"/>
                  </a:cubicBezTo>
                  <a:lnTo>
                    <a:pt x="3216" y="2089"/>
                  </a:lnTo>
                  <a:lnTo>
                    <a:pt x="3799" y="1506"/>
                  </a:lnTo>
                  <a:cubicBezTo>
                    <a:pt x="3859" y="1446"/>
                    <a:pt x="3870" y="1387"/>
                    <a:pt x="3859" y="1315"/>
                  </a:cubicBezTo>
                  <a:cubicBezTo>
                    <a:pt x="3835" y="1232"/>
                    <a:pt x="3775" y="1172"/>
                    <a:pt x="3716" y="1160"/>
                  </a:cubicBezTo>
                  <a:lnTo>
                    <a:pt x="287" y="17"/>
                  </a:lnTo>
                  <a:cubicBezTo>
                    <a:pt x="260" y="6"/>
                    <a:pt x="234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46;p44">
              <a:extLst>
                <a:ext uri="{FF2B5EF4-FFF2-40B4-BE49-F238E27FC236}">
                  <a16:creationId xmlns:a16="http://schemas.microsoft.com/office/drawing/2014/main" id="{2E49E8A9-F0D3-EC34-8F74-226C06056538}"/>
                </a:ext>
              </a:extLst>
            </p:cNvPr>
            <p:cNvSpPr/>
            <p:nvPr/>
          </p:nvSpPr>
          <p:spPr>
            <a:xfrm>
              <a:off x="4450729" y="2241631"/>
              <a:ext cx="43405" cy="43405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0" y="310"/>
                    <a:pt x="0" y="691"/>
                  </a:cubicBezTo>
                  <a:cubicBezTo>
                    <a:pt x="0" y="1072"/>
                    <a:pt x="298" y="1370"/>
                    <a:pt x="679" y="1370"/>
                  </a:cubicBezTo>
                  <a:cubicBezTo>
                    <a:pt x="1060" y="1370"/>
                    <a:pt x="1369" y="1072"/>
                    <a:pt x="1369" y="691"/>
                  </a:cubicBezTo>
                  <a:cubicBezTo>
                    <a:pt x="1369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47;p44">
              <a:extLst>
                <a:ext uri="{FF2B5EF4-FFF2-40B4-BE49-F238E27FC236}">
                  <a16:creationId xmlns:a16="http://schemas.microsoft.com/office/drawing/2014/main" id="{B5459655-9290-D767-D99F-512DCFC066C6}"/>
                </a:ext>
              </a:extLst>
            </p:cNvPr>
            <p:cNvSpPr/>
            <p:nvPr/>
          </p:nvSpPr>
          <p:spPr>
            <a:xfrm>
              <a:off x="4450729" y="1664090"/>
              <a:ext cx="43405" cy="43437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79" y="1"/>
                  </a:moveTo>
                  <a:cubicBezTo>
                    <a:pt x="298" y="1"/>
                    <a:pt x="0" y="310"/>
                    <a:pt x="0" y="680"/>
                  </a:cubicBezTo>
                  <a:cubicBezTo>
                    <a:pt x="0" y="1061"/>
                    <a:pt x="298" y="1370"/>
                    <a:pt x="679" y="1370"/>
                  </a:cubicBezTo>
                  <a:cubicBezTo>
                    <a:pt x="1060" y="1370"/>
                    <a:pt x="1369" y="1061"/>
                    <a:pt x="1369" y="680"/>
                  </a:cubicBezTo>
                  <a:cubicBezTo>
                    <a:pt x="1369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53;p44">
              <a:extLst>
                <a:ext uri="{FF2B5EF4-FFF2-40B4-BE49-F238E27FC236}">
                  <a16:creationId xmlns:a16="http://schemas.microsoft.com/office/drawing/2014/main" id="{B1CA809D-BEBA-18D0-42B0-ED11BC72DC35}"/>
                </a:ext>
              </a:extLst>
            </p:cNvPr>
            <p:cNvSpPr/>
            <p:nvPr/>
          </p:nvSpPr>
          <p:spPr>
            <a:xfrm>
              <a:off x="4730232" y="3738819"/>
              <a:ext cx="43405" cy="43405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0"/>
                  </a:moveTo>
                  <a:cubicBezTo>
                    <a:pt x="298" y="0"/>
                    <a:pt x="1" y="310"/>
                    <a:pt x="1" y="679"/>
                  </a:cubicBezTo>
                  <a:cubicBezTo>
                    <a:pt x="1" y="1060"/>
                    <a:pt x="298" y="1369"/>
                    <a:pt x="679" y="1369"/>
                  </a:cubicBezTo>
                  <a:cubicBezTo>
                    <a:pt x="1060" y="1369"/>
                    <a:pt x="1370" y="1060"/>
                    <a:pt x="1370" y="679"/>
                  </a:cubicBezTo>
                  <a:cubicBezTo>
                    <a:pt x="1370" y="310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59;p44">
              <a:extLst>
                <a:ext uri="{FF2B5EF4-FFF2-40B4-BE49-F238E27FC236}">
                  <a16:creationId xmlns:a16="http://schemas.microsoft.com/office/drawing/2014/main" id="{6534AE90-4F0D-3BE2-FCBB-74B00F3B316E}"/>
                </a:ext>
              </a:extLst>
            </p:cNvPr>
            <p:cNvSpPr/>
            <p:nvPr/>
          </p:nvSpPr>
          <p:spPr>
            <a:xfrm>
              <a:off x="6184807" y="2418165"/>
              <a:ext cx="43405" cy="43405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298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60" y="1370"/>
                    <a:pt x="1369" y="1060"/>
                    <a:pt x="1369" y="679"/>
                  </a:cubicBezTo>
                  <a:cubicBezTo>
                    <a:pt x="1369" y="298"/>
                    <a:pt x="1060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65;p44">
              <a:extLst>
                <a:ext uri="{FF2B5EF4-FFF2-40B4-BE49-F238E27FC236}">
                  <a16:creationId xmlns:a16="http://schemas.microsoft.com/office/drawing/2014/main" id="{89A797F8-F2E4-A18C-BB1B-49465547743D}"/>
                </a:ext>
              </a:extLst>
            </p:cNvPr>
            <p:cNvSpPr/>
            <p:nvPr/>
          </p:nvSpPr>
          <p:spPr>
            <a:xfrm>
              <a:off x="6083328" y="3738819"/>
              <a:ext cx="43405" cy="43405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79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72" y="1369"/>
                    <a:pt x="1370" y="1060"/>
                    <a:pt x="1370" y="679"/>
                  </a:cubicBezTo>
                  <a:cubicBezTo>
                    <a:pt x="1370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2277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E12F4-1A71-7481-A8CD-A8CC3E20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977" y="1940193"/>
            <a:ext cx="4588477" cy="572700"/>
          </a:xfrm>
        </p:spPr>
        <p:txBody>
          <a:bodyPr/>
          <a:lstStyle/>
          <a:p>
            <a:r>
              <a:rPr lang="en" altLang="zh-CN" sz="6000" dirty="0"/>
              <a:t>Thank you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3374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Cybersecurity Infographics</a:t>
            </a:r>
            <a:endParaRPr dirty="0"/>
          </a:p>
        </p:txBody>
      </p:sp>
      <p:grpSp>
        <p:nvGrpSpPr>
          <p:cNvPr id="367" name="Google Shape;367;p19"/>
          <p:cNvGrpSpPr/>
          <p:nvPr/>
        </p:nvGrpSpPr>
        <p:grpSpPr>
          <a:xfrm>
            <a:off x="5328178" y="3305225"/>
            <a:ext cx="3350029" cy="1057250"/>
            <a:chOff x="5328178" y="3305225"/>
            <a:chExt cx="3350029" cy="1057250"/>
          </a:xfrm>
        </p:grpSpPr>
        <p:cxnSp>
          <p:nvCxnSpPr>
            <p:cNvPr id="368" name="Google Shape;368;p19"/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" name="Google Shape;369;p19"/>
            <p:cNvGrpSpPr/>
            <p:nvPr/>
          </p:nvGrpSpPr>
          <p:grpSpPr>
            <a:xfrm>
              <a:off x="6147685" y="3460810"/>
              <a:ext cx="2530523" cy="901665"/>
              <a:chOff x="6147685" y="3460810"/>
              <a:chExt cx="2530523" cy="901665"/>
            </a:xfrm>
          </p:grpSpPr>
          <p:grpSp>
            <p:nvGrpSpPr>
              <p:cNvPr id="370" name="Google Shape;370;p19"/>
              <p:cNvGrpSpPr/>
              <p:nvPr/>
            </p:nvGrpSpPr>
            <p:grpSpPr>
              <a:xfrm>
                <a:off x="6147685" y="3460810"/>
                <a:ext cx="2530523" cy="901665"/>
                <a:chOff x="6147685" y="3460810"/>
                <a:chExt cx="2530523" cy="901665"/>
              </a:xfrm>
            </p:grpSpPr>
            <p:sp>
              <p:nvSpPr>
                <p:cNvPr id="371" name="Google Shape;371;p19"/>
                <p:cNvSpPr/>
                <p:nvPr/>
              </p:nvSpPr>
              <p:spPr>
                <a:xfrm flipH="1">
                  <a:off x="6147685" y="3460810"/>
                  <a:ext cx="2079483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2" h="19611" extrusionOk="0">
                      <a:moveTo>
                        <a:pt x="46840" y="19610"/>
                      </a:moveTo>
                      <a:lnTo>
                        <a:pt x="1" y="19610"/>
                      </a:lnTo>
                      <a:lnTo>
                        <a:pt x="1" y="1"/>
                      </a:lnTo>
                      <a:lnTo>
                        <a:pt x="46840" y="1"/>
                      </a:lnTo>
                      <a:cubicBezTo>
                        <a:pt x="49531" y="1"/>
                        <a:pt x="51722" y="2191"/>
                        <a:pt x="51722" y="4882"/>
                      </a:cubicBezTo>
                      <a:lnTo>
                        <a:pt x="51722" y="14729"/>
                      </a:lnTo>
                      <a:cubicBezTo>
                        <a:pt x="51722" y="17431"/>
                        <a:pt x="49531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 flipH="1">
                  <a:off x="6191229" y="3510648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lnTo>
                        <a:pt x="0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9"/>
                <p:cNvSpPr/>
                <p:nvPr/>
              </p:nvSpPr>
              <p:spPr>
                <a:xfrm flipH="1">
                  <a:off x="7776037" y="3460810"/>
                  <a:ext cx="902171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22" h="19611" extrusionOk="0">
                      <a:moveTo>
                        <a:pt x="19622" y="9811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11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1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9"/>
                <p:cNvSpPr/>
                <p:nvPr/>
              </p:nvSpPr>
              <p:spPr>
                <a:xfrm flipH="1">
                  <a:off x="7812728" y="3498602"/>
                  <a:ext cx="827733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3" h="17979" extrusionOk="0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90" y="17431"/>
                      </a:cubicBezTo>
                      <a:cubicBezTo>
                        <a:pt x="13657" y="17431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5" name="Google Shape;375;p19"/>
              <p:cNvSpPr/>
              <p:nvPr/>
            </p:nvSpPr>
            <p:spPr>
              <a:xfrm flipH="1">
                <a:off x="7942433" y="3660209"/>
                <a:ext cx="567730" cy="498074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10833" extrusionOk="0">
                    <a:moveTo>
                      <a:pt x="5168" y="295"/>
                    </a:moveTo>
                    <a:cubicBezTo>
                      <a:pt x="4489" y="664"/>
                      <a:pt x="3929" y="1391"/>
                      <a:pt x="3536" y="2343"/>
                    </a:cubicBezTo>
                    <a:lnTo>
                      <a:pt x="1941" y="2343"/>
                    </a:lnTo>
                    <a:cubicBezTo>
                      <a:pt x="2393" y="1748"/>
                      <a:pt x="2965" y="1224"/>
                      <a:pt x="3656" y="843"/>
                    </a:cubicBezTo>
                    <a:cubicBezTo>
                      <a:pt x="4132" y="569"/>
                      <a:pt x="4644" y="390"/>
                      <a:pt x="5168" y="295"/>
                    </a:cubicBezTo>
                    <a:close/>
                    <a:moveTo>
                      <a:pt x="6061" y="236"/>
                    </a:moveTo>
                    <a:lnTo>
                      <a:pt x="6061" y="2355"/>
                    </a:lnTo>
                    <a:lnTo>
                      <a:pt x="3763" y="2355"/>
                    </a:lnTo>
                    <a:cubicBezTo>
                      <a:pt x="4287" y="1105"/>
                      <a:pt x="5120" y="295"/>
                      <a:pt x="6061" y="236"/>
                    </a:cubicBezTo>
                    <a:close/>
                    <a:moveTo>
                      <a:pt x="6251" y="236"/>
                    </a:moveTo>
                    <a:cubicBezTo>
                      <a:pt x="7180" y="295"/>
                      <a:pt x="8025" y="1105"/>
                      <a:pt x="8537" y="2355"/>
                    </a:cubicBezTo>
                    <a:lnTo>
                      <a:pt x="6251" y="2355"/>
                    </a:lnTo>
                    <a:lnTo>
                      <a:pt x="6251" y="236"/>
                    </a:lnTo>
                    <a:close/>
                    <a:moveTo>
                      <a:pt x="7144" y="295"/>
                    </a:moveTo>
                    <a:lnTo>
                      <a:pt x="7144" y="295"/>
                    </a:lnTo>
                    <a:cubicBezTo>
                      <a:pt x="8406" y="545"/>
                      <a:pt x="9585" y="1260"/>
                      <a:pt x="10383" y="2355"/>
                    </a:cubicBezTo>
                    <a:lnTo>
                      <a:pt x="8763" y="2355"/>
                    </a:lnTo>
                    <a:cubicBezTo>
                      <a:pt x="8382" y="1403"/>
                      <a:pt x="7799" y="664"/>
                      <a:pt x="7144" y="295"/>
                    </a:cubicBezTo>
                    <a:close/>
                    <a:moveTo>
                      <a:pt x="3465" y="2569"/>
                    </a:moveTo>
                    <a:cubicBezTo>
                      <a:pt x="3167" y="3367"/>
                      <a:pt x="2989" y="4320"/>
                      <a:pt x="2977" y="5332"/>
                    </a:cubicBezTo>
                    <a:lnTo>
                      <a:pt x="965" y="5332"/>
                    </a:lnTo>
                    <a:cubicBezTo>
                      <a:pt x="977" y="4355"/>
                      <a:pt x="1274" y="3391"/>
                      <a:pt x="1810" y="2569"/>
                    </a:cubicBezTo>
                    <a:close/>
                    <a:moveTo>
                      <a:pt x="6061" y="2569"/>
                    </a:moveTo>
                    <a:lnTo>
                      <a:pt x="6061" y="5332"/>
                    </a:lnTo>
                    <a:lnTo>
                      <a:pt x="3179" y="5332"/>
                    </a:lnTo>
                    <a:cubicBezTo>
                      <a:pt x="3191" y="4308"/>
                      <a:pt x="3382" y="3355"/>
                      <a:pt x="3679" y="2569"/>
                    </a:cubicBezTo>
                    <a:close/>
                    <a:moveTo>
                      <a:pt x="8632" y="2569"/>
                    </a:moveTo>
                    <a:cubicBezTo>
                      <a:pt x="8930" y="3367"/>
                      <a:pt x="9109" y="4320"/>
                      <a:pt x="9120" y="5332"/>
                    </a:cubicBezTo>
                    <a:lnTo>
                      <a:pt x="6251" y="5332"/>
                    </a:lnTo>
                    <a:lnTo>
                      <a:pt x="6251" y="2569"/>
                    </a:lnTo>
                    <a:close/>
                    <a:moveTo>
                      <a:pt x="10525" y="2569"/>
                    </a:moveTo>
                    <a:cubicBezTo>
                      <a:pt x="10597" y="2676"/>
                      <a:pt x="10668" y="2796"/>
                      <a:pt x="10728" y="2903"/>
                    </a:cubicBezTo>
                    <a:cubicBezTo>
                      <a:pt x="11156" y="3689"/>
                      <a:pt x="11371" y="4522"/>
                      <a:pt x="11371" y="5332"/>
                    </a:cubicBezTo>
                    <a:lnTo>
                      <a:pt x="9335" y="5332"/>
                    </a:lnTo>
                    <a:cubicBezTo>
                      <a:pt x="9311" y="4320"/>
                      <a:pt x="9132" y="3367"/>
                      <a:pt x="8835" y="2569"/>
                    </a:cubicBezTo>
                    <a:close/>
                    <a:moveTo>
                      <a:pt x="2977" y="5546"/>
                    </a:moveTo>
                    <a:cubicBezTo>
                      <a:pt x="2989" y="6558"/>
                      <a:pt x="3167" y="7510"/>
                      <a:pt x="3465" y="8308"/>
                    </a:cubicBezTo>
                    <a:lnTo>
                      <a:pt x="1846" y="8308"/>
                    </a:lnTo>
                    <a:cubicBezTo>
                      <a:pt x="1751" y="8177"/>
                      <a:pt x="1679" y="8058"/>
                      <a:pt x="1584" y="7915"/>
                    </a:cubicBezTo>
                    <a:cubicBezTo>
                      <a:pt x="1191" y="7165"/>
                      <a:pt x="977" y="6344"/>
                      <a:pt x="965" y="5546"/>
                    </a:cubicBezTo>
                    <a:close/>
                    <a:moveTo>
                      <a:pt x="6061" y="5546"/>
                    </a:moveTo>
                    <a:lnTo>
                      <a:pt x="6061" y="8308"/>
                    </a:lnTo>
                    <a:lnTo>
                      <a:pt x="3679" y="8308"/>
                    </a:lnTo>
                    <a:cubicBezTo>
                      <a:pt x="3382" y="7510"/>
                      <a:pt x="3191" y="6558"/>
                      <a:pt x="3179" y="5546"/>
                    </a:cubicBezTo>
                    <a:close/>
                    <a:moveTo>
                      <a:pt x="9120" y="5546"/>
                    </a:moveTo>
                    <a:cubicBezTo>
                      <a:pt x="9109" y="6570"/>
                      <a:pt x="8930" y="7522"/>
                      <a:pt x="8632" y="8308"/>
                    </a:cubicBezTo>
                    <a:lnTo>
                      <a:pt x="6251" y="8308"/>
                    </a:lnTo>
                    <a:lnTo>
                      <a:pt x="6251" y="5546"/>
                    </a:lnTo>
                    <a:close/>
                    <a:moveTo>
                      <a:pt x="11371" y="5546"/>
                    </a:moveTo>
                    <a:cubicBezTo>
                      <a:pt x="11335" y="6522"/>
                      <a:pt x="11037" y="7499"/>
                      <a:pt x="10490" y="8308"/>
                    </a:cubicBezTo>
                    <a:lnTo>
                      <a:pt x="8835" y="8308"/>
                    </a:lnTo>
                    <a:cubicBezTo>
                      <a:pt x="9132" y="7510"/>
                      <a:pt x="9311" y="6558"/>
                      <a:pt x="9335" y="5546"/>
                    </a:cubicBezTo>
                    <a:close/>
                    <a:moveTo>
                      <a:pt x="3536" y="8522"/>
                    </a:moveTo>
                    <a:cubicBezTo>
                      <a:pt x="3894" y="9404"/>
                      <a:pt x="4406" y="10094"/>
                      <a:pt x="5013" y="10487"/>
                    </a:cubicBezTo>
                    <a:cubicBezTo>
                      <a:pt x="3834" y="10201"/>
                      <a:pt x="2751" y="9534"/>
                      <a:pt x="1989" y="8522"/>
                    </a:cubicBezTo>
                    <a:close/>
                    <a:moveTo>
                      <a:pt x="10359" y="8522"/>
                    </a:moveTo>
                    <a:cubicBezTo>
                      <a:pt x="9906" y="9106"/>
                      <a:pt x="9347" y="9606"/>
                      <a:pt x="8680" y="9975"/>
                    </a:cubicBezTo>
                    <a:cubicBezTo>
                      <a:pt x="8228" y="10237"/>
                      <a:pt x="7751" y="10392"/>
                      <a:pt x="7275" y="10499"/>
                    </a:cubicBezTo>
                    <a:cubicBezTo>
                      <a:pt x="7882" y="10118"/>
                      <a:pt x="8406" y="9415"/>
                      <a:pt x="8775" y="8522"/>
                    </a:cubicBezTo>
                    <a:close/>
                    <a:moveTo>
                      <a:pt x="6061" y="8522"/>
                    </a:moveTo>
                    <a:lnTo>
                      <a:pt x="6061" y="10618"/>
                    </a:lnTo>
                    <a:cubicBezTo>
                      <a:pt x="5965" y="10618"/>
                      <a:pt x="5858" y="10618"/>
                      <a:pt x="5775" y="10606"/>
                    </a:cubicBezTo>
                    <a:cubicBezTo>
                      <a:pt x="4953" y="10427"/>
                      <a:pt x="4227" y="9642"/>
                      <a:pt x="3763" y="8522"/>
                    </a:cubicBezTo>
                    <a:close/>
                    <a:moveTo>
                      <a:pt x="8537" y="8522"/>
                    </a:moveTo>
                    <a:cubicBezTo>
                      <a:pt x="8061" y="9642"/>
                      <a:pt x="7346" y="10427"/>
                      <a:pt x="6513" y="10606"/>
                    </a:cubicBezTo>
                    <a:cubicBezTo>
                      <a:pt x="6442" y="10606"/>
                      <a:pt x="6358" y="10606"/>
                      <a:pt x="6251" y="10618"/>
                    </a:cubicBezTo>
                    <a:lnTo>
                      <a:pt x="6251" y="8522"/>
                    </a:lnTo>
                    <a:close/>
                    <a:moveTo>
                      <a:pt x="6161" y="1"/>
                    </a:moveTo>
                    <a:cubicBezTo>
                      <a:pt x="5283" y="1"/>
                      <a:pt x="4393" y="214"/>
                      <a:pt x="3572" y="664"/>
                    </a:cubicBezTo>
                    <a:cubicBezTo>
                      <a:pt x="953" y="2093"/>
                      <a:pt x="0" y="5391"/>
                      <a:pt x="1429" y="7999"/>
                    </a:cubicBezTo>
                    <a:cubicBezTo>
                      <a:pt x="2334" y="9665"/>
                      <a:pt x="4001" y="10642"/>
                      <a:pt x="5763" y="10785"/>
                    </a:cubicBezTo>
                    <a:cubicBezTo>
                      <a:pt x="5894" y="10808"/>
                      <a:pt x="6025" y="10832"/>
                      <a:pt x="6156" y="10832"/>
                    </a:cubicBezTo>
                    <a:cubicBezTo>
                      <a:pt x="6275" y="10832"/>
                      <a:pt x="6418" y="10808"/>
                      <a:pt x="6537" y="10785"/>
                    </a:cubicBezTo>
                    <a:cubicBezTo>
                      <a:pt x="7287" y="10737"/>
                      <a:pt x="8061" y="10511"/>
                      <a:pt x="8775" y="10130"/>
                    </a:cubicBezTo>
                    <a:cubicBezTo>
                      <a:pt x="11383" y="8713"/>
                      <a:pt x="12347" y="5427"/>
                      <a:pt x="10906" y="2807"/>
                    </a:cubicBezTo>
                    <a:cubicBezTo>
                      <a:pt x="9928" y="1013"/>
                      <a:pt x="8071" y="1"/>
                      <a:pt x="6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19"/>
          <p:cNvGrpSpPr/>
          <p:nvPr/>
        </p:nvGrpSpPr>
        <p:grpSpPr>
          <a:xfrm>
            <a:off x="5328178" y="1528475"/>
            <a:ext cx="3350029" cy="902950"/>
            <a:chOff x="5328178" y="1528475"/>
            <a:chExt cx="3350029" cy="902950"/>
          </a:xfrm>
        </p:grpSpPr>
        <p:cxnSp>
          <p:nvCxnSpPr>
            <p:cNvPr id="377" name="Google Shape;377;p19"/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8" name="Google Shape;378;p19"/>
            <p:cNvGrpSpPr/>
            <p:nvPr/>
          </p:nvGrpSpPr>
          <p:grpSpPr>
            <a:xfrm>
              <a:off x="6147780" y="1528475"/>
              <a:ext cx="2530428" cy="901665"/>
              <a:chOff x="6147780" y="1528475"/>
              <a:chExt cx="2530428" cy="901665"/>
            </a:xfrm>
          </p:grpSpPr>
          <p:grpSp>
            <p:nvGrpSpPr>
              <p:cNvPr id="379" name="Google Shape;379;p19"/>
              <p:cNvGrpSpPr/>
              <p:nvPr/>
            </p:nvGrpSpPr>
            <p:grpSpPr>
              <a:xfrm>
                <a:off x="6147780" y="1528475"/>
                <a:ext cx="2530428" cy="901665"/>
                <a:chOff x="6147780" y="1528475"/>
                <a:chExt cx="2530428" cy="901665"/>
              </a:xfrm>
            </p:grpSpPr>
            <p:sp>
              <p:nvSpPr>
                <p:cNvPr id="380" name="Google Shape;380;p19"/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 flipH="1">
                  <a:off x="7776037" y="1528476"/>
                  <a:ext cx="902171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22" h="19611" extrusionOk="0">
                      <a:moveTo>
                        <a:pt x="19622" y="9800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00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 flipH="1">
                  <a:off x="7812728" y="1566268"/>
                  <a:ext cx="827733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3" h="17979" extrusionOk="0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90" y="17443"/>
                      </a:cubicBezTo>
                      <a:cubicBezTo>
                        <a:pt x="13657" y="17443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 flipH="1">
                <a:off x="7981149" y="1805549"/>
                <a:ext cx="489433" cy="346534"/>
                <a:chOff x="6212362" y="1971581"/>
                <a:chExt cx="446318" cy="316007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6378605" y="1971581"/>
                  <a:ext cx="113372" cy="11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" h="2715" extrusionOk="0">
                      <a:moveTo>
                        <a:pt x="1346" y="215"/>
                      </a:moveTo>
                      <a:cubicBezTo>
                        <a:pt x="1989" y="215"/>
                        <a:pt x="2501" y="727"/>
                        <a:pt x="2501" y="1358"/>
                      </a:cubicBezTo>
                      <a:cubicBezTo>
                        <a:pt x="2501" y="2001"/>
                        <a:pt x="1977" y="2501"/>
                        <a:pt x="1346" y="2501"/>
                      </a:cubicBezTo>
                      <a:cubicBezTo>
                        <a:pt x="727" y="2501"/>
                        <a:pt x="203" y="1977"/>
                        <a:pt x="203" y="1358"/>
                      </a:cubicBezTo>
                      <a:cubicBezTo>
                        <a:pt x="191" y="715"/>
                        <a:pt x="715" y="215"/>
                        <a:pt x="1346" y="215"/>
                      </a:cubicBezTo>
                      <a:close/>
                      <a:moveTo>
                        <a:pt x="1346" y="0"/>
                      </a:moveTo>
                      <a:cubicBezTo>
                        <a:pt x="608" y="0"/>
                        <a:pt x="0" y="608"/>
                        <a:pt x="0" y="1358"/>
                      </a:cubicBezTo>
                      <a:cubicBezTo>
                        <a:pt x="0" y="2096"/>
                        <a:pt x="608" y="2715"/>
                        <a:pt x="1346" y="2715"/>
                      </a:cubicBezTo>
                      <a:cubicBezTo>
                        <a:pt x="2096" y="2715"/>
                        <a:pt x="2703" y="2096"/>
                        <a:pt x="2703" y="1358"/>
                      </a:cubicBezTo>
                      <a:cubicBezTo>
                        <a:pt x="2703" y="608"/>
                        <a:pt x="2096" y="0"/>
                        <a:pt x="13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212362" y="2099292"/>
                  <a:ext cx="446318" cy="18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5" h="4491" extrusionOk="0">
                      <a:moveTo>
                        <a:pt x="5323" y="217"/>
                      </a:moveTo>
                      <a:cubicBezTo>
                        <a:pt x="5799" y="217"/>
                        <a:pt x="6251" y="395"/>
                        <a:pt x="6597" y="717"/>
                      </a:cubicBezTo>
                      <a:cubicBezTo>
                        <a:pt x="6990" y="1074"/>
                        <a:pt x="7192" y="1574"/>
                        <a:pt x="7192" y="2086"/>
                      </a:cubicBezTo>
                      <a:lnTo>
                        <a:pt x="7192" y="2717"/>
                      </a:lnTo>
                      <a:cubicBezTo>
                        <a:pt x="7192" y="3026"/>
                        <a:pt x="6942" y="3276"/>
                        <a:pt x="6632" y="3276"/>
                      </a:cubicBezTo>
                      <a:lnTo>
                        <a:pt x="3977" y="3276"/>
                      </a:lnTo>
                      <a:cubicBezTo>
                        <a:pt x="3668" y="3276"/>
                        <a:pt x="3418" y="3026"/>
                        <a:pt x="3418" y="2717"/>
                      </a:cubicBezTo>
                      <a:lnTo>
                        <a:pt x="3418" y="2145"/>
                      </a:lnTo>
                      <a:cubicBezTo>
                        <a:pt x="3430" y="1133"/>
                        <a:pt x="4203" y="288"/>
                        <a:pt x="5180" y="217"/>
                      </a:cubicBezTo>
                      <a:close/>
                      <a:moveTo>
                        <a:pt x="2064" y="1236"/>
                      </a:moveTo>
                      <a:cubicBezTo>
                        <a:pt x="2106" y="1236"/>
                        <a:pt x="2149" y="1238"/>
                        <a:pt x="2191" y="1241"/>
                      </a:cubicBezTo>
                      <a:cubicBezTo>
                        <a:pt x="2596" y="1276"/>
                        <a:pt x="2965" y="1419"/>
                        <a:pt x="3263" y="1693"/>
                      </a:cubicBezTo>
                      <a:cubicBezTo>
                        <a:pt x="3239" y="1836"/>
                        <a:pt x="3203" y="2003"/>
                        <a:pt x="3203" y="2169"/>
                      </a:cubicBezTo>
                      <a:lnTo>
                        <a:pt x="3203" y="2729"/>
                      </a:lnTo>
                      <a:cubicBezTo>
                        <a:pt x="3203" y="3146"/>
                        <a:pt x="3537" y="3479"/>
                        <a:pt x="3930" y="3491"/>
                      </a:cubicBezTo>
                      <a:lnTo>
                        <a:pt x="3930" y="3741"/>
                      </a:lnTo>
                      <a:cubicBezTo>
                        <a:pt x="3965" y="4050"/>
                        <a:pt x="3715" y="4300"/>
                        <a:pt x="3394" y="4300"/>
                      </a:cubicBezTo>
                      <a:lnTo>
                        <a:pt x="751" y="4300"/>
                      </a:lnTo>
                      <a:cubicBezTo>
                        <a:pt x="441" y="4300"/>
                        <a:pt x="179" y="4050"/>
                        <a:pt x="179" y="3741"/>
                      </a:cubicBezTo>
                      <a:lnTo>
                        <a:pt x="179" y="3110"/>
                      </a:lnTo>
                      <a:cubicBezTo>
                        <a:pt x="179" y="2598"/>
                        <a:pt x="393" y="2098"/>
                        <a:pt x="774" y="1753"/>
                      </a:cubicBezTo>
                      <a:cubicBezTo>
                        <a:pt x="1136" y="1424"/>
                        <a:pt x="1578" y="1236"/>
                        <a:pt x="2064" y="1236"/>
                      </a:cubicBezTo>
                      <a:close/>
                      <a:moveTo>
                        <a:pt x="8513" y="1238"/>
                      </a:moveTo>
                      <a:cubicBezTo>
                        <a:pt x="9011" y="1238"/>
                        <a:pt x="9465" y="1416"/>
                        <a:pt x="9823" y="1753"/>
                      </a:cubicBezTo>
                      <a:cubicBezTo>
                        <a:pt x="10216" y="2098"/>
                        <a:pt x="10419" y="2598"/>
                        <a:pt x="10419" y="3110"/>
                      </a:cubicBezTo>
                      <a:lnTo>
                        <a:pt x="10419" y="3741"/>
                      </a:lnTo>
                      <a:lnTo>
                        <a:pt x="10442" y="3741"/>
                      </a:lnTo>
                      <a:cubicBezTo>
                        <a:pt x="10442" y="4050"/>
                        <a:pt x="10180" y="4300"/>
                        <a:pt x="9871" y="4300"/>
                      </a:cubicBezTo>
                      <a:lnTo>
                        <a:pt x="7228" y="4300"/>
                      </a:lnTo>
                      <a:cubicBezTo>
                        <a:pt x="6906" y="4300"/>
                        <a:pt x="6656" y="4050"/>
                        <a:pt x="6656" y="3741"/>
                      </a:cubicBezTo>
                      <a:lnTo>
                        <a:pt x="6656" y="3491"/>
                      </a:lnTo>
                      <a:cubicBezTo>
                        <a:pt x="7061" y="3467"/>
                        <a:pt x="7382" y="3134"/>
                        <a:pt x="7382" y="2729"/>
                      </a:cubicBezTo>
                      <a:lnTo>
                        <a:pt x="7382" y="2110"/>
                      </a:lnTo>
                      <a:cubicBezTo>
                        <a:pt x="7382" y="1955"/>
                        <a:pt x="7371" y="1824"/>
                        <a:pt x="7347" y="1693"/>
                      </a:cubicBezTo>
                      <a:cubicBezTo>
                        <a:pt x="7644" y="1419"/>
                        <a:pt x="8013" y="1276"/>
                        <a:pt x="8418" y="1241"/>
                      </a:cubicBezTo>
                      <a:cubicBezTo>
                        <a:pt x="8450" y="1239"/>
                        <a:pt x="8481" y="1238"/>
                        <a:pt x="8513" y="1238"/>
                      </a:cubicBezTo>
                      <a:close/>
                      <a:moveTo>
                        <a:pt x="5265" y="0"/>
                      </a:moveTo>
                      <a:cubicBezTo>
                        <a:pt x="5233" y="0"/>
                        <a:pt x="5200" y="1"/>
                        <a:pt x="5168" y="2"/>
                      </a:cubicBezTo>
                      <a:cubicBezTo>
                        <a:pt x="4311" y="62"/>
                        <a:pt x="3596" y="657"/>
                        <a:pt x="3334" y="1467"/>
                      </a:cubicBezTo>
                      <a:cubicBezTo>
                        <a:pt x="3013" y="1217"/>
                        <a:pt x="2620" y="1050"/>
                        <a:pt x="2227" y="1014"/>
                      </a:cubicBezTo>
                      <a:cubicBezTo>
                        <a:pt x="2183" y="1012"/>
                        <a:pt x="2139" y="1010"/>
                        <a:pt x="2095" y="1010"/>
                      </a:cubicBezTo>
                      <a:cubicBezTo>
                        <a:pt x="1558" y="1010"/>
                        <a:pt x="1041" y="1212"/>
                        <a:pt x="655" y="1586"/>
                      </a:cubicBezTo>
                      <a:cubicBezTo>
                        <a:pt x="239" y="1967"/>
                        <a:pt x="1" y="2538"/>
                        <a:pt x="1" y="3098"/>
                      </a:cubicBezTo>
                      <a:lnTo>
                        <a:pt x="1" y="3729"/>
                      </a:lnTo>
                      <a:cubicBezTo>
                        <a:pt x="1" y="4146"/>
                        <a:pt x="346" y="4491"/>
                        <a:pt x="763" y="4491"/>
                      </a:cubicBezTo>
                      <a:lnTo>
                        <a:pt x="3418" y="4491"/>
                      </a:lnTo>
                      <a:cubicBezTo>
                        <a:pt x="3822" y="4491"/>
                        <a:pt x="4168" y="4146"/>
                        <a:pt x="4168" y="3729"/>
                      </a:cubicBezTo>
                      <a:lnTo>
                        <a:pt x="4168" y="3479"/>
                      </a:lnTo>
                      <a:lnTo>
                        <a:pt x="6478" y="3479"/>
                      </a:lnTo>
                      <a:lnTo>
                        <a:pt x="6478" y="3729"/>
                      </a:lnTo>
                      <a:cubicBezTo>
                        <a:pt x="6478" y="4146"/>
                        <a:pt x="6823" y="4491"/>
                        <a:pt x="7240" y="4491"/>
                      </a:cubicBezTo>
                      <a:lnTo>
                        <a:pt x="9883" y="4491"/>
                      </a:lnTo>
                      <a:cubicBezTo>
                        <a:pt x="10299" y="4491"/>
                        <a:pt x="10645" y="4146"/>
                        <a:pt x="10645" y="3729"/>
                      </a:cubicBezTo>
                      <a:lnTo>
                        <a:pt x="10645" y="3098"/>
                      </a:lnTo>
                      <a:cubicBezTo>
                        <a:pt x="10633" y="2550"/>
                        <a:pt x="10395" y="1991"/>
                        <a:pt x="9978" y="1598"/>
                      </a:cubicBezTo>
                      <a:cubicBezTo>
                        <a:pt x="9583" y="1225"/>
                        <a:pt x="9077" y="1034"/>
                        <a:pt x="8554" y="1034"/>
                      </a:cubicBezTo>
                      <a:cubicBezTo>
                        <a:pt x="8509" y="1034"/>
                        <a:pt x="8463" y="1035"/>
                        <a:pt x="8418" y="1038"/>
                      </a:cubicBezTo>
                      <a:cubicBezTo>
                        <a:pt x="8013" y="1062"/>
                        <a:pt x="7621" y="1217"/>
                        <a:pt x="7299" y="1467"/>
                      </a:cubicBezTo>
                      <a:cubicBezTo>
                        <a:pt x="7192" y="1121"/>
                        <a:pt x="7001" y="824"/>
                        <a:pt x="6728" y="574"/>
                      </a:cubicBezTo>
                      <a:cubicBezTo>
                        <a:pt x="6323" y="191"/>
                        <a:pt x="5812" y="0"/>
                        <a:pt x="52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9"/>
                <p:cNvSpPr/>
                <p:nvPr/>
              </p:nvSpPr>
              <p:spPr>
                <a:xfrm>
                  <a:off x="6513864" y="2014012"/>
                  <a:ext cx="113372" cy="11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" h="2715" extrusionOk="0">
                      <a:moveTo>
                        <a:pt x="1358" y="215"/>
                      </a:moveTo>
                      <a:cubicBezTo>
                        <a:pt x="1989" y="215"/>
                        <a:pt x="2501" y="727"/>
                        <a:pt x="2501" y="1358"/>
                      </a:cubicBezTo>
                      <a:cubicBezTo>
                        <a:pt x="2501" y="2001"/>
                        <a:pt x="1977" y="2501"/>
                        <a:pt x="1358" y="2501"/>
                      </a:cubicBezTo>
                      <a:cubicBezTo>
                        <a:pt x="727" y="2501"/>
                        <a:pt x="203" y="1977"/>
                        <a:pt x="203" y="1358"/>
                      </a:cubicBezTo>
                      <a:cubicBezTo>
                        <a:pt x="203" y="727"/>
                        <a:pt x="715" y="215"/>
                        <a:pt x="1358" y="215"/>
                      </a:cubicBezTo>
                      <a:close/>
                      <a:moveTo>
                        <a:pt x="1358" y="0"/>
                      </a:moveTo>
                      <a:cubicBezTo>
                        <a:pt x="608" y="0"/>
                        <a:pt x="1" y="608"/>
                        <a:pt x="1" y="1358"/>
                      </a:cubicBezTo>
                      <a:cubicBezTo>
                        <a:pt x="1" y="2096"/>
                        <a:pt x="608" y="2715"/>
                        <a:pt x="1358" y="2715"/>
                      </a:cubicBezTo>
                      <a:cubicBezTo>
                        <a:pt x="2096" y="2715"/>
                        <a:pt x="2704" y="2096"/>
                        <a:pt x="2704" y="1358"/>
                      </a:cubicBezTo>
                      <a:cubicBezTo>
                        <a:pt x="2704" y="608"/>
                        <a:pt x="2096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9"/>
                <p:cNvSpPr/>
                <p:nvPr/>
              </p:nvSpPr>
              <p:spPr>
                <a:xfrm>
                  <a:off x="6242298" y="2014012"/>
                  <a:ext cx="113875" cy="11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2715" extrusionOk="0">
                      <a:moveTo>
                        <a:pt x="1358" y="215"/>
                      </a:moveTo>
                      <a:cubicBezTo>
                        <a:pt x="2001" y="215"/>
                        <a:pt x="2501" y="727"/>
                        <a:pt x="2501" y="1358"/>
                      </a:cubicBezTo>
                      <a:cubicBezTo>
                        <a:pt x="2501" y="2001"/>
                        <a:pt x="1989" y="2501"/>
                        <a:pt x="1358" y="2501"/>
                      </a:cubicBezTo>
                      <a:cubicBezTo>
                        <a:pt x="715" y="2501"/>
                        <a:pt x="215" y="1977"/>
                        <a:pt x="215" y="1358"/>
                      </a:cubicBezTo>
                      <a:cubicBezTo>
                        <a:pt x="215" y="727"/>
                        <a:pt x="727" y="215"/>
                        <a:pt x="1358" y="215"/>
                      </a:cubicBezTo>
                      <a:close/>
                      <a:moveTo>
                        <a:pt x="1358" y="0"/>
                      </a:moveTo>
                      <a:cubicBezTo>
                        <a:pt x="620" y="0"/>
                        <a:pt x="1" y="608"/>
                        <a:pt x="1" y="1358"/>
                      </a:cubicBezTo>
                      <a:cubicBezTo>
                        <a:pt x="1" y="2096"/>
                        <a:pt x="620" y="2715"/>
                        <a:pt x="1358" y="2715"/>
                      </a:cubicBezTo>
                      <a:cubicBezTo>
                        <a:pt x="2108" y="2715"/>
                        <a:pt x="2716" y="2096"/>
                        <a:pt x="2716" y="1358"/>
                      </a:cubicBezTo>
                      <a:cubicBezTo>
                        <a:pt x="2716" y="608"/>
                        <a:pt x="21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89" name="Google Shape;389;p19"/>
          <p:cNvGrpSpPr/>
          <p:nvPr/>
        </p:nvGrpSpPr>
        <p:grpSpPr>
          <a:xfrm>
            <a:off x="6375512" y="1656600"/>
            <a:ext cx="1233601" cy="666250"/>
            <a:chOff x="7234100" y="1656600"/>
            <a:chExt cx="1233601" cy="666250"/>
          </a:xfrm>
        </p:grpSpPr>
        <p:sp>
          <p:nvSpPr>
            <p:cNvPr id="390" name="Google Shape;390;p19"/>
            <p:cNvSpPr txBox="1"/>
            <p:nvPr/>
          </p:nvSpPr>
          <p:spPr>
            <a:xfrm>
              <a:off x="7234100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723410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2" name="Google Shape;392;p19"/>
          <p:cNvGrpSpPr/>
          <p:nvPr/>
        </p:nvGrpSpPr>
        <p:grpSpPr>
          <a:xfrm>
            <a:off x="6375512" y="3589200"/>
            <a:ext cx="1233601" cy="666272"/>
            <a:chOff x="7234100" y="3595125"/>
            <a:chExt cx="1233601" cy="666272"/>
          </a:xfrm>
        </p:grpSpPr>
        <p:sp>
          <p:nvSpPr>
            <p:cNvPr id="393" name="Google Shape;393;p19"/>
            <p:cNvSpPr txBox="1"/>
            <p:nvPr/>
          </p:nvSpPr>
          <p:spPr>
            <a:xfrm>
              <a:off x="7234100" y="3595125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94" name="Google Shape;394;p19"/>
            <p:cNvSpPr txBox="1"/>
            <p:nvPr/>
          </p:nvSpPr>
          <p:spPr>
            <a:xfrm>
              <a:off x="7234100" y="3819197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95" name="Google Shape;395;p19"/>
          <p:cNvGrpSpPr/>
          <p:nvPr/>
        </p:nvGrpSpPr>
        <p:grpSpPr>
          <a:xfrm>
            <a:off x="465711" y="3305225"/>
            <a:ext cx="3367243" cy="1057250"/>
            <a:chOff x="465711" y="3305225"/>
            <a:chExt cx="3367243" cy="1057250"/>
          </a:xfrm>
        </p:grpSpPr>
        <p:cxnSp>
          <p:nvCxnSpPr>
            <p:cNvPr id="396" name="Google Shape;396;p19"/>
            <p:cNvCxnSpPr/>
            <p:nvPr/>
          </p:nvCxnSpPr>
          <p:spPr>
            <a:xfrm rot="10800000" flipH="1">
              <a:off x="2930854" y="33052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7" name="Google Shape;397;p19"/>
            <p:cNvGrpSpPr/>
            <p:nvPr/>
          </p:nvGrpSpPr>
          <p:grpSpPr>
            <a:xfrm>
              <a:off x="465711" y="3460810"/>
              <a:ext cx="2530606" cy="901665"/>
              <a:chOff x="465711" y="3460810"/>
              <a:chExt cx="2530606" cy="901665"/>
            </a:xfrm>
          </p:grpSpPr>
          <p:grpSp>
            <p:nvGrpSpPr>
              <p:cNvPr id="398" name="Google Shape;398;p19"/>
              <p:cNvGrpSpPr/>
              <p:nvPr/>
            </p:nvGrpSpPr>
            <p:grpSpPr>
              <a:xfrm>
                <a:off x="465711" y="3460810"/>
                <a:ext cx="2530606" cy="901665"/>
                <a:chOff x="465711" y="3460810"/>
                <a:chExt cx="2530606" cy="901665"/>
              </a:xfrm>
            </p:grpSpPr>
            <p:sp>
              <p:nvSpPr>
                <p:cNvPr id="399" name="Google Shape;399;p19"/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19"/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19"/>
                <p:cNvSpPr/>
                <p:nvPr/>
              </p:nvSpPr>
              <p:spPr>
                <a:xfrm>
                  <a:off x="465711" y="3460810"/>
                  <a:ext cx="901665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1" h="19611" extrusionOk="0">
                      <a:moveTo>
                        <a:pt x="19610" y="9811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11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19"/>
                <p:cNvSpPr/>
                <p:nvPr/>
              </p:nvSpPr>
              <p:spPr>
                <a:xfrm>
                  <a:off x="503504" y="3498602"/>
                  <a:ext cx="826629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9" h="17979" extrusionOk="0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89" y="17431"/>
                      </a:cubicBezTo>
                      <a:cubicBezTo>
                        <a:pt x="13645" y="17431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19"/>
              <p:cNvGrpSpPr/>
              <p:nvPr/>
            </p:nvGrpSpPr>
            <p:grpSpPr>
              <a:xfrm>
                <a:off x="638742" y="3831554"/>
                <a:ext cx="555089" cy="160416"/>
                <a:chOff x="698711" y="3819114"/>
                <a:chExt cx="506191" cy="146285"/>
              </a:xfrm>
            </p:grpSpPr>
            <p:sp>
              <p:nvSpPr>
                <p:cNvPr id="404" name="Google Shape;404;p19"/>
                <p:cNvSpPr/>
                <p:nvPr/>
              </p:nvSpPr>
              <p:spPr>
                <a:xfrm>
                  <a:off x="698711" y="3819114"/>
                  <a:ext cx="506191" cy="14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3" h="3489" extrusionOk="0">
                      <a:moveTo>
                        <a:pt x="10323" y="203"/>
                      </a:moveTo>
                      <a:cubicBezTo>
                        <a:pt x="11168" y="203"/>
                        <a:pt x="11871" y="893"/>
                        <a:pt x="11871" y="1750"/>
                      </a:cubicBezTo>
                      <a:cubicBezTo>
                        <a:pt x="11882" y="2596"/>
                        <a:pt x="11180" y="3298"/>
                        <a:pt x="10335" y="3298"/>
                      </a:cubicBezTo>
                      <a:lnTo>
                        <a:pt x="1750" y="3298"/>
                      </a:lnTo>
                      <a:cubicBezTo>
                        <a:pt x="893" y="3298"/>
                        <a:pt x="202" y="2596"/>
                        <a:pt x="202" y="1750"/>
                      </a:cubicBezTo>
                      <a:cubicBezTo>
                        <a:pt x="202" y="893"/>
                        <a:pt x="893" y="203"/>
                        <a:pt x="1750" y="203"/>
                      </a:cubicBezTo>
                      <a:close/>
                      <a:moveTo>
                        <a:pt x="1750" y="0"/>
                      </a:moveTo>
                      <a:cubicBezTo>
                        <a:pt x="774" y="0"/>
                        <a:pt x="0" y="798"/>
                        <a:pt x="0" y="1750"/>
                      </a:cubicBezTo>
                      <a:cubicBezTo>
                        <a:pt x="0" y="2715"/>
                        <a:pt x="798" y="3489"/>
                        <a:pt x="1750" y="3489"/>
                      </a:cubicBezTo>
                      <a:lnTo>
                        <a:pt x="10323" y="3489"/>
                      </a:lnTo>
                      <a:cubicBezTo>
                        <a:pt x="11287" y="3489"/>
                        <a:pt x="12061" y="2703"/>
                        <a:pt x="12061" y="1750"/>
                      </a:cubicBezTo>
                      <a:cubicBezTo>
                        <a:pt x="12073" y="774"/>
                        <a:pt x="11299" y="0"/>
                        <a:pt x="103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19"/>
                <p:cNvSpPr/>
                <p:nvPr/>
              </p:nvSpPr>
              <p:spPr>
                <a:xfrm>
                  <a:off x="904869" y="3845570"/>
                  <a:ext cx="93373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2227" extrusionOk="0">
                      <a:moveTo>
                        <a:pt x="1119" y="0"/>
                      </a:moveTo>
                      <a:cubicBezTo>
                        <a:pt x="1060" y="0"/>
                        <a:pt x="1012" y="36"/>
                        <a:pt x="1012" y="107"/>
                      </a:cubicBezTo>
                      <a:lnTo>
                        <a:pt x="1012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399" y="295"/>
                      </a:cubicBezTo>
                      <a:cubicBezTo>
                        <a:pt x="372" y="295"/>
                        <a:pt x="346" y="304"/>
                        <a:pt x="322" y="322"/>
                      </a:cubicBezTo>
                      <a:cubicBezTo>
                        <a:pt x="286" y="369"/>
                        <a:pt x="286" y="429"/>
                        <a:pt x="322" y="477"/>
                      </a:cubicBezTo>
                      <a:lnTo>
                        <a:pt x="858" y="1012"/>
                      </a:lnTo>
                      <a:lnTo>
                        <a:pt x="107" y="1012"/>
                      </a:lnTo>
                      <a:cubicBezTo>
                        <a:pt x="48" y="1012"/>
                        <a:pt x="0" y="1060"/>
                        <a:pt x="0" y="1119"/>
                      </a:cubicBezTo>
                      <a:cubicBezTo>
                        <a:pt x="0" y="1179"/>
                        <a:pt x="48" y="1215"/>
                        <a:pt x="107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86" y="1798"/>
                        <a:pt x="286" y="1858"/>
                        <a:pt x="322" y="1905"/>
                      </a:cubicBezTo>
                      <a:cubicBezTo>
                        <a:pt x="346" y="1917"/>
                        <a:pt x="369" y="1929"/>
                        <a:pt x="405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2" y="1369"/>
                      </a:lnTo>
                      <a:lnTo>
                        <a:pt x="1012" y="2131"/>
                      </a:lnTo>
                      <a:cubicBezTo>
                        <a:pt x="1012" y="2191"/>
                        <a:pt x="1060" y="2227"/>
                        <a:pt x="1119" y="2227"/>
                      </a:cubicBezTo>
                      <a:cubicBezTo>
                        <a:pt x="1179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74" y="1917"/>
                        <a:pt x="1798" y="1929"/>
                        <a:pt x="1834" y="1929"/>
                      </a:cubicBezTo>
                      <a:cubicBezTo>
                        <a:pt x="1858" y="1929"/>
                        <a:pt x="1870" y="1917"/>
                        <a:pt x="1905" y="1905"/>
                      </a:cubicBezTo>
                      <a:cubicBezTo>
                        <a:pt x="1953" y="1858"/>
                        <a:pt x="1953" y="1798"/>
                        <a:pt x="1905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27" y="1179"/>
                        <a:pt x="2227" y="1119"/>
                      </a:cubicBezTo>
                      <a:cubicBezTo>
                        <a:pt x="2227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5" y="477"/>
                      </a:lnTo>
                      <a:cubicBezTo>
                        <a:pt x="1953" y="429"/>
                        <a:pt x="1953" y="369"/>
                        <a:pt x="1905" y="322"/>
                      </a:cubicBezTo>
                      <a:cubicBezTo>
                        <a:pt x="1881" y="304"/>
                        <a:pt x="1855" y="295"/>
                        <a:pt x="1828" y="295"/>
                      </a:cubicBezTo>
                      <a:cubicBezTo>
                        <a:pt x="1801" y="295"/>
                        <a:pt x="1774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79" y="0"/>
                        <a:pt x="11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>
                  <a:off x="774558" y="3845570"/>
                  <a:ext cx="93414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227" extrusionOk="0">
                      <a:moveTo>
                        <a:pt x="1108" y="0"/>
                      </a:moveTo>
                      <a:cubicBezTo>
                        <a:pt x="1049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400" y="295"/>
                      </a:cubicBezTo>
                      <a:cubicBezTo>
                        <a:pt x="373" y="295"/>
                        <a:pt x="346" y="304"/>
                        <a:pt x="322" y="322"/>
                      </a:cubicBezTo>
                      <a:cubicBezTo>
                        <a:pt x="275" y="369"/>
                        <a:pt x="275" y="429"/>
                        <a:pt x="322" y="477"/>
                      </a:cubicBezTo>
                      <a:lnTo>
                        <a:pt x="858" y="1012"/>
                      </a:lnTo>
                      <a:lnTo>
                        <a:pt x="96" y="1012"/>
                      </a:lnTo>
                      <a:cubicBezTo>
                        <a:pt x="36" y="1012"/>
                        <a:pt x="1" y="1060"/>
                        <a:pt x="1" y="1119"/>
                      </a:cubicBezTo>
                      <a:cubicBezTo>
                        <a:pt x="1" y="1179"/>
                        <a:pt x="36" y="1215"/>
                        <a:pt x="96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75" y="1798"/>
                        <a:pt x="275" y="1858"/>
                        <a:pt x="322" y="1905"/>
                      </a:cubicBezTo>
                      <a:cubicBezTo>
                        <a:pt x="334" y="1917"/>
                        <a:pt x="370" y="1929"/>
                        <a:pt x="394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49" y="2227"/>
                        <a:pt x="1108" y="2227"/>
                      </a:cubicBezTo>
                      <a:cubicBezTo>
                        <a:pt x="1168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63" y="1917"/>
                        <a:pt x="1799" y="1929"/>
                        <a:pt x="1822" y="1929"/>
                      </a:cubicBezTo>
                      <a:cubicBezTo>
                        <a:pt x="1858" y="1929"/>
                        <a:pt x="1870" y="1917"/>
                        <a:pt x="1906" y="1905"/>
                      </a:cubicBezTo>
                      <a:cubicBezTo>
                        <a:pt x="1941" y="1858"/>
                        <a:pt x="1941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20" y="1215"/>
                      </a:lnTo>
                      <a:cubicBezTo>
                        <a:pt x="2180" y="1215"/>
                        <a:pt x="2227" y="1179"/>
                        <a:pt x="2227" y="1119"/>
                      </a:cubicBezTo>
                      <a:cubicBezTo>
                        <a:pt x="2215" y="1060"/>
                        <a:pt x="2168" y="1012"/>
                        <a:pt x="2120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41" y="429"/>
                        <a:pt x="1941" y="369"/>
                        <a:pt x="1906" y="322"/>
                      </a:cubicBezTo>
                      <a:cubicBezTo>
                        <a:pt x="1882" y="304"/>
                        <a:pt x="1855" y="295"/>
                        <a:pt x="1828" y="295"/>
                      </a:cubicBezTo>
                      <a:cubicBezTo>
                        <a:pt x="1802" y="295"/>
                        <a:pt x="1775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68" y="0"/>
                        <a:pt x="11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>
                  <a:off x="1035642" y="3845570"/>
                  <a:ext cx="93918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2227" extrusionOk="0">
                      <a:moveTo>
                        <a:pt x="1120" y="0"/>
                      </a:moveTo>
                      <a:cubicBezTo>
                        <a:pt x="1060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9" y="304"/>
                        <a:pt x="435" y="295"/>
                        <a:pt x="410" y="295"/>
                      </a:cubicBezTo>
                      <a:cubicBezTo>
                        <a:pt x="385" y="295"/>
                        <a:pt x="358" y="304"/>
                        <a:pt x="334" y="322"/>
                      </a:cubicBezTo>
                      <a:cubicBezTo>
                        <a:pt x="286" y="369"/>
                        <a:pt x="286" y="429"/>
                        <a:pt x="334" y="477"/>
                      </a:cubicBezTo>
                      <a:lnTo>
                        <a:pt x="870" y="1012"/>
                      </a:lnTo>
                      <a:lnTo>
                        <a:pt x="108" y="1012"/>
                      </a:lnTo>
                      <a:cubicBezTo>
                        <a:pt x="48" y="1012"/>
                        <a:pt x="1" y="1060"/>
                        <a:pt x="1" y="1119"/>
                      </a:cubicBezTo>
                      <a:cubicBezTo>
                        <a:pt x="1" y="1179"/>
                        <a:pt x="48" y="1215"/>
                        <a:pt x="108" y="1215"/>
                      </a:cubicBezTo>
                      <a:lnTo>
                        <a:pt x="870" y="1215"/>
                      </a:lnTo>
                      <a:lnTo>
                        <a:pt x="334" y="1750"/>
                      </a:lnTo>
                      <a:cubicBezTo>
                        <a:pt x="286" y="1798"/>
                        <a:pt x="286" y="1858"/>
                        <a:pt x="334" y="1905"/>
                      </a:cubicBezTo>
                      <a:cubicBezTo>
                        <a:pt x="346" y="1917"/>
                        <a:pt x="382" y="1929"/>
                        <a:pt x="406" y="1929"/>
                      </a:cubicBezTo>
                      <a:cubicBezTo>
                        <a:pt x="441" y="1929"/>
                        <a:pt x="453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60" y="2227"/>
                        <a:pt x="1120" y="2227"/>
                      </a:cubicBezTo>
                      <a:cubicBezTo>
                        <a:pt x="1179" y="2227"/>
                        <a:pt x="1227" y="2191"/>
                        <a:pt x="1227" y="2131"/>
                      </a:cubicBezTo>
                      <a:lnTo>
                        <a:pt x="1227" y="1369"/>
                      </a:lnTo>
                      <a:lnTo>
                        <a:pt x="1763" y="1905"/>
                      </a:lnTo>
                      <a:cubicBezTo>
                        <a:pt x="1775" y="1917"/>
                        <a:pt x="1810" y="1929"/>
                        <a:pt x="1834" y="1929"/>
                      </a:cubicBezTo>
                      <a:cubicBezTo>
                        <a:pt x="1870" y="1929"/>
                        <a:pt x="1882" y="1917"/>
                        <a:pt x="1906" y="1905"/>
                      </a:cubicBezTo>
                      <a:cubicBezTo>
                        <a:pt x="1953" y="1858"/>
                        <a:pt x="1953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39" y="1179"/>
                        <a:pt x="2239" y="1119"/>
                      </a:cubicBezTo>
                      <a:cubicBezTo>
                        <a:pt x="2239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53" y="429"/>
                        <a:pt x="1953" y="369"/>
                        <a:pt x="1906" y="322"/>
                      </a:cubicBezTo>
                      <a:cubicBezTo>
                        <a:pt x="1888" y="304"/>
                        <a:pt x="1864" y="295"/>
                        <a:pt x="1839" y="295"/>
                      </a:cubicBezTo>
                      <a:cubicBezTo>
                        <a:pt x="1813" y="295"/>
                        <a:pt x="1787" y="304"/>
                        <a:pt x="1763" y="322"/>
                      </a:cubicBezTo>
                      <a:lnTo>
                        <a:pt x="1227" y="858"/>
                      </a:lnTo>
                      <a:lnTo>
                        <a:pt x="1227" y="107"/>
                      </a:lnTo>
                      <a:cubicBezTo>
                        <a:pt x="1227" y="48"/>
                        <a:pt x="1179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08" name="Google Shape;408;p19"/>
          <p:cNvGrpSpPr/>
          <p:nvPr/>
        </p:nvGrpSpPr>
        <p:grpSpPr>
          <a:xfrm>
            <a:off x="465711" y="1528475"/>
            <a:ext cx="3367243" cy="902950"/>
            <a:chOff x="465711" y="1528475"/>
            <a:chExt cx="3367243" cy="902950"/>
          </a:xfrm>
        </p:grpSpPr>
        <p:cxnSp>
          <p:nvCxnSpPr>
            <p:cNvPr id="409" name="Google Shape;409;p19"/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0" name="Google Shape;410;p19"/>
            <p:cNvGrpSpPr/>
            <p:nvPr/>
          </p:nvGrpSpPr>
          <p:grpSpPr>
            <a:xfrm>
              <a:off x="465711" y="1528475"/>
              <a:ext cx="2530606" cy="901665"/>
              <a:chOff x="465711" y="1528475"/>
              <a:chExt cx="2530606" cy="901665"/>
            </a:xfrm>
          </p:grpSpPr>
          <p:grpSp>
            <p:nvGrpSpPr>
              <p:cNvPr id="411" name="Google Shape;411;p19"/>
              <p:cNvGrpSpPr/>
              <p:nvPr/>
            </p:nvGrpSpPr>
            <p:grpSpPr>
              <a:xfrm>
                <a:off x="465711" y="1528475"/>
                <a:ext cx="2530606" cy="901665"/>
                <a:chOff x="465711" y="1528475"/>
                <a:chExt cx="2530606" cy="901665"/>
              </a:xfrm>
            </p:grpSpPr>
            <p:sp>
              <p:nvSpPr>
                <p:cNvPr id="412" name="Google Shape;412;p19"/>
                <p:cNvSpPr/>
                <p:nvPr/>
              </p:nvSpPr>
              <p:spPr>
                <a:xfrm>
                  <a:off x="916800" y="1528475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19"/>
                <p:cNvSpPr/>
                <p:nvPr/>
              </p:nvSpPr>
              <p:spPr>
                <a:xfrm>
                  <a:off x="959868" y="1578313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19"/>
                <p:cNvSpPr/>
                <p:nvPr/>
              </p:nvSpPr>
              <p:spPr>
                <a:xfrm>
                  <a:off x="465711" y="1528476"/>
                  <a:ext cx="901665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1" h="19611" extrusionOk="0">
                      <a:moveTo>
                        <a:pt x="19610" y="9800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00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19"/>
                <p:cNvSpPr/>
                <p:nvPr/>
              </p:nvSpPr>
              <p:spPr>
                <a:xfrm>
                  <a:off x="503504" y="1566268"/>
                  <a:ext cx="826629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9" h="17979" extrusionOk="0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89" y="17443"/>
                      </a:cubicBezTo>
                      <a:cubicBezTo>
                        <a:pt x="13645" y="17443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19"/>
              <p:cNvGrpSpPr/>
              <p:nvPr/>
            </p:nvGrpSpPr>
            <p:grpSpPr>
              <a:xfrm>
                <a:off x="654052" y="1773227"/>
                <a:ext cx="521203" cy="412282"/>
                <a:chOff x="712673" y="1942106"/>
                <a:chExt cx="475290" cy="375964"/>
              </a:xfrm>
            </p:grpSpPr>
            <p:sp>
              <p:nvSpPr>
                <p:cNvPr id="417" name="Google Shape;417;p19"/>
                <p:cNvSpPr/>
                <p:nvPr/>
              </p:nvSpPr>
              <p:spPr>
                <a:xfrm>
                  <a:off x="888392" y="2190233"/>
                  <a:ext cx="127334" cy="127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049" extrusionOk="0">
                      <a:moveTo>
                        <a:pt x="1548" y="869"/>
                      </a:moveTo>
                      <a:cubicBezTo>
                        <a:pt x="1584" y="881"/>
                        <a:pt x="1596" y="881"/>
                        <a:pt x="1608" y="881"/>
                      </a:cubicBezTo>
                      <a:cubicBezTo>
                        <a:pt x="1929" y="929"/>
                        <a:pt x="2167" y="1203"/>
                        <a:pt x="2167" y="1512"/>
                      </a:cubicBezTo>
                      <a:cubicBezTo>
                        <a:pt x="2167" y="1715"/>
                        <a:pt x="2048" y="1929"/>
                        <a:pt x="1846" y="2048"/>
                      </a:cubicBezTo>
                      <a:cubicBezTo>
                        <a:pt x="1727" y="2120"/>
                        <a:pt x="1632" y="2155"/>
                        <a:pt x="1524" y="2155"/>
                      </a:cubicBezTo>
                      <a:cubicBezTo>
                        <a:pt x="1167" y="2155"/>
                        <a:pt x="881" y="1869"/>
                        <a:pt x="881" y="1512"/>
                      </a:cubicBezTo>
                      <a:cubicBezTo>
                        <a:pt x="881" y="1155"/>
                        <a:pt x="1167" y="869"/>
                        <a:pt x="1524" y="869"/>
                      </a:cubicBezTo>
                      <a:close/>
                      <a:moveTo>
                        <a:pt x="1524" y="667"/>
                      </a:moveTo>
                      <a:cubicBezTo>
                        <a:pt x="1048" y="667"/>
                        <a:pt x="679" y="1048"/>
                        <a:pt x="679" y="1512"/>
                      </a:cubicBezTo>
                      <a:cubicBezTo>
                        <a:pt x="679" y="1989"/>
                        <a:pt x="1060" y="2358"/>
                        <a:pt x="1524" y="2358"/>
                      </a:cubicBezTo>
                      <a:cubicBezTo>
                        <a:pt x="1655" y="2358"/>
                        <a:pt x="1810" y="2322"/>
                        <a:pt x="1965" y="2203"/>
                      </a:cubicBezTo>
                      <a:cubicBezTo>
                        <a:pt x="2227" y="2048"/>
                        <a:pt x="2370" y="1786"/>
                        <a:pt x="2370" y="1500"/>
                      </a:cubicBezTo>
                      <a:cubicBezTo>
                        <a:pt x="2370" y="1084"/>
                        <a:pt x="2060" y="738"/>
                        <a:pt x="1643" y="679"/>
                      </a:cubicBezTo>
                      <a:lnTo>
                        <a:pt x="1608" y="679"/>
                      </a:lnTo>
                      <a:cubicBezTo>
                        <a:pt x="1584" y="679"/>
                        <a:pt x="1548" y="667"/>
                        <a:pt x="1524" y="667"/>
                      </a:cubicBezTo>
                      <a:close/>
                      <a:moveTo>
                        <a:pt x="1524" y="191"/>
                      </a:moveTo>
                      <a:lnTo>
                        <a:pt x="1548" y="203"/>
                      </a:lnTo>
                      <a:cubicBezTo>
                        <a:pt x="1679" y="203"/>
                        <a:pt x="1798" y="226"/>
                        <a:pt x="1941" y="274"/>
                      </a:cubicBezTo>
                      <a:cubicBezTo>
                        <a:pt x="2001" y="310"/>
                        <a:pt x="2072" y="334"/>
                        <a:pt x="2132" y="369"/>
                      </a:cubicBezTo>
                      <a:cubicBezTo>
                        <a:pt x="2251" y="441"/>
                        <a:pt x="2358" y="512"/>
                        <a:pt x="2429" y="596"/>
                      </a:cubicBezTo>
                      <a:cubicBezTo>
                        <a:pt x="2489" y="655"/>
                        <a:pt x="2548" y="715"/>
                        <a:pt x="2596" y="786"/>
                      </a:cubicBezTo>
                      <a:cubicBezTo>
                        <a:pt x="2679" y="929"/>
                        <a:pt x="2763" y="1096"/>
                        <a:pt x="2786" y="1262"/>
                      </a:cubicBezTo>
                      <a:cubicBezTo>
                        <a:pt x="2798" y="1346"/>
                        <a:pt x="2822" y="1441"/>
                        <a:pt x="2822" y="1524"/>
                      </a:cubicBezTo>
                      <a:cubicBezTo>
                        <a:pt x="2822" y="1631"/>
                        <a:pt x="2798" y="1739"/>
                        <a:pt x="2775" y="1869"/>
                      </a:cubicBezTo>
                      <a:cubicBezTo>
                        <a:pt x="2763" y="1953"/>
                        <a:pt x="2715" y="2048"/>
                        <a:pt x="2667" y="2131"/>
                      </a:cubicBezTo>
                      <a:cubicBezTo>
                        <a:pt x="2441" y="2560"/>
                        <a:pt x="2013" y="2822"/>
                        <a:pt x="1548" y="2834"/>
                      </a:cubicBezTo>
                      <a:lnTo>
                        <a:pt x="1501" y="2834"/>
                      </a:lnTo>
                      <a:cubicBezTo>
                        <a:pt x="774" y="2834"/>
                        <a:pt x="179" y="2239"/>
                        <a:pt x="179" y="1512"/>
                      </a:cubicBezTo>
                      <a:cubicBezTo>
                        <a:pt x="179" y="786"/>
                        <a:pt x="774" y="191"/>
                        <a:pt x="1524" y="191"/>
                      </a:cubicBezTo>
                      <a:close/>
                      <a:moveTo>
                        <a:pt x="1524" y="0"/>
                      </a:moveTo>
                      <a:cubicBezTo>
                        <a:pt x="691" y="0"/>
                        <a:pt x="0" y="679"/>
                        <a:pt x="0" y="1512"/>
                      </a:cubicBezTo>
                      <a:cubicBezTo>
                        <a:pt x="0" y="2346"/>
                        <a:pt x="691" y="3024"/>
                        <a:pt x="1524" y="3024"/>
                      </a:cubicBezTo>
                      <a:cubicBezTo>
                        <a:pt x="1536" y="3024"/>
                        <a:pt x="1548" y="3024"/>
                        <a:pt x="1584" y="3048"/>
                      </a:cubicBezTo>
                      <a:cubicBezTo>
                        <a:pt x="2120" y="3024"/>
                        <a:pt x="2608" y="2715"/>
                        <a:pt x="2858" y="2239"/>
                      </a:cubicBezTo>
                      <a:cubicBezTo>
                        <a:pt x="2906" y="2131"/>
                        <a:pt x="2953" y="2036"/>
                        <a:pt x="2977" y="1929"/>
                      </a:cubicBezTo>
                      <a:cubicBezTo>
                        <a:pt x="3025" y="1786"/>
                        <a:pt x="3036" y="1643"/>
                        <a:pt x="3036" y="1524"/>
                      </a:cubicBezTo>
                      <a:cubicBezTo>
                        <a:pt x="3036" y="1417"/>
                        <a:pt x="3025" y="1322"/>
                        <a:pt x="3013" y="1215"/>
                      </a:cubicBezTo>
                      <a:cubicBezTo>
                        <a:pt x="2977" y="1024"/>
                        <a:pt x="2906" y="834"/>
                        <a:pt x="2786" y="667"/>
                      </a:cubicBezTo>
                      <a:cubicBezTo>
                        <a:pt x="2727" y="596"/>
                        <a:pt x="2667" y="512"/>
                        <a:pt x="2596" y="441"/>
                      </a:cubicBezTo>
                      <a:cubicBezTo>
                        <a:pt x="2501" y="357"/>
                        <a:pt x="2382" y="262"/>
                        <a:pt x="2251" y="191"/>
                      </a:cubicBezTo>
                      <a:cubicBezTo>
                        <a:pt x="2179" y="143"/>
                        <a:pt x="2108" y="119"/>
                        <a:pt x="2024" y="84"/>
                      </a:cubicBezTo>
                      <a:cubicBezTo>
                        <a:pt x="1882" y="24"/>
                        <a:pt x="1727" y="0"/>
                        <a:pt x="15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9"/>
                <p:cNvSpPr/>
                <p:nvPr/>
              </p:nvSpPr>
              <p:spPr>
                <a:xfrm>
                  <a:off x="712673" y="1942106"/>
                  <a:ext cx="475290" cy="13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6" h="3240" extrusionOk="0">
                      <a:moveTo>
                        <a:pt x="5715" y="215"/>
                      </a:moveTo>
                      <a:cubicBezTo>
                        <a:pt x="6001" y="215"/>
                        <a:pt x="6311" y="239"/>
                        <a:pt x="6692" y="275"/>
                      </a:cubicBezTo>
                      <a:cubicBezTo>
                        <a:pt x="7049" y="334"/>
                        <a:pt x="7430" y="406"/>
                        <a:pt x="7763" y="513"/>
                      </a:cubicBezTo>
                      <a:cubicBezTo>
                        <a:pt x="8120" y="620"/>
                        <a:pt x="8406" y="715"/>
                        <a:pt x="8680" y="834"/>
                      </a:cubicBezTo>
                      <a:cubicBezTo>
                        <a:pt x="9359" y="1156"/>
                        <a:pt x="10002" y="1572"/>
                        <a:pt x="10561" y="2073"/>
                      </a:cubicBezTo>
                      <a:cubicBezTo>
                        <a:pt x="10740" y="2251"/>
                        <a:pt x="10942" y="2430"/>
                        <a:pt x="11097" y="2620"/>
                      </a:cubicBezTo>
                      <a:cubicBezTo>
                        <a:pt x="11145" y="2680"/>
                        <a:pt x="11157" y="2739"/>
                        <a:pt x="11157" y="2799"/>
                      </a:cubicBezTo>
                      <a:cubicBezTo>
                        <a:pt x="11157" y="2858"/>
                        <a:pt x="11133" y="2918"/>
                        <a:pt x="11085" y="2965"/>
                      </a:cubicBezTo>
                      <a:cubicBezTo>
                        <a:pt x="11037" y="3008"/>
                        <a:pt x="10981" y="3027"/>
                        <a:pt x="10926" y="3027"/>
                      </a:cubicBezTo>
                      <a:cubicBezTo>
                        <a:pt x="10859" y="3027"/>
                        <a:pt x="10792" y="2999"/>
                        <a:pt x="10740" y="2954"/>
                      </a:cubicBezTo>
                      <a:cubicBezTo>
                        <a:pt x="10430" y="2608"/>
                        <a:pt x="10073" y="2287"/>
                        <a:pt x="9692" y="2001"/>
                      </a:cubicBezTo>
                      <a:cubicBezTo>
                        <a:pt x="8537" y="1168"/>
                        <a:pt x="7132" y="703"/>
                        <a:pt x="5715" y="703"/>
                      </a:cubicBezTo>
                      <a:cubicBezTo>
                        <a:pt x="3798" y="703"/>
                        <a:pt x="1965" y="1537"/>
                        <a:pt x="679" y="2965"/>
                      </a:cubicBezTo>
                      <a:cubicBezTo>
                        <a:pt x="643" y="3013"/>
                        <a:pt x="584" y="3037"/>
                        <a:pt x="524" y="3037"/>
                      </a:cubicBezTo>
                      <a:cubicBezTo>
                        <a:pt x="465" y="3037"/>
                        <a:pt x="381" y="3025"/>
                        <a:pt x="346" y="2977"/>
                      </a:cubicBezTo>
                      <a:cubicBezTo>
                        <a:pt x="250" y="2894"/>
                        <a:pt x="239" y="2739"/>
                        <a:pt x="322" y="2644"/>
                      </a:cubicBezTo>
                      <a:cubicBezTo>
                        <a:pt x="1691" y="1096"/>
                        <a:pt x="3656" y="215"/>
                        <a:pt x="5715" y="215"/>
                      </a:cubicBezTo>
                      <a:close/>
                      <a:moveTo>
                        <a:pt x="5703" y="1"/>
                      </a:moveTo>
                      <a:cubicBezTo>
                        <a:pt x="3584" y="1"/>
                        <a:pt x="1572" y="906"/>
                        <a:pt x="167" y="2489"/>
                      </a:cubicBezTo>
                      <a:cubicBezTo>
                        <a:pt x="0" y="2668"/>
                        <a:pt x="12" y="2954"/>
                        <a:pt x="191" y="3120"/>
                      </a:cubicBezTo>
                      <a:cubicBezTo>
                        <a:pt x="286" y="3192"/>
                        <a:pt x="381" y="3239"/>
                        <a:pt x="489" y="3239"/>
                      </a:cubicBezTo>
                      <a:cubicBezTo>
                        <a:pt x="596" y="3216"/>
                        <a:pt x="715" y="3180"/>
                        <a:pt x="786" y="3085"/>
                      </a:cubicBezTo>
                      <a:cubicBezTo>
                        <a:pt x="2024" y="1703"/>
                        <a:pt x="3810" y="894"/>
                        <a:pt x="5668" y="894"/>
                      </a:cubicBezTo>
                      <a:cubicBezTo>
                        <a:pt x="7037" y="894"/>
                        <a:pt x="8406" y="1346"/>
                        <a:pt x="9525" y="2168"/>
                      </a:cubicBezTo>
                      <a:cubicBezTo>
                        <a:pt x="9894" y="2430"/>
                        <a:pt x="10240" y="2739"/>
                        <a:pt x="10549" y="3085"/>
                      </a:cubicBezTo>
                      <a:cubicBezTo>
                        <a:pt x="10639" y="3174"/>
                        <a:pt x="10763" y="3219"/>
                        <a:pt x="10887" y="3219"/>
                      </a:cubicBezTo>
                      <a:cubicBezTo>
                        <a:pt x="10993" y="3219"/>
                        <a:pt x="11098" y="3186"/>
                        <a:pt x="11180" y="3120"/>
                      </a:cubicBezTo>
                      <a:cubicBezTo>
                        <a:pt x="11264" y="3037"/>
                        <a:pt x="11323" y="2942"/>
                        <a:pt x="11323" y="2823"/>
                      </a:cubicBezTo>
                      <a:cubicBezTo>
                        <a:pt x="11335" y="2715"/>
                        <a:pt x="11299" y="2596"/>
                        <a:pt x="11216" y="2501"/>
                      </a:cubicBezTo>
                      <a:cubicBezTo>
                        <a:pt x="11061" y="2299"/>
                        <a:pt x="10859" y="2120"/>
                        <a:pt x="10668" y="1942"/>
                      </a:cubicBezTo>
                      <a:cubicBezTo>
                        <a:pt x="10085" y="1406"/>
                        <a:pt x="9430" y="989"/>
                        <a:pt x="8716" y="656"/>
                      </a:cubicBezTo>
                      <a:cubicBezTo>
                        <a:pt x="8454" y="525"/>
                        <a:pt x="8156" y="418"/>
                        <a:pt x="7799" y="322"/>
                      </a:cubicBezTo>
                      <a:cubicBezTo>
                        <a:pt x="7442" y="215"/>
                        <a:pt x="7073" y="120"/>
                        <a:pt x="6692" y="84"/>
                      </a:cubicBezTo>
                      <a:cubicBezTo>
                        <a:pt x="6323" y="37"/>
                        <a:pt x="6001" y="1"/>
                        <a:pt x="57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9"/>
                <p:cNvSpPr/>
                <p:nvPr/>
              </p:nvSpPr>
              <p:spPr>
                <a:xfrm>
                  <a:off x="774558" y="2024494"/>
                  <a:ext cx="355000" cy="10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7" h="2584" extrusionOk="0">
                      <a:moveTo>
                        <a:pt x="4239" y="215"/>
                      </a:moveTo>
                      <a:cubicBezTo>
                        <a:pt x="5537" y="215"/>
                        <a:pt x="6799" y="703"/>
                        <a:pt x="7776" y="1584"/>
                      </a:cubicBezTo>
                      <a:cubicBezTo>
                        <a:pt x="7918" y="1715"/>
                        <a:pt x="8049" y="1846"/>
                        <a:pt x="8168" y="1989"/>
                      </a:cubicBezTo>
                      <a:cubicBezTo>
                        <a:pt x="8252" y="2084"/>
                        <a:pt x="8252" y="2239"/>
                        <a:pt x="8157" y="2322"/>
                      </a:cubicBezTo>
                      <a:lnTo>
                        <a:pt x="8061" y="2370"/>
                      </a:lnTo>
                      <a:cubicBezTo>
                        <a:pt x="8037" y="2375"/>
                        <a:pt x="8012" y="2378"/>
                        <a:pt x="7987" y="2378"/>
                      </a:cubicBezTo>
                      <a:cubicBezTo>
                        <a:pt x="7952" y="2378"/>
                        <a:pt x="7918" y="2372"/>
                        <a:pt x="7883" y="2358"/>
                      </a:cubicBezTo>
                      <a:cubicBezTo>
                        <a:pt x="7859" y="2346"/>
                        <a:pt x="7823" y="2322"/>
                        <a:pt x="7811" y="2298"/>
                      </a:cubicBezTo>
                      <a:cubicBezTo>
                        <a:pt x="6906" y="1286"/>
                        <a:pt x="5597" y="703"/>
                        <a:pt x="4239" y="703"/>
                      </a:cubicBezTo>
                      <a:cubicBezTo>
                        <a:pt x="2870" y="703"/>
                        <a:pt x="1572" y="1286"/>
                        <a:pt x="668" y="2298"/>
                      </a:cubicBezTo>
                      <a:cubicBezTo>
                        <a:pt x="615" y="2344"/>
                        <a:pt x="545" y="2372"/>
                        <a:pt x="476" y="2372"/>
                      </a:cubicBezTo>
                      <a:cubicBezTo>
                        <a:pt x="420" y="2372"/>
                        <a:pt x="365" y="2353"/>
                        <a:pt x="322" y="2310"/>
                      </a:cubicBezTo>
                      <a:cubicBezTo>
                        <a:pt x="239" y="2227"/>
                        <a:pt x="215" y="2072"/>
                        <a:pt x="310" y="1965"/>
                      </a:cubicBezTo>
                      <a:cubicBezTo>
                        <a:pt x="1310" y="858"/>
                        <a:pt x="2727" y="215"/>
                        <a:pt x="4239" y="215"/>
                      </a:cubicBezTo>
                      <a:close/>
                      <a:moveTo>
                        <a:pt x="4239" y="0"/>
                      </a:moveTo>
                      <a:cubicBezTo>
                        <a:pt x="2680" y="0"/>
                        <a:pt x="1203" y="679"/>
                        <a:pt x="156" y="1834"/>
                      </a:cubicBezTo>
                      <a:cubicBezTo>
                        <a:pt x="1" y="2013"/>
                        <a:pt x="13" y="2298"/>
                        <a:pt x="191" y="2465"/>
                      </a:cubicBezTo>
                      <a:cubicBezTo>
                        <a:pt x="275" y="2536"/>
                        <a:pt x="382" y="2584"/>
                        <a:pt x="489" y="2584"/>
                      </a:cubicBezTo>
                      <a:cubicBezTo>
                        <a:pt x="620" y="2584"/>
                        <a:pt x="739" y="2524"/>
                        <a:pt x="846" y="2429"/>
                      </a:cubicBezTo>
                      <a:cubicBezTo>
                        <a:pt x="1703" y="1465"/>
                        <a:pt x="2942" y="893"/>
                        <a:pt x="4251" y="893"/>
                      </a:cubicBezTo>
                      <a:cubicBezTo>
                        <a:pt x="5549" y="893"/>
                        <a:pt x="6799" y="1465"/>
                        <a:pt x="7656" y="2429"/>
                      </a:cubicBezTo>
                      <a:cubicBezTo>
                        <a:pt x="7692" y="2477"/>
                        <a:pt x="7740" y="2501"/>
                        <a:pt x="7799" y="2536"/>
                      </a:cubicBezTo>
                      <a:cubicBezTo>
                        <a:pt x="7850" y="2562"/>
                        <a:pt x="7908" y="2574"/>
                        <a:pt x="7967" y="2574"/>
                      </a:cubicBezTo>
                      <a:cubicBezTo>
                        <a:pt x="8019" y="2574"/>
                        <a:pt x="8071" y="2565"/>
                        <a:pt x="8121" y="2548"/>
                      </a:cubicBezTo>
                      <a:cubicBezTo>
                        <a:pt x="8180" y="2536"/>
                        <a:pt x="8228" y="2501"/>
                        <a:pt x="8276" y="2465"/>
                      </a:cubicBezTo>
                      <a:cubicBezTo>
                        <a:pt x="8454" y="2298"/>
                        <a:pt x="8466" y="2013"/>
                        <a:pt x="8299" y="1834"/>
                      </a:cubicBezTo>
                      <a:cubicBezTo>
                        <a:pt x="8180" y="1691"/>
                        <a:pt x="8049" y="1548"/>
                        <a:pt x="7895" y="1417"/>
                      </a:cubicBezTo>
                      <a:cubicBezTo>
                        <a:pt x="6894" y="512"/>
                        <a:pt x="5597" y="0"/>
                        <a:pt x="42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9"/>
                <p:cNvSpPr/>
                <p:nvPr/>
              </p:nvSpPr>
              <p:spPr>
                <a:xfrm>
                  <a:off x="837953" y="2107846"/>
                  <a:ext cx="229176" cy="8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918" extrusionOk="0">
                      <a:moveTo>
                        <a:pt x="2727" y="191"/>
                      </a:moveTo>
                      <a:cubicBezTo>
                        <a:pt x="3251" y="191"/>
                        <a:pt x="3763" y="322"/>
                        <a:pt x="4287" y="608"/>
                      </a:cubicBezTo>
                      <a:cubicBezTo>
                        <a:pt x="4620" y="787"/>
                        <a:pt x="4871" y="965"/>
                        <a:pt x="5073" y="1168"/>
                      </a:cubicBezTo>
                      <a:lnTo>
                        <a:pt x="5216" y="1298"/>
                      </a:lnTo>
                      <a:lnTo>
                        <a:pt x="5252" y="1394"/>
                      </a:lnTo>
                      <a:cubicBezTo>
                        <a:pt x="5287" y="1477"/>
                        <a:pt x="5252" y="1584"/>
                        <a:pt x="5180" y="1644"/>
                      </a:cubicBezTo>
                      <a:cubicBezTo>
                        <a:pt x="5132" y="1687"/>
                        <a:pt x="5076" y="1705"/>
                        <a:pt x="5021" y="1705"/>
                      </a:cubicBezTo>
                      <a:cubicBezTo>
                        <a:pt x="4954" y="1705"/>
                        <a:pt x="4887" y="1678"/>
                        <a:pt x="4835" y="1632"/>
                      </a:cubicBezTo>
                      <a:lnTo>
                        <a:pt x="4716" y="1513"/>
                      </a:lnTo>
                      <a:cubicBezTo>
                        <a:pt x="4585" y="1382"/>
                        <a:pt x="4442" y="1263"/>
                        <a:pt x="4287" y="1156"/>
                      </a:cubicBezTo>
                      <a:cubicBezTo>
                        <a:pt x="3823" y="846"/>
                        <a:pt x="3287" y="679"/>
                        <a:pt x="2727" y="679"/>
                      </a:cubicBezTo>
                      <a:cubicBezTo>
                        <a:pt x="1918" y="679"/>
                        <a:pt x="1168" y="1025"/>
                        <a:pt x="632" y="1620"/>
                      </a:cubicBezTo>
                      <a:cubicBezTo>
                        <a:pt x="584" y="1668"/>
                        <a:pt x="525" y="1691"/>
                        <a:pt x="465" y="1691"/>
                      </a:cubicBezTo>
                      <a:cubicBezTo>
                        <a:pt x="394" y="1691"/>
                        <a:pt x="334" y="1679"/>
                        <a:pt x="287" y="1632"/>
                      </a:cubicBezTo>
                      <a:cubicBezTo>
                        <a:pt x="239" y="1584"/>
                        <a:pt x="215" y="1525"/>
                        <a:pt x="215" y="1465"/>
                      </a:cubicBezTo>
                      <a:cubicBezTo>
                        <a:pt x="215" y="1394"/>
                        <a:pt x="227" y="1334"/>
                        <a:pt x="275" y="1287"/>
                      </a:cubicBezTo>
                      <a:cubicBezTo>
                        <a:pt x="894" y="596"/>
                        <a:pt x="1787" y="191"/>
                        <a:pt x="2727" y="191"/>
                      </a:cubicBezTo>
                      <a:close/>
                      <a:moveTo>
                        <a:pt x="2715" y="1"/>
                      </a:moveTo>
                      <a:cubicBezTo>
                        <a:pt x="1715" y="1"/>
                        <a:pt x="763" y="429"/>
                        <a:pt x="108" y="1168"/>
                      </a:cubicBezTo>
                      <a:cubicBezTo>
                        <a:pt x="37" y="1251"/>
                        <a:pt x="1" y="1370"/>
                        <a:pt x="1" y="1489"/>
                      </a:cubicBezTo>
                      <a:cubicBezTo>
                        <a:pt x="13" y="1584"/>
                        <a:pt x="60" y="1703"/>
                        <a:pt x="156" y="1787"/>
                      </a:cubicBezTo>
                      <a:cubicBezTo>
                        <a:pt x="239" y="1858"/>
                        <a:pt x="346" y="1906"/>
                        <a:pt x="453" y="1906"/>
                      </a:cubicBezTo>
                      <a:cubicBezTo>
                        <a:pt x="453" y="1906"/>
                        <a:pt x="465" y="1906"/>
                        <a:pt x="465" y="1918"/>
                      </a:cubicBezTo>
                      <a:cubicBezTo>
                        <a:pt x="572" y="1906"/>
                        <a:pt x="691" y="1858"/>
                        <a:pt x="763" y="1763"/>
                      </a:cubicBezTo>
                      <a:cubicBezTo>
                        <a:pt x="1251" y="1203"/>
                        <a:pt x="1965" y="894"/>
                        <a:pt x="2715" y="894"/>
                      </a:cubicBezTo>
                      <a:cubicBezTo>
                        <a:pt x="3227" y="894"/>
                        <a:pt x="3728" y="1037"/>
                        <a:pt x="4156" y="1322"/>
                      </a:cubicBezTo>
                      <a:cubicBezTo>
                        <a:pt x="4299" y="1406"/>
                        <a:pt x="4442" y="1525"/>
                        <a:pt x="4561" y="1644"/>
                      </a:cubicBezTo>
                      <a:cubicBezTo>
                        <a:pt x="4585" y="1679"/>
                        <a:pt x="4632" y="1703"/>
                        <a:pt x="4656" y="1751"/>
                      </a:cubicBezTo>
                      <a:cubicBezTo>
                        <a:pt x="4746" y="1841"/>
                        <a:pt x="4870" y="1886"/>
                        <a:pt x="4994" y="1886"/>
                      </a:cubicBezTo>
                      <a:cubicBezTo>
                        <a:pt x="5100" y="1886"/>
                        <a:pt x="5205" y="1853"/>
                        <a:pt x="5287" y="1787"/>
                      </a:cubicBezTo>
                      <a:cubicBezTo>
                        <a:pt x="5418" y="1668"/>
                        <a:pt x="5466" y="1465"/>
                        <a:pt x="5406" y="1310"/>
                      </a:cubicBezTo>
                      <a:cubicBezTo>
                        <a:pt x="5394" y="1251"/>
                        <a:pt x="5359" y="1203"/>
                        <a:pt x="5311" y="1156"/>
                      </a:cubicBezTo>
                      <a:cubicBezTo>
                        <a:pt x="5275" y="1108"/>
                        <a:pt x="5228" y="1048"/>
                        <a:pt x="5180" y="1013"/>
                      </a:cubicBezTo>
                      <a:cubicBezTo>
                        <a:pt x="4954" y="787"/>
                        <a:pt x="4692" y="596"/>
                        <a:pt x="4347" y="417"/>
                      </a:cubicBezTo>
                      <a:cubicBezTo>
                        <a:pt x="3823" y="144"/>
                        <a:pt x="3275" y="1"/>
                        <a:pt x="27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1" name="Google Shape;421;p19"/>
          <p:cNvGrpSpPr/>
          <p:nvPr/>
        </p:nvGrpSpPr>
        <p:grpSpPr>
          <a:xfrm>
            <a:off x="1547247" y="1656600"/>
            <a:ext cx="1233603" cy="666250"/>
            <a:chOff x="1547247" y="1656600"/>
            <a:chExt cx="1233603" cy="666250"/>
          </a:xfrm>
        </p:grpSpPr>
        <p:sp>
          <p:nvSpPr>
            <p:cNvPr id="422" name="Google Shape;422;p19"/>
            <p:cNvSpPr txBox="1"/>
            <p:nvPr/>
          </p:nvSpPr>
          <p:spPr>
            <a:xfrm>
              <a:off x="1547247" y="1656600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3" name="Google Shape;423;p19"/>
            <p:cNvSpPr txBox="1"/>
            <p:nvPr/>
          </p:nvSpPr>
          <p:spPr>
            <a:xfrm>
              <a:off x="1547250" y="1880650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4" name="Google Shape;424;p19"/>
          <p:cNvGrpSpPr/>
          <p:nvPr/>
        </p:nvGrpSpPr>
        <p:grpSpPr>
          <a:xfrm>
            <a:off x="1547247" y="3589201"/>
            <a:ext cx="1233603" cy="666251"/>
            <a:chOff x="1547247" y="3595125"/>
            <a:chExt cx="1233603" cy="666251"/>
          </a:xfrm>
        </p:grpSpPr>
        <p:sp>
          <p:nvSpPr>
            <p:cNvPr id="425" name="Google Shape;425;p19"/>
            <p:cNvSpPr txBox="1"/>
            <p:nvPr/>
          </p:nvSpPr>
          <p:spPr>
            <a:xfrm>
              <a:off x="1547247" y="3595125"/>
              <a:ext cx="12336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6" name="Google Shape;426;p19"/>
            <p:cNvSpPr txBox="1"/>
            <p:nvPr/>
          </p:nvSpPr>
          <p:spPr>
            <a:xfrm>
              <a:off x="1547250" y="3819176"/>
              <a:ext cx="12336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7" name="Google Shape;427;p19"/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28" name="Google Shape;428;p19"/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/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avLst/>
                <a:gdLst/>
                <a:ahLst/>
                <a:cxnLst/>
                <a:rect l="l" t="t" r="r" b="b"/>
                <a:pathLst>
                  <a:path w="59127" h="59116" extrusionOk="0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61" extrusionOk="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50" extrusionOk="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50" extrusionOk="0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61" extrusionOk="0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9"/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/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0"/>
          <p:cNvGraphicFramePr/>
          <p:nvPr/>
        </p:nvGraphicFramePr>
        <p:xfrm>
          <a:off x="4729175" y="1240700"/>
          <a:ext cx="3957875" cy="3465250"/>
        </p:xfrm>
        <a:graphic>
          <a:graphicData uri="http://schemas.openxmlformats.org/drawingml/2006/table">
            <a:tbl>
              <a:tblPr>
                <a:noFill/>
                <a:tableStyleId>{285737F0-86BA-48ED-889F-68F124DA206E}</a:tableStyleId>
              </a:tblPr>
              <a:tblGrid>
                <a:gridCol w="16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Mercury is the closest planet to the Sun</a:t>
                      </a:r>
                      <a:endParaRPr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NEPTUNE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Neptune is the </a:t>
                      </a: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arthest planet from the Sun</a:t>
                      </a:r>
                      <a:endParaRPr/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MARS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Despite being red, Mars is actually a cold place</a:t>
                      </a:r>
                      <a:endParaRPr sz="1200">
                        <a:solidFill>
                          <a:srgbClr val="000000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</a:t>
                      </a:r>
                      <a:endParaRPr b="1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684000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Venus has a beautiful name, but it’s </a:t>
                      </a:r>
                      <a:r>
                        <a:rPr lang="en" sz="12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very</a:t>
                      </a:r>
                      <a:r>
                        <a:rPr lang="en" sz="1200">
                          <a:solidFill>
                            <a:srgbClr val="00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hot</a:t>
                      </a:r>
                      <a:endParaRPr sz="12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182875" marR="274300" marT="91425" marB="91425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48" name="Google Shape;448;p20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449" name="Google Shape;449;p20"/>
            <p:cNvSpPr/>
            <p:nvPr/>
          </p:nvSpPr>
          <p:spPr>
            <a:xfrm>
              <a:off x="733900" y="4490375"/>
              <a:ext cx="3561605" cy="238374"/>
            </a:xfrm>
            <a:custGeom>
              <a:avLst/>
              <a:gdLst/>
              <a:ahLst/>
              <a:cxnLst/>
              <a:rect l="l" t="t" r="r" b="b"/>
              <a:pathLst>
                <a:path w="81618" h="4728" extrusionOk="0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33939" y="1708125"/>
              <a:ext cx="3561543" cy="2379555"/>
            </a:xfrm>
            <a:custGeom>
              <a:avLst/>
              <a:gdLst/>
              <a:ahLst/>
              <a:cxnLst/>
              <a:rect l="l" t="t" r="r" b="b"/>
              <a:pathLst>
                <a:path w="70641" h="47197" extrusionOk="0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514364" y="1708125"/>
              <a:ext cx="1781099" cy="2379555"/>
            </a:xfrm>
            <a:custGeom>
              <a:avLst/>
              <a:gdLst/>
              <a:ahLst/>
              <a:cxnLst/>
              <a:rect l="l" t="t" r="r" b="b"/>
              <a:pathLst>
                <a:path w="35327" h="47197" extrusionOk="0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14354" y="1787935"/>
              <a:ext cx="3401265" cy="1904773"/>
            </a:xfrm>
            <a:custGeom>
              <a:avLst/>
              <a:gdLst/>
              <a:ahLst/>
              <a:cxnLst/>
              <a:rect l="l" t="t" r="r" b="b"/>
              <a:pathLst>
                <a:path w="67462" h="37780" extrusionOk="0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514364" y="1787935"/>
              <a:ext cx="1701238" cy="1904773"/>
            </a:xfrm>
            <a:custGeom>
              <a:avLst/>
              <a:gdLst/>
              <a:ahLst/>
              <a:cxnLst/>
              <a:rect l="l" t="t" r="r" b="b"/>
              <a:pathLst>
                <a:path w="33743" h="37780" extrusionOk="0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1883446" y="4518012"/>
              <a:ext cx="1263664" cy="91861"/>
            </a:xfrm>
            <a:custGeom>
              <a:avLst/>
              <a:gdLst/>
              <a:ahLst/>
              <a:cxnLst/>
              <a:rect l="l" t="t" r="r" b="b"/>
              <a:pathLst>
                <a:path w="25064" h="1822" extrusionOk="0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989120" y="4087602"/>
              <a:ext cx="1052314" cy="430465"/>
            </a:xfrm>
            <a:custGeom>
              <a:avLst/>
              <a:gdLst/>
              <a:ahLst/>
              <a:cxnLst/>
              <a:rect l="l" t="t" r="r" b="b"/>
              <a:pathLst>
                <a:path w="20872" h="8538" extrusionOk="0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423109" y="3798865"/>
              <a:ext cx="183116" cy="183116"/>
            </a:xfrm>
            <a:custGeom>
              <a:avLst/>
              <a:gdLst/>
              <a:ahLst/>
              <a:cxnLst/>
              <a:rect l="l" t="t" r="r" b="b"/>
              <a:pathLst>
                <a:path w="3632" h="3632" extrusionOk="0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514364" y="3798865"/>
              <a:ext cx="91861" cy="183116"/>
            </a:xfrm>
            <a:custGeom>
              <a:avLst/>
              <a:gdLst/>
              <a:ahLst/>
              <a:cxnLst/>
              <a:rect l="l" t="t" r="r" b="b"/>
              <a:pathLst>
                <a:path w="1822" h="3632" extrusionOk="0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2514364" y="4087602"/>
              <a:ext cx="526510" cy="430465"/>
            </a:xfrm>
            <a:custGeom>
              <a:avLst/>
              <a:gdLst/>
              <a:ahLst/>
              <a:cxnLst/>
              <a:rect l="l" t="t" r="r" b="b"/>
              <a:pathLst>
                <a:path w="10443" h="8538" extrusionOk="0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514364" y="4519171"/>
              <a:ext cx="632135" cy="90701"/>
            </a:xfrm>
            <a:custGeom>
              <a:avLst/>
              <a:gdLst/>
              <a:ahLst/>
              <a:cxnLst/>
              <a:rect l="l" t="t" r="r" b="b"/>
              <a:pathLst>
                <a:path w="12538" h="1799" extrusionOk="0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100138" y="2137324"/>
              <a:ext cx="829670" cy="1228221"/>
            </a:xfrm>
            <a:custGeom>
              <a:avLst/>
              <a:gdLst/>
              <a:ahLst/>
              <a:cxnLst/>
              <a:rect l="l" t="t" r="r" b="b"/>
              <a:pathLst>
                <a:path w="16456" h="24361" extrusionOk="0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514364" y="2137324"/>
              <a:ext cx="415440" cy="1228826"/>
            </a:xfrm>
            <a:custGeom>
              <a:avLst/>
              <a:gdLst/>
              <a:ahLst/>
              <a:cxnLst/>
              <a:rect l="l" t="t" r="r" b="b"/>
              <a:pathLst>
                <a:path w="8240" h="24373" extrusionOk="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2399111" y="2764813"/>
              <a:ext cx="225165" cy="441052"/>
            </a:xfrm>
            <a:custGeom>
              <a:avLst/>
              <a:gdLst/>
              <a:ahLst/>
              <a:cxnLst/>
              <a:rect l="l" t="t" r="r" b="b"/>
              <a:pathLst>
                <a:path w="4466" h="8748" extrusionOk="0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2514364" y="2765771"/>
              <a:ext cx="109305" cy="440699"/>
            </a:xfrm>
            <a:custGeom>
              <a:avLst/>
              <a:gdLst/>
              <a:ahLst/>
              <a:cxnLst/>
              <a:rect l="l" t="t" r="r" b="b"/>
              <a:pathLst>
                <a:path w="2168" h="8741" extrusionOk="0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0"/>
          <p:cNvGrpSpPr/>
          <p:nvPr/>
        </p:nvGrpSpPr>
        <p:grpSpPr>
          <a:xfrm>
            <a:off x="4914756" y="4094403"/>
            <a:ext cx="335187" cy="354348"/>
            <a:chOff x="2792731" y="1613553"/>
            <a:chExt cx="335187" cy="354348"/>
          </a:xfrm>
        </p:grpSpPr>
        <p:sp>
          <p:nvSpPr>
            <p:cNvPr id="465" name="Google Shape;465;p20"/>
            <p:cNvSpPr/>
            <p:nvPr/>
          </p:nvSpPr>
          <p:spPr>
            <a:xfrm>
              <a:off x="2792731" y="1613553"/>
              <a:ext cx="334793" cy="354348"/>
            </a:xfrm>
            <a:custGeom>
              <a:avLst/>
              <a:gdLst/>
              <a:ahLst/>
              <a:cxnLst/>
              <a:rect l="l" t="t" r="r" b="b"/>
              <a:pathLst>
                <a:path w="10204" h="10800" extrusionOk="0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2960685" y="1613553"/>
              <a:ext cx="167233" cy="353954"/>
            </a:xfrm>
            <a:custGeom>
              <a:avLst/>
              <a:gdLst/>
              <a:ahLst/>
              <a:cxnLst/>
              <a:rect l="l" t="t" r="r" b="b"/>
              <a:pathLst>
                <a:path w="5097" h="10788" extrusionOk="0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2830232" y="1632878"/>
              <a:ext cx="260577" cy="315468"/>
            </a:xfrm>
            <a:custGeom>
              <a:avLst/>
              <a:gdLst/>
              <a:ahLst/>
              <a:cxnLst/>
              <a:rect l="l" t="t" r="r" b="b"/>
              <a:pathLst>
                <a:path w="7942" h="9615" extrusionOk="0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960324" y="1633468"/>
              <a:ext cx="130092" cy="315271"/>
            </a:xfrm>
            <a:custGeom>
              <a:avLst/>
              <a:gdLst/>
              <a:ahLst/>
              <a:cxnLst/>
              <a:rect l="l" t="t" r="r" b="b"/>
              <a:pathLst>
                <a:path w="3965" h="9609" extrusionOk="0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885320" y="1727830"/>
              <a:ext cx="156668" cy="97479"/>
            </a:xfrm>
            <a:custGeom>
              <a:avLst/>
              <a:gdLst/>
              <a:ahLst/>
              <a:cxnLst/>
              <a:rect l="l" t="t" r="r" b="b"/>
              <a:pathLst>
                <a:path w="4775" h="2971" extrusionOk="0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2960685" y="1727239"/>
              <a:ext cx="82091" cy="97282"/>
            </a:xfrm>
            <a:custGeom>
              <a:avLst/>
              <a:gdLst/>
              <a:ahLst/>
              <a:cxnLst/>
              <a:rect l="l" t="t" r="r" b="b"/>
              <a:pathLst>
                <a:path w="2502" h="2965" extrusionOk="0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0"/>
          <p:cNvGrpSpPr/>
          <p:nvPr/>
        </p:nvGrpSpPr>
        <p:grpSpPr>
          <a:xfrm>
            <a:off x="4917478" y="2433244"/>
            <a:ext cx="329740" cy="257854"/>
            <a:chOff x="1631716" y="1217044"/>
            <a:chExt cx="329740" cy="257854"/>
          </a:xfrm>
        </p:grpSpPr>
        <p:sp>
          <p:nvSpPr>
            <p:cNvPr id="472" name="Google Shape;472;p20"/>
            <p:cNvSpPr/>
            <p:nvPr/>
          </p:nvSpPr>
          <p:spPr>
            <a:xfrm>
              <a:off x="1754392" y="1390084"/>
              <a:ext cx="84026" cy="84026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6" y="632"/>
                  </a:moveTo>
                  <a:cubicBezTo>
                    <a:pt x="1644" y="632"/>
                    <a:pt x="1941" y="929"/>
                    <a:pt x="1953" y="1299"/>
                  </a:cubicBezTo>
                  <a:cubicBezTo>
                    <a:pt x="1953" y="1668"/>
                    <a:pt x="1655" y="1965"/>
                    <a:pt x="1286" y="1965"/>
                  </a:cubicBezTo>
                  <a:cubicBezTo>
                    <a:pt x="905" y="1965"/>
                    <a:pt x="608" y="1668"/>
                    <a:pt x="608" y="1299"/>
                  </a:cubicBezTo>
                  <a:cubicBezTo>
                    <a:pt x="608" y="929"/>
                    <a:pt x="905" y="632"/>
                    <a:pt x="1286" y="632"/>
                  </a:cubicBezTo>
                  <a:close/>
                  <a:moveTo>
                    <a:pt x="1286" y="1"/>
                  </a:moveTo>
                  <a:cubicBezTo>
                    <a:pt x="584" y="1"/>
                    <a:pt x="0" y="584"/>
                    <a:pt x="0" y="1287"/>
                  </a:cubicBezTo>
                  <a:cubicBezTo>
                    <a:pt x="0" y="1989"/>
                    <a:pt x="584" y="2561"/>
                    <a:pt x="1286" y="2561"/>
                  </a:cubicBezTo>
                  <a:cubicBezTo>
                    <a:pt x="1977" y="2561"/>
                    <a:pt x="2560" y="2001"/>
                    <a:pt x="2560" y="1287"/>
                  </a:cubicBezTo>
                  <a:cubicBezTo>
                    <a:pt x="2560" y="584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1718465" y="1333060"/>
              <a:ext cx="155880" cy="49707"/>
            </a:xfrm>
            <a:custGeom>
              <a:avLst/>
              <a:gdLst/>
              <a:ahLst/>
              <a:cxnLst/>
              <a:rect l="l" t="t" r="r" b="b"/>
              <a:pathLst>
                <a:path w="4751" h="1515" extrusionOk="0">
                  <a:moveTo>
                    <a:pt x="2369" y="0"/>
                  </a:moveTo>
                  <a:cubicBezTo>
                    <a:pt x="1500" y="0"/>
                    <a:pt x="679" y="358"/>
                    <a:pt x="95" y="1013"/>
                  </a:cubicBezTo>
                  <a:cubicBezTo>
                    <a:pt x="0" y="1132"/>
                    <a:pt x="12" y="1322"/>
                    <a:pt x="131" y="1441"/>
                  </a:cubicBezTo>
                  <a:cubicBezTo>
                    <a:pt x="186" y="1490"/>
                    <a:pt x="256" y="1515"/>
                    <a:pt x="327" y="1515"/>
                  </a:cubicBezTo>
                  <a:cubicBezTo>
                    <a:pt x="410" y="1515"/>
                    <a:pt x="495" y="1482"/>
                    <a:pt x="560" y="1417"/>
                  </a:cubicBezTo>
                  <a:cubicBezTo>
                    <a:pt x="1024" y="893"/>
                    <a:pt x="1679" y="596"/>
                    <a:pt x="2381" y="596"/>
                  </a:cubicBezTo>
                  <a:cubicBezTo>
                    <a:pt x="3012" y="596"/>
                    <a:pt x="3632" y="846"/>
                    <a:pt x="4084" y="1310"/>
                  </a:cubicBezTo>
                  <a:cubicBezTo>
                    <a:pt x="4132" y="1346"/>
                    <a:pt x="4167" y="1382"/>
                    <a:pt x="4191" y="1417"/>
                  </a:cubicBezTo>
                  <a:cubicBezTo>
                    <a:pt x="4251" y="1489"/>
                    <a:pt x="4322" y="1513"/>
                    <a:pt x="4417" y="1513"/>
                  </a:cubicBezTo>
                  <a:cubicBezTo>
                    <a:pt x="4489" y="1513"/>
                    <a:pt x="4560" y="1489"/>
                    <a:pt x="4608" y="1453"/>
                  </a:cubicBezTo>
                  <a:cubicBezTo>
                    <a:pt x="4739" y="1346"/>
                    <a:pt x="4751" y="1143"/>
                    <a:pt x="4632" y="1024"/>
                  </a:cubicBezTo>
                  <a:cubicBezTo>
                    <a:pt x="4608" y="989"/>
                    <a:pt x="4560" y="941"/>
                    <a:pt x="4513" y="893"/>
                  </a:cubicBezTo>
                  <a:cubicBezTo>
                    <a:pt x="3953" y="310"/>
                    <a:pt x="3191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1674697" y="1274855"/>
              <a:ext cx="243024" cy="69754"/>
            </a:xfrm>
            <a:custGeom>
              <a:avLst/>
              <a:gdLst/>
              <a:ahLst/>
              <a:cxnLst/>
              <a:rect l="l" t="t" r="r" b="b"/>
              <a:pathLst>
                <a:path w="7407" h="2126" extrusionOk="0">
                  <a:moveTo>
                    <a:pt x="3692" y="0"/>
                  </a:moveTo>
                  <a:cubicBezTo>
                    <a:pt x="2322" y="0"/>
                    <a:pt x="1013" y="584"/>
                    <a:pt x="108" y="1608"/>
                  </a:cubicBezTo>
                  <a:cubicBezTo>
                    <a:pt x="1" y="1727"/>
                    <a:pt x="24" y="1929"/>
                    <a:pt x="143" y="2048"/>
                  </a:cubicBezTo>
                  <a:cubicBezTo>
                    <a:pt x="203" y="2084"/>
                    <a:pt x="274" y="2120"/>
                    <a:pt x="346" y="2120"/>
                  </a:cubicBezTo>
                  <a:cubicBezTo>
                    <a:pt x="441" y="2120"/>
                    <a:pt x="513" y="2084"/>
                    <a:pt x="572" y="2013"/>
                  </a:cubicBezTo>
                  <a:cubicBezTo>
                    <a:pt x="1358" y="1120"/>
                    <a:pt x="2501" y="620"/>
                    <a:pt x="3692" y="620"/>
                  </a:cubicBezTo>
                  <a:cubicBezTo>
                    <a:pt x="4882" y="620"/>
                    <a:pt x="6037" y="1120"/>
                    <a:pt x="6823" y="2013"/>
                  </a:cubicBezTo>
                  <a:cubicBezTo>
                    <a:pt x="6889" y="2086"/>
                    <a:pt x="6978" y="2126"/>
                    <a:pt x="7065" y="2126"/>
                  </a:cubicBezTo>
                  <a:cubicBezTo>
                    <a:pt x="7133" y="2126"/>
                    <a:pt x="7199" y="2101"/>
                    <a:pt x="7252" y="2048"/>
                  </a:cubicBezTo>
                  <a:cubicBezTo>
                    <a:pt x="7382" y="1929"/>
                    <a:pt x="7406" y="1727"/>
                    <a:pt x="7287" y="1608"/>
                  </a:cubicBezTo>
                  <a:cubicBezTo>
                    <a:pt x="6370" y="584"/>
                    <a:pt x="5061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1631716" y="1217437"/>
              <a:ext cx="329740" cy="88751"/>
            </a:xfrm>
            <a:custGeom>
              <a:avLst/>
              <a:gdLst/>
              <a:ahLst/>
              <a:cxnLst/>
              <a:rect l="l" t="t" r="r" b="b"/>
              <a:pathLst>
                <a:path w="10050" h="2705" extrusionOk="0">
                  <a:moveTo>
                    <a:pt x="5025" y="0"/>
                  </a:moveTo>
                  <a:cubicBezTo>
                    <a:pt x="3144" y="0"/>
                    <a:pt x="1358" y="798"/>
                    <a:pt x="108" y="2203"/>
                  </a:cubicBezTo>
                  <a:cubicBezTo>
                    <a:pt x="1" y="2322"/>
                    <a:pt x="25" y="2512"/>
                    <a:pt x="144" y="2632"/>
                  </a:cubicBezTo>
                  <a:cubicBezTo>
                    <a:pt x="199" y="2681"/>
                    <a:pt x="269" y="2705"/>
                    <a:pt x="340" y="2705"/>
                  </a:cubicBezTo>
                  <a:cubicBezTo>
                    <a:pt x="423" y="2705"/>
                    <a:pt x="508" y="2672"/>
                    <a:pt x="572" y="2608"/>
                  </a:cubicBezTo>
                  <a:cubicBezTo>
                    <a:pt x="1704" y="1334"/>
                    <a:pt x="3323" y="607"/>
                    <a:pt x="5025" y="607"/>
                  </a:cubicBezTo>
                  <a:cubicBezTo>
                    <a:pt x="6716" y="607"/>
                    <a:pt x="8335" y="1334"/>
                    <a:pt x="9466" y="2608"/>
                  </a:cubicBezTo>
                  <a:cubicBezTo>
                    <a:pt x="9526" y="2679"/>
                    <a:pt x="9609" y="2703"/>
                    <a:pt x="9693" y="2703"/>
                  </a:cubicBezTo>
                  <a:cubicBezTo>
                    <a:pt x="9764" y="2703"/>
                    <a:pt x="9847" y="2679"/>
                    <a:pt x="9907" y="2632"/>
                  </a:cubicBezTo>
                  <a:cubicBezTo>
                    <a:pt x="10038" y="2512"/>
                    <a:pt x="10050" y="2322"/>
                    <a:pt x="9931" y="2203"/>
                  </a:cubicBezTo>
                  <a:cubicBezTo>
                    <a:pt x="8681" y="798"/>
                    <a:pt x="6895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1796586" y="1217044"/>
              <a:ext cx="164477" cy="88718"/>
            </a:xfrm>
            <a:custGeom>
              <a:avLst/>
              <a:gdLst/>
              <a:ahLst/>
              <a:cxnLst/>
              <a:rect l="l" t="t" r="r" b="b"/>
              <a:pathLst>
                <a:path w="5013" h="2704" extrusionOk="0">
                  <a:moveTo>
                    <a:pt x="0" y="0"/>
                  </a:moveTo>
                  <a:lnTo>
                    <a:pt x="0" y="608"/>
                  </a:lnTo>
                  <a:cubicBezTo>
                    <a:pt x="1691" y="608"/>
                    <a:pt x="3310" y="1334"/>
                    <a:pt x="4441" y="2596"/>
                  </a:cubicBezTo>
                  <a:cubicBezTo>
                    <a:pt x="4501" y="2667"/>
                    <a:pt x="4596" y="2703"/>
                    <a:pt x="4668" y="2703"/>
                  </a:cubicBezTo>
                  <a:cubicBezTo>
                    <a:pt x="4739" y="2703"/>
                    <a:pt x="4822" y="2667"/>
                    <a:pt x="4870" y="2632"/>
                  </a:cubicBezTo>
                  <a:cubicBezTo>
                    <a:pt x="4989" y="2513"/>
                    <a:pt x="5013" y="2310"/>
                    <a:pt x="4906" y="2191"/>
                  </a:cubicBezTo>
                  <a:cubicBezTo>
                    <a:pt x="3656" y="798"/>
                    <a:pt x="185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796586" y="1274855"/>
              <a:ext cx="120741" cy="69295"/>
            </a:xfrm>
            <a:custGeom>
              <a:avLst/>
              <a:gdLst/>
              <a:ahLst/>
              <a:cxnLst/>
              <a:rect l="l" t="t" r="r" b="b"/>
              <a:pathLst>
                <a:path w="3680" h="2112" extrusionOk="0">
                  <a:moveTo>
                    <a:pt x="0" y="0"/>
                  </a:moveTo>
                  <a:lnTo>
                    <a:pt x="0" y="620"/>
                  </a:lnTo>
                  <a:cubicBezTo>
                    <a:pt x="1191" y="620"/>
                    <a:pt x="2334" y="1120"/>
                    <a:pt x="3120" y="2013"/>
                  </a:cubicBezTo>
                  <a:cubicBezTo>
                    <a:pt x="3186" y="2079"/>
                    <a:pt x="3274" y="2112"/>
                    <a:pt x="3360" y="2112"/>
                  </a:cubicBezTo>
                  <a:cubicBezTo>
                    <a:pt x="3428" y="2112"/>
                    <a:pt x="3495" y="2091"/>
                    <a:pt x="3548" y="2048"/>
                  </a:cubicBezTo>
                  <a:cubicBezTo>
                    <a:pt x="3667" y="1929"/>
                    <a:pt x="3679" y="1727"/>
                    <a:pt x="3584" y="1608"/>
                  </a:cubicBezTo>
                  <a:cubicBezTo>
                    <a:pt x="2679" y="584"/>
                    <a:pt x="137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1796586" y="1332666"/>
              <a:ext cx="78153" cy="50429"/>
            </a:xfrm>
            <a:custGeom>
              <a:avLst/>
              <a:gdLst/>
              <a:ahLst/>
              <a:cxnLst/>
              <a:rect l="l" t="t" r="r" b="b"/>
              <a:pathLst>
                <a:path w="2382" h="1537" extrusionOk="0">
                  <a:moveTo>
                    <a:pt x="0" y="1"/>
                  </a:moveTo>
                  <a:lnTo>
                    <a:pt x="0" y="608"/>
                  </a:lnTo>
                  <a:cubicBezTo>
                    <a:pt x="655" y="608"/>
                    <a:pt x="1262" y="858"/>
                    <a:pt x="1703" y="1322"/>
                  </a:cubicBezTo>
                  <a:cubicBezTo>
                    <a:pt x="1739" y="1358"/>
                    <a:pt x="1762" y="1394"/>
                    <a:pt x="1810" y="1429"/>
                  </a:cubicBezTo>
                  <a:cubicBezTo>
                    <a:pt x="1870" y="1501"/>
                    <a:pt x="1965" y="1536"/>
                    <a:pt x="2036" y="1536"/>
                  </a:cubicBezTo>
                  <a:cubicBezTo>
                    <a:pt x="2108" y="1536"/>
                    <a:pt x="2179" y="1501"/>
                    <a:pt x="2239" y="1453"/>
                  </a:cubicBezTo>
                  <a:cubicBezTo>
                    <a:pt x="2358" y="1334"/>
                    <a:pt x="2382" y="1144"/>
                    <a:pt x="2274" y="1025"/>
                  </a:cubicBezTo>
                  <a:lnTo>
                    <a:pt x="2143" y="894"/>
                  </a:lnTo>
                  <a:cubicBezTo>
                    <a:pt x="1560" y="310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1796586" y="1390871"/>
              <a:ext cx="41833" cy="84026"/>
            </a:xfrm>
            <a:custGeom>
              <a:avLst/>
              <a:gdLst/>
              <a:ahLst/>
              <a:cxnLst/>
              <a:rect l="l" t="t" r="r" b="b"/>
              <a:pathLst>
                <a:path w="1275" h="2561" extrusionOk="0">
                  <a:moveTo>
                    <a:pt x="0" y="1"/>
                  </a:moveTo>
                  <a:lnTo>
                    <a:pt x="0" y="608"/>
                  </a:lnTo>
                  <a:cubicBezTo>
                    <a:pt x="369" y="608"/>
                    <a:pt x="667" y="905"/>
                    <a:pt x="667" y="1275"/>
                  </a:cubicBezTo>
                  <a:cubicBezTo>
                    <a:pt x="667" y="1644"/>
                    <a:pt x="369" y="1941"/>
                    <a:pt x="0" y="1941"/>
                  </a:cubicBezTo>
                  <a:lnTo>
                    <a:pt x="0" y="2560"/>
                  </a:lnTo>
                  <a:cubicBezTo>
                    <a:pt x="691" y="2560"/>
                    <a:pt x="1274" y="1977"/>
                    <a:pt x="1274" y="1275"/>
                  </a:cubicBezTo>
                  <a:cubicBezTo>
                    <a:pt x="1274" y="560"/>
                    <a:pt x="69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4899488" y="3224399"/>
            <a:ext cx="365700" cy="336696"/>
            <a:chOff x="723863" y="1904249"/>
            <a:chExt cx="365700" cy="336696"/>
          </a:xfrm>
        </p:grpSpPr>
        <p:sp>
          <p:nvSpPr>
            <p:cNvPr id="481" name="Google Shape;481;p20"/>
            <p:cNvSpPr/>
            <p:nvPr/>
          </p:nvSpPr>
          <p:spPr>
            <a:xfrm>
              <a:off x="723863" y="1904249"/>
              <a:ext cx="365700" cy="336696"/>
            </a:xfrm>
            <a:custGeom>
              <a:avLst/>
              <a:gdLst/>
              <a:ahLst/>
              <a:cxnLst/>
              <a:rect l="l" t="t" r="r" b="b"/>
              <a:pathLst>
                <a:path w="11146" h="10262" extrusionOk="0">
                  <a:moveTo>
                    <a:pt x="4335" y="689"/>
                  </a:moveTo>
                  <a:lnTo>
                    <a:pt x="4335" y="689"/>
                  </a:lnTo>
                  <a:cubicBezTo>
                    <a:pt x="4061" y="963"/>
                    <a:pt x="3787" y="1320"/>
                    <a:pt x="3573" y="1713"/>
                  </a:cubicBezTo>
                  <a:cubicBezTo>
                    <a:pt x="3358" y="1630"/>
                    <a:pt x="3144" y="1534"/>
                    <a:pt x="2977" y="1439"/>
                  </a:cubicBezTo>
                  <a:cubicBezTo>
                    <a:pt x="3168" y="1284"/>
                    <a:pt x="3370" y="1141"/>
                    <a:pt x="3596" y="1022"/>
                  </a:cubicBezTo>
                  <a:cubicBezTo>
                    <a:pt x="3835" y="879"/>
                    <a:pt x="4085" y="784"/>
                    <a:pt x="4335" y="689"/>
                  </a:cubicBezTo>
                  <a:close/>
                  <a:moveTo>
                    <a:pt x="7311" y="689"/>
                  </a:moveTo>
                  <a:lnTo>
                    <a:pt x="7311" y="689"/>
                  </a:lnTo>
                  <a:cubicBezTo>
                    <a:pt x="7823" y="856"/>
                    <a:pt x="8276" y="1106"/>
                    <a:pt x="8716" y="1439"/>
                  </a:cubicBezTo>
                  <a:cubicBezTo>
                    <a:pt x="8538" y="1534"/>
                    <a:pt x="8323" y="1641"/>
                    <a:pt x="8085" y="1737"/>
                  </a:cubicBezTo>
                  <a:cubicBezTo>
                    <a:pt x="7871" y="1320"/>
                    <a:pt x="7609" y="963"/>
                    <a:pt x="7311" y="689"/>
                  </a:cubicBezTo>
                  <a:close/>
                  <a:moveTo>
                    <a:pt x="5621" y="487"/>
                  </a:moveTo>
                  <a:lnTo>
                    <a:pt x="5621" y="2070"/>
                  </a:lnTo>
                  <a:cubicBezTo>
                    <a:pt x="5037" y="2058"/>
                    <a:pt x="4466" y="1987"/>
                    <a:pt x="3977" y="1856"/>
                  </a:cubicBezTo>
                  <a:cubicBezTo>
                    <a:pt x="4394" y="1082"/>
                    <a:pt x="4978" y="582"/>
                    <a:pt x="5621" y="487"/>
                  </a:cubicBezTo>
                  <a:close/>
                  <a:moveTo>
                    <a:pt x="6049" y="487"/>
                  </a:moveTo>
                  <a:cubicBezTo>
                    <a:pt x="6692" y="570"/>
                    <a:pt x="7252" y="1082"/>
                    <a:pt x="7680" y="1856"/>
                  </a:cubicBezTo>
                  <a:cubicBezTo>
                    <a:pt x="7192" y="1987"/>
                    <a:pt x="6633" y="2058"/>
                    <a:pt x="6049" y="2070"/>
                  </a:cubicBezTo>
                  <a:lnTo>
                    <a:pt x="6049" y="487"/>
                  </a:lnTo>
                  <a:close/>
                  <a:moveTo>
                    <a:pt x="7883" y="2237"/>
                  </a:moveTo>
                  <a:cubicBezTo>
                    <a:pt x="8204" y="2987"/>
                    <a:pt x="8419" y="3904"/>
                    <a:pt x="8442" y="4916"/>
                  </a:cubicBezTo>
                  <a:lnTo>
                    <a:pt x="6049" y="4916"/>
                  </a:lnTo>
                  <a:lnTo>
                    <a:pt x="6049" y="2511"/>
                  </a:lnTo>
                  <a:cubicBezTo>
                    <a:pt x="6704" y="2487"/>
                    <a:pt x="7347" y="2403"/>
                    <a:pt x="7883" y="2237"/>
                  </a:cubicBezTo>
                  <a:close/>
                  <a:moveTo>
                    <a:pt x="9061" y="1701"/>
                  </a:moveTo>
                  <a:cubicBezTo>
                    <a:pt x="9395" y="2046"/>
                    <a:pt x="9716" y="2427"/>
                    <a:pt x="9954" y="2868"/>
                  </a:cubicBezTo>
                  <a:cubicBezTo>
                    <a:pt x="10312" y="3499"/>
                    <a:pt x="10490" y="4201"/>
                    <a:pt x="10514" y="4916"/>
                  </a:cubicBezTo>
                  <a:lnTo>
                    <a:pt x="8871" y="4916"/>
                  </a:lnTo>
                  <a:cubicBezTo>
                    <a:pt x="8847" y="3856"/>
                    <a:pt x="8633" y="2892"/>
                    <a:pt x="8276" y="2106"/>
                  </a:cubicBezTo>
                  <a:cubicBezTo>
                    <a:pt x="8573" y="1987"/>
                    <a:pt x="8835" y="1868"/>
                    <a:pt x="9061" y="1701"/>
                  </a:cubicBezTo>
                  <a:close/>
                  <a:moveTo>
                    <a:pt x="2620" y="1737"/>
                  </a:moveTo>
                  <a:cubicBezTo>
                    <a:pt x="2834" y="1880"/>
                    <a:pt x="3085" y="1999"/>
                    <a:pt x="3370" y="2118"/>
                  </a:cubicBezTo>
                  <a:cubicBezTo>
                    <a:pt x="3013" y="2904"/>
                    <a:pt x="2811" y="3892"/>
                    <a:pt x="2775" y="4928"/>
                  </a:cubicBezTo>
                  <a:lnTo>
                    <a:pt x="1168" y="4928"/>
                  </a:lnTo>
                  <a:cubicBezTo>
                    <a:pt x="1227" y="3725"/>
                    <a:pt x="1727" y="2582"/>
                    <a:pt x="2620" y="1737"/>
                  </a:cubicBezTo>
                  <a:close/>
                  <a:moveTo>
                    <a:pt x="3787" y="2249"/>
                  </a:moveTo>
                  <a:cubicBezTo>
                    <a:pt x="4323" y="2403"/>
                    <a:pt x="4954" y="2487"/>
                    <a:pt x="5621" y="2511"/>
                  </a:cubicBezTo>
                  <a:lnTo>
                    <a:pt x="5621" y="4928"/>
                  </a:lnTo>
                  <a:lnTo>
                    <a:pt x="3215" y="4928"/>
                  </a:lnTo>
                  <a:cubicBezTo>
                    <a:pt x="3251" y="3916"/>
                    <a:pt x="3466" y="2999"/>
                    <a:pt x="3787" y="2249"/>
                  </a:cubicBezTo>
                  <a:close/>
                  <a:moveTo>
                    <a:pt x="8442" y="5368"/>
                  </a:moveTo>
                  <a:cubicBezTo>
                    <a:pt x="8419" y="6380"/>
                    <a:pt x="8204" y="7297"/>
                    <a:pt x="7883" y="8047"/>
                  </a:cubicBezTo>
                  <a:cubicBezTo>
                    <a:pt x="7347" y="7892"/>
                    <a:pt x="6704" y="7809"/>
                    <a:pt x="6049" y="7785"/>
                  </a:cubicBezTo>
                  <a:lnTo>
                    <a:pt x="6049" y="5368"/>
                  </a:lnTo>
                  <a:close/>
                  <a:moveTo>
                    <a:pt x="5621" y="5380"/>
                  </a:moveTo>
                  <a:lnTo>
                    <a:pt x="5621" y="7785"/>
                  </a:lnTo>
                  <a:cubicBezTo>
                    <a:pt x="4954" y="7809"/>
                    <a:pt x="4323" y="7892"/>
                    <a:pt x="3787" y="8059"/>
                  </a:cubicBezTo>
                  <a:cubicBezTo>
                    <a:pt x="3466" y="7309"/>
                    <a:pt x="3251" y="6392"/>
                    <a:pt x="3227" y="5380"/>
                  </a:cubicBezTo>
                  <a:close/>
                  <a:moveTo>
                    <a:pt x="2775" y="5368"/>
                  </a:moveTo>
                  <a:cubicBezTo>
                    <a:pt x="2811" y="6416"/>
                    <a:pt x="3013" y="7392"/>
                    <a:pt x="3370" y="8178"/>
                  </a:cubicBezTo>
                  <a:cubicBezTo>
                    <a:pt x="3108" y="8273"/>
                    <a:pt x="2846" y="8404"/>
                    <a:pt x="2656" y="8535"/>
                  </a:cubicBezTo>
                  <a:cubicBezTo>
                    <a:pt x="2299" y="8202"/>
                    <a:pt x="1989" y="7821"/>
                    <a:pt x="1727" y="7368"/>
                  </a:cubicBezTo>
                  <a:cubicBezTo>
                    <a:pt x="1382" y="6737"/>
                    <a:pt x="1191" y="6047"/>
                    <a:pt x="1168" y="5368"/>
                  </a:cubicBezTo>
                  <a:close/>
                  <a:moveTo>
                    <a:pt x="10526" y="5368"/>
                  </a:moveTo>
                  <a:cubicBezTo>
                    <a:pt x="10514" y="5725"/>
                    <a:pt x="10454" y="6082"/>
                    <a:pt x="10347" y="6440"/>
                  </a:cubicBezTo>
                  <a:cubicBezTo>
                    <a:pt x="10097" y="7249"/>
                    <a:pt x="9633" y="7987"/>
                    <a:pt x="9026" y="8547"/>
                  </a:cubicBezTo>
                  <a:cubicBezTo>
                    <a:pt x="8823" y="8416"/>
                    <a:pt x="8573" y="8285"/>
                    <a:pt x="8299" y="8178"/>
                  </a:cubicBezTo>
                  <a:cubicBezTo>
                    <a:pt x="8657" y="7392"/>
                    <a:pt x="8859" y="6404"/>
                    <a:pt x="8895" y="5368"/>
                  </a:cubicBezTo>
                  <a:close/>
                  <a:moveTo>
                    <a:pt x="3561" y="8559"/>
                  </a:moveTo>
                  <a:cubicBezTo>
                    <a:pt x="3775" y="8940"/>
                    <a:pt x="4001" y="9261"/>
                    <a:pt x="4251" y="9511"/>
                  </a:cubicBezTo>
                  <a:cubicBezTo>
                    <a:pt x="3799" y="9357"/>
                    <a:pt x="3382" y="9130"/>
                    <a:pt x="3001" y="8833"/>
                  </a:cubicBezTo>
                  <a:cubicBezTo>
                    <a:pt x="3168" y="8726"/>
                    <a:pt x="3358" y="8654"/>
                    <a:pt x="3561" y="8559"/>
                  </a:cubicBezTo>
                  <a:close/>
                  <a:moveTo>
                    <a:pt x="8085" y="8583"/>
                  </a:moveTo>
                  <a:cubicBezTo>
                    <a:pt x="8311" y="8654"/>
                    <a:pt x="8502" y="8738"/>
                    <a:pt x="8669" y="8845"/>
                  </a:cubicBezTo>
                  <a:cubicBezTo>
                    <a:pt x="8490" y="8976"/>
                    <a:pt x="8299" y="9119"/>
                    <a:pt x="8085" y="9214"/>
                  </a:cubicBezTo>
                  <a:cubicBezTo>
                    <a:pt x="7871" y="9333"/>
                    <a:pt x="7633" y="9440"/>
                    <a:pt x="7383" y="9535"/>
                  </a:cubicBezTo>
                  <a:cubicBezTo>
                    <a:pt x="7645" y="9261"/>
                    <a:pt x="7883" y="8952"/>
                    <a:pt x="8085" y="8583"/>
                  </a:cubicBezTo>
                  <a:close/>
                  <a:moveTo>
                    <a:pt x="5621" y="8226"/>
                  </a:moveTo>
                  <a:lnTo>
                    <a:pt x="5621" y="9785"/>
                  </a:lnTo>
                  <a:lnTo>
                    <a:pt x="5501" y="9785"/>
                  </a:lnTo>
                  <a:cubicBezTo>
                    <a:pt x="4906" y="9654"/>
                    <a:pt x="4370" y="9154"/>
                    <a:pt x="3977" y="8440"/>
                  </a:cubicBezTo>
                  <a:cubicBezTo>
                    <a:pt x="4466" y="8309"/>
                    <a:pt x="5037" y="8237"/>
                    <a:pt x="5621" y="8226"/>
                  </a:cubicBezTo>
                  <a:close/>
                  <a:moveTo>
                    <a:pt x="6049" y="8202"/>
                  </a:moveTo>
                  <a:cubicBezTo>
                    <a:pt x="6633" y="8226"/>
                    <a:pt x="7192" y="8297"/>
                    <a:pt x="7692" y="8428"/>
                  </a:cubicBezTo>
                  <a:cubicBezTo>
                    <a:pt x="7287" y="9154"/>
                    <a:pt x="6752" y="9654"/>
                    <a:pt x="6168" y="9785"/>
                  </a:cubicBezTo>
                  <a:lnTo>
                    <a:pt x="6049" y="9785"/>
                  </a:lnTo>
                  <a:lnTo>
                    <a:pt x="6049" y="8202"/>
                  </a:lnTo>
                  <a:close/>
                  <a:moveTo>
                    <a:pt x="5832" y="1"/>
                  </a:moveTo>
                  <a:cubicBezTo>
                    <a:pt x="5002" y="1"/>
                    <a:pt x="4160" y="203"/>
                    <a:pt x="3382" y="629"/>
                  </a:cubicBezTo>
                  <a:cubicBezTo>
                    <a:pt x="918" y="1987"/>
                    <a:pt x="1" y="5106"/>
                    <a:pt x="1358" y="7583"/>
                  </a:cubicBezTo>
                  <a:cubicBezTo>
                    <a:pt x="2227" y="9142"/>
                    <a:pt x="3787" y="10083"/>
                    <a:pt x="5454" y="10214"/>
                  </a:cubicBezTo>
                  <a:cubicBezTo>
                    <a:pt x="5573" y="10238"/>
                    <a:pt x="5704" y="10262"/>
                    <a:pt x="5847" y="10262"/>
                  </a:cubicBezTo>
                  <a:cubicBezTo>
                    <a:pt x="5954" y="10262"/>
                    <a:pt x="6085" y="10238"/>
                    <a:pt x="6192" y="10214"/>
                  </a:cubicBezTo>
                  <a:cubicBezTo>
                    <a:pt x="6906" y="10166"/>
                    <a:pt x="7645" y="9964"/>
                    <a:pt x="8311" y="9595"/>
                  </a:cubicBezTo>
                  <a:cubicBezTo>
                    <a:pt x="9514" y="8940"/>
                    <a:pt x="10383" y="7845"/>
                    <a:pt x="10764" y="6535"/>
                  </a:cubicBezTo>
                  <a:cubicBezTo>
                    <a:pt x="11145" y="5249"/>
                    <a:pt x="10990" y="3856"/>
                    <a:pt x="10335" y="2653"/>
                  </a:cubicBezTo>
                  <a:cubicBezTo>
                    <a:pt x="9405" y="963"/>
                    <a:pt x="7645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915670" y="1904577"/>
              <a:ext cx="173893" cy="336368"/>
            </a:xfrm>
            <a:custGeom>
              <a:avLst/>
              <a:gdLst/>
              <a:ahLst/>
              <a:cxnLst/>
              <a:rect l="l" t="t" r="r" b="b"/>
              <a:pathLst>
                <a:path w="5300" h="10252" extrusionOk="0">
                  <a:moveTo>
                    <a:pt x="1465" y="667"/>
                  </a:moveTo>
                  <a:lnTo>
                    <a:pt x="1465" y="667"/>
                  </a:lnTo>
                  <a:cubicBezTo>
                    <a:pt x="1977" y="846"/>
                    <a:pt x="2453" y="1084"/>
                    <a:pt x="2870" y="1405"/>
                  </a:cubicBezTo>
                  <a:cubicBezTo>
                    <a:pt x="2692" y="1512"/>
                    <a:pt x="2477" y="1620"/>
                    <a:pt x="2239" y="1703"/>
                  </a:cubicBezTo>
                  <a:cubicBezTo>
                    <a:pt x="2025" y="1286"/>
                    <a:pt x="1763" y="953"/>
                    <a:pt x="1465" y="667"/>
                  </a:cubicBezTo>
                  <a:close/>
                  <a:moveTo>
                    <a:pt x="203" y="477"/>
                  </a:moveTo>
                  <a:cubicBezTo>
                    <a:pt x="846" y="560"/>
                    <a:pt x="1406" y="1072"/>
                    <a:pt x="1834" y="1846"/>
                  </a:cubicBezTo>
                  <a:cubicBezTo>
                    <a:pt x="1346" y="1977"/>
                    <a:pt x="787" y="2048"/>
                    <a:pt x="203" y="2060"/>
                  </a:cubicBezTo>
                  <a:lnTo>
                    <a:pt x="203" y="477"/>
                  </a:lnTo>
                  <a:close/>
                  <a:moveTo>
                    <a:pt x="2037" y="2227"/>
                  </a:moveTo>
                  <a:cubicBezTo>
                    <a:pt x="2358" y="2977"/>
                    <a:pt x="2573" y="3894"/>
                    <a:pt x="2596" y="4906"/>
                  </a:cubicBezTo>
                  <a:lnTo>
                    <a:pt x="203" y="4906"/>
                  </a:lnTo>
                  <a:lnTo>
                    <a:pt x="203" y="2501"/>
                  </a:lnTo>
                  <a:cubicBezTo>
                    <a:pt x="858" y="2477"/>
                    <a:pt x="1501" y="2393"/>
                    <a:pt x="2037" y="2227"/>
                  </a:cubicBezTo>
                  <a:close/>
                  <a:moveTo>
                    <a:pt x="3215" y="1703"/>
                  </a:moveTo>
                  <a:cubicBezTo>
                    <a:pt x="3549" y="2036"/>
                    <a:pt x="3870" y="2417"/>
                    <a:pt x="4108" y="2858"/>
                  </a:cubicBezTo>
                  <a:cubicBezTo>
                    <a:pt x="4466" y="3489"/>
                    <a:pt x="4644" y="4191"/>
                    <a:pt x="4668" y="4906"/>
                  </a:cubicBezTo>
                  <a:lnTo>
                    <a:pt x="3025" y="4906"/>
                  </a:lnTo>
                  <a:lnTo>
                    <a:pt x="3025" y="4918"/>
                  </a:lnTo>
                  <a:cubicBezTo>
                    <a:pt x="3001" y="3870"/>
                    <a:pt x="2787" y="2894"/>
                    <a:pt x="2430" y="2108"/>
                  </a:cubicBezTo>
                  <a:cubicBezTo>
                    <a:pt x="2727" y="1989"/>
                    <a:pt x="2989" y="1870"/>
                    <a:pt x="3215" y="1703"/>
                  </a:cubicBezTo>
                  <a:close/>
                  <a:moveTo>
                    <a:pt x="2596" y="5358"/>
                  </a:moveTo>
                  <a:cubicBezTo>
                    <a:pt x="2573" y="6370"/>
                    <a:pt x="2358" y="7287"/>
                    <a:pt x="2037" y="8037"/>
                  </a:cubicBezTo>
                  <a:cubicBezTo>
                    <a:pt x="1501" y="7882"/>
                    <a:pt x="858" y="7775"/>
                    <a:pt x="203" y="7763"/>
                  </a:cubicBezTo>
                  <a:lnTo>
                    <a:pt x="203" y="5358"/>
                  </a:lnTo>
                  <a:close/>
                  <a:moveTo>
                    <a:pt x="4668" y="5370"/>
                  </a:moveTo>
                  <a:cubicBezTo>
                    <a:pt x="4656" y="5715"/>
                    <a:pt x="4597" y="6072"/>
                    <a:pt x="4489" y="6430"/>
                  </a:cubicBezTo>
                  <a:cubicBezTo>
                    <a:pt x="4251" y="7263"/>
                    <a:pt x="3787" y="7966"/>
                    <a:pt x="3168" y="8549"/>
                  </a:cubicBezTo>
                  <a:cubicBezTo>
                    <a:pt x="2954" y="8418"/>
                    <a:pt x="2715" y="8287"/>
                    <a:pt x="2442" y="8180"/>
                  </a:cubicBezTo>
                  <a:cubicBezTo>
                    <a:pt x="2799" y="7394"/>
                    <a:pt x="3001" y="6406"/>
                    <a:pt x="3037" y="5370"/>
                  </a:cubicBezTo>
                  <a:close/>
                  <a:moveTo>
                    <a:pt x="2239" y="8573"/>
                  </a:moveTo>
                  <a:cubicBezTo>
                    <a:pt x="2465" y="8644"/>
                    <a:pt x="2656" y="8728"/>
                    <a:pt x="2823" y="8835"/>
                  </a:cubicBezTo>
                  <a:cubicBezTo>
                    <a:pt x="2644" y="8966"/>
                    <a:pt x="2453" y="9109"/>
                    <a:pt x="2239" y="9204"/>
                  </a:cubicBezTo>
                  <a:cubicBezTo>
                    <a:pt x="2025" y="9323"/>
                    <a:pt x="1787" y="9430"/>
                    <a:pt x="1537" y="9525"/>
                  </a:cubicBezTo>
                  <a:cubicBezTo>
                    <a:pt x="1799" y="9251"/>
                    <a:pt x="2037" y="8942"/>
                    <a:pt x="2239" y="8573"/>
                  </a:cubicBezTo>
                  <a:close/>
                  <a:moveTo>
                    <a:pt x="203" y="8192"/>
                  </a:moveTo>
                  <a:cubicBezTo>
                    <a:pt x="787" y="8216"/>
                    <a:pt x="1346" y="8287"/>
                    <a:pt x="1846" y="8418"/>
                  </a:cubicBezTo>
                  <a:cubicBezTo>
                    <a:pt x="1441" y="9144"/>
                    <a:pt x="906" y="9644"/>
                    <a:pt x="322" y="9775"/>
                  </a:cubicBezTo>
                  <a:lnTo>
                    <a:pt x="203" y="9775"/>
                  </a:lnTo>
                  <a:lnTo>
                    <a:pt x="203" y="8192"/>
                  </a:lnTo>
                  <a:close/>
                  <a:moveTo>
                    <a:pt x="1" y="0"/>
                  </a:moveTo>
                  <a:lnTo>
                    <a:pt x="1" y="10252"/>
                  </a:lnTo>
                  <a:cubicBezTo>
                    <a:pt x="108" y="10252"/>
                    <a:pt x="239" y="10240"/>
                    <a:pt x="334" y="10204"/>
                  </a:cubicBezTo>
                  <a:cubicBezTo>
                    <a:pt x="1049" y="10156"/>
                    <a:pt x="1787" y="9954"/>
                    <a:pt x="2453" y="9585"/>
                  </a:cubicBezTo>
                  <a:cubicBezTo>
                    <a:pt x="3656" y="8930"/>
                    <a:pt x="4513" y="7835"/>
                    <a:pt x="4906" y="6525"/>
                  </a:cubicBezTo>
                  <a:cubicBezTo>
                    <a:pt x="5299" y="5215"/>
                    <a:pt x="5144" y="3834"/>
                    <a:pt x="4478" y="2632"/>
                  </a:cubicBezTo>
                  <a:cubicBezTo>
                    <a:pt x="3549" y="965"/>
                    <a:pt x="181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0"/>
          <p:cNvGrpSpPr/>
          <p:nvPr/>
        </p:nvGrpSpPr>
        <p:grpSpPr>
          <a:xfrm>
            <a:off x="4905379" y="1488325"/>
            <a:ext cx="353954" cy="353954"/>
            <a:chOff x="3761929" y="1472437"/>
            <a:chExt cx="353954" cy="353954"/>
          </a:xfrm>
        </p:grpSpPr>
        <p:sp>
          <p:nvSpPr>
            <p:cNvPr id="484" name="Google Shape;484;p20"/>
            <p:cNvSpPr/>
            <p:nvPr/>
          </p:nvSpPr>
          <p:spPr>
            <a:xfrm>
              <a:off x="3761929" y="1472437"/>
              <a:ext cx="353954" cy="353954"/>
            </a:xfrm>
            <a:custGeom>
              <a:avLst/>
              <a:gdLst/>
              <a:ahLst/>
              <a:cxnLst/>
              <a:rect l="l" t="t" r="r" b="b"/>
              <a:pathLst>
                <a:path w="10788" h="10788" extrusionOk="0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3939299" y="1472437"/>
              <a:ext cx="176583" cy="353561"/>
            </a:xfrm>
            <a:custGeom>
              <a:avLst/>
              <a:gdLst/>
              <a:ahLst/>
              <a:cxnLst/>
              <a:rect l="l" t="t" r="r" b="b"/>
              <a:pathLst>
                <a:path w="5382" h="10776" extrusionOk="0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3931884" y="149822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032644" y="1540321"/>
              <a:ext cx="16077" cy="14666"/>
            </a:xfrm>
            <a:custGeom>
              <a:avLst/>
              <a:gdLst/>
              <a:ahLst/>
              <a:cxnLst/>
              <a:rect l="l" t="t" r="r" b="b"/>
              <a:pathLst>
                <a:path w="490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075625" y="1641967"/>
              <a:ext cx="14502" cy="14502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032644" y="1743842"/>
              <a:ext cx="16077" cy="14568"/>
            </a:xfrm>
            <a:custGeom>
              <a:avLst/>
              <a:gdLst/>
              <a:ahLst/>
              <a:cxnLst/>
              <a:rect l="l" t="t" r="r" b="b"/>
              <a:pathLst>
                <a:path w="490" h="444" extrusionOk="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931884" y="1785346"/>
              <a:ext cx="14469" cy="14863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3829517" y="1743546"/>
              <a:ext cx="16044" cy="14863"/>
            </a:xfrm>
            <a:custGeom>
              <a:avLst/>
              <a:gdLst/>
              <a:ahLst/>
              <a:cxnLst/>
              <a:rect l="l" t="t" r="r" b="b"/>
              <a:pathLst>
                <a:path w="489" h="453" extrusionOk="0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788111" y="1641967"/>
              <a:ext cx="14863" cy="14502"/>
            </a:xfrm>
            <a:custGeom>
              <a:avLst/>
              <a:gdLst/>
              <a:ahLst/>
              <a:cxnLst/>
              <a:rect l="l" t="t" r="r" b="b"/>
              <a:pathLst>
                <a:path w="453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3829517" y="1540321"/>
              <a:ext cx="16044" cy="14666"/>
            </a:xfrm>
            <a:custGeom>
              <a:avLst/>
              <a:gdLst/>
              <a:ahLst/>
              <a:cxnLst/>
              <a:rect l="l" t="t" r="r" b="b"/>
              <a:pathLst>
                <a:path w="489" h="447" extrusionOk="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1"/>
          <p:cNvGrpSpPr/>
          <p:nvPr/>
        </p:nvGrpSpPr>
        <p:grpSpPr>
          <a:xfrm>
            <a:off x="838200" y="1096197"/>
            <a:ext cx="3390900" cy="2008953"/>
            <a:chOff x="838200" y="1096197"/>
            <a:chExt cx="3390900" cy="2008953"/>
          </a:xfrm>
        </p:grpSpPr>
        <p:grpSp>
          <p:nvGrpSpPr>
            <p:cNvPr id="499" name="Google Shape;499;p21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" name="Google Shape;501;p21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502" name="Google Shape;502;p21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0" h="20965" extrusionOk="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1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3166" extrusionOk="0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" h="6419" extrusionOk="0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1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" h="7832" extrusionOk="0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1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383" extrusionOk="0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1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4" h="953" extrusionOk="0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1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1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1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17" extrusionOk="0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1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4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1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63" extrusionOk="0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1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" h="275" extrusionOk="0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1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2585" extrusionOk="0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1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5" h="6312" extrusionOk="0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1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2" h="3395" extrusionOk="0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1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2" extrusionOk="0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1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718" extrusionOk="0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4485" extrusionOk="0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846" extrusionOk="0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860" extrusionOk="0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2" name="Google Shape;522;p21"/>
            <p:cNvCxnSpPr>
              <a:stCxn id="500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name="adj1" fmla="val 48265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3" name="Google Shape;523;p21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524" name="Google Shape;524;p21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525" name="Google Shape;525;p21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6" name="Google Shape;526;p21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527" name="Google Shape;527;p21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1" h="21720" extrusionOk="0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0" h="9979" extrusionOk="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9764" fill="none" extrusionOk="0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763" fill="none" extrusionOk="0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" h="810" fill="none" extrusionOk="0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1882" fill="none" extrusionOk="0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8" h="8667" extrusionOk="0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0" h="8109" fill="none" extrusionOk="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1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156" fill="none" extrusionOk="0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1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8" fill="none" extrusionOk="0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1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775" fill="none" extrusionOk="0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1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" h="7730" extrusionOk="0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1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16" extrusionOk="0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1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15" extrusionOk="0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1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013" extrusionOk="0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1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1245" extrusionOk="0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1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0931" extrusionOk="0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1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1108" extrusionOk="0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1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" h="490" extrusionOk="0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90" extrusionOk="0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3" h="4192" extrusionOk="0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9" h="7348" extrusionOk="0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50" name="Google Shape;550;p21"/>
            <p:cNvCxnSpPr>
              <a:stCxn id="525" idx="3"/>
            </p:cNvCxnSpPr>
            <p:nvPr/>
          </p:nvCxnSpPr>
          <p:spPr>
            <a:xfrm rot="10800000" flipH="1">
              <a:off x="2240700" y="3619525"/>
              <a:ext cx="2026500" cy="403500"/>
            </a:xfrm>
            <a:prstGeom prst="bentConnector3">
              <a:avLst>
                <a:gd name="adj1" fmla="val 4735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553" name="Google Shape;553;p21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21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555" name="Google Shape;555;p21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4" h="17812" extrusionOk="0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16569" extrusionOk="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3" h="16148" extrusionOk="0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1" h="2491" extrusionOk="0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7352" extrusionOk="0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1432" extrusionOk="0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5" h="8311" extrusionOk="0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5144" extrusionOk="0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4" h="4823" extrusionOk="0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9" h="5239" extrusionOk="0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2314" extrusionOk="0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1763" extrusionOk="0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" h="2330" extrusionOk="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" h="1765" extrusionOk="0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2132" extrusionOk="0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0" name="Google Shape;570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name="adj1" fmla="val 5408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71" name="Google Shape;571;p21"/>
          <p:cNvGrpSpPr/>
          <p:nvPr/>
        </p:nvGrpSpPr>
        <p:grpSpPr>
          <a:xfrm>
            <a:off x="4924425" y="2896750"/>
            <a:ext cx="3381300" cy="1633725"/>
            <a:chOff x="4924425" y="2896750"/>
            <a:chExt cx="3381300" cy="1633725"/>
          </a:xfrm>
        </p:grpSpPr>
        <p:grpSp>
          <p:nvGrpSpPr>
            <p:cNvPr id="572" name="Google Shape;572;p21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4" name="Google Shape;574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575" name="Google Shape;575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7" h="20895" extrusionOk="0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8" h="6039" extrusionOk="0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801" extrusionOk="0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4" h="2709" extrusionOk="0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3215" extrusionOk="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3792" extrusionOk="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505" extrusionOk="0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213" extrusionOk="0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8" h="2187" extrusionOk="0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996" extrusionOk="0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11201" extrusionOk="0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extrusionOk="0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323" fill="none" extrusionOk="0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1311" fill="none" extrusionOk="0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w="3875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1" h="2728" extrusionOk="0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6" h="2159" extrusionOk="0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2525" extrusionOk="0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799" extrusionOk="0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799" extrusionOk="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799" extrusionOk="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2248" extrusionOk="0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" h="902" extrusionOk="0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81" extrusionOk="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4" h="11574" fill="none" extrusionOk="0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w="387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01" name="Google Shape;601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name="adj1" fmla="val 5282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02" name="Google Shape;602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603" name="Google Shape;603;p21"/>
            <p:cNvSpPr/>
            <p:nvPr/>
          </p:nvSpPr>
          <p:spPr>
            <a:xfrm>
              <a:off x="3389209" y="2519899"/>
              <a:ext cx="2445736" cy="2445333"/>
            </a:xfrm>
            <a:custGeom>
              <a:avLst/>
              <a:gdLst/>
              <a:ahLst/>
              <a:cxnLst/>
              <a:rect l="l" t="t" r="r" b="b"/>
              <a:pathLst>
                <a:path w="78952" h="78939" extrusionOk="0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074121" y="2720881"/>
              <a:ext cx="1101343" cy="1310100"/>
            </a:xfrm>
            <a:custGeom>
              <a:avLst/>
              <a:gdLst/>
              <a:ahLst/>
              <a:cxnLst/>
              <a:rect l="l" t="t" r="r" b="b"/>
              <a:pathLst>
                <a:path w="35553" h="42292" extrusionOk="0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223386" y="3455388"/>
              <a:ext cx="471385" cy="1014885"/>
            </a:xfrm>
            <a:custGeom>
              <a:avLst/>
              <a:gdLst/>
              <a:ahLst/>
              <a:cxnLst/>
              <a:rect l="l" t="t" r="r" b="b"/>
              <a:pathLst>
                <a:path w="15217" h="32762" extrusionOk="0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5248850" y="3461522"/>
              <a:ext cx="312036" cy="1008751"/>
            </a:xfrm>
            <a:custGeom>
              <a:avLst/>
              <a:gdLst/>
              <a:ahLst/>
              <a:cxnLst/>
              <a:rect l="l" t="t" r="r" b="b"/>
              <a:pathLst>
                <a:path w="10073" h="32564" fill="none" extrusionOk="0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5373875" y="3575829"/>
              <a:ext cx="85591" cy="212846"/>
            </a:xfrm>
            <a:custGeom>
              <a:avLst/>
              <a:gdLst/>
              <a:ahLst/>
              <a:cxnLst/>
              <a:rect l="l" t="t" r="r" b="b"/>
              <a:pathLst>
                <a:path w="2763" h="6871" fill="none" extrusionOk="0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416655" y="3817794"/>
              <a:ext cx="191100" cy="110311"/>
            </a:xfrm>
            <a:custGeom>
              <a:avLst/>
              <a:gdLst/>
              <a:ahLst/>
              <a:cxnLst/>
              <a:rect l="l" t="t" r="r" b="b"/>
              <a:pathLst>
                <a:path w="6169" h="3561" fill="none" extrusionOk="0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5282399" y="3890808"/>
              <a:ext cx="83020" cy="201787"/>
            </a:xfrm>
            <a:custGeom>
              <a:avLst/>
              <a:gdLst/>
              <a:ahLst/>
              <a:cxnLst/>
              <a:rect l="l" t="t" r="r" b="b"/>
              <a:pathLst>
                <a:path w="2680" h="6514" fill="none" extrusionOk="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5244792" y="3605722"/>
              <a:ext cx="531512" cy="1038645"/>
            </a:xfrm>
            <a:custGeom>
              <a:avLst/>
              <a:gdLst/>
              <a:ahLst/>
              <a:cxnLst/>
              <a:rect l="l" t="t" r="r" b="b"/>
              <a:pathLst>
                <a:path w="17158" h="33529" extrusionOk="0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343641" y="3606094"/>
              <a:ext cx="388768" cy="1038273"/>
            </a:xfrm>
            <a:custGeom>
              <a:avLst/>
              <a:gdLst/>
              <a:ahLst/>
              <a:cxnLst/>
              <a:rect l="l" t="t" r="r" b="b"/>
              <a:pathLst>
                <a:path w="12550" h="33517" fill="none" extrusionOk="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5334410" y="4224962"/>
              <a:ext cx="78218" cy="207332"/>
            </a:xfrm>
            <a:custGeom>
              <a:avLst/>
              <a:gdLst/>
              <a:ahLst/>
              <a:cxnLst/>
              <a:rect l="l" t="t" r="r" b="b"/>
              <a:pathLst>
                <a:path w="2525" h="6693" fill="none" extrusionOk="0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5468294" y="4210589"/>
              <a:ext cx="185555" cy="63845"/>
            </a:xfrm>
            <a:custGeom>
              <a:avLst/>
              <a:gdLst/>
              <a:ahLst/>
              <a:cxnLst/>
              <a:rect l="l" t="t" r="r" b="b"/>
              <a:pathLst>
                <a:path w="5990" h="2061" fill="none" extrusionOk="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5474552" y="3875319"/>
              <a:ext cx="53901" cy="234624"/>
            </a:xfrm>
            <a:custGeom>
              <a:avLst/>
              <a:gdLst/>
              <a:ahLst/>
              <a:cxnLst/>
              <a:rect l="l" t="t" r="r" b="b"/>
              <a:pathLst>
                <a:path w="1740" h="7574" fill="none" extrusionOk="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5613982" y="3803420"/>
              <a:ext cx="118427" cy="87419"/>
            </a:xfrm>
            <a:custGeom>
              <a:avLst/>
              <a:gdLst/>
              <a:ahLst/>
              <a:cxnLst/>
              <a:rect l="l" t="t" r="r" b="b"/>
              <a:pathLst>
                <a:path w="3823" h="2822" fill="none" extrusionOk="0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277844" y="3758782"/>
              <a:ext cx="531884" cy="962657"/>
            </a:xfrm>
            <a:custGeom>
              <a:avLst/>
              <a:gdLst/>
              <a:ahLst/>
              <a:cxnLst/>
              <a:rect l="l" t="t" r="r" b="b"/>
              <a:pathLst>
                <a:path w="17170" h="31076" extrusionOk="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83323" y="3758782"/>
              <a:ext cx="334929" cy="962657"/>
            </a:xfrm>
            <a:custGeom>
              <a:avLst/>
              <a:gdLst/>
              <a:ahLst/>
              <a:cxnLst/>
              <a:rect l="l" t="t" r="r" b="b"/>
              <a:pathLst>
                <a:path w="10812" h="31076" fill="none" extrusionOk="0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306963" y="4112111"/>
              <a:ext cx="226507" cy="116568"/>
            </a:xfrm>
            <a:custGeom>
              <a:avLst/>
              <a:gdLst/>
              <a:ahLst/>
              <a:cxnLst/>
              <a:rect l="l" t="t" r="r" b="b"/>
              <a:pathLst>
                <a:path w="7312" h="3763" fill="none" extrusionOk="0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503918" y="3928817"/>
              <a:ext cx="65703" cy="211731"/>
            </a:xfrm>
            <a:custGeom>
              <a:avLst/>
              <a:gdLst/>
              <a:ahLst/>
              <a:cxnLst/>
              <a:rect l="l" t="t" r="r" b="b"/>
              <a:pathLst>
                <a:path w="2121" h="6835" fill="none" extrusionOk="0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27218" y="4415288"/>
              <a:ext cx="200672" cy="81533"/>
            </a:xfrm>
            <a:custGeom>
              <a:avLst/>
              <a:gdLst/>
              <a:ahLst/>
              <a:cxnLst/>
              <a:rect l="l" t="t" r="r" b="b"/>
              <a:pathLst>
                <a:path w="6478" h="2632" fill="none" extrusionOk="0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598338" y="4180355"/>
              <a:ext cx="120286" cy="234964"/>
            </a:xfrm>
            <a:custGeom>
              <a:avLst/>
              <a:gdLst/>
              <a:ahLst/>
              <a:cxnLst/>
              <a:rect l="l" t="t" r="r" b="b"/>
              <a:pathLst>
                <a:path w="3883" h="7585" fill="none" extrusionOk="0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343378" y="2851110"/>
              <a:ext cx="506048" cy="711305"/>
            </a:xfrm>
            <a:custGeom>
              <a:avLst/>
              <a:gdLst/>
              <a:ahLst/>
              <a:cxnLst/>
              <a:rect l="l" t="t" r="r" b="b"/>
              <a:pathLst>
                <a:path w="16336" h="22962" extrusionOk="0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73306" y="3173183"/>
              <a:ext cx="90764" cy="165544"/>
            </a:xfrm>
            <a:custGeom>
              <a:avLst/>
              <a:gdLst/>
              <a:ahLst/>
              <a:cxnLst/>
              <a:rect l="l" t="t" r="r" b="b"/>
              <a:pathLst>
                <a:path w="2930" h="5344" extrusionOk="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445541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680103" y="3144312"/>
              <a:ext cx="71217" cy="95937"/>
            </a:xfrm>
            <a:custGeom>
              <a:avLst/>
              <a:gdLst/>
              <a:ahLst/>
              <a:cxnLst/>
              <a:rect l="l" t="t" r="r" b="b"/>
              <a:pathLst>
                <a:path w="2299" h="3097" extrusionOk="0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548820" y="3107449"/>
              <a:ext cx="47241" cy="201013"/>
            </a:xfrm>
            <a:custGeom>
              <a:avLst/>
              <a:gdLst/>
              <a:ahLst/>
              <a:cxnLst/>
              <a:rect l="l" t="t" r="r" b="b"/>
              <a:pathLst>
                <a:path w="1525" h="6489" extrusionOk="0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85378" y="3359575"/>
              <a:ext cx="31380" cy="18617"/>
            </a:xfrm>
            <a:custGeom>
              <a:avLst/>
              <a:gdLst/>
              <a:ahLst/>
              <a:cxnLst/>
              <a:rect l="l" t="t" r="r" b="b"/>
              <a:pathLst>
                <a:path w="1013" h="601" extrusionOk="0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520786" y="3359141"/>
              <a:ext cx="174837" cy="27167"/>
            </a:xfrm>
            <a:custGeom>
              <a:avLst/>
              <a:gdLst/>
              <a:ahLst/>
              <a:cxnLst/>
              <a:rect l="l" t="t" r="r" b="b"/>
              <a:pathLst>
                <a:path w="5644" h="877" extrusionOk="0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409762" y="3055747"/>
              <a:ext cx="125056" cy="26641"/>
            </a:xfrm>
            <a:custGeom>
              <a:avLst/>
              <a:gdLst/>
              <a:ahLst/>
              <a:cxnLst/>
              <a:rect l="l" t="t" r="r" b="b"/>
              <a:pathLst>
                <a:path w="4037" h="860" extrusionOk="0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662043" y="3051782"/>
              <a:ext cx="140917" cy="23357"/>
            </a:xfrm>
            <a:custGeom>
              <a:avLst/>
              <a:gdLst/>
              <a:ahLst/>
              <a:cxnLst/>
              <a:rect l="l" t="t" r="r" b="b"/>
              <a:pathLst>
                <a:path w="4549" h="754" extrusionOk="0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113586" y="3193411"/>
              <a:ext cx="78218" cy="494958"/>
            </a:xfrm>
            <a:custGeom>
              <a:avLst/>
              <a:gdLst/>
              <a:ahLst/>
              <a:cxnLst/>
              <a:rect l="l" t="t" r="r" b="b"/>
              <a:pathLst>
                <a:path w="2525" h="15978" extrusionOk="0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5088758" y="3380825"/>
              <a:ext cx="73819" cy="384617"/>
            </a:xfrm>
            <a:custGeom>
              <a:avLst/>
              <a:gdLst/>
              <a:ahLst/>
              <a:cxnLst/>
              <a:rect l="l" t="t" r="r" b="b"/>
              <a:pathLst>
                <a:path w="2383" h="12416" extrusionOk="0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584971" y="2844295"/>
              <a:ext cx="240478" cy="249152"/>
            </a:xfrm>
            <a:custGeom>
              <a:avLst/>
              <a:gdLst/>
              <a:ahLst/>
              <a:cxnLst/>
              <a:rect l="l" t="t" r="r" b="b"/>
              <a:pathLst>
                <a:path w="7763" h="8043" extrusionOk="0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193632" y="3457464"/>
              <a:ext cx="812540" cy="570637"/>
            </a:xfrm>
            <a:custGeom>
              <a:avLst/>
              <a:gdLst/>
              <a:ahLst/>
              <a:cxnLst/>
              <a:rect l="l" t="t" r="r" b="b"/>
              <a:pathLst>
                <a:path w="26230" h="18421" extrusionOk="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513521" y="3570624"/>
              <a:ext cx="437093" cy="912938"/>
            </a:xfrm>
            <a:custGeom>
              <a:avLst/>
              <a:gdLst/>
              <a:ahLst/>
              <a:cxnLst/>
              <a:rect l="l" t="t" r="r" b="b"/>
              <a:pathLst>
                <a:path w="14110" h="29471" extrusionOk="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602396" y="3573629"/>
              <a:ext cx="348218" cy="910305"/>
            </a:xfrm>
            <a:custGeom>
              <a:avLst/>
              <a:gdLst/>
              <a:ahLst/>
              <a:cxnLst/>
              <a:rect l="l" t="t" r="r" b="b"/>
              <a:pathLst>
                <a:path w="11241" h="29386" fill="none" extrusionOk="0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563302" y="3770956"/>
              <a:ext cx="129858" cy="178183"/>
            </a:xfrm>
            <a:custGeom>
              <a:avLst/>
              <a:gdLst/>
              <a:ahLst/>
              <a:cxnLst/>
              <a:rect l="l" t="t" r="r" b="b"/>
              <a:pathLst>
                <a:path w="4192" h="5752" fill="none" extrusionOk="0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3718221" y="3846944"/>
              <a:ext cx="118799" cy="232362"/>
            </a:xfrm>
            <a:custGeom>
              <a:avLst/>
              <a:gdLst/>
              <a:ahLst/>
              <a:cxnLst/>
              <a:rect l="l" t="t" r="r" b="b"/>
              <a:pathLst>
                <a:path w="3835" h="7501" fill="none" extrusionOk="0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3615685" y="4154519"/>
              <a:ext cx="174125" cy="119914"/>
            </a:xfrm>
            <a:custGeom>
              <a:avLst/>
              <a:gdLst/>
              <a:ahLst/>
              <a:cxnLst/>
              <a:rect l="l" t="t" r="r" b="b"/>
              <a:pathLst>
                <a:path w="5621" h="3871" fill="none" extrusionOk="0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3620858" y="3862959"/>
              <a:ext cx="1947060" cy="1050013"/>
            </a:xfrm>
            <a:custGeom>
              <a:avLst/>
              <a:gdLst/>
              <a:ahLst/>
              <a:cxnLst/>
              <a:rect l="l" t="t" r="r" b="b"/>
              <a:pathLst>
                <a:path w="62854" h="33896" extrusionOk="0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026199" y="4373251"/>
              <a:ext cx="1136379" cy="279882"/>
            </a:xfrm>
            <a:custGeom>
              <a:avLst/>
              <a:gdLst/>
              <a:ahLst/>
              <a:cxnLst/>
              <a:rect l="l" t="t" r="r" b="b"/>
              <a:pathLst>
                <a:path w="36684" h="9035" extrusionOk="0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3779432" y="4555058"/>
              <a:ext cx="359649" cy="64588"/>
            </a:xfrm>
            <a:custGeom>
              <a:avLst/>
              <a:gdLst/>
              <a:ahLst/>
              <a:cxnLst/>
              <a:rect l="l" t="t" r="r" b="b"/>
              <a:pathLst>
                <a:path w="11610" h="2085" extrusionOk="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3882339" y="4489975"/>
              <a:ext cx="99624" cy="83206"/>
            </a:xfrm>
            <a:custGeom>
              <a:avLst/>
              <a:gdLst/>
              <a:ahLst/>
              <a:cxnLst/>
              <a:rect l="l" t="t" r="r" b="b"/>
              <a:pathLst>
                <a:path w="3216" h="2686" extrusionOk="0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016968" y="4346642"/>
              <a:ext cx="45754" cy="246829"/>
            </a:xfrm>
            <a:custGeom>
              <a:avLst/>
              <a:gdLst/>
              <a:ahLst/>
              <a:cxnLst/>
              <a:rect l="l" t="t" r="r" b="b"/>
              <a:pathLst>
                <a:path w="1477" h="7968" extrusionOk="0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5086559" y="4542234"/>
              <a:ext cx="291777" cy="51237"/>
            </a:xfrm>
            <a:custGeom>
              <a:avLst/>
              <a:gdLst/>
              <a:ahLst/>
              <a:cxnLst/>
              <a:rect l="l" t="t" r="r" b="b"/>
              <a:pathLst>
                <a:path w="9419" h="1654" extrusionOk="0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5143743" y="4372880"/>
              <a:ext cx="22149" cy="194012"/>
            </a:xfrm>
            <a:custGeom>
              <a:avLst/>
              <a:gdLst/>
              <a:ahLst/>
              <a:cxnLst/>
              <a:rect l="l" t="t" r="r" b="b"/>
              <a:pathLst>
                <a:path w="715" h="6263" extrusionOk="0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5186895" y="4451810"/>
              <a:ext cx="132801" cy="103279"/>
            </a:xfrm>
            <a:custGeom>
              <a:avLst/>
              <a:gdLst/>
              <a:ahLst/>
              <a:cxnLst/>
              <a:rect l="l" t="t" r="r" b="b"/>
              <a:pathLst>
                <a:path w="4287" h="3334" extrusionOk="0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493123" y="3457464"/>
              <a:ext cx="287719" cy="137881"/>
            </a:xfrm>
            <a:custGeom>
              <a:avLst/>
              <a:gdLst/>
              <a:ahLst/>
              <a:cxnLst/>
              <a:rect l="l" t="t" r="r" b="b"/>
              <a:pathLst>
                <a:path w="9288" h="4451" extrusionOk="0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363668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3620858" y="4566520"/>
              <a:ext cx="1937828" cy="347010"/>
            </a:xfrm>
            <a:custGeom>
              <a:avLst/>
              <a:gdLst/>
              <a:ahLst/>
              <a:cxnLst/>
              <a:rect l="l" t="t" r="r" b="b"/>
              <a:pathLst>
                <a:path w="62556" h="11202" extrusionOk="0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734345" y="3255335"/>
              <a:ext cx="92963" cy="60871"/>
            </a:xfrm>
            <a:custGeom>
              <a:avLst/>
              <a:gdLst/>
              <a:ahLst/>
              <a:cxnLst/>
              <a:rect l="l" t="t" r="r" b="b"/>
              <a:pathLst>
                <a:path w="3001" h="1965" extrusionOk="0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093327" y="4335614"/>
              <a:ext cx="1037158" cy="618187"/>
            </a:xfrm>
            <a:custGeom>
              <a:avLst/>
              <a:gdLst/>
              <a:ahLst/>
              <a:cxnLst/>
              <a:rect l="l" t="t" r="r" b="b"/>
              <a:pathLst>
                <a:path w="33481" h="19956" extrusionOk="0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093327" y="4302437"/>
              <a:ext cx="1037158" cy="33208"/>
            </a:xfrm>
            <a:custGeom>
              <a:avLst/>
              <a:gdLst/>
              <a:ahLst/>
              <a:cxnLst/>
              <a:rect l="l" t="t" r="r" b="b"/>
              <a:pathLst>
                <a:path w="33481" h="1072" extrusionOk="0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507496" y="4570578"/>
              <a:ext cx="184440" cy="18444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Cybersecurity Infographics</a:t>
            </a:r>
            <a:endParaRPr dirty="0"/>
          </a:p>
        </p:txBody>
      </p:sp>
      <p:grpSp>
        <p:nvGrpSpPr>
          <p:cNvPr id="656" name="Google Shape;656;p21"/>
          <p:cNvGrpSpPr/>
          <p:nvPr/>
        </p:nvGrpSpPr>
        <p:grpSpPr>
          <a:xfrm>
            <a:off x="944550" y="1879125"/>
            <a:ext cx="1189800" cy="611607"/>
            <a:chOff x="944550" y="1879125"/>
            <a:chExt cx="1189800" cy="611607"/>
          </a:xfrm>
        </p:grpSpPr>
        <p:sp>
          <p:nvSpPr>
            <p:cNvPr id="657" name="Google Shape;657;p21"/>
            <p:cNvSpPr txBox="1"/>
            <p:nvPr/>
          </p:nvSpPr>
          <p:spPr>
            <a:xfrm>
              <a:off x="944550" y="1879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58" name="Google Shape;658;p21"/>
            <p:cNvSpPr txBox="1"/>
            <p:nvPr/>
          </p:nvSpPr>
          <p:spPr>
            <a:xfrm>
              <a:off x="944550" y="2084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59" name="Google Shape;659;p21"/>
          <p:cNvGrpSpPr/>
          <p:nvPr/>
        </p:nvGrpSpPr>
        <p:grpSpPr>
          <a:xfrm>
            <a:off x="7009575" y="1879125"/>
            <a:ext cx="1189800" cy="611607"/>
            <a:chOff x="7009575" y="1879125"/>
            <a:chExt cx="1189800" cy="611607"/>
          </a:xfrm>
        </p:grpSpPr>
        <p:sp>
          <p:nvSpPr>
            <p:cNvPr id="660" name="Google Shape;660;p21"/>
            <p:cNvSpPr txBox="1"/>
            <p:nvPr/>
          </p:nvSpPr>
          <p:spPr>
            <a:xfrm>
              <a:off x="7009575" y="1879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1" name="Google Shape;661;p21"/>
            <p:cNvSpPr txBox="1"/>
            <p:nvPr/>
          </p:nvSpPr>
          <p:spPr>
            <a:xfrm>
              <a:off x="7009575" y="2084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62" name="Google Shape;662;p21"/>
          <p:cNvGrpSpPr/>
          <p:nvPr/>
        </p:nvGrpSpPr>
        <p:grpSpPr>
          <a:xfrm>
            <a:off x="944550" y="3744024"/>
            <a:ext cx="1189800" cy="611607"/>
            <a:chOff x="944550" y="3750125"/>
            <a:chExt cx="1189800" cy="611607"/>
          </a:xfrm>
        </p:grpSpPr>
        <p:sp>
          <p:nvSpPr>
            <p:cNvPr id="663" name="Google Shape;663;p21"/>
            <p:cNvSpPr txBox="1"/>
            <p:nvPr/>
          </p:nvSpPr>
          <p:spPr>
            <a:xfrm>
              <a:off x="944550" y="3750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4" name="Google Shape;664;p21"/>
            <p:cNvSpPr txBox="1"/>
            <p:nvPr/>
          </p:nvSpPr>
          <p:spPr>
            <a:xfrm>
              <a:off x="944550" y="3955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65" name="Google Shape;665;p21"/>
          <p:cNvGrpSpPr/>
          <p:nvPr/>
        </p:nvGrpSpPr>
        <p:grpSpPr>
          <a:xfrm>
            <a:off x="7009575" y="3744000"/>
            <a:ext cx="1189800" cy="611633"/>
            <a:chOff x="7009575" y="3750101"/>
            <a:chExt cx="1189800" cy="611633"/>
          </a:xfrm>
        </p:grpSpPr>
        <p:sp>
          <p:nvSpPr>
            <p:cNvPr id="666" name="Google Shape;666;p21"/>
            <p:cNvSpPr txBox="1"/>
            <p:nvPr/>
          </p:nvSpPr>
          <p:spPr>
            <a:xfrm>
              <a:off x="7009575" y="3750101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7" name="Google Shape;667;p21"/>
            <p:cNvSpPr txBox="1"/>
            <p:nvPr/>
          </p:nvSpPr>
          <p:spPr>
            <a:xfrm>
              <a:off x="7009575" y="3955834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5225588" y="2349361"/>
            <a:ext cx="3644544" cy="682830"/>
            <a:chOff x="5225550" y="2542650"/>
            <a:chExt cx="3644544" cy="682830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5225550" y="2542650"/>
              <a:ext cx="3644544" cy="682830"/>
              <a:chOff x="5225550" y="2542650"/>
              <a:chExt cx="3644544" cy="682830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 txBox="1"/>
              <p:nvPr/>
            </p:nvSpPr>
            <p:spPr>
              <a:xfrm>
                <a:off x="7033324" y="2735750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82" name="Google Shape;682;p22"/>
              <p:cNvSpPr txBox="1"/>
              <p:nvPr/>
            </p:nvSpPr>
            <p:spPr>
              <a:xfrm>
                <a:off x="5373625" y="2648750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83" name="Google Shape;683;p22"/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2"/>
          <p:cNvGrpSpPr/>
          <p:nvPr/>
        </p:nvGrpSpPr>
        <p:grpSpPr>
          <a:xfrm>
            <a:off x="5225628" y="4118027"/>
            <a:ext cx="3644466" cy="682543"/>
            <a:chOff x="5225628" y="4118027"/>
            <a:chExt cx="3644466" cy="682543"/>
          </a:xfrm>
        </p:grpSpPr>
        <p:grpSp>
          <p:nvGrpSpPr>
            <p:cNvPr id="685" name="Google Shape;685;p22"/>
            <p:cNvGrpSpPr/>
            <p:nvPr/>
          </p:nvGrpSpPr>
          <p:grpSpPr>
            <a:xfrm>
              <a:off x="5225628" y="4118027"/>
              <a:ext cx="3644466" cy="682543"/>
              <a:chOff x="5225628" y="4118027"/>
              <a:chExt cx="3644466" cy="682543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8280244" y="4210719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1"/>
                    </a:moveTo>
                    <a:cubicBezTo>
                      <a:pt x="4144" y="1"/>
                      <a:pt x="1" y="4144"/>
                      <a:pt x="1" y="9252"/>
                    </a:cubicBezTo>
                    <a:cubicBezTo>
                      <a:pt x="1" y="14360"/>
                      <a:pt x="4144" y="18503"/>
                      <a:pt x="9252" y="18503"/>
                    </a:cubicBezTo>
                    <a:cubicBezTo>
                      <a:pt x="14360" y="18503"/>
                      <a:pt x="18503" y="14360"/>
                      <a:pt x="18503" y="9252"/>
                    </a:cubicBezTo>
                    <a:cubicBezTo>
                      <a:pt x="18503" y="4144"/>
                      <a:pt x="14360" y="1"/>
                      <a:pt x="9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8391226" y="4320732"/>
                <a:ext cx="274251" cy="308892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11467" fill="none" extrusionOk="0">
                    <a:moveTo>
                      <a:pt x="5132" y="11466"/>
                    </a:moveTo>
                    <a:lnTo>
                      <a:pt x="5132" y="11466"/>
                    </a:lnTo>
                    <a:lnTo>
                      <a:pt x="5096" y="11454"/>
                    </a:lnTo>
                    <a:cubicBezTo>
                      <a:pt x="2024" y="10383"/>
                      <a:pt x="0" y="7728"/>
                      <a:pt x="0" y="4763"/>
                    </a:cubicBezTo>
                    <a:lnTo>
                      <a:pt x="0" y="489"/>
                    </a:lnTo>
                    <a:lnTo>
                      <a:pt x="5084" y="1"/>
                    </a:lnTo>
                    <a:lnTo>
                      <a:pt x="10180" y="489"/>
                    </a:lnTo>
                    <a:lnTo>
                      <a:pt x="10180" y="4799"/>
                    </a:lnTo>
                    <a:cubicBezTo>
                      <a:pt x="10180" y="7740"/>
                      <a:pt x="8180" y="10383"/>
                      <a:pt x="5132" y="11466"/>
                    </a:cubicBezTo>
                    <a:close/>
                  </a:path>
                </a:pathLst>
              </a:custGeom>
              <a:noFill/>
              <a:ln w="4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2"/>
              <p:cNvSpPr txBox="1"/>
              <p:nvPr/>
            </p:nvSpPr>
            <p:spPr>
              <a:xfrm>
                <a:off x="7033324" y="4310327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2" name="Google Shape;692;p22"/>
              <p:cNvSpPr txBox="1"/>
              <p:nvPr/>
            </p:nvSpPr>
            <p:spPr>
              <a:xfrm>
                <a:off x="5373625" y="4220353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</a:t>
                </a:r>
                <a:b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planet from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93" name="Google Shape;693;p22"/>
            <p:cNvSpPr/>
            <p:nvPr/>
          </p:nvSpPr>
          <p:spPr>
            <a:xfrm>
              <a:off x="8483595" y="4413747"/>
              <a:ext cx="92396" cy="109393"/>
            </a:xfrm>
            <a:custGeom>
              <a:avLst/>
              <a:gdLst/>
              <a:ahLst/>
              <a:cxnLst/>
              <a:rect l="l" t="t" r="r" b="b"/>
              <a:pathLst>
                <a:path w="3430" h="4061" fill="none" extrusionOk="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8577230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8427457" y="4425599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8421369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8428427" y="4486855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/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/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>
            <a:off x="5157216" y="1465519"/>
            <a:ext cx="3712850" cy="682514"/>
            <a:chOff x="5157216" y="1465519"/>
            <a:chExt cx="3712850" cy="682514"/>
          </a:xfrm>
        </p:grpSpPr>
        <p:sp>
          <p:nvSpPr>
            <p:cNvPr id="850" name="Google Shape;850;p22"/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248615" y="1556918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 txBox="1"/>
            <p:nvPr/>
          </p:nvSpPr>
          <p:spPr>
            <a:xfrm>
              <a:off x="5934371" y="1653038"/>
              <a:ext cx="10476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9" name="Google Shape;859;p22"/>
            <p:cNvSpPr txBox="1"/>
            <p:nvPr/>
          </p:nvSpPr>
          <p:spPr>
            <a:xfrm>
              <a:off x="6909853" y="1566044"/>
              <a:ext cx="1823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and innermost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60" name="Google Shape;860;p22"/>
          <p:cNvGrpSpPr/>
          <p:nvPr/>
        </p:nvGrpSpPr>
        <p:grpSpPr>
          <a:xfrm>
            <a:off x="5157216" y="3233519"/>
            <a:ext cx="3712850" cy="683180"/>
            <a:chOff x="5157216" y="3233519"/>
            <a:chExt cx="3712850" cy="683180"/>
          </a:xfrm>
        </p:grpSpPr>
        <p:grpSp>
          <p:nvGrpSpPr>
            <p:cNvPr id="861" name="Google Shape;861;p22"/>
            <p:cNvGrpSpPr/>
            <p:nvPr/>
          </p:nvGrpSpPr>
          <p:grpSpPr>
            <a:xfrm>
              <a:off x="5157216" y="3233519"/>
              <a:ext cx="3712850" cy="683180"/>
              <a:chOff x="5157216" y="3334819"/>
              <a:chExt cx="3712850" cy="683180"/>
            </a:xfrm>
          </p:grpSpPr>
          <p:sp>
            <p:nvSpPr>
              <p:cNvPr id="862" name="Google Shape;862;p22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/>
              <p:cNvSpPr txBox="1"/>
              <p:nvPr/>
            </p:nvSpPr>
            <p:spPr>
              <a:xfrm>
                <a:off x="5934371" y="3518799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73" name="Google Shape;873;p22"/>
              <p:cNvSpPr txBox="1"/>
              <p:nvPr/>
            </p:nvSpPr>
            <p:spPr>
              <a:xfrm>
                <a:off x="6909853" y="3431796"/>
                <a:ext cx="18231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very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874" name="Google Shape;874;p22"/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882" name="Google Shape;882;p23"/>
          <p:cNvSpPr/>
          <p:nvPr/>
        </p:nvSpPr>
        <p:spPr>
          <a:xfrm>
            <a:off x="7251369" y="3237440"/>
            <a:ext cx="1406003" cy="1563138"/>
          </a:xfrm>
          <a:custGeom>
            <a:avLst/>
            <a:gdLst/>
            <a:ahLst/>
            <a:cxnLst/>
            <a:rect l="l" t="t" r="r" b="b"/>
            <a:pathLst>
              <a:path w="42077" h="48019" extrusionOk="0">
                <a:moveTo>
                  <a:pt x="1393" y="0"/>
                </a:moveTo>
                <a:cubicBezTo>
                  <a:pt x="619" y="0"/>
                  <a:pt x="0" y="620"/>
                  <a:pt x="0" y="1382"/>
                </a:cubicBezTo>
                <a:lnTo>
                  <a:pt x="0" y="46637"/>
                </a:lnTo>
                <a:cubicBezTo>
                  <a:pt x="0" y="47399"/>
                  <a:pt x="619" y="48018"/>
                  <a:pt x="1393" y="48018"/>
                </a:cubicBezTo>
                <a:lnTo>
                  <a:pt x="40696" y="48018"/>
                </a:lnTo>
                <a:cubicBezTo>
                  <a:pt x="41458" y="48018"/>
                  <a:pt x="42077" y="47399"/>
                  <a:pt x="42077" y="46637"/>
                </a:cubicBezTo>
                <a:lnTo>
                  <a:pt x="42077" y="1382"/>
                </a:lnTo>
                <a:cubicBezTo>
                  <a:pt x="42077" y="620"/>
                  <a:pt x="41458" y="0"/>
                  <a:pt x="406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3"/>
          <p:cNvSpPr/>
          <p:nvPr/>
        </p:nvSpPr>
        <p:spPr>
          <a:xfrm>
            <a:off x="7690572" y="2740014"/>
            <a:ext cx="527990" cy="527990"/>
          </a:xfrm>
          <a:custGeom>
            <a:avLst/>
            <a:gdLst/>
            <a:ahLst/>
            <a:cxnLst/>
            <a:rect l="l" t="t" r="r" b="b"/>
            <a:pathLst>
              <a:path w="15801" h="15801" extrusionOk="0">
                <a:moveTo>
                  <a:pt x="7894" y="1"/>
                </a:moveTo>
                <a:cubicBezTo>
                  <a:pt x="3537" y="1"/>
                  <a:pt x="1" y="3537"/>
                  <a:pt x="1" y="7895"/>
                </a:cubicBezTo>
                <a:cubicBezTo>
                  <a:pt x="1" y="12252"/>
                  <a:pt x="3537" y="15800"/>
                  <a:pt x="7894" y="15800"/>
                </a:cubicBezTo>
                <a:cubicBezTo>
                  <a:pt x="12264" y="15800"/>
                  <a:pt x="15800" y="12252"/>
                  <a:pt x="15800" y="7895"/>
                </a:cubicBezTo>
                <a:cubicBezTo>
                  <a:pt x="15800" y="3537"/>
                  <a:pt x="12264" y="1"/>
                  <a:pt x="78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3"/>
          <p:cNvSpPr/>
          <p:nvPr/>
        </p:nvSpPr>
        <p:spPr>
          <a:xfrm>
            <a:off x="7713662" y="2780279"/>
            <a:ext cx="464301" cy="447126"/>
          </a:xfrm>
          <a:custGeom>
            <a:avLst/>
            <a:gdLst/>
            <a:ahLst/>
            <a:cxnLst/>
            <a:rect l="l" t="t" r="r" b="b"/>
            <a:pathLst>
              <a:path w="13895" h="13381" extrusionOk="0">
                <a:moveTo>
                  <a:pt x="7215" y="0"/>
                </a:moveTo>
                <a:cubicBezTo>
                  <a:pt x="5472" y="0"/>
                  <a:pt x="3759" y="681"/>
                  <a:pt x="2477" y="1963"/>
                </a:cubicBezTo>
                <a:cubicBezTo>
                  <a:pt x="572" y="3868"/>
                  <a:pt x="0" y="6749"/>
                  <a:pt x="1024" y="9249"/>
                </a:cubicBezTo>
                <a:cubicBezTo>
                  <a:pt x="2060" y="11750"/>
                  <a:pt x="4501" y="13381"/>
                  <a:pt x="7203" y="13381"/>
                </a:cubicBezTo>
                <a:cubicBezTo>
                  <a:pt x="10894" y="13369"/>
                  <a:pt x="13895" y="10380"/>
                  <a:pt x="13895" y="6690"/>
                </a:cubicBezTo>
                <a:cubicBezTo>
                  <a:pt x="13895" y="3987"/>
                  <a:pt x="12264" y="1546"/>
                  <a:pt x="9775" y="510"/>
                </a:cubicBezTo>
                <a:cubicBezTo>
                  <a:pt x="8947" y="167"/>
                  <a:pt x="8077" y="0"/>
                  <a:pt x="7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8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2741123" y="3237440"/>
            <a:ext cx="1406036" cy="1563138"/>
          </a:xfrm>
          <a:custGeom>
            <a:avLst/>
            <a:gdLst/>
            <a:ahLst/>
            <a:cxnLst/>
            <a:rect l="l" t="t" r="r" b="b"/>
            <a:pathLst>
              <a:path w="42078" h="48019" extrusionOk="0">
                <a:moveTo>
                  <a:pt x="1263" y="0"/>
                </a:moveTo>
                <a:cubicBezTo>
                  <a:pt x="560" y="0"/>
                  <a:pt x="1" y="560"/>
                  <a:pt x="1" y="1262"/>
                </a:cubicBezTo>
                <a:lnTo>
                  <a:pt x="1" y="46756"/>
                </a:lnTo>
                <a:cubicBezTo>
                  <a:pt x="1" y="47459"/>
                  <a:pt x="560" y="48018"/>
                  <a:pt x="1263" y="48018"/>
                </a:cubicBezTo>
                <a:lnTo>
                  <a:pt x="40803" y="48018"/>
                </a:lnTo>
                <a:cubicBezTo>
                  <a:pt x="41506" y="48018"/>
                  <a:pt x="42077" y="47459"/>
                  <a:pt x="42077" y="46756"/>
                </a:cubicBezTo>
                <a:lnTo>
                  <a:pt x="42077" y="1262"/>
                </a:lnTo>
                <a:cubicBezTo>
                  <a:pt x="42077" y="560"/>
                  <a:pt x="41506" y="0"/>
                  <a:pt x="408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3"/>
          <p:cNvSpPr/>
          <p:nvPr/>
        </p:nvSpPr>
        <p:spPr>
          <a:xfrm>
            <a:off x="3179968" y="2742019"/>
            <a:ext cx="527957" cy="527957"/>
          </a:xfrm>
          <a:custGeom>
            <a:avLst/>
            <a:gdLst/>
            <a:ahLst/>
            <a:cxnLst/>
            <a:rect l="l" t="t" r="r" b="b"/>
            <a:pathLst>
              <a:path w="15800" h="15800" extrusionOk="0">
                <a:moveTo>
                  <a:pt x="7906" y="0"/>
                </a:moveTo>
                <a:cubicBezTo>
                  <a:pt x="3536" y="0"/>
                  <a:pt x="0" y="3536"/>
                  <a:pt x="0" y="7906"/>
                </a:cubicBezTo>
                <a:cubicBezTo>
                  <a:pt x="0" y="12264"/>
                  <a:pt x="3536" y="15800"/>
                  <a:pt x="7906" y="15800"/>
                </a:cubicBezTo>
                <a:cubicBezTo>
                  <a:pt x="12264" y="15800"/>
                  <a:pt x="15800" y="12264"/>
                  <a:pt x="15800" y="7906"/>
                </a:cubicBezTo>
                <a:cubicBezTo>
                  <a:pt x="15800" y="3536"/>
                  <a:pt x="12264" y="0"/>
                  <a:pt x="79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3"/>
          <p:cNvSpPr/>
          <p:nvPr/>
        </p:nvSpPr>
        <p:spPr>
          <a:xfrm>
            <a:off x="3203025" y="2782652"/>
            <a:ext cx="464736" cy="446759"/>
          </a:xfrm>
          <a:custGeom>
            <a:avLst/>
            <a:gdLst/>
            <a:ahLst/>
            <a:cxnLst/>
            <a:rect l="l" t="t" r="r" b="b"/>
            <a:pathLst>
              <a:path w="13908" h="13370" extrusionOk="0">
                <a:moveTo>
                  <a:pt x="7212" y="0"/>
                </a:moveTo>
                <a:cubicBezTo>
                  <a:pt x="5472" y="0"/>
                  <a:pt x="3763" y="678"/>
                  <a:pt x="2489" y="1951"/>
                </a:cubicBezTo>
                <a:cubicBezTo>
                  <a:pt x="572" y="3868"/>
                  <a:pt x="1" y="6749"/>
                  <a:pt x="1037" y="9250"/>
                </a:cubicBezTo>
                <a:cubicBezTo>
                  <a:pt x="2073" y="11738"/>
                  <a:pt x="4513" y="13369"/>
                  <a:pt x="7216" y="13369"/>
                </a:cubicBezTo>
                <a:cubicBezTo>
                  <a:pt x="10907" y="13369"/>
                  <a:pt x="13895" y="10381"/>
                  <a:pt x="13907" y="6690"/>
                </a:cubicBezTo>
                <a:cubicBezTo>
                  <a:pt x="13907" y="3975"/>
                  <a:pt x="12276" y="1546"/>
                  <a:pt x="9776" y="511"/>
                </a:cubicBezTo>
                <a:cubicBezTo>
                  <a:pt x="8947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/>
          </a:p>
        </p:txBody>
      </p:sp>
      <p:grpSp>
        <p:nvGrpSpPr>
          <p:cNvPr id="888" name="Google Shape;888;p23"/>
          <p:cNvGrpSpPr/>
          <p:nvPr/>
        </p:nvGrpSpPr>
        <p:grpSpPr>
          <a:xfrm>
            <a:off x="2712091" y="1276337"/>
            <a:ext cx="1464112" cy="1464112"/>
            <a:chOff x="2712091" y="1276337"/>
            <a:chExt cx="1464112" cy="1464112"/>
          </a:xfrm>
        </p:grpSpPr>
        <p:sp>
          <p:nvSpPr>
            <p:cNvPr id="889" name="Google Shape;889;p23"/>
            <p:cNvSpPr/>
            <p:nvPr/>
          </p:nvSpPr>
          <p:spPr>
            <a:xfrm>
              <a:off x="27120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7499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33949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2932096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2966313" y="1718751"/>
              <a:ext cx="864179" cy="518033"/>
            </a:xfrm>
            <a:custGeom>
              <a:avLst/>
              <a:gdLst/>
              <a:ahLst/>
              <a:cxnLst/>
              <a:rect l="l" t="t" r="r" b="b"/>
              <a:pathLst>
                <a:path w="25862" h="15503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15324"/>
                  </a:lnTo>
                  <a:cubicBezTo>
                    <a:pt x="1" y="15419"/>
                    <a:pt x="84" y="15502"/>
                    <a:pt x="191" y="15502"/>
                  </a:cubicBezTo>
                  <a:lnTo>
                    <a:pt x="25682" y="15502"/>
                  </a:lnTo>
                  <a:cubicBezTo>
                    <a:pt x="25778" y="15502"/>
                    <a:pt x="25861" y="15419"/>
                    <a:pt x="25861" y="15324"/>
                  </a:cubicBezTo>
                  <a:lnTo>
                    <a:pt x="25861" y="191"/>
                  </a:lnTo>
                  <a:cubicBezTo>
                    <a:pt x="25861" y="84"/>
                    <a:pt x="25778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2966313" y="1812648"/>
              <a:ext cx="864179" cy="424538"/>
            </a:xfrm>
            <a:custGeom>
              <a:avLst/>
              <a:gdLst/>
              <a:ahLst/>
              <a:cxnLst/>
              <a:rect l="l" t="t" r="r" b="b"/>
              <a:pathLst>
                <a:path w="25862" h="12705" extrusionOk="0">
                  <a:moveTo>
                    <a:pt x="1" y="0"/>
                  </a:moveTo>
                  <a:lnTo>
                    <a:pt x="1" y="12276"/>
                  </a:lnTo>
                  <a:cubicBezTo>
                    <a:pt x="24" y="12518"/>
                    <a:pt x="237" y="12705"/>
                    <a:pt x="478" y="12705"/>
                  </a:cubicBezTo>
                  <a:cubicBezTo>
                    <a:pt x="486" y="12705"/>
                    <a:pt x="493" y="12705"/>
                    <a:pt x="501" y="12704"/>
                  </a:cubicBezTo>
                  <a:lnTo>
                    <a:pt x="25361" y="12704"/>
                  </a:lnTo>
                  <a:cubicBezTo>
                    <a:pt x="25368" y="12705"/>
                    <a:pt x="25376" y="12705"/>
                    <a:pt x="25383" y="12705"/>
                  </a:cubicBezTo>
                  <a:cubicBezTo>
                    <a:pt x="25624" y="12705"/>
                    <a:pt x="25838" y="12518"/>
                    <a:pt x="25861" y="12276"/>
                  </a:cubicBezTo>
                  <a:lnTo>
                    <a:pt x="25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08924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41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378888" y="2268963"/>
              <a:ext cx="34651" cy="29806"/>
            </a:xfrm>
            <a:custGeom>
              <a:avLst/>
              <a:gdLst/>
              <a:ahLst/>
              <a:cxnLst/>
              <a:rect l="l" t="t" r="r" b="b"/>
              <a:pathLst>
                <a:path w="1037" h="892" extrusionOk="0">
                  <a:moveTo>
                    <a:pt x="596" y="1"/>
                  </a:moveTo>
                  <a:cubicBezTo>
                    <a:pt x="191" y="1"/>
                    <a:pt x="0" y="477"/>
                    <a:pt x="274" y="763"/>
                  </a:cubicBezTo>
                  <a:cubicBezTo>
                    <a:pt x="367" y="851"/>
                    <a:pt x="479" y="891"/>
                    <a:pt x="588" y="891"/>
                  </a:cubicBezTo>
                  <a:cubicBezTo>
                    <a:pt x="818" y="891"/>
                    <a:pt x="1036" y="715"/>
                    <a:pt x="1036" y="441"/>
                  </a:cubicBezTo>
                  <a:cubicBezTo>
                    <a:pt x="1036" y="203"/>
                    <a:pt x="834" y="1"/>
                    <a:pt x="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2860488" y="1909718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39" y="2084"/>
                    <a:pt x="6239" y="2013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077719" y="1909718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3"/>
                  </a:lnTo>
                  <a:cubicBezTo>
                    <a:pt x="0" y="2084"/>
                    <a:pt x="48" y="2144"/>
                    <a:pt x="119" y="2144"/>
                  </a:cubicBezTo>
                  <a:lnTo>
                    <a:pt x="6096" y="2144"/>
                  </a:lnTo>
                  <a:cubicBezTo>
                    <a:pt x="6168" y="2144"/>
                    <a:pt x="6227" y="2084"/>
                    <a:pt x="6227" y="2013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294148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51097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727807" y="1910119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8" y="0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969120" y="1826582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60" y="2143"/>
                    <a:pt x="131" y="2143"/>
                  </a:cubicBezTo>
                  <a:lnTo>
                    <a:pt x="6108" y="2143"/>
                  </a:lnTo>
                  <a:cubicBezTo>
                    <a:pt x="6179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79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3185916" y="1826582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28" y="2084"/>
                    <a:pt x="6228" y="2012"/>
                  </a:cubicBezTo>
                  <a:lnTo>
                    <a:pt x="6228" y="131"/>
                  </a:lnTo>
                  <a:cubicBezTo>
                    <a:pt x="6228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3402746" y="1826949"/>
              <a:ext cx="208510" cy="71675"/>
            </a:xfrm>
            <a:custGeom>
              <a:avLst/>
              <a:gdLst/>
              <a:ahLst/>
              <a:cxnLst/>
              <a:rect l="l" t="t" r="r" b="b"/>
              <a:pathLst>
                <a:path w="6240" h="214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5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619576" y="1826949"/>
              <a:ext cx="208109" cy="71675"/>
            </a:xfrm>
            <a:custGeom>
              <a:avLst/>
              <a:gdLst/>
              <a:ahLst/>
              <a:cxnLst/>
              <a:rect l="l" t="t" r="r" b="b"/>
              <a:pathLst>
                <a:path w="6228" h="2145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5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5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rgbClr val="435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2969120" y="2158760"/>
              <a:ext cx="208476" cy="71642"/>
            </a:xfrm>
            <a:custGeom>
              <a:avLst/>
              <a:gdLst/>
              <a:ahLst/>
              <a:cxnLst/>
              <a:rect l="l" t="t" r="r" b="b"/>
              <a:pathLst>
                <a:path w="6239" h="2144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44"/>
                    <a:pt x="131" y="2144"/>
                  </a:cubicBezTo>
                  <a:lnTo>
                    <a:pt x="6108" y="2144"/>
                  </a:lnTo>
                  <a:cubicBezTo>
                    <a:pt x="6179" y="2144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3185916" y="2158760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3402746" y="2159161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32" y="2144"/>
                  </a:cubicBezTo>
                  <a:lnTo>
                    <a:pt x="6109" y="2144"/>
                  </a:lnTo>
                  <a:cubicBezTo>
                    <a:pt x="6180" y="2144"/>
                    <a:pt x="6240" y="2084"/>
                    <a:pt x="6240" y="2013"/>
                  </a:cubicBezTo>
                  <a:lnTo>
                    <a:pt x="6240" y="132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3619576" y="2159161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20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44"/>
                    <a:pt x="120" y="2144"/>
                  </a:cubicBezTo>
                  <a:lnTo>
                    <a:pt x="6109" y="2144"/>
                  </a:lnTo>
                  <a:cubicBezTo>
                    <a:pt x="6180" y="2144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860488" y="2075624"/>
              <a:ext cx="208510" cy="71642"/>
            </a:xfrm>
            <a:custGeom>
              <a:avLst/>
              <a:gdLst/>
              <a:ahLst/>
              <a:cxnLst/>
              <a:rect l="l" t="t" r="r" b="b"/>
              <a:pathLst>
                <a:path w="6240" h="2144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2012"/>
                  </a:lnTo>
                  <a:cubicBezTo>
                    <a:pt x="1" y="2084"/>
                    <a:pt x="60" y="2143"/>
                    <a:pt x="132" y="2143"/>
                  </a:cubicBezTo>
                  <a:lnTo>
                    <a:pt x="6109" y="2143"/>
                  </a:lnTo>
                  <a:cubicBezTo>
                    <a:pt x="6180" y="2143"/>
                    <a:pt x="6239" y="2084"/>
                    <a:pt x="6239" y="2012"/>
                  </a:cubicBezTo>
                  <a:lnTo>
                    <a:pt x="6239" y="131"/>
                  </a:lnTo>
                  <a:cubicBezTo>
                    <a:pt x="6239" y="60"/>
                    <a:pt x="6180" y="0"/>
                    <a:pt x="6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3077719" y="2075624"/>
              <a:ext cx="208109" cy="71642"/>
            </a:xfrm>
            <a:custGeom>
              <a:avLst/>
              <a:gdLst/>
              <a:ahLst/>
              <a:cxnLst/>
              <a:rect l="l" t="t" r="r" b="b"/>
              <a:pathLst>
                <a:path w="6228" h="2144" extrusionOk="0">
                  <a:moveTo>
                    <a:pt x="119" y="0"/>
                  </a:moveTo>
                  <a:cubicBezTo>
                    <a:pt x="48" y="0"/>
                    <a:pt x="0" y="60"/>
                    <a:pt x="0" y="131"/>
                  </a:cubicBezTo>
                  <a:lnTo>
                    <a:pt x="0" y="2012"/>
                  </a:lnTo>
                  <a:cubicBezTo>
                    <a:pt x="0" y="2084"/>
                    <a:pt x="48" y="2143"/>
                    <a:pt x="119" y="2143"/>
                  </a:cubicBezTo>
                  <a:lnTo>
                    <a:pt x="6096" y="2143"/>
                  </a:lnTo>
                  <a:cubicBezTo>
                    <a:pt x="6168" y="2143"/>
                    <a:pt x="6227" y="2084"/>
                    <a:pt x="6227" y="2012"/>
                  </a:cubicBezTo>
                  <a:lnTo>
                    <a:pt x="6227" y="131"/>
                  </a:lnTo>
                  <a:cubicBezTo>
                    <a:pt x="6227" y="60"/>
                    <a:pt x="6168" y="0"/>
                    <a:pt x="6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3294148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351097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3727807" y="207642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1" y="0"/>
                  </a:moveTo>
                  <a:cubicBezTo>
                    <a:pt x="60" y="0"/>
                    <a:pt x="0" y="48"/>
                    <a:pt x="0" y="119"/>
                  </a:cubicBezTo>
                  <a:lnTo>
                    <a:pt x="0" y="2000"/>
                  </a:lnTo>
                  <a:cubicBezTo>
                    <a:pt x="0" y="2072"/>
                    <a:pt x="60" y="2131"/>
                    <a:pt x="131" y="2131"/>
                  </a:cubicBezTo>
                  <a:lnTo>
                    <a:pt x="6108" y="2131"/>
                  </a:lnTo>
                  <a:cubicBezTo>
                    <a:pt x="6180" y="2131"/>
                    <a:pt x="6239" y="2072"/>
                    <a:pt x="6239" y="2000"/>
                  </a:cubicBezTo>
                  <a:lnTo>
                    <a:pt x="6239" y="119"/>
                  </a:lnTo>
                  <a:cubicBezTo>
                    <a:pt x="6239" y="48"/>
                    <a:pt x="6180" y="0"/>
                    <a:pt x="6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2969120" y="1992855"/>
              <a:ext cx="208476" cy="71274"/>
            </a:xfrm>
            <a:custGeom>
              <a:avLst/>
              <a:gdLst/>
              <a:ahLst/>
              <a:cxnLst/>
              <a:rect l="l" t="t" r="r" b="b"/>
              <a:pathLst>
                <a:path w="6239" h="2133" extrusionOk="0">
                  <a:moveTo>
                    <a:pt x="131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2013"/>
                  </a:lnTo>
                  <a:cubicBezTo>
                    <a:pt x="0" y="2084"/>
                    <a:pt x="60" y="2132"/>
                    <a:pt x="131" y="2132"/>
                  </a:cubicBezTo>
                  <a:lnTo>
                    <a:pt x="6108" y="2132"/>
                  </a:lnTo>
                  <a:cubicBezTo>
                    <a:pt x="6179" y="2132"/>
                    <a:pt x="6239" y="2084"/>
                    <a:pt x="6239" y="2013"/>
                  </a:cubicBezTo>
                  <a:lnTo>
                    <a:pt x="6239" y="132"/>
                  </a:lnTo>
                  <a:cubicBezTo>
                    <a:pt x="6239" y="60"/>
                    <a:pt x="6179" y="1"/>
                    <a:pt x="61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3185916" y="1992855"/>
              <a:ext cx="208109" cy="71274"/>
            </a:xfrm>
            <a:custGeom>
              <a:avLst/>
              <a:gdLst/>
              <a:ahLst/>
              <a:cxnLst/>
              <a:rect l="l" t="t" r="r" b="b"/>
              <a:pathLst>
                <a:path w="6228" h="213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32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402746" y="1993256"/>
              <a:ext cx="208510" cy="71241"/>
            </a:xfrm>
            <a:custGeom>
              <a:avLst/>
              <a:gdLst/>
              <a:ahLst/>
              <a:cxnLst/>
              <a:rect l="l" t="t" r="r" b="b"/>
              <a:pathLst>
                <a:path w="6240" h="2132" extrusionOk="0">
                  <a:moveTo>
                    <a:pt x="132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32" y="2132"/>
                  </a:cubicBezTo>
                  <a:lnTo>
                    <a:pt x="6109" y="2132"/>
                  </a:lnTo>
                  <a:cubicBezTo>
                    <a:pt x="6180" y="2132"/>
                    <a:pt x="6240" y="2084"/>
                    <a:pt x="6240" y="2013"/>
                  </a:cubicBezTo>
                  <a:lnTo>
                    <a:pt x="6240" y="120"/>
                  </a:lnTo>
                  <a:cubicBezTo>
                    <a:pt x="6240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3619576" y="1993256"/>
              <a:ext cx="208109" cy="71241"/>
            </a:xfrm>
            <a:custGeom>
              <a:avLst/>
              <a:gdLst/>
              <a:ahLst/>
              <a:cxnLst/>
              <a:rect l="l" t="t" r="r" b="b"/>
              <a:pathLst>
                <a:path w="6228" h="2132" extrusionOk="0">
                  <a:moveTo>
                    <a:pt x="120" y="1"/>
                  </a:moveTo>
                  <a:cubicBezTo>
                    <a:pt x="60" y="1"/>
                    <a:pt x="1" y="60"/>
                    <a:pt x="1" y="120"/>
                  </a:cubicBezTo>
                  <a:lnTo>
                    <a:pt x="1" y="2013"/>
                  </a:lnTo>
                  <a:cubicBezTo>
                    <a:pt x="1" y="2084"/>
                    <a:pt x="60" y="2132"/>
                    <a:pt x="120" y="2132"/>
                  </a:cubicBezTo>
                  <a:lnTo>
                    <a:pt x="6109" y="2132"/>
                  </a:lnTo>
                  <a:cubicBezTo>
                    <a:pt x="6180" y="2132"/>
                    <a:pt x="6228" y="2084"/>
                    <a:pt x="6228" y="2013"/>
                  </a:cubicBezTo>
                  <a:lnTo>
                    <a:pt x="6228" y="120"/>
                  </a:lnTo>
                  <a:cubicBezTo>
                    <a:pt x="6228" y="60"/>
                    <a:pt x="6180" y="1"/>
                    <a:pt x="6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3015667" y="1970199"/>
              <a:ext cx="219637" cy="262809"/>
            </a:xfrm>
            <a:custGeom>
              <a:avLst/>
              <a:gdLst/>
              <a:ahLst/>
              <a:cxnLst/>
              <a:rect l="l" t="t" r="r" b="b"/>
              <a:pathLst>
                <a:path w="6573" h="7865" extrusionOk="0">
                  <a:moveTo>
                    <a:pt x="3108" y="0"/>
                  </a:moveTo>
                  <a:cubicBezTo>
                    <a:pt x="3060" y="1096"/>
                    <a:pt x="1738" y="2155"/>
                    <a:pt x="1846" y="3251"/>
                  </a:cubicBezTo>
                  <a:cubicBezTo>
                    <a:pt x="1619" y="2989"/>
                    <a:pt x="1607" y="2572"/>
                    <a:pt x="1429" y="2274"/>
                  </a:cubicBezTo>
                  <a:cubicBezTo>
                    <a:pt x="953" y="3131"/>
                    <a:pt x="619" y="4251"/>
                    <a:pt x="1226" y="5072"/>
                  </a:cubicBezTo>
                  <a:cubicBezTo>
                    <a:pt x="881" y="4929"/>
                    <a:pt x="417" y="4715"/>
                    <a:pt x="262" y="4417"/>
                  </a:cubicBezTo>
                  <a:cubicBezTo>
                    <a:pt x="0" y="4763"/>
                    <a:pt x="143" y="6096"/>
                    <a:pt x="226" y="6346"/>
                  </a:cubicBezTo>
                  <a:cubicBezTo>
                    <a:pt x="405" y="6882"/>
                    <a:pt x="786" y="7311"/>
                    <a:pt x="1286" y="7561"/>
                  </a:cubicBezTo>
                  <a:cubicBezTo>
                    <a:pt x="1655" y="7739"/>
                    <a:pt x="2060" y="7834"/>
                    <a:pt x="2477" y="7846"/>
                  </a:cubicBezTo>
                  <a:cubicBezTo>
                    <a:pt x="2688" y="7854"/>
                    <a:pt x="2919" y="7864"/>
                    <a:pt x="3155" y="7864"/>
                  </a:cubicBezTo>
                  <a:cubicBezTo>
                    <a:pt x="3610" y="7864"/>
                    <a:pt x="4085" y="7829"/>
                    <a:pt x="4477" y="7680"/>
                  </a:cubicBezTo>
                  <a:cubicBezTo>
                    <a:pt x="6215" y="7061"/>
                    <a:pt x="6572" y="4679"/>
                    <a:pt x="6382" y="3941"/>
                  </a:cubicBezTo>
                  <a:lnTo>
                    <a:pt x="6382" y="3941"/>
                  </a:lnTo>
                  <a:cubicBezTo>
                    <a:pt x="6185" y="4161"/>
                    <a:pt x="5321" y="5015"/>
                    <a:pt x="4979" y="5015"/>
                  </a:cubicBezTo>
                  <a:cubicBezTo>
                    <a:pt x="4970" y="5015"/>
                    <a:pt x="4961" y="5014"/>
                    <a:pt x="4953" y="5013"/>
                  </a:cubicBezTo>
                  <a:cubicBezTo>
                    <a:pt x="5310" y="4775"/>
                    <a:pt x="5417" y="3453"/>
                    <a:pt x="5024" y="2631"/>
                  </a:cubicBezTo>
                  <a:lnTo>
                    <a:pt x="5024" y="2631"/>
                  </a:lnTo>
                  <a:cubicBezTo>
                    <a:pt x="4905" y="2893"/>
                    <a:pt x="5013" y="3893"/>
                    <a:pt x="4703" y="3989"/>
                  </a:cubicBezTo>
                  <a:cubicBezTo>
                    <a:pt x="4774" y="2810"/>
                    <a:pt x="4060" y="1869"/>
                    <a:pt x="3917" y="1453"/>
                  </a:cubicBezTo>
                  <a:cubicBezTo>
                    <a:pt x="3751" y="1643"/>
                    <a:pt x="3762" y="1965"/>
                    <a:pt x="3762" y="2191"/>
                  </a:cubicBezTo>
                  <a:cubicBezTo>
                    <a:pt x="3631" y="1227"/>
                    <a:pt x="3536" y="905"/>
                    <a:pt x="3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3059407" y="2096308"/>
              <a:ext cx="121397" cy="137302"/>
            </a:xfrm>
            <a:custGeom>
              <a:avLst/>
              <a:gdLst/>
              <a:ahLst/>
              <a:cxnLst/>
              <a:rect l="l" t="t" r="r" b="b"/>
              <a:pathLst>
                <a:path w="3633" h="4109" extrusionOk="0">
                  <a:moveTo>
                    <a:pt x="1989" y="0"/>
                  </a:moveTo>
                  <a:lnTo>
                    <a:pt x="1989" y="0"/>
                  </a:lnTo>
                  <a:cubicBezTo>
                    <a:pt x="1584" y="560"/>
                    <a:pt x="1418" y="1251"/>
                    <a:pt x="1501" y="1929"/>
                  </a:cubicBezTo>
                  <a:cubicBezTo>
                    <a:pt x="1239" y="1774"/>
                    <a:pt x="1048" y="1513"/>
                    <a:pt x="977" y="1215"/>
                  </a:cubicBezTo>
                  <a:cubicBezTo>
                    <a:pt x="846" y="1536"/>
                    <a:pt x="775" y="1894"/>
                    <a:pt x="787" y="2239"/>
                  </a:cubicBezTo>
                  <a:cubicBezTo>
                    <a:pt x="775" y="2501"/>
                    <a:pt x="882" y="2739"/>
                    <a:pt x="1072" y="2906"/>
                  </a:cubicBezTo>
                  <a:cubicBezTo>
                    <a:pt x="656" y="2846"/>
                    <a:pt x="310" y="2548"/>
                    <a:pt x="191" y="2144"/>
                  </a:cubicBezTo>
                  <a:lnTo>
                    <a:pt x="191" y="2144"/>
                  </a:lnTo>
                  <a:cubicBezTo>
                    <a:pt x="1" y="2596"/>
                    <a:pt x="286" y="3346"/>
                    <a:pt x="703" y="3656"/>
                  </a:cubicBezTo>
                  <a:cubicBezTo>
                    <a:pt x="1107" y="3957"/>
                    <a:pt x="1526" y="4108"/>
                    <a:pt x="1952" y="4108"/>
                  </a:cubicBezTo>
                  <a:cubicBezTo>
                    <a:pt x="2268" y="4108"/>
                    <a:pt x="2587" y="4025"/>
                    <a:pt x="2906" y="3858"/>
                  </a:cubicBezTo>
                  <a:cubicBezTo>
                    <a:pt x="3632" y="3489"/>
                    <a:pt x="3596" y="2453"/>
                    <a:pt x="3632" y="2239"/>
                  </a:cubicBezTo>
                  <a:lnTo>
                    <a:pt x="3632" y="2239"/>
                  </a:lnTo>
                  <a:cubicBezTo>
                    <a:pt x="3492" y="2433"/>
                    <a:pt x="3216" y="2627"/>
                    <a:pt x="2962" y="2627"/>
                  </a:cubicBezTo>
                  <a:cubicBezTo>
                    <a:pt x="2935" y="2627"/>
                    <a:pt x="2908" y="2624"/>
                    <a:pt x="2882" y="2620"/>
                  </a:cubicBezTo>
                  <a:cubicBezTo>
                    <a:pt x="3192" y="2334"/>
                    <a:pt x="3239" y="1822"/>
                    <a:pt x="3275" y="1429"/>
                  </a:cubicBezTo>
                  <a:lnTo>
                    <a:pt x="3275" y="1429"/>
                  </a:lnTo>
                  <a:cubicBezTo>
                    <a:pt x="3049" y="1560"/>
                    <a:pt x="2894" y="1941"/>
                    <a:pt x="2453" y="2048"/>
                  </a:cubicBezTo>
                  <a:cubicBezTo>
                    <a:pt x="1977" y="1489"/>
                    <a:pt x="1989" y="262"/>
                    <a:pt x="1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3545996" y="1605775"/>
              <a:ext cx="463900" cy="463900"/>
            </a:xfrm>
            <a:custGeom>
              <a:avLst/>
              <a:gdLst/>
              <a:ahLst/>
              <a:cxnLst/>
              <a:rect l="l" t="t" r="r" b="b"/>
              <a:pathLst>
                <a:path w="13883" h="13883" extrusionOk="0">
                  <a:moveTo>
                    <a:pt x="6941" y="0"/>
                  </a:moveTo>
                  <a:cubicBezTo>
                    <a:pt x="3108" y="0"/>
                    <a:pt x="0" y="3108"/>
                    <a:pt x="0" y="6941"/>
                  </a:cubicBezTo>
                  <a:cubicBezTo>
                    <a:pt x="0" y="10775"/>
                    <a:pt x="3108" y="13883"/>
                    <a:pt x="6941" y="13883"/>
                  </a:cubicBezTo>
                  <a:cubicBezTo>
                    <a:pt x="10775" y="13883"/>
                    <a:pt x="13883" y="10775"/>
                    <a:pt x="13883" y="6941"/>
                  </a:cubicBezTo>
                  <a:cubicBezTo>
                    <a:pt x="13883" y="3108"/>
                    <a:pt x="10775" y="0"/>
                    <a:pt x="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569053" y="1644069"/>
              <a:ext cx="402651" cy="387414"/>
            </a:xfrm>
            <a:custGeom>
              <a:avLst/>
              <a:gdLst/>
              <a:ahLst/>
              <a:cxnLst/>
              <a:rect l="l" t="t" r="r" b="b"/>
              <a:pathLst>
                <a:path w="12050" h="11594" extrusionOk="0">
                  <a:moveTo>
                    <a:pt x="6267" y="0"/>
                  </a:moveTo>
                  <a:cubicBezTo>
                    <a:pt x="4754" y="0"/>
                    <a:pt x="3265" y="591"/>
                    <a:pt x="2156" y="1700"/>
                  </a:cubicBezTo>
                  <a:cubicBezTo>
                    <a:pt x="501" y="3355"/>
                    <a:pt x="1" y="5843"/>
                    <a:pt x="894" y="8010"/>
                  </a:cubicBezTo>
                  <a:cubicBezTo>
                    <a:pt x="1787" y="10177"/>
                    <a:pt x="3906" y="11594"/>
                    <a:pt x="6251" y="11594"/>
                  </a:cubicBezTo>
                  <a:cubicBezTo>
                    <a:pt x="9442" y="11594"/>
                    <a:pt x="12050" y="8998"/>
                    <a:pt x="12050" y="5795"/>
                  </a:cubicBezTo>
                  <a:cubicBezTo>
                    <a:pt x="12050" y="3450"/>
                    <a:pt x="10645" y="1342"/>
                    <a:pt x="8478" y="438"/>
                  </a:cubicBezTo>
                  <a:cubicBezTo>
                    <a:pt x="7763" y="143"/>
                    <a:pt x="7012" y="0"/>
                    <a:pt x="6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625558" y="1815421"/>
              <a:ext cx="307953" cy="222043"/>
            </a:xfrm>
            <a:custGeom>
              <a:avLst/>
              <a:gdLst/>
              <a:ahLst/>
              <a:cxnLst/>
              <a:rect l="l" t="t" r="r" b="b"/>
              <a:pathLst>
                <a:path w="9216" h="6645" extrusionOk="0">
                  <a:moveTo>
                    <a:pt x="5906" y="1"/>
                  </a:moveTo>
                  <a:lnTo>
                    <a:pt x="2786" y="36"/>
                  </a:lnTo>
                  <a:cubicBezTo>
                    <a:pt x="2786" y="36"/>
                    <a:pt x="1131" y="1263"/>
                    <a:pt x="774" y="1739"/>
                  </a:cubicBezTo>
                  <a:cubicBezTo>
                    <a:pt x="0" y="2787"/>
                    <a:pt x="1060" y="6644"/>
                    <a:pt x="1060" y="6644"/>
                  </a:cubicBezTo>
                  <a:lnTo>
                    <a:pt x="8228" y="6644"/>
                  </a:lnTo>
                  <a:cubicBezTo>
                    <a:pt x="8228" y="6644"/>
                    <a:pt x="9216" y="2370"/>
                    <a:pt x="8097" y="1251"/>
                  </a:cubicBezTo>
                  <a:cubicBezTo>
                    <a:pt x="7751" y="906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682831" y="1652155"/>
              <a:ext cx="169514" cy="224983"/>
            </a:xfrm>
            <a:custGeom>
              <a:avLst/>
              <a:gdLst/>
              <a:ahLst/>
              <a:cxnLst/>
              <a:rect l="l" t="t" r="r" b="b"/>
              <a:pathLst>
                <a:path w="5073" h="6733" extrusionOk="0">
                  <a:moveTo>
                    <a:pt x="2522" y="0"/>
                  </a:moveTo>
                  <a:cubicBezTo>
                    <a:pt x="2461" y="0"/>
                    <a:pt x="2398" y="2"/>
                    <a:pt x="2334" y="5"/>
                  </a:cubicBezTo>
                  <a:cubicBezTo>
                    <a:pt x="1632" y="41"/>
                    <a:pt x="1108" y="493"/>
                    <a:pt x="715" y="1053"/>
                  </a:cubicBezTo>
                  <a:cubicBezTo>
                    <a:pt x="132" y="1910"/>
                    <a:pt x="1" y="3017"/>
                    <a:pt x="382" y="3994"/>
                  </a:cubicBezTo>
                  <a:cubicBezTo>
                    <a:pt x="632" y="4660"/>
                    <a:pt x="1001" y="5399"/>
                    <a:pt x="1489" y="5851"/>
                  </a:cubicBezTo>
                  <a:cubicBezTo>
                    <a:pt x="1668" y="6113"/>
                    <a:pt x="2596" y="6732"/>
                    <a:pt x="2596" y="6732"/>
                  </a:cubicBezTo>
                  <a:cubicBezTo>
                    <a:pt x="2596" y="6732"/>
                    <a:pt x="2601" y="6733"/>
                    <a:pt x="2611" y="6733"/>
                  </a:cubicBezTo>
                  <a:cubicBezTo>
                    <a:pt x="2691" y="6733"/>
                    <a:pt x="3111" y="6685"/>
                    <a:pt x="3930" y="5792"/>
                  </a:cubicBezTo>
                  <a:cubicBezTo>
                    <a:pt x="4847" y="4779"/>
                    <a:pt x="5073" y="3077"/>
                    <a:pt x="5037" y="2493"/>
                  </a:cubicBezTo>
                  <a:cubicBezTo>
                    <a:pt x="5002" y="1927"/>
                    <a:pt x="4608" y="0"/>
                    <a:pt x="2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698770" y="1698836"/>
              <a:ext cx="140443" cy="174694"/>
            </a:xfrm>
            <a:custGeom>
              <a:avLst/>
              <a:gdLst/>
              <a:ahLst/>
              <a:cxnLst/>
              <a:rect l="l" t="t" r="r" b="b"/>
              <a:pathLst>
                <a:path w="4203" h="5228" extrusionOk="0">
                  <a:moveTo>
                    <a:pt x="1938" y="1"/>
                  </a:moveTo>
                  <a:cubicBezTo>
                    <a:pt x="1927" y="1"/>
                    <a:pt x="1916" y="1"/>
                    <a:pt x="1905" y="1"/>
                  </a:cubicBezTo>
                  <a:cubicBezTo>
                    <a:pt x="583" y="13"/>
                    <a:pt x="0" y="1966"/>
                    <a:pt x="0" y="1966"/>
                  </a:cubicBezTo>
                  <a:cubicBezTo>
                    <a:pt x="0" y="1966"/>
                    <a:pt x="274" y="3716"/>
                    <a:pt x="1226" y="4525"/>
                  </a:cubicBezTo>
                  <a:cubicBezTo>
                    <a:pt x="1369" y="4728"/>
                    <a:pt x="2107" y="5228"/>
                    <a:pt x="2107" y="5228"/>
                  </a:cubicBezTo>
                  <a:cubicBezTo>
                    <a:pt x="2107" y="5228"/>
                    <a:pt x="2429" y="5109"/>
                    <a:pt x="3167" y="4466"/>
                  </a:cubicBezTo>
                  <a:cubicBezTo>
                    <a:pt x="3989" y="3763"/>
                    <a:pt x="4203" y="2323"/>
                    <a:pt x="4167" y="1858"/>
                  </a:cubicBezTo>
                  <a:cubicBezTo>
                    <a:pt x="4144" y="1398"/>
                    <a:pt x="323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3717449" y="1778063"/>
              <a:ext cx="103085" cy="109935"/>
            </a:xfrm>
            <a:custGeom>
              <a:avLst/>
              <a:gdLst/>
              <a:ahLst/>
              <a:cxnLst/>
              <a:rect l="l" t="t" r="r" b="b"/>
              <a:pathLst>
                <a:path w="3085" h="3290" extrusionOk="0">
                  <a:moveTo>
                    <a:pt x="1532" y="1"/>
                  </a:moveTo>
                  <a:cubicBezTo>
                    <a:pt x="1135" y="1"/>
                    <a:pt x="732" y="102"/>
                    <a:pt x="763" y="321"/>
                  </a:cubicBezTo>
                  <a:cubicBezTo>
                    <a:pt x="822" y="714"/>
                    <a:pt x="810" y="1392"/>
                    <a:pt x="596" y="1476"/>
                  </a:cubicBezTo>
                  <a:cubicBezTo>
                    <a:pt x="529" y="1504"/>
                    <a:pt x="440" y="1513"/>
                    <a:pt x="352" y="1513"/>
                  </a:cubicBezTo>
                  <a:cubicBezTo>
                    <a:pt x="175" y="1513"/>
                    <a:pt x="1" y="1476"/>
                    <a:pt x="1" y="1476"/>
                  </a:cubicBezTo>
                  <a:lnTo>
                    <a:pt x="1" y="1476"/>
                  </a:lnTo>
                  <a:cubicBezTo>
                    <a:pt x="1" y="1476"/>
                    <a:pt x="1105" y="3290"/>
                    <a:pt x="1614" y="3290"/>
                  </a:cubicBezTo>
                  <a:cubicBezTo>
                    <a:pt x="1629" y="3290"/>
                    <a:pt x="1642" y="3288"/>
                    <a:pt x="1656" y="3286"/>
                  </a:cubicBezTo>
                  <a:cubicBezTo>
                    <a:pt x="2132" y="3190"/>
                    <a:pt x="3084" y="1583"/>
                    <a:pt x="3084" y="1583"/>
                  </a:cubicBezTo>
                  <a:cubicBezTo>
                    <a:pt x="2822" y="1535"/>
                    <a:pt x="2572" y="1476"/>
                    <a:pt x="2334" y="1392"/>
                  </a:cubicBezTo>
                  <a:cubicBezTo>
                    <a:pt x="2180" y="1309"/>
                    <a:pt x="2263" y="607"/>
                    <a:pt x="2275" y="261"/>
                  </a:cubicBezTo>
                  <a:cubicBezTo>
                    <a:pt x="2286" y="93"/>
                    <a:pt x="1912" y="1"/>
                    <a:pt x="1532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3717449" y="1826582"/>
              <a:ext cx="102684" cy="61417"/>
            </a:xfrm>
            <a:custGeom>
              <a:avLst/>
              <a:gdLst/>
              <a:ahLst/>
              <a:cxnLst/>
              <a:rect l="l" t="t" r="r" b="b"/>
              <a:pathLst>
                <a:path w="3073" h="1838" extrusionOk="0">
                  <a:moveTo>
                    <a:pt x="2477" y="0"/>
                  </a:moveTo>
                  <a:cubicBezTo>
                    <a:pt x="2389" y="367"/>
                    <a:pt x="1948" y="679"/>
                    <a:pt x="1491" y="679"/>
                  </a:cubicBezTo>
                  <a:cubicBezTo>
                    <a:pt x="1146" y="679"/>
                    <a:pt x="792" y="501"/>
                    <a:pt x="572" y="36"/>
                  </a:cubicBezTo>
                  <a:cubicBezTo>
                    <a:pt x="477" y="54"/>
                    <a:pt x="382" y="63"/>
                    <a:pt x="286" y="63"/>
                  </a:cubicBezTo>
                  <a:cubicBezTo>
                    <a:pt x="191" y="63"/>
                    <a:pt x="96" y="54"/>
                    <a:pt x="1" y="36"/>
                  </a:cubicBezTo>
                  <a:lnTo>
                    <a:pt x="1" y="36"/>
                  </a:lnTo>
                  <a:cubicBezTo>
                    <a:pt x="1" y="36"/>
                    <a:pt x="1105" y="1838"/>
                    <a:pt x="1603" y="1838"/>
                  </a:cubicBezTo>
                  <a:cubicBezTo>
                    <a:pt x="1617" y="1838"/>
                    <a:pt x="1631" y="1837"/>
                    <a:pt x="1644" y="1834"/>
                  </a:cubicBezTo>
                  <a:cubicBezTo>
                    <a:pt x="2120" y="1738"/>
                    <a:pt x="3072" y="143"/>
                    <a:pt x="3072" y="143"/>
                  </a:cubicBezTo>
                  <a:cubicBezTo>
                    <a:pt x="3072" y="143"/>
                    <a:pt x="2703" y="60"/>
                    <a:pt x="2477" y="0"/>
                  </a:cubicBezTo>
                  <a:close/>
                </a:path>
              </a:pathLst>
            </a:custGeom>
            <a:solidFill>
              <a:srgbClr val="475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741909" y="1778364"/>
              <a:ext cx="51760" cy="51092"/>
            </a:xfrm>
            <a:custGeom>
              <a:avLst/>
              <a:gdLst/>
              <a:ahLst/>
              <a:cxnLst/>
              <a:rect l="l" t="t" r="r" b="b"/>
              <a:pathLst>
                <a:path w="1549" h="1529" extrusionOk="0">
                  <a:moveTo>
                    <a:pt x="778" y="1"/>
                  </a:moveTo>
                  <a:cubicBezTo>
                    <a:pt x="388" y="1"/>
                    <a:pt x="1" y="96"/>
                    <a:pt x="31" y="312"/>
                  </a:cubicBezTo>
                  <a:cubicBezTo>
                    <a:pt x="90" y="621"/>
                    <a:pt x="78" y="943"/>
                    <a:pt x="7" y="1253"/>
                  </a:cubicBezTo>
                  <a:cubicBezTo>
                    <a:pt x="247" y="1436"/>
                    <a:pt x="532" y="1529"/>
                    <a:pt x="817" y="1529"/>
                  </a:cubicBezTo>
                  <a:cubicBezTo>
                    <a:pt x="1068" y="1529"/>
                    <a:pt x="1320" y="1457"/>
                    <a:pt x="1543" y="1312"/>
                  </a:cubicBezTo>
                  <a:cubicBezTo>
                    <a:pt x="1459" y="1098"/>
                    <a:pt x="1519" y="550"/>
                    <a:pt x="1543" y="252"/>
                  </a:cubicBezTo>
                  <a:cubicBezTo>
                    <a:pt x="1549" y="93"/>
                    <a:pt x="1162" y="1"/>
                    <a:pt x="778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711868" y="1696464"/>
              <a:ext cx="111840" cy="129349"/>
            </a:xfrm>
            <a:custGeom>
              <a:avLst/>
              <a:gdLst/>
              <a:ahLst/>
              <a:cxnLst/>
              <a:rect l="l" t="t" r="r" b="b"/>
              <a:pathLst>
                <a:path w="3347" h="3871" extrusionOk="0">
                  <a:moveTo>
                    <a:pt x="1656" y="1"/>
                  </a:moveTo>
                  <a:cubicBezTo>
                    <a:pt x="763" y="13"/>
                    <a:pt x="37" y="632"/>
                    <a:pt x="1" y="1406"/>
                  </a:cubicBezTo>
                  <a:lnTo>
                    <a:pt x="1" y="1429"/>
                  </a:lnTo>
                  <a:cubicBezTo>
                    <a:pt x="1" y="1548"/>
                    <a:pt x="13" y="1668"/>
                    <a:pt x="37" y="1787"/>
                  </a:cubicBezTo>
                  <a:cubicBezTo>
                    <a:pt x="132" y="2382"/>
                    <a:pt x="596" y="3834"/>
                    <a:pt x="1680" y="3870"/>
                  </a:cubicBezTo>
                  <a:cubicBezTo>
                    <a:pt x="1688" y="3870"/>
                    <a:pt x="1697" y="3870"/>
                    <a:pt x="1705" y="3870"/>
                  </a:cubicBezTo>
                  <a:cubicBezTo>
                    <a:pt x="2770" y="3870"/>
                    <a:pt x="3216" y="2377"/>
                    <a:pt x="3311" y="1787"/>
                  </a:cubicBezTo>
                  <a:cubicBezTo>
                    <a:pt x="3335" y="1656"/>
                    <a:pt x="3347" y="1537"/>
                    <a:pt x="3347" y="1406"/>
                  </a:cubicBezTo>
                  <a:cubicBezTo>
                    <a:pt x="3311" y="644"/>
                    <a:pt x="2585" y="24"/>
                    <a:pt x="1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711868" y="1696865"/>
              <a:ext cx="112241" cy="85576"/>
            </a:xfrm>
            <a:custGeom>
              <a:avLst/>
              <a:gdLst/>
              <a:ahLst/>
              <a:cxnLst/>
              <a:rect l="l" t="t" r="r" b="b"/>
              <a:pathLst>
                <a:path w="3359" h="2561" extrusionOk="0">
                  <a:moveTo>
                    <a:pt x="1656" y="1"/>
                  </a:moveTo>
                  <a:cubicBezTo>
                    <a:pt x="763" y="12"/>
                    <a:pt x="37" y="632"/>
                    <a:pt x="1" y="1406"/>
                  </a:cubicBezTo>
                  <a:lnTo>
                    <a:pt x="1" y="1417"/>
                  </a:lnTo>
                  <a:cubicBezTo>
                    <a:pt x="1" y="1536"/>
                    <a:pt x="13" y="1656"/>
                    <a:pt x="37" y="1775"/>
                  </a:cubicBezTo>
                  <a:cubicBezTo>
                    <a:pt x="84" y="2037"/>
                    <a:pt x="156" y="2287"/>
                    <a:pt x="251" y="2537"/>
                  </a:cubicBezTo>
                  <a:cubicBezTo>
                    <a:pt x="523" y="2316"/>
                    <a:pt x="1044" y="2209"/>
                    <a:pt x="1585" y="2209"/>
                  </a:cubicBezTo>
                  <a:cubicBezTo>
                    <a:pt x="2156" y="2209"/>
                    <a:pt x="2748" y="2328"/>
                    <a:pt x="3097" y="2560"/>
                  </a:cubicBezTo>
                  <a:cubicBezTo>
                    <a:pt x="3216" y="2310"/>
                    <a:pt x="3299" y="2048"/>
                    <a:pt x="3347" y="1775"/>
                  </a:cubicBezTo>
                  <a:cubicBezTo>
                    <a:pt x="3359" y="1644"/>
                    <a:pt x="3359" y="1525"/>
                    <a:pt x="3347" y="1406"/>
                  </a:cubicBezTo>
                  <a:cubicBezTo>
                    <a:pt x="3311" y="632"/>
                    <a:pt x="2585" y="12"/>
                    <a:pt x="16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696197" y="1662113"/>
              <a:ext cx="149799" cy="75384"/>
            </a:xfrm>
            <a:custGeom>
              <a:avLst/>
              <a:gdLst/>
              <a:ahLst/>
              <a:cxnLst/>
              <a:rect l="l" t="t" r="r" b="b"/>
              <a:pathLst>
                <a:path w="4483" h="2256" extrusionOk="0">
                  <a:moveTo>
                    <a:pt x="2261" y="0"/>
                  </a:moveTo>
                  <a:cubicBezTo>
                    <a:pt x="1244" y="0"/>
                    <a:pt x="1" y="575"/>
                    <a:pt x="434" y="2255"/>
                  </a:cubicBezTo>
                  <a:cubicBezTo>
                    <a:pt x="434" y="2255"/>
                    <a:pt x="979" y="1906"/>
                    <a:pt x="2013" y="1906"/>
                  </a:cubicBezTo>
                  <a:cubicBezTo>
                    <a:pt x="2530" y="1906"/>
                    <a:pt x="3169" y="1993"/>
                    <a:pt x="3923" y="2255"/>
                  </a:cubicBezTo>
                  <a:cubicBezTo>
                    <a:pt x="4482" y="850"/>
                    <a:pt x="3470" y="124"/>
                    <a:pt x="2554" y="17"/>
                  </a:cubicBezTo>
                  <a:cubicBezTo>
                    <a:pt x="2459" y="6"/>
                    <a:pt x="2361" y="0"/>
                    <a:pt x="2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3564274" y="1731884"/>
              <a:ext cx="428113" cy="218033"/>
            </a:xfrm>
            <a:custGeom>
              <a:avLst/>
              <a:gdLst/>
              <a:ahLst/>
              <a:cxnLst/>
              <a:rect l="l" t="t" r="r" b="b"/>
              <a:pathLst>
                <a:path w="12812" h="6525" extrusionOk="0">
                  <a:moveTo>
                    <a:pt x="560" y="0"/>
                  </a:moveTo>
                  <a:lnTo>
                    <a:pt x="1" y="1334"/>
                  </a:lnTo>
                  <a:lnTo>
                    <a:pt x="12252" y="6525"/>
                  </a:lnTo>
                  <a:lnTo>
                    <a:pt x="12812" y="5180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23"/>
          <p:cNvSpPr/>
          <p:nvPr/>
        </p:nvSpPr>
        <p:spPr>
          <a:xfrm>
            <a:off x="486250" y="3226600"/>
            <a:ext cx="1406003" cy="1573978"/>
          </a:xfrm>
          <a:custGeom>
            <a:avLst/>
            <a:gdLst/>
            <a:ahLst/>
            <a:cxnLst/>
            <a:rect l="l" t="t" r="r" b="b"/>
            <a:pathLst>
              <a:path w="42077" h="48352" extrusionOk="0">
                <a:moveTo>
                  <a:pt x="1619" y="0"/>
                </a:moveTo>
                <a:cubicBezTo>
                  <a:pt x="714" y="0"/>
                  <a:pt x="0" y="714"/>
                  <a:pt x="0" y="1607"/>
                </a:cubicBezTo>
                <a:lnTo>
                  <a:pt x="0" y="46744"/>
                </a:lnTo>
                <a:cubicBezTo>
                  <a:pt x="0" y="47637"/>
                  <a:pt x="714" y="48351"/>
                  <a:pt x="1619" y="48351"/>
                </a:cubicBezTo>
                <a:lnTo>
                  <a:pt x="40458" y="48351"/>
                </a:lnTo>
                <a:cubicBezTo>
                  <a:pt x="41350" y="48351"/>
                  <a:pt x="42077" y="47637"/>
                  <a:pt x="42077" y="46744"/>
                </a:cubicBezTo>
                <a:lnTo>
                  <a:pt x="42077" y="1607"/>
                </a:lnTo>
                <a:cubicBezTo>
                  <a:pt x="42077" y="714"/>
                  <a:pt x="41350" y="0"/>
                  <a:pt x="404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3"/>
          <p:cNvSpPr/>
          <p:nvPr/>
        </p:nvSpPr>
        <p:spPr>
          <a:xfrm>
            <a:off x="925068" y="2741217"/>
            <a:ext cx="527990" cy="527957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906" y="0"/>
                </a:moveTo>
                <a:cubicBezTo>
                  <a:pt x="3537" y="0"/>
                  <a:pt x="1" y="3537"/>
                  <a:pt x="1" y="7894"/>
                </a:cubicBezTo>
                <a:cubicBezTo>
                  <a:pt x="1" y="12264"/>
                  <a:pt x="3537" y="15800"/>
                  <a:pt x="7906" y="15800"/>
                </a:cubicBezTo>
                <a:cubicBezTo>
                  <a:pt x="12264" y="15800"/>
                  <a:pt x="15800" y="12264"/>
                  <a:pt x="15800" y="7894"/>
                </a:cubicBezTo>
                <a:cubicBezTo>
                  <a:pt x="15800" y="3537"/>
                  <a:pt x="12264" y="0"/>
                  <a:pt x="7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3"/>
          <p:cNvSpPr/>
          <p:nvPr/>
        </p:nvSpPr>
        <p:spPr>
          <a:xfrm>
            <a:off x="948157" y="2781482"/>
            <a:ext cx="464702" cy="447126"/>
          </a:xfrm>
          <a:custGeom>
            <a:avLst/>
            <a:gdLst/>
            <a:ahLst/>
            <a:cxnLst/>
            <a:rect l="l" t="t" r="r" b="b"/>
            <a:pathLst>
              <a:path w="13907" h="13381" extrusionOk="0">
                <a:moveTo>
                  <a:pt x="7218" y="0"/>
                </a:moveTo>
                <a:cubicBezTo>
                  <a:pt x="5479" y="0"/>
                  <a:pt x="3771" y="680"/>
                  <a:pt x="2489" y="1962"/>
                </a:cubicBezTo>
                <a:cubicBezTo>
                  <a:pt x="572" y="3879"/>
                  <a:pt x="0" y="6749"/>
                  <a:pt x="1036" y="9249"/>
                </a:cubicBezTo>
                <a:cubicBezTo>
                  <a:pt x="2072" y="11749"/>
                  <a:pt x="4513" y="13381"/>
                  <a:pt x="7215" y="13381"/>
                </a:cubicBezTo>
                <a:cubicBezTo>
                  <a:pt x="10906" y="13381"/>
                  <a:pt x="13895" y="10380"/>
                  <a:pt x="13907" y="6689"/>
                </a:cubicBezTo>
                <a:cubicBezTo>
                  <a:pt x="13907" y="3987"/>
                  <a:pt x="12276" y="1546"/>
                  <a:pt x="9775" y="510"/>
                </a:cubicBezTo>
                <a:cubicBezTo>
                  <a:pt x="8947" y="167"/>
                  <a:pt x="8079" y="0"/>
                  <a:pt x="72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/>
          </a:p>
        </p:txBody>
      </p:sp>
      <p:sp>
        <p:nvSpPr>
          <p:cNvPr id="936" name="Google Shape;936;p23"/>
          <p:cNvSpPr/>
          <p:nvPr/>
        </p:nvSpPr>
        <p:spPr>
          <a:xfrm>
            <a:off x="4996429" y="3231613"/>
            <a:ext cx="1406036" cy="1568965"/>
          </a:xfrm>
          <a:custGeom>
            <a:avLst/>
            <a:gdLst/>
            <a:ahLst/>
            <a:cxnLst/>
            <a:rect l="l" t="t" r="r" b="b"/>
            <a:pathLst>
              <a:path w="42078" h="48198" extrusionOk="0">
                <a:moveTo>
                  <a:pt x="1382" y="1"/>
                </a:moveTo>
                <a:cubicBezTo>
                  <a:pt x="608" y="1"/>
                  <a:pt x="0" y="620"/>
                  <a:pt x="0" y="1382"/>
                </a:cubicBezTo>
                <a:lnTo>
                  <a:pt x="0" y="46828"/>
                </a:lnTo>
                <a:cubicBezTo>
                  <a:pt x="0" y="47590"/>
                  <a:pt x="608" y="48197"/>
                  <a:pt x="1382" y="48197"/>
                </a:cubicBezTo>
                <a:lnTo>
                  <a:pt x="40696" y="48197"/>
                </a:lnTo>
                <a:cubicBezTo>
                  <a:pt x="41458" y="48197"/>
                  <a:pt x="42077" y="47590"/>
                  <a:pt x="42077" y="46828"/>
                </a:cubicBezTo>
                <a:lnTo>
                  <a:pt x="42077" y="1382"/>
                </a:lnTo>
                <a:cubicBezTo>
                  <a:pt x="42077" y="620"/>
                  <a:pt x="41458" y="1"/>
                  <a:pt x="40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3"/>
          <p:cNvSpPr/>
          <p:nvPr/>
        </p:nvSpPr>
        <p:spPr>
          <a:xfrm>
            <a:off x="5435237" y="2742019"/>
            <a:ext cx="527990" cy="527957"/>
          </a:xfrm>
          <a:custGeom>
            <a:avLst/>
            <a:gdLst/>
            <a:ahLst/>
            <a:cxnLst/>
            <a:rect l="l" t="t" r="r" b="b"/>
            <a:pathLst>
              <a:path w="15801" h="15800" extrusionOk="0">
                <a:moveTo>
                  <a:pt x="7895" y="0"/>
                </a:moveTo>
                <a:cubicBezTo>
                  <a:pt x="3537" y="0"/>
                  <a:pt x="1" y="3536"/>
                  <a:pt x="1" y="7906"/>
                </a:cubicBezTo>
                <a:cubicBezTo>
                  <a:pt x="1" y="12264"/>
                  <a:pt x="3537" y="15800"/>
                  <a:pt x="7895" y="15800"/>
                </a:cubicBezTo>
                <a:cubicBezTo>
                  <a:pt x="12264" y="15800"/>
                  <a:pt x="15801" y="12264"/>
                  <a:pt x="15801" y="7906"/>
                </a:cubicBezTo>
                <a:cubicBezTo>
                  <a:pt x="15801" y="3536"/>
                  <a:pt x="12264" y="0"/>
                  <a:pt x="7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3"/>
          <p:cNvSpPr/>
          <p:nvPr/>
        </p:nvSpPr>
        <p:spPr>
          <a:xfrm>
            <a:off x="5458327" y="2782652"/>
            <a:ext cx="464335" cy="446759"/>
          </a:xfrm>
          <a:custGeom>
            <a:avLst/>
            <a:gdLst/>
            <a:ahLst/>
            <a:cxnLst/>
            <a:rect l="l" t="t" r="r" b="b"/>
            <a:pathLst>
              <a:path w="13896" h="13370" extrusionOk="0">
                <a:moveTo>
                  <a:pt x="7212" y="0"/>
                </a:moveTo>
                <a:cubicBezTo>
                  <a:pt x="5470" y="0"/>
                  <a:pt x="3758" y="678"/>
                  <a:pt x="2477" y="1951"/>
                </a:cubicBezTo>
                <a:cubicBezTo>
                  <a:pt x="572" y="3868"/>
                  <a:pt x="1" y="6749"/>
                  <a:pt x="1036" y="9250"/>
                </a:cubicBezTo>
                <a:cubicBezTo>
                  <a:pt x="2072" y="11738"/>
                  <a:pt x="4501" y="13369"/>
                  <a:pt x="7204" y="13369"/>
                </a:cubicBezTo>
                <a:cubicBezTo>
                  <a:pt x="10907" y="13369"/>
                  <a:pt x="13895" y="10381"/>
                  <a:pt x="13895" y="6690"/>
                </a:cubicBezTo>
                <a:cubicBezTo>
                  <a:pt x="13895" y="3975"/>
                  <a:pt x="12276" y="1546"/>
                  <a:pt x="9776" y="511"/>
                </a:cubicBezTo>
                <a:cubicBezTo>
                  <a:pt x="8946" y="167"/>
                  <a:pt x="8076" y="0"/>
                  <a:pt x="72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/>
          </a:p>
        </p:txBody>
      </p:sp>
      <p:grpSp>
        <p:nvGrpSpPr>
          <p:cNvPr id="939" name="Google Shape;939;p23"/>
          <p:cNvGrpSpPr/>
          <p:nvPr/>
        </p:nvGrpSpPr>
        <p:grpSpPr>
          <a:xfrm>
            <a:off x="4966993" y="1276337"/>
            <a:ext cx="1464513" cy="1464112"/>
            <a:chOff x="4966993" y="1276337"/>
            <a:chExt cx="1464513" cy="1464112"/>
          </a:xfrm>
        </p:grpSpPr>
        <p:sp>
          <p:nvSpPr>
            <p:cNvPr id="940" name="Google Shape;940;p23"/>
            <p:cNvSpPr/>
            <p:nvPr/>
          </p:nvSpPr>
          <p:spPr>
            <a:xfrm>
              <a:off x="4966993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1" y="1"/>
                    <a:pt x="0" y="9800"/>
                    <a:pt x="0" y="21908"/>
                  </a:cubicBezTo>
                  <a:cubicBezTo>
                    <a:pt x="0" y="34005"/>
                    <a:pt x="9811" y="43816"/>
                    <a:pt x="21908" y="43816"/>
                  </a:cubicBezTo>
                  <a:cubicBezTo>
                    <a:pt x="34016" y="43816"/>
                    <a:pt x="43827" y="34005"/>
                    <a:pt x="43827" y="21908"/>
                  </a:cubicBezTo>
                  <a:cubicBezTo>
                    <a:pt x="43827" y="9800"/>
                    <a:pt x="34016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5005186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6" y="0"/>
                  </a:moveTo>
                  <a:cubicBezTo>
                    <a:pt x="15765" y="0"/>
                    <a:pt x="10843" y="1959"/>
                    <a:pt x="7156" y="5637"/>
                  </a:cubicBezTo>
                  <a:cubicBezTo>
                    <a:pt x="1643" y="11150"/>
                    <a:pt x="0" y="19425"/>
                    <a:pt x="2977" y="26628"/>
                  </a:cubicBezTo>
                  <a:cubicBezTo>
                    <a:pt x="5965" y="33819"/>
                    <a:pt x="12978" y="38511"/>
                    <a:pt x="20765" y="38511"/>
                  </a:cubicBezTo>
                  <a:cubicBezTo>
                    <a:pt x="31397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7" y="1470"/>
                  </a:cubicBezTo>
                  <a:cubicBezTo>
                    <a:pt x="25761" y="480"/>
                    <a:pt x="23257" y="0"/>
                    <a:pt x="20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630982" y="2092331"/>
              <a:ext cx="117821" cy="334618"/>
            </a:xfrm>
            <a:custGeom>
              <a:avLst/>
              <a:gdLst/>
              <a:ahLst/>
              <a:cxnLst/>
              <a:rect l="l" t="t" r="r" b="b"/>
              <a:pathLst>
                <a:path w="3526" h="10014" extrusionOk="0">
                  <a:moveTo>
                    <a:pt x="632" y="0"/>
                  </a:moveTo>
                  <a:lnTo>
                    <a:pt x="1" y="10014"/>
                  </a:lnTo>
                  <a:lnTo>
                    <a:pt x="3525" y="10014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223185" y="1683733"/>
              <a:ext cx="933014" cy="646146"/>
            </a:xfrm>
            <a:custGeom>
              <a:avLst/>
              <a:gdLst/>
              <a:ahLst/>
              <a:cxnLst/>
              <a:rect l="l" t="t" r="r" b="b"/>
              <a:pathLst>
                <a:path w="27922" h="19337" extrusionOk="0">
                  <a:moveTo>
                    <a:pt x="441" y="1"/>
                  </a:moveTo>
                  <a:cubicBezTo>
                    <a:pt x="203" y="1"/>
                    <a:pt x="1" y="191"/>
                    <a:pt x="1" y="429"/>
                  </a:cubicBezTo>
                  <a:lnTo>
                    <a:pt x="1" y="18908"/>
                  </a:lnTo>
                  <a:cubicBezTo>
                    <a:pt x="1" y="19146"/>
                    <a:pt x="203" y="19336"/>
                    <a:pt x="441" y="19336"/>
                  </a:cubicBezTo>
                  <a:lnTo>
                    <a:pt x="27492" y="19336"/>
                  </a:lnTo>
                  <a:cubicBezTo>
                    <a:pt x="27731" y="19336"/>
                    <a:pt x="27921" y="19146"/>
                    <a:pt x="27921" y="18908"/>
                  </a:cubicBezTo>
                  <a:lnTo>
                    <a:pt x="27921" y="429"/>
                  </a:lnTo>
                  <a:cubicBezTo>
                    <a:pt x="27921" y="191"/>
                    <a:pt x="27731" y="1"/>
                    <a:pt x="2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257803" y="1719152"/>
              <a:ext cx="864179" cy="517632"/>
            </a:xfrm>
            <a:custGeom>
              <a:avLst/>
              <a:gdLst/>
              <a:ahLst/>
              <a:cxnLst/>
              <a:rect l="l" t="t" r="r" b="b"/>
              <a:pathLst>
                <a:path w="25862" h="15491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5312"/>
                  </a:lnTo>
                  <a:cubicBezTo>
                    <a:pt x="1" y="15407"/>
                    <a:pt x="84" y="15490"/>
                    <a:pt x="191" y="15490"/>
                  </a:cubicBezTo>
                  <a:lnTo>
                    <a:pt x="25671" y="15490"/>
                  </a:lnTo>
                  <a:cubicBezTo>
                    <a:pt x="25778" y="15490"/>
                    <a:pt x="25861" y="15407"/>
                    <a:pt x="25861" y="15312"/>
                  </a:cubicBezTo>
                  <a:lnTo>
                    <a:pt x="25861" y="179"/>
                  </a:lnTo>
                  <a:cubicBezTo>
                    <a:pt x="25861" y="72"/>
                    <a:pt x="25778" y="0"/>
                    <a:pt x="25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380737" y="2403057"/>
              <a:ext cx="618311" cy="23892"/>
            </a:xfrm>
            <a:custGeom>
              <a:avLst/>
              <a:gdLst/>
              <a:ahLst/>
              <a:cxnLst/>
              <a:rect l="l" t="t" r="r" b="b"/>
              <a:pathLst>
                <a:path w="18504" h="715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lnTo>
                    <a:pt x="1" y="441"/>
                  </a:lnTo>
                  <a:cubicBezTo>
                    <a:pt x="1" y="595"/>
                    <a:pt x="120" y="715"/>
                    <a:pt x="275" y="715"/>
                  </a:cubicBezTo>
                  <a:lnTo>
                    <a:pt x="18229" y="715"/>
                  </a:lnTo>
                  <a:cubicBezTo>
                    <a:pt x="18384" y="715"/>
                    <a:pt x="18503" y="595"/>
                    <a:pt x="18503" y="441"/>
                  </a:cubicBezTo>
                  <a:lnTo>
                    <a:pt x="18503" y="274"/>
                  </a:lnTo>
                  <a:cubicBezTo>
                    <a:pt x="18503" y="131"/>
                    <a:pt x="18384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669977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6" y="763"/>
                  </a:cubicBezTo>
                  <a:cubicBezTo>
                    <a:pt x="379" y="851"/>
                    <a:pt x="491" y="891"/>
                    <a:pt x="600" y="891"/>
                  </a:cubicBezTo>
                  <a:cubicBezTo>
                    <a:pt x="830" y="891"/>
                    <a:pt x="1048" y="715"/>
                    <a:pt x="1048" y="441"/>
                  </a:cubicBezTo>
                  <a:cubicBezTo>
                    <a:pt x="1048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530515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5305152" y="1763695"/>
              <a:ext cx="66462" cy="19949"/>
            </a:xfrm>
            <a:custGeom>
              <a:avLst/>
              <a:gdLst/>
              <a:ahLst/>
              <a:cxnLst/>
              <a:rect l="l" t="t" r="r" b="b"/>
              <a:pathLst>
                <a:path w="1989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530515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5398647" y="1765299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0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5305152" y="1908916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5305152" y="1899360"/>
              <a:ext cx="66462" cy="19548"/>
            </a:xfrm>
            <a:custGeom>
              <a:avLst/>
              <a:gdLst/>
              <a:ahLst/>
              <a:cxnLst/>
              <a:rect l="l" t="t" r="r" b="b"/>
              <a:pathLst>
                <a:path w="1989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5305152" y="1918874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5299973" y="2044180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3728" y="2311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5299973" y="2034623"/>
              <a:ext cx="66496" cy="19548"/>
            </a:xfrm>
            <a:custGeom>
              <a:avLst/>
              <a:gdLst/>
              <a:ahLst/>
              <a:cxnLst/>
              <a:rect l="l" t="t" r="r" b="b"/>
              <a:pathLst>
                <a:path w="1990" h="585" extrusionOk="0">
                  <a:moveTo>
                    <a:pt x="1" y="1"/>
                  </a:moveTo>
                  <a:lnTo>
                    <a:pt x="1" y="584"/>
                  </a:lnTo>
                  <a:lnTo>
                    <a:pt x="1989" y="584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5299973" y="2054138"/>
              <a:ext cx="124571" cy="72444"/>
            </a:xfrm>
            <a:custGeom>
              <a:avLst/>
              <a:gdLst/>
              <a:ahLst/>
              <a:cxnLst/>
              <a:rect l="l" t="t" r="r" b="b"/>
              <a:pathLst>
                <a:path w="3728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3728" y="2167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5474232" y="1773251"/>
              <a:ext cx="124571" cy="77222"/>
            </a:xfrm>
            <a:custGeom>
              <a:avLst/>
              <a:gdLst/>
              <a:ahLst/>
              <a:cxnLst/>
              <a:rect l="l" t="t" r="r" b="b"/>
              <a:pathLst>
                <a:path w="3728" h="2311" extrusionOk="0">
                  <a:moveTo>
                    <a:pt x="1" y="1"/>
                  </a:moveTo>
                  <a:lnTo>
                    <a:pt x="1" y="2310"/>
                  </a:lnTo>
                  <a:lnTo>
                    <a:pt x="3727" y="2310"/>
                  </a:lnTo>
                  <a:lnTo>
                    <a:pt x="3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5474232" y="1763695"/>
              <a:ext cx="66496" cy="19949"/>
            </a:xfrm>
            <a:custGeom>
              <a:avLst/>
              <a:gdLst/>
              <a:ahLst/>
              <a:cxnLst/>
              <a:rect l="l" t="t" r="r" b="b"/>
              <a:pathLst>
                <a:path w="1990" h="597" extrusionOk="0">
                  <a:moveTo>
                    <a:pt x="1" y="1"/>
                  </a:moveTo>
                  <a:lnTo>
                    <a:pt x="1" y="596"/>
                  </a:lnTo>
                  <a:lnTo>
                    <a:pt x="1989" y="596"/>
                  </a:lnTo>
                  <a:cubicBezTo>
                    <a:pt x="1989" y="263"/>
                    <a:pt x="1727" y="1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5474232" y="1783610"/>
              <a:ext cx="124571" cy="72043"/>
            </a:xfrm>
            <a:custGeom>
              <a:avLst/>
              <a:gdLst/>
              <a:ahLst/>
              <a:cxnLst/>
              <a:rect l="l" t="t" r="r" b="b"/>
              <a:pathLst>
                <a:path w="3728" h="2156" extrusionOk="0">
                  <a:moveTo>
                    <a:pt x="1" y="0"/>
                  </a:moveTo>
                  <a:lnTo>
                    <a:pt x="1" y="2155"/>
                  </a:lnTo>
                  <a:lnTo>
                    <a:pt x="3727" y="2155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5567727" y="1764497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5398647" y="1899761"/>
              <a:ext cx="31076" cy="18345"/>
            </a:xfrm>
            <a:custGeom>
              <a:avLst/>
              <a:gdLst/>
              <a:ahLst/>
              <a:cxnLst/>
              <a:rect l="l" t="t" r="r" b="b"/>
              <a:pathLst>
                <a:path w="930" h="549" extrusionOk="0">
                  <a:moveTo>
                    <a:pt x="501" y="1"/>
                  </a:moveTo>
                  <a:lnTo>
                    <a:pt x="1" y="548"/>
                  </a:lnTo>
                  <a:lnTo>
                    <a:pt x="929" y="54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5393468" y="2036227"/>
              <a:ext cx="31076" cy="17944"/>
            </a:xfrm>
            <a:custGeom>
              <a:avLst/>
              <a:gdLst/>
              <a:ahLst/>
              <a:cxnLst/>
              <a:rect l="l" t="t" r="r" b="b"/>
              <a:pathLst>
                <a:path w="930" h="537" extrusionOk="0">
                  <a:moveTo>
                    <a:pt x="501" y="1"/>
                  </a:moveTo>
                  <a:lnTo>
                    <a:pt x="1" y="536"/>
                  </a:lnTo>
                  <a:lnTo>
                    <a:pt x="930" y="536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5821548" y="1517025"/>
              <a:ext cx="408231" cy="312764"/>
            </a:xfrm>
            <a:custGeom>
              <a:avLst/>
              <a:gdLst/>
              <a:ahLst/>
              <a:cxnLst/>
              <a:rect l="l" t="t" r="r" b="b"/>
              <a:pathLst>
                <a:path w="12217" h="9360" extrusionOk="0">
                  <a:moveTo>
                    <a:pt x="6109" y="1"/>
                  </a:moveTo>
                  <a:cubicBezTo>
                    <a:pt x="6008" y="1"/>
                    <a:pt x="5906" y="49"/>
                    <a:pt x="5847" y="144"/>
                  </a:cubicBezTo>
                  <a:lnTo>
                    <a:pt x="2966" y="4549"/>
                  </a:lnTo>
                  <a:lnTo>
                    <a:pt x="132" y="8871"/>
                  </a:lnTo>
                  <a:cubicBezTo>
                    <a:pt x="1" y="9074"/>
                    <a:pt x="144" y="9347"/>
                    <a:pt x="406" y="9359"/>
                  </a:cubicBezTo>
                  <a:lnTo>
                    <a:pt x="11812" y="9359"/>
                  </a:lnTo>
                  <a:cubicBezTo>
                    <a:pt x="12062" y="9347"/>
                    <a:pt x="12217" y="9074"/>
                    <a:pt x="12074" y="8871"/>
                  </a:cubicBezTo>
                  <a:lnTo>
                    <a:pt x="9252" y="4549"/>
                  </a:lnTo>
                  <a:lnTo>
                    <a:pt x="6371" y="144"/>
                  </a:lnTo>
                  <a:cubicBezTo>
                    <a:pt x="6311" y="49"/>
                    <a:pt x="6210" y="1"/>
                    <a:pt x="61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5866123" y="1561300"/>
              <a:ext cx="318712" cy="243829"/>
            </a:xfrm>
            <a:custGeom>
              <a:avLst/>
              <a:gdLst/>
              <a:ahLst/>
              <a:cxnLst/>
              <a:rect l="l" t="t" r="r" b="b"/>
              <a:pathLst>
                <a:path w="9538" h="7297" extrusionOk="0">
                  <a:moveTo>
                    <a:pt x="4769" y="1"/>
                  </a:moveTo>
                  <a:cubicBezTo>
                    <a:pt x="4715" y="1"/>
                    <a:pt x="4662" y="27"/>
                    <a:pt x="4632" y="81"/>
                  </a:cubicBezTo>
                  <a:lnTo>
                    <a:pt x="72" y="7046"/>
                  </a:lnTo>
                  <a:cubicBezTo>
                    <a:pt x="0" y="7153"/>
                    <a:pt x="84" y="7296"/>
                    <a:pt x="215" y="7296"/>
                  </a:cubicBezTo>
                  <a:lnTo>
                    <a:pt x="9323" y="7296"/>
                  </a:lnTo>
                  <a:cubicBezTo>
                    <a:pt x="9454" y="7296"/>
                    <a:pt x="9537" y="7153"/>
                    <a:pt x="9466" y="7046"/>
                  </a:cubicBezTo>
                  <a:lnTo>
                    <a:pt x="4906" y="81"/>
                  </a:lnTo>
                  <a:cubicBezTo>
                    <a:pt x="4876" y="27"/>
                    <a:pt x="4822" y="1"/>
                    <a:pt x="4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004562" y="1626058"/>
              <a:ext cx="41802" cy="118590"/>
            </a:xfrm>
            <a:custGeom>
              <a:avLst/>
              <a:gdLst/>
              <a:ahLst/>
              <a:cxnLst/>
              <a:rect l="l" t="t" r="r" b="b"/>
              <a:pathLst>
                <a:path w="1251" h="3549" extrusionOk="0">
                  <a:moveTo>
                    <a:pt x="203" y="0"/>
                  </a:moveTo>
                  <a:cubicBezTo>
                    <a:pt x="96" y="0"/>
                    <a:pt x="1" y="96"/>
                    <a:pt x="13" y="215"/>
                  </a:cubicBezTo>
                  <a:lnTo>
                    <a:pt x="227" y="3334"/>
                  </a:lnTo>
                  <a:cubicBezTo>
                    <a:pt x="227" y="3453"/>
                    <a:pt x="334" y="3548"/>
                    <a:pt x="453" y="3548"/>
                  </a:cubicBezTo>
                  <a:lnTo>
                    <a:pt x="810" y="3548"/>
                  </a:lnTo>
                  <a:cubicBezTo>
                    <a:pt x="930" y="3548"/>
                    <a:pt x="1025" y="3453"/>
                    <a:pt x="1037" y="3334"/>
                  </a:cubicBezTo>
                  <a:lnTo>
                    <a:pt x="1239" y="215"/>
                  </a:lnTo>
                  <a:cubicBezTo>
                    <a:pt x="1251" y="96"/>
                    <a:pt x="1156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6004161" y="1752567"/>
              <a:ext cx="37458" cy="31978"/>
            </a:xfrm>
            <a:custGeom>
              <a:avLst/>
              <a:gdLst/>
              <a:ahLst/>
              <a:cxnLst/>
              <a:rect l="l" t="t" r="r" b="b"/>
              <a:pathLst>
                <a:path w="1121" h="957" extrusionOk="0">
                  <a:moveTo>
                    <a:pt x="644" y="0"/>
                  </a:moveTo>
                  <a:cubicBezTo>
                    <a:pt x="215" y="0"/>
                    <a:pt x="1" y="512"/>
                    <a:pt x="299" y="810"/>
                  </a:cubicBezTo>
                  <a:cubicBezTo>
                    <a:pt x="400" y="911"/>
                    <a:pt x="523" y="957"/>
                    <a:pt x="642" y="957"/>
                  </a:cubicBezTo>
                  <a:cubicBezTo>
                    <a:pt x="888" y="957"/>
                    <a:pt x="1120" y="765"/>
                    <a:pt x="1120" y="477"/>
                  </a:cubicBezTo>
                  <a:cubicBezTo>
                    <a:pt x="1120" y="215"/>
                    <a:pt x="906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5864519" y="2142855"/>
              <a:ext cx="102283" cy="105057"/>
            </a:xfrm>
            <a:custGeom>
              <a:avLst/>
              <a:gdLst/>
              <a:ahLst/>
              <a:cxnLst/>
              <a:rect l="l" t="t" r="r" b="b"/>
              <a:pathLst>
                <a:path w="3061" h="3144" extrusionOk="0">
                  <a:moveTo>
                    <a:pt x="691" y="0"/>
                  </a:moveTo>
                  <a:lnTo>
                    <a:pt x="1" y="655"/>
                  </a:lnTo>
                  <a:lnTo>
                    <a:pt x="2382" y="3144"/>
                  </a:lnTo>
                  <a:lnTo>
                    <a:pt x="3061" y="24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5916647" y="2201765"/>
              <a:ext cx="231967" cy="234005"/>
            </a:xfrm>
            <a:custGeom>
              <a:avLst/>
              <a:gdLst/>
              <a:ahLst/>
              <a:cxnLst/>
              <a:rect l="l" t="t" r="r" b="b"/>
              <a:pathLst>
                <a:path w="6942" h="7003" extrusionOk="0">
                  <a:moveTo>
                    <a:pt x="876" y="1"/>
                  </a:moveTo>
                  <a:cubicBezTo>
                    <a:pt x="680" y="1"/>
                    <a:pt x="484" y="75"/>
                    <a:pt x="334" y="226"/>
                  </a:cubicBezTo>
                  <a:cubicBezTo>
                    <a:pt x="12" y="523"/>
                    <a:pt x="1" y="1024"/>
                    <a:pt x="310" y="1333"/>
                  </a:cubicBezTo>
                  <a:lnTo>
                    <a:pt x="5501" y="6762"/>
                  </a:lnTo>
                  <a:cubicBezTo>
                    <a:pt x="5654" y="6922"/>
                    <a:pt x="5861" y="7002"/>
                    <a:pt x="6070" y="7002"/>
                  </a:cubicBezTo>
                  <a:cubicBezTo>
                    <a:pt x="6266" y="7002"/>
                    <a:pt x="6464" y="6931"/>
                    <a:pt x="6620" y="6786"/>
                  </a:cubicBezTo>
                  <a:cubicBezTo>
                    <a:pt x="6930" y="6488"/>
                    <a:pt x="6942" y="5988"/>
                    <a:pt x="6644" y="5679"/>
                  </a:cubicBezTo>
                  <a:lnTo>
                    <a:pt x="1453" y="250"/>
                  </a:lnTo>
                  <a:cubicBezTo>
                    <a:pt x="1294" y="84"/>
                    <a:pt x="1084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5520378" y="1826515"/>
              <a:ext cx="413410" cy="395634"/>
            </a:xfrm>
            <a:custGeom>
              <a:avLst/>
              <a:gdLst/>
              <a:ahLst/>
              <a:cxnLst/>
              <a:rect l="l" t="t" r="r" b="b"/>
              <a:pathLst>
                <a:path w="12372" h="11840" extrusionOk="0">
                  <a:moveTo>
                    <a:pt x="6402" y="1422"/>
                  </a:moveTo>
                  <a:cubicBezTo>
                    <a:pt x="8749" y="1422"/>
                    <a:pt x="10985" y="3281"/>
                    <a:pt x="10919" y="6027"/>
                  </a:cubicBezTo>
                  <a:cubicBezTo>
                    <a:pt x="10849" y="8471"/>
                    <a:pt x="8837" y="10410"/>
                    <a:pt x="6407" y="10410"/>
                  </a:cubicBezTo>
                  <a:cubicBezTo>
                    <a:pt x="6363" y="10410"/>
                    <a:pt x="6319" y="10409"/>
                    <a:pt x="6276" y="10408"/>
                  </a:cubicBezTo>
                  <a:cubicBezTo>
                    <a:pt x="2287" y="10265"/>
                    <a:pt x="441" y="5384"/>
                    <a:pt x="3347" y="2657"/>
                  </a:cubicBezTo>
                  <a:cubicBezTo>
                    <a:pt x="4252" y="1803"/>
                    <a:pt x="5338" y="1422"/>
                    <a:pt x="6402" y="1422"/>
                  </a:cubicBezTo>
                  <a:close/>
                  <a:moveTo>
                    <a:pt x="6395" y="1"/>
                  </a:moveTo>
                  <a:cubicBezTo>
                    <a:pt x="4048" y="1"/>
                    <a:pt x="1914" y="1384"/>
                    <a:pt x="965" y="3526"/>
                  </a:cubicBezTo>
                  <a:cubicBezTo>
                    <a:pt x="1" y="5717"/>
                    <a:pt x="441" y="8277"/>
                    <a:pt x="2096" y="10003"/>
                  </a:cubicBezTo>
                  <a:cubicBezTo>
                    <a:pt x="3237" y="11202"/>
                    <a:pt x="4797" y="11840"/>
                    <a:pt x="6385" y="11840"/>
                  </a:cubicBezTo>
                  <a:cubicBezTo>
                    <a:pt x="7101" y="11840"/>
                    <a:pt x="7822" y="11710"/>
                    <a:pt x="8514" y="11444"/>
                  </a:cubicBezTo>
                  <a:cubicBezTo>
                    <a:pt x="10752" y="10575"/>
                    <a:pt x="12241" y="8455"/>
                    <a:pt x="12300" y="6062"/>
                  </a:cubicBezTo>
                  <a:cubicBezTo>
                    <a:pt x="12372" y="2788"/>
                    <a:pt x="9776" y="85"/>
                    <a:pt x="6514" y="2"/>
                  </a:cubicBezTo>
                  <a:cubicBezTo>
                    <a:pt x="6474" y="1"/>
                    <a:pt x="6434" y="1"/>
                    <a:pt x="6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5728855" y="1955363"/>
              <a:ext cx="90354" cy="44709"/>
            </a:xfrm>
            <a:custGeom>
              <a:avLst/>
              <a:gdLst/>
              <a:ahLst/>
              <a:cxnLst/>
              <a:rect l="l" t="t" r="r" b="b"/>
              <a:pathLst>
                <a:path w="2704" h="1338" extrusionOk="0">
                  <a:moveTo>
                    <a:pt x="2229" y="1"/>
                  </a:moveTo>
                  <a:cubicBezTo>
                    <a:pt x="2209" y="1"/>
                    <a:pt x="2192" y="10"/>
                    <a:pt x="2180" y="27"/>
                  </a:cubicBezTo>
                  <a:cubicBezTo>
                    <a:pt x="2156" y="51"/>
                    <a:pt x="2156" y="99"/>
                    <a:pt x="2180" y="123"/>
                  </a:cubicBezTo>
                  <a:cubicBezTo>
                    <a:pt x="2299" y="266"/>
                    <a:pt x="2418" y="420"/>
                    <a:pt x="2513" y="587"/>
                  </a:cubicBezTo>
                  <a:cubicBezTo>
                    <a:pt x="2108" y="706"/>
                    <a:pt x="441" y="1182"/>
                    <a:pt x="108" y="1182"/>
                  </a:cubicBezTo>
                  <a:cubicBezTo>
                    <a:pt x="1" y="1182"/>
                    <a:pt x="1" y="1337"/>
                    <a:pt x="108" y="1337"/>
                  </a:cubicBezTo>
                  <a:lnTo>
                    <a:pt x="108" y="1325"/>
                  </a:lnTo>
                  <a:cubicBezTo>
                    <a:pt x="513" y="1325"/>
                    <a:pt x="2549" y="718"/>
                    <a:pt x="2632" y="694"/>
                  </a:cubicBezTo>
                  <a:cubicBezTo>
                    <a:pt x="2680" y="682"/>
                    <a:pt x="2704" y="623"/>
                    <a:pt x="2680" y="587"/>
                  </a:cubicBezTo>
                  <a:cubicBezTo>
                    <a:pt x="2561" y="385"/>
                    <a:pt x="2430" y="194"/>
                    <a:pt x="2287" y="27"/>
                  </a:cubicBezTo>
                  <a:cubicBezTo>
                    <a:pt x="2269" y="10"/>
                    <a:pt x="2248" y="1"/>
                    <a:pt x="2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580009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203"/>
                    <a:pt x="119" y="203"/>
                  </a:cubicBezTo>
                  <a:cubicBezTo>
                    <a:pt x="179" y="203"/>
                    <a:pt x="238" y="156"/>
                    <a:pt x="238" y="96"/>
                  </a:cubicBezTo>
                  <a:cubicBezTo>
                    <a:pt x="238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5758460" y="2010364"/>
              <a:ext cx="73881" cy="26298"/>
            </a:xfrm>
            <a:custGeom>
              <a:avLst/>
              <a:gdLst/>
              <a:ahLst/>
              <a:cxnLst/>
              <a:rect l="l" t="t" r="r" b="b"/>
              <a:pathLst>
                <a:path w="2211" h="787" extrusionOk="0">
                  <a:moveTo>
                    <a:pt x="2032" y="1"/>
                  </a:moveTo>
                  <a:lnTo>
                    <a:pt x="103" y="263"/>
                  </a:lnTo>
                  <a:cubicBezTo>
                    <a:pt x="0" y="274"/>
                    <a:pt x="18" y="406"/>
                    <a:pt x="104" y="406"/>
                  </a:cubicBezTo>
                  <a:cubicBezTo>
                    <a:pt x="107" y="406"/>
                    <a:pt x="111" y="406"/>
                    <a:pt x="115" y="405"/>
                  </a:cubicBezTo>
                  <a:lnTo>
                    <a:pt x="1972" y="167"/>
                  </a:lnTo>
                  <a:lnTo>
                    <a:pt x="2056" y="727"/>
                  </a:lnTo>
                  <a:cubicBezTo>
                    <a:pt x="2068" y="763"/>
                    <a:pt x="2091" y="786"/>
                    <a:pt x="2127" y="786"/>
                  </a:cubicBezTo>
                  <a:lnTo>
                    <a:pt x="2151" y="786"/>
                  </a:lnTo>
                  <a:cubicBezTo>
                    <a:pt x="2187" y="775"/>
                    <a:pt x="2210" y="739"/>
                    <a:pt x="2210" y="703"/>
                  </a:cubicBezTo>
                  <a:lnTo>
                    <a:pt x="2115" y="72"/>
                  </a:lnTo>
                  <a:cubicBezTo>
                    <a:pt x="2103" y="25"/>
                    <a:pt x="2068" y="1"/>
                    <a:pt x="2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5825558" y="2030246"/>
              <a:ext cx="8387" cy="6817"/>
            </a:xfrm>
            <a:custGeom>
              <a:avLst/>
              <a:gdLst/>
              <a:ahLst/>
              <a:cxnLst/>
              <a:rect l="l" t="t" r="r" b="b"/>
              <a:pathLst>
                <a:path w="251" h="204" extrusionOk="0">
                  <a:moveTo>
                    <a:pt x="119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19" y="203"/>
                  </a:cubicBezTo>
                  <a:cubicBezTo>
                    <a:pt x="191" y="203"/>
                    <a:pt x="250" y="156"/>
                    <a:pt x="250" y="96"/>
                  </a:cubicBezTo>
                  <a:cubicBezTo>
                    <a:pt x="250" y="37"/>
                    <a:pt x="19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5751142" y="2051197"/>
              <a:ext cx="70439" cy="24861"/>
            </a:xfrm>
            <a:custGeom>
              <a:avLst/>
              <a:gdLst/>
              <a:ahLst/>
              <a:cxnLst/>
              <a:rect l="l" t="t" r="r" b="b"/>
              <a:pathLst>
                <a:path w="2108" h="744" extrusionOk="0">
                  <a:moveTo>
                    <a:pt x="2043" y="0"/>
                  </a:moveTo>
                  <a:cubicBezTo>
                    <a:pt x="2038" y="0"/>
                    <a:pt x="2032" y="2"/>
                    <a:pt x="2025" y="5"/>
                  </a:cubicBezTo>
                  <a:lnTo>
                    <a:pt x="72" y="160"/>
                  </a:lnTo>
                  <a:cubicBezTo>
                    <a:pt x="24" y="160"/>
                    <a:pt x="1" y="196"/>
                    <a:pt x="1" y="243"/>
                  </a:cubicBezTo>
                  <a:cubicBezTo>
                    <a:pt x="12" y="279"/>
                    <a:pt x="36" y="303"/>
                    <a:pt x="84" y="303"/>
                  </a:cubicBezTo>
                  <a:lnTo>
                    <a:pt x="1953" y="160"/>
                  </a:lnTo>
                  <a:lnTo>
                    <a:pt x="1941" y="672"/>
                  </a:lnTo>
                  <a:cubicBezTo>
                    <a:pt x="1929" y="707"/>
                    <a:pt x="1965" y="743"/>
                    <a:pt x="2001" y="743"/>
                  </a:cubicBezTo>
                  <a:cubicBezTo>
                    <a:pt x="2048" y="743"/>
                    <a:pt x="2084" y="707"/>
                    <a:pt x="2084" y="672"/>
                  </a:cubicBezTo>
                  <a:lnTo>
                    <a:pt x="2108" y="76"/>
                  </a:lnTo>
                  <a:cubicBezTo>
                    <a:pt x="2108" y="53"/>
                    <a:pt x="2096" y="29"/>
                    <a:pt x="2084" y="17"/>
                  </a:cubicBezTo>
                  <a:cubicBezTo>
                    <a:pt x="2067" y="9"/>
                    <a:pt x="2056" y="0"/>
                    <a:pt x="2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5812826" y="2069809"/>
              <a:ext cx="9156" cy="6950"/>
            </a:xfrm>
            <a:custGeom>
              <a:avLst/>
              <a:gdLst/>
              <a:ahLst/>
              <a:cxnLst/>
              <a:rect l="l" t="t" r="r" b="b"/>
              <a:pathLst>
                <a:path w="274" h="208" extrusionOk="0">
                  <a:moveTo>
                    <a:pt x="147" y="0"/>
                  </a:moveTo>
                  <a:cubicBezTo>
                    <a:pt x="134" y="0"/>
                    <a:pt x="120" y="2"/>
                    <a:pt x="107" y="8"/>
                  </a:cubicBezTo>
                  <a:cubicBezTo>
                    <a:pt x="48" y="20"/>
                    <a:pt x="0" y="79"/>
                    <a:pt x="24" y="139"/>
                  </a:cubicBezTo>
                  <a:cubicBezTo>
                    <a:pt x="33" y="183"/>
                    <a:pt x="74" y="207"/>
                    <a:pt x="119" y="207"/>
                  </a:cubicBezTo>
                  <a:cubicBezTo>
                    <a:pt x="135" y="207"/>
                    <a:pt x="151" y="204"/>
                    <a:pt x="167" y="198"/>
                  </a:cubicBezTo>
                  <a:cubicBezTo>
                    <a:pt x="226" y="186"/>
                    <a:pt x="274" y="127"/>
                    <a:pt x="250" y="67"/>
                  </a:cubicBezTo>
                  <a:cubicBezTo>
                    <a:pt x="241" y="30"/>
                    <a:pt x="195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5658048" y="1955664"/>
              <a:ext cx="90354" cy="44810"/>
            </a:xfrm>
            <a:custGeom>
              <a:avLst/>
              <a:gdLst/>
              <a:ahLst/>
              <a:cxnLst/>
              <a:rect l="l" t="t" r="r" b="b"/>
              <a:pathLst>
                <a:path w="2704" h="1341" extrusionOk="0">
                  <a:moveTo>
                    <a:pt x="471" y="1"/>
                  </a:moveTo>
                  <a:cubicBezTo>
                    <a:pt x="453" y="1"/>
                    <a:pt x="435" y="7"/>
                    <a:pt x="417" y="18"/>
                  </a:cubicBezTo>
                  <a:cubicBezTo>
                    <a:pt x="274" y="197"/>
                    <a:pt x="143" y="388"/>
                    <a:pt x="24" y="590"/>
                  </a:cubicBezTo>
                  <a:cubicBezTo>
                    <a:pt x="0" y="626"/>
                    <a:pt x="24" y="673"/>
                    <a:pt x="72" y="697"/>
                  </a:cubicBezTo>
                  <a:cubicBezTo>
                    <a:pt x="155" y="721"/>
                    <a:pt x="2191" y="1328"/>
                    <a:pt x="2596" y="1328"/>
                  </a:cubicBezTo>
                  <a:lnTo>
                    <a:pt x="2596" y="1340"/>
                  </a:lnTo>
                  <a:cubicBezTo>
                    <a:pt x="2703" y="1340"/>
                    <a:pt x="2703" y="1185"/>
                    <a:pt x="2596" y="1185"/>
                  </a:cubicBezTo>
                  <a:cubicBezTo>
                    <a:pt x="2263" y="1173"/>
                    <a:pt x="596" y="697"/>
                    <a:pt x="191" y="578"/>
                  </a:cubicBezTo>
                  <a:cubicBezTo>
                    <a:pt x="286" y="423"/>
                    <a:pt x="393" y="268"/>
                    <a:pt x="524" y="126"/>
                  </a:cubicBezTo>
                  <a:cubicBezTo>
                    <a:pt x="548" y="102"/>
                    <a:pt x="548" y="54"/>
                    <a:pt x="524" y="18"/>
                  </a:cubicBezTo>
                  <a:cubicBezTo>
                    <a:pt x="506" y="7"/>
                    <a:pt x="489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5669175" y="1954661"/>
              <a:ext cx="7986" cy="681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20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6"/>
                    <a:pt x="48" y="203"/>
                    <a:pt x="120" y="203"/>
                  </a:cubicBezTo>
                  <a:cubicBezTo>
                    <a:pt x="179" y="203"/>
                    <a:pt x="239" y="156"/>
                    <a:pt x="239" y="96"/>
                  </a:cubicBezTo>
                  <a:cubicBezTo>
                    <a:pt x="239" y="48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5644515" y="2010765"/>
              <a:ext cx="74315" cy="25897"/>
            </a:xfrm>
            <a:custGeom>
              <a:avLst/>
              <a:gdLst/>
              <a:ahLst/>
              <a:cxnLst/>
              <a:rect l="l" t="t" r="r" b="b"/>
              <a:pathLst>
                <a:path w="2224" h="775" extrusionOk="0">
                  <a:moveTo>
                    <a:pt x="191" y="1"/>
                  </a:moveTo>
                  <a:cubicBezTo>
                    <a:pt x="155" y="1"/>
                    <a:pt x="120" y="24"/>
                    <a:pt x="108" y="60"/>
                  </a:cubicBezTo>
                  <a:lnTo>
                    <a:pt x="13" y="691"/>
                  </a:lnTo>
                  <a:cubicBezTo>
                    <a:pt x="1" y="739"/>
                    <a:pt x="36" y="774"/>
                    <a:pt x="72" y="774"/>
                  </a:cubicBezTo>
                  <a:lnTo>
                    <a:pt x="84" y="774"/>
                  </a:lnTo>
                  <a:cubicBezTo>
                    <a:pt x="120" y="774"/>
                    <a:pt x="155" y="751"/>
                    <a:pt x="155" y="715"/>
                  </a:cubicBezTo>
                  <a:lnTo>
                    <a:pt x="251" y="155"/>
                  </a:lnTo>
                  <a:lnTo>
                    <a:pt x="2108" y="405"/>
                  </a:lnTo>
                  <a:cubicBezTo>
                    <a:pt x="2112" y="406"/>
                    <a:pt x="2115" y="406"/>
                    <a:pt x="2118" y="406"/>
                  </a:cubicBezTo>
                  <a:cubicBezTo>
                    <a:pt x="2205" y="406"/>
                    <a:pt x="2223" y="262"/>
                    <a:pt x="2120" y="251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5643312" y="2030246"/>
              <a:ext cx="8020" cy="6817"/>
            </a:xfrm>
            <a:custGeom>
              <a:avLst/>
              <a:gdLst/>
              <a:ahLst/>
              <a:cxnLst/>
              <a:rect l="l" t="t" r="r" b="b"/>
              <a:pathLst>
                <a:path w="240" h="204" extrusionOk="0">
                  <a:moveTo>
                    <a:pt x="120" y="1"/>
                  </a:moveTo>
                  <a:cubicBezTo>
                    <a:pt x="49" y="1"/>
                    <a:pt x="1" y="37"/>
                    <a:pt x="1" y="96"/>
                  </a:cubicBezTo>
                  <a:cubicBezTo>
                    <a:pt x="1" y="156"/>
                    <a:pt x="49" y="203"/>
                    <a:pt x="120" y="203"/>
                  </a:cubicBezTo>
                  <a:cubicBezTo>
                    <a:pt x="191" y="203"/>
                    <a:pt x="239" y="156"/>
                    <a:pt x="239" y="96"/>
                  </a:cubicBezTo>
                  <a:cubicBezTo>
                    <a:pt x="239" y="37"/>
                    <a:pt x="19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5655676" y="2051364"/>
              <a:ext cx="70439" cy="24694"/>
            </a:xfrm>
            <a:custGeom>
              <a:avLst/>
              <a:gdLst/>
              <a:ahLst/>
              <a:cxnLst/>
              <a:rect l="l" t="t" r="r" b="b"/>
              <a:pathLst>
                <a:path w="2108" h="739" extrusionOk="0">
                  <a:moveTo>
                    <a:pt x="83" y="0"/>
                  </a:moveTo>
                  <a:cubicBezTo>
                    <a:pt x="60" y="0"/>
                    <a:pt x="36" y="0"/>
                    <a:pt x="24" y="12"/>
                  </a:cubicBezTo>
                  <a:cubicBezTo>
                    <a:pt x="12" y="36"/>
                    <a:pt x="0" y="48"/>
                    <a:pt x="0" y="71"/>
                  </a:cubicBezTo>
                  <a:lnTo>
                    <a:pt x="24" y="667"/>
                  </a:lnTo>
                  <a:cubicBezTo>
                    <a:pt x="36" y="702"/>
                    <a:pt x="60" y="738"/>
                    <a:pt x="95" y="738"/>
                  </a:cubicBezTo>
                  <a:lnTo>
                    <a:pt x="107" y="738"/>
                  </a:lnTo>
                  <a:cubicBezTo>
                    <a:pt x="143" y="738"/>
                    <a:pt x="179" y="702"/>
                    <a:pt x="167" y="667"/>
                  </a:cubicBezTo>
                  <a:lnTo>
                    <a:pt x="155" y="155"/>
                  </a:lnTo>
                  <a:lnTo>
                    <a:pt x="2024" y="298"/>
                  </a:lnTo>
                  <a:cubicBezTo>
                    <a:pt x="2060" y="298"/>
                    <a:pt x="2096" y="274"/>
                    <a:pt x="2107" y="238"/>
                  </a:cubicBezTo>
                  <a:cubicBezTo>
                    <a:pt x="2107" y="202"/>
                    <a:pt x="2072" y="167"/>
                    <a:pt x="2036" y="1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5655275" y="2070344"/>
              <a:ext cx="9156" cy="6984"/>
            </a:xfrm>
            <a:custGeom>
              <a:avLst/>
              <a:gdLst/>
              <a:ahLst/>
              <a:cxnLst/>
              <a:rect l="l" t="t" r="r" b="b"/>
              <a:pathLst>
                <a:path w="274" h="209" extrusionOk="0">
                  <a:moveTo>
                    <a:pt x="136" y="1"/>
                  </a:moveTo>
                  <a:cubicBezTo>
                    <a:pt x="85" y="1"/>
                    <a:pt x="34" y="25"/>
                    <a:pt x="24" y="75"/>
                  </a:cubicBezTo>
                  <a:cubicBezTo>
                    <a:pt x="0" y="123"/>
                    <a:pt x="48" y="182"/>
                    <a:pt x="107" y="206"/>
                  </a:cubicBezTo>
                  <a:cubicBezTo>
                    <a:pt x="117" y="208"/>
                    <a:pt x="127" y="209"/>
                    <a:pt x="138" y="209"/>
                  </a:cubicBezTo>
                  <a:cubicBezTo>
                    <a:pt x="189" y="209"/>
                    <a:pt x="240" y="184"/>
                    <a:pt x="250" y="134"/>
                  </a:cubicBezTo>
                  <a:cubicBezTo>
                    <a:pt x="274" y="87"/>
                    <a:pt x="226" y="27"/>
                    <a:pt x="167" y="4"/>
                  </a:cubicBezTo>
                  <a:cubicBezTo>
                    <a:pt x="157" y="2"/>
                    <a:pt x="147" y="1"/>
                    <a:pt x="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5712949" y="1951888"/>
              <a:ext cx="51359" cy="43807"/>
            </a:xfrm>
            <a:custGeom>
              <a:avLst/>
              <a:gdLst/>
              <a:ahLst/>
              <a:cxnLst/>
              <a:rect l="l" t="t" r="r" b="b"/>
              <a:pathLst>
                <a:path w="1537" h="1311" extrusionOk="0">
                  <a:moveTo>
                    <a:pt x="763" y="0"/>
                  </a:moveTo>
                  <a:cubicBezTo>
                    <a:pt x="346" y="0"/>
                    <a:pt x="1" y="286"/>
                    <a:pt x="1" y="655"/>
                  </a:cubicBezTo>
                  <a:cubicBezTo>
                    <a:pt x="1" y="1013"/>
                    <a:pt x="346" y="1310"/>
                    <a:pt x="763" y="1310"/>
                  </a:cubicBezTo>
                  <a:cubicBezTo>
                    <a:pt x="1191" y="1310"/>
                    <a:pt x="1536" y="1013"/>
                    <a:pt x="1536" y="655"/>
                  </a:cubicBezTo>
                  <a:cubicBezTo>
                    <a:pt x="1536" y="286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5720100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4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03"/>
                    <a:pt x="60" y="274"/>
                    <a:pt x="144" y="274"/>
                  </a:cubicBezTo>
                  <a:cubicBezTo>
                    <a:pt x="215" y="274"/>
                    <a:pt x="275" y="203"/>
                    <a:pt x="275" y="131"/>
                  </a:cubicBezTo>
                  <a:cubicBezTo>
                    <a:pt x="275" y="60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5747567" y="1951888"/>
              <a:ext cx="9189" cy="918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43" y="0"/>
                  </a:moveTo>
                  <a:cubicBezTo>
                    <a:pt x="72" y="0"/>
                    <a:pt x="0" y="60"/>
                    <a:pt x="0" y="131"/>
                  </a:cubicBezTo>
                  <a:cubicBezTo>
                    <a:pt x="0" y="203"/>
                    <a:pt x="72" y="274"/>
                    <a:pt x="143" y="274"/>
                  </a:cubicBezTo>
                  <a:cubicBezTo>
                    <a:pt x="215" y="274"/>
                    <a:pt x="274" y="203"/>
                    <a:pt x="274" y="131"/>
                  </a:cubicBezTo>
                  <a:cubicBezTo>
                    <a:pt x="274" y="60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5673553" y="1967393"/>
              <a:ext cx="128948" cy="135297"/>
            </a:xfrm>
            <a:custGeom>
              <a:avLst/>
              <a:gdLst/>
              <a:ahLst/>
              <a:cxnLst/>
              <a:rect l="l" t="t" r="r" b="b"/>
              <a:pathLst>
                <a:path w="3859" h="4049" extrusionOk="0">
                  <a:moveTo>
                    <a:pt x="1930" y="1"/>
                  </a:moveTo>
                  <a:cubicBezTo>
                    <a:pt x="858" y="1"/>
                    <a:pt x="1" y="906"/>
                    <a:pt x="1" y="2025"/>
                  </a:cubicBezTo>
                  <a:cubicBezTo>
                    <a:pt x="1" y="3144"/>
                    <a:pt x="858" y="4049"/>
                    <a:pt x="1930" y="4049"/>
                  </a:cubicBezTo>
                  <a:cubicBezTo>
                    <a:pt x="2989" y="4049"/>
                    <a:pt x="3858" y="3144"/>
                    <a:pt x="3858" y="2025"/>
                  </a:cubicBezTo>
                  <a:cubicBezTo>
                    <a:pt x="3858" y="906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5674756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1897" y="1"/>
                  </a:moveTo>
                  <a:cubicBezTo>
                    <a:pt x="847" y="1"/>
                    <a:pt x="1" y="913"/>
                    <a:pt x="1" y="2013"/>
                  </a:cubicBezTo>
                  <a:cubicBezTo>
                    <a:pt x="1" y="2930"/>
                    <a:pt x="572" y="3846"/>
                    <a:pt x="1667" y="4013"/>
                  </a:cubicBezTo>
                  <a:cubicBezTo>
                    <a:pt x="1727" y="2656"/>
                    <a:pt x="1929" y="1"/>
                    <a:pt x="1917" y="1"/>
                  </a:cubicBezTo>
                  <a:cubicBezTo>
                    <a:pt x="1911" y="1"/>
                    <a:pt x="1904" y="1"/>
                    <a:pt x="1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5739213" y="1967793"/>
              <a:ext cx="64491" cy="134128"/>
            </a:xfrm>
            <a:custGeom>
              <a:avLst/>
              <a:gdLst/>
              <a:ahLst/>
              <a:cxnLst/>
              <a:rect l="l" t="t" r="r" b="b"/>
              <a:pathLst>
                <a:path w="1930" h="4014" extrusionOk="0">
                  <a:moveTo>
                    <a:pt x="21" y="1"/>
                  </a:moveTo>
                  <a:cubicBezTo>
                    <a:pt x="14" y="1"/>
                    <a:pt x="7" y="1"/>
                    <a:pt x="0" y="1"/>
                  </a:cubicBezTo>
                  <a:cubicBezTo>
                    <a:pt x="0" y="1"/>
                    <a:pt x="203" y="2656"/>
                    <a:pt x="262" y="4013"/>
                  </a:cubicBezTo>
                  <a:cubicBezTo>
                    <a:pt x="1358" y="3846"/>
                    <a:pt x="1929" y="2930"/>
                    <a:pt x="1929" y="2013"/>
                  </a:cubicBezTo>
                  <a:cubicBezTo>
                    <a:pt x="1929" y="913"/>
                    <a:pt x="1083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23"/>
          <p:cNvGrpSpPr/>
          <p:nvPr/>
        </p:nvGrpSpPr>
        <p:grpSpPr>
          <a:xfrm>
            <a:off x="506000" y="3445625"/>
            <a:ext cx="1366500" cy="1023900"/>
            <a:chOff x="506000" y="3445625"/>
            <a:chExt cx="1366500" cy="1023900"/>
          </a:xfrm>
        </p:grpSpPr>
        <p:sp>
          <p:nvSpPr>
            <p:cNvPr id="989" name="Google Shape;989;p23"/>
            <p:cNvSpPr txBox="1"/>
            <p:nvPr/>
          </p:nvSpPr>
          <p:spPr>
            <a:xfrm>
              <a:off x="514550" y="34456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</a:t>
              </a:r>
              <a:r>
                <a:rPr lang="en" b="1">
                  <a:latin typeface="Fira Sans"/>
                  <a:ea typeface="Fira Sans"/>
                  <a:cs typeface="Fira Sans"/>
                  <a:sym typeface="Fira Sans"/>
                </a:rPr>
                <a:t>ERCURY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0" name="Google Shape;990;p23"/>
            <p:cNvSpPr txBox="1"/>
            <p:nvPr/>
          </p:nvSpPr>
          <p:spPr>
            <a:xfrm>
              <a:off x="506000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the closest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1" name="Google Shape;991;p23"/>
          <p:cNvGrpSpPr/>
          <p:nvPr/>
        </p:nvGrpSpPr>
        <p:grpSpPr>
          <a:xfrm>
            <a:off x="2760898" y="3445650"/>
            <a:ext cx="1366500" cy="1023875"/>
            <a:chOff x="2760898" y="3445650"/>
            <a:chExt cx="1366500" cy="1023875"/>
          </a:xfrm>
        </p:grpSpPr>
        <p:sp>
          <p:nvSpPr>
            <p:cNvPr id="992" name="Google Shape;992;p23"/>
            <p:cNvSpPr txBox="1"/>
            <p:nvPr/>
          </p:nvSpPr>
          <p:spPr>
            <a:xfrm>
              <a:off x="2769448" y="344565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</a:t>
              </a:r>
              <a:r>
                <a:rPr lang="en" b="1">
                  <a:latin typeface="Fira Sans"/>
                  <a:ea typeface="Fira Sans"/>
                  <a:cs typeface="Fira Sans"/>
                  <a:sym typeface="Fira Sans"/>
                </a:rPr>
                <a:t>ARS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3" name="Google Shape;993;p23"/>
            <p:cNvSpPr txBox="1"/>
            <p:nvPr/>
          </p:nvSpPr>
          <p:spPr>
            <a:xfrm>
              <a:off x="2760898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4" name="Google Shape;994;p23"/>
          <p:cNvGrpSpPr/>
          <p:nvPr/>
        </p:nvGrpSpPr>
        <p:grpSpPr>
          <a:xfrm>
            <a:off x="5015990" y="3445625"/>
            <a:ext cx="1366500" cy="1023900"/>
            <a:chOff x="5015990" y="3445625"/>
            <a:chExt cx="1366500" cy="1023900"/>
          </a:xfrm>
        </p:grpSpPr>
        <p:sp>
          <p:nvSpPr>
            <p:cNvPr id="995" name="Google Shape;995;p23"/>
            <p:cNvSpPr txBox="1"/>
            <p:nvPr/>
          </p:nvSpPr>
          <p:spPr>
            <a:xfrm>
              <a:off x="5024540" y="34456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</a:t>
              </a:r>
              <a:r>
                <a:rPr lang="en" b="1">
                  <a:latin typeface="Fira Sans"/>
                  <a:ea typeface="Fira Sans"/>
                  <a:cs typeface="Fira Sans"/>
                  <a:sym typeface="Fira Sans"/>
                </a:rPr>
                <a:t>UPITER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6" name="Google Shape;996;p23"/>
            <p:cNvSpPr txBox="1"/>
            <p:nvPr/>
          </p:nvSpPr>
          <p:spPr>
            <a:xfrm flipH="1">
              <a:off x="5015990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a gas giant and the biggest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97" name="Google Shape;997;p23"/>
          <p:cNvGrpSpPr/>
          <p:nvPr/>
        </p:nvGrpSpPr>
        <p:grpSpPr>
          <a:xfrm>
            <a:off x="7271009" y="3445650"/>
            <a:ext cx="1367100" cy="1023875"/>
            <a:chOff x="7271009" y="3445650"/>
            <a:chExt cx="1367100" cy="1023875"/>
          </a:xfrm>
        </p:grpSpPr>
        <p:sp>
          <p:nvSpPr>
            <p:cNvPr id="998" name="Google Shape;998;p23"/>
            <p:cNvSpPr txBox="1"/>
            <p:nvPr/>
          </p:nvSpPr>
          <p:spPr>
            <a:xfrm>
              <a:off x="7271009" y="344565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</a:t>
              </a:r>
              <a:r>
                <a:rPr lang="en" b="1">
                  <a:latin typeface="Fira Sans"/>
                  <a:ea typeface="Fira Sans"/>
                  <a:cs typeface="Fira Sans"/>
                  <a:sym typeface="Fira Sans"/>
                </a:rPr>
                <a:t>ENUS</a:t>
              </a:r>
              <a:endParaRPr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99" name="Google Shape;999;p23"/>
            <p:cNvSpPr txBox="1"/>
            <p:nvPr/>
          </p:nvSpPr>
          <p:spPr>
            <a:xfrm flipH="1">
              <a:off x="7271309" y="3925925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00" name="Google Shape;1000;p23"/>
          <p:cNvGrpSpPr/>
          <p:nvPr/>
        </p:nvGrpSpPr>
        <p:grpSpPr>
          <a:xfrm>
            <a:off x="7222294" y="1276337"/>
            <a:ext cx="1464513" cy="1464112"/>
            <a:chOff x="7222294" y="1276337"/>
            <a:chExt cx="1464513" cy="1464112"/>
          </a:xfrm>
        </p:grpSpPr>
        <p:sp>
          <p:nvSpPr>
            <p:cNvPr id="1001" name="Google Shape;1001;p23"/>
            <p:cNvSpPr/>
            <p:nvPr/>
          </p:nvSpPr>
          <p:spPr>
            <a:xfrm>
              <a:off x="7222294" y="1276337"/>
              <a:ext cx="1464513" cy="1464112"/>
            </a:xfrm>
            <a:custGeom>
              <a:avLst/>
              <a:gdLst/>
              <a:ahLst/>
              <a:cxnLst/>
              <a:rect l="l" t="t" r="r" b="b"/>
              <a:pathLst>
                <a:path w="43828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17" y="43816"/>
                    <a:pt x="43828" y="34005"/>
                    <a:pt x="43828" y="21908"/>
                  </a:cubicBezTo>
                  <a:cubicBezTo>
                    <a:pt x="43828" y="9800"/>
                    <a:pt x="34017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260488" y="1364887"/>
              <a:ext cx="1337602" cy="1286845"/>
            </a:xfrm>
            <a:custGeom>
              <a:avLst/>
              <a:gdLst/>
              <a:ahLst/>
              <a:cxnLst/>
              <a:rect l="l" t="t" r="r" b="b"/>
              <a:pathLst>
                <a:path w="40030" h="38511" extrusionOk="0">
                  <a:moveTo>
                    <a:pt x="20770" y="0"/>
                  </a:moveTo>
                  <a:cubicBezTo>
                    <a:pt x="15760" y="0"/>
                    <a:pt x="10835" y="1959"/>
                    <a:pt x="7157" y="5637"/>
                  </a:cubicBezTo>
                  <a:cubicBezTo>
                    <a:pt x="1644" y="11150"/>
                    <a:pt x="1" y="19425"/>
                    <a:pt x="2978" y="26628"/>
                  </a:cubicBezTo>
                  <a:cubicBezTo>
                    <a:pt x="5954" y="33819"/>
                    <a:pt x="12979" y="38511"/>
                    <a:pt x="20765" y="38511"/>
                  </a:cubicBezTo>
                  <a:cubicBezTo>
                    <a:pt x="31398" y="38499"/>
                    <a:pt x="40018" y="29890"/>
                    <a:pt x="40030" y="19258"/>
                  </a:cubicBezTo>
                  <a:cubicBezTo>
                    <a:pt x="40030" y="11471"/>
                    <a:pt x="35339" y="4447"/>
                    <a:pt x="28135" y="1470"/>
                  </a:cubicBezTo>
                  <a:cubicBezTo>
                    <a:pt x="25754" y="480"/>
                    <a:pt x="23251" y="0"/>
                    <a:pt x="20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7900652" y="2092331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0"/>
                  </a:moveTo>
                  <a:lnTo>
                    <a:pt x="0" y="10014"/>
                  </a:lnTo>
                  <a:lnTo>
                    <a:pt x="3524" y="10014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7493257" y="1683733"/>
              <a:ext cx="932980" cy="646146"/>
            </a:xfrm>
            <a:custGeom>
              <a:avLst/>
              <a:gdLst/>
              <a:ahLst/>
              <a:cxnLst/>
              <a:rect l="l" t="t" r="r" b="b"/>
              <a:pathLst>
                <a:path w="27921" h="19337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18908"/>
                  </a:lnTo>
                  <a:cubicBezTo>
                    <a:pt x="0" y="19146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0" y="19146"/>
                    <a:pt x="27920" y="18908"/>
                  </a:cubicBezTo>
                  <a:lnTo>
                    <a:pt x="27920" y="429"/>
                  </a:lnTo>
                  <a:cubicBezTo>
                    <a:pt x="27920" y="191"/>
                    <a:pt x="27718" y="1"/>
                    <a:pt x="27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7527474" y="1719152"/>
              <a:ext cx="864145" cy="517632"/>
            </a:xfrm>
            <a:custGeom>
              <a:avLst/>
              <a:gdLst/>
              <a:ahLst/>
              <a:cxnLst/>
              <a:rect l="l" t="t" r="r" b="b"/>
              <a:pathLst>
                <a:path w="25861" h="15491" extrusionOk="0">
                  <a:moveTo>
                    <a:pt x="191" y="0"/>
                  </a:moveTo>
                  <a:cubicBezTo>
                    <a:pt x="83" y="0"/>
                    <a:pt x="0" y="72"/>
                    <a:pt x="0" y="179"/>
                  </a:cubicBezTo>
                  <a:lnTo>
                    <a:pt x="0" y="15312"/>
                  </a:lnTo>
                  <a:cubicBezTo>
                    <a:pt x="0" y="15407"/>
                    <a:pt x="83" y="15490"/>
                    <a:pt x="191" y="15490"/>
                  </a:cubicBezTo>
                  <a:lnTo>
                    <a:pt x="25670" y="15490"/>
                  </a:lnTo>
                  <a:cubicBezTo>
                    <a:pt x="25777" y="15490"/>
                    <a:pt x="25860" y="15407"/>
                    <a:pt x="25860" y="15312"/>
                  </a:cubicBezTo>
                  <a:lnTo>
                    <a:pt x="25860" y="179"/>
                  </a:lnTo>
                  <a:cubicBezTo>
                    <a:pt x="25860" y="72"/>
                    <a:pt x="25777" y="0"/>
                    <a:pt x="2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7650407" y="2403057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0"/>
                  </a:moveTo>
                  <a:cubicBezTo>
                    <a:pt x="119" y="0"/>
                    <a:pt x="0" y="131"/>
                    <a:pt x="0" y="274"/>
                  </a:cubicBezTo>
                  <a:lnTo>
                    <a:pt x="0" y="441"/>
                  </a:lnTo>
                  <a:cubicBezTo>
                    <a:pt x="0" y="595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3" y="715"/>
                    <a:pt x="18502" y="595"/>
                    <a:pt x="18502" y="441"/>
                  </a:cubicBezTo>
                  <a:lnTo>
                    <a:pt x="18502" y="274"/>
                  </a:lnTo>
                  <a:cubicBezTo>
                    <a:pt x="18502" y="131"/>
                    <a:pt x="18383" y="0"/>
                    <a:pt x="18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7939614" y="2268963"/>
              <a:ext cx="35052" cy="29806"/>
            </a:xfrm>
            <a:custGeom>
              <a:avLst/>
              <a:gdLst/>
              <a:ahLst/>
              <a:cxnLst/>
              <a:rect l="l" t="t" r="r" b="b"/>
              <a:pathLst>
                <a:path w="1049" h="892" extrusionOk="0">
                  <a:moveTo>
                    <a:pt x="608" y="1"/>
                  </a:moveTo>
                  <a:cubicBezTo>
                    <a:pt x="203" y="1"/>
                    <a:pt x="1" y="477"/>
                    <a:pt x="287" y="763"/>
                  </a:cubicBezTo>
                  <a:cubicBezTo>
                    <a:pt x="379" y="851"/>
                    <a:pt x="491" y="891"/>
                    <a:pt x="601" y="891"/>
                  </a:cubicBezTo>
                  <a:cubicBezTo>
                    <a:pt x="830" y="891"/>
                    <a:pt x="1049" y="715"/>
                    <a:pt x="1049" y="441"/>
                  </a:cubicBezTo>
                  <a:cubicBezTo>
                    <a:pt x="1049" y="203"/>
                    <a:pt x="846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7773742" y="1927629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86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86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7773742" y="1983331"/>
              <a:ext cx="371608" cy="34217"/>
            </a:xfrm>
            <a:custGeom>
              <a:avLst/>
              <a:gdLst/>
              <a:ahLst/>
              <a:cxnLst/>
              <a:rect l="l" t="t" r="r" b="b"/>
              <a:pathLst>
                <a:path w="11121" h="1024" extrusionOk="0">
                  <a:moveTo>
                    <a:pt x="512" y="0"/>
                  </a:moveTo>
                  <a:cubicBezTo>
                    <a:pt x="226" y="0"/>
                    <a:pt x="0" y="226"/>
                    <a:pt x="0" y="512"/>
                  </a:cubicBezTo>
                  <a:cubicBezTo>
                    <a:pt x="0" y="798"/>
                    <a:pt x="226" y="1024"/>
                    <a:pt x="512" y="1024"/>
                  </a:cubicBezTo>
                  <a:lnTo>
                    <a:pt x="10620" y="1024"/>
                  </a:lnTo>
                  <a:cubicBezTo>
                    <a:pt x="10894" y="1024"/>
                    <a:pt x="11120" y="798"/>
                    <a:pt x="11120" y="512"/>
                  </a:cubicBezTo>
                  <a:cubicBezTo>
                    <a:pt x="11120" y="226"/>
                    <a:pt x="10894" y="0"/>
                    <a:pt x="10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7795194" y="1995261"/>
              <a:ext cx="9991" cy="9958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26"/>
                    <a:pt x="72" y="298"/>
                    <a:pt x="144" y="298"/>
                  </a:cubicBezTo>
                  <a:cubicBezTo>
                    <a:pt x="227" y="298"/>
                    <a:pt x="299" y="226"/>
                    <a:pt x="299" y="143"/>
                  </a:cubicBezTo>
                  <a:cubicBezTo>
                    <a:pt x="299" y="72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7816680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7837765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858850" y="1996063"/>
              <a:ext cx="9991" cy="9557"/>
            </a:xfrm>
            <a:custGeom>
              <a:avLst/>
              <a:gdLst/>
              <a:ahLst/>
              <a:cxnLst/>
              <a:rect l="l" t="t" r="r" b="b"/>
              <a:pathLst>
                <a:path w="299" h="286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26"/>
                    <a:pt x="72" y="286"/>
                    <a:pt x="144" y="286"/>
                  </a:cubicBezTo>
                  <a:cubicBezTo>
                    <a:pt x="227" y="286"/>
                    <a:pt x="299" y="226"/>
                    <a:pt x="299" y="143"/>
                  </a:cubicBezTo>
                  <a:cubicBezTo>
                    <a:pt x="299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7880336" y="1996063"/>
              <a:ext cx="9590" cy="9557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26"/>
                    <a:pt x="60" y="286"/>
                    <a:pt x="144" y="286"/>
                  </a:cubicBezTo>
                  <a:cubicBezTo>
                    <a:pt x="227" y="286"/>
                    <a:pt x="287" y="226"/>
                    <a:pt x="287" y="143"/>
                  </a:cubicBezTo>
                  <a:cubicBezTo>
                    <a:pt x="287" y="60"/>
                    <a:pt x="227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7916157" y="2036227"/>
              <a:ext cx="86779" cy="59312"/>
            </a:xfrm>
            <a:custGeom>
              <a:avLst/>
              <a:gdLst/>
              <a:ahLst/>
              <a:cxnLst/>
              <a:rect l="l" t="t" r="r" b="b"/>
              <a:pathLst>
                <a:path w="2597" h="1775" extrusionOk="0">
                  <a:moveTo>
                    <a:pt x="1298" y="1"/>
                  </a:moveTo>
                  <a:cubicBezTo>
                    <a:pt x="584" y="1"/>
                    <a:pt x="0" y="572"/>
                    <a:pt x="0" y="1298"/>
                  </a:cubicBezTo>
                  <a:lnTo>
                    <a:pt x="0" y="1775"/>
                  </a:lnTo>
                  <a:lnTo>
                    <a:pt x="441" y="1775"/>
                  </a:lnTo>
                  <a:lnTo>
                    <a:pt x="441" y="1298"/>
                  </a:lnTo>
                  <a:cubicBezTo>
                    <a:pt x="441" y="822"/>
                    <a:pt x="822" y="429"/>
                    <a:pt x="1298" y="429"/>
                  </a:cubicBezTo>
                  <a:cubicBezTo>
                    <a:pt x="1775" y="429"/>
                    <a:pt x="2156" y="822"/>
                    <a:pt x="2167" y="1298"/>
                  </a:cubicBezTo>
                  <a:lnTo>
                    <a:pt x="2167" y="1775"/>
                  </a:lnTo>
                  <a:lnTo>
                    <a:pt x="2596" y="1775"/>
                  </a:lnTo>
                  <a:lnTo>
                    <a:pt x="2596" y="1298"/>
                  </a:lnTo>
                  <a:cubicBezTo>
                    <a:pt x="2596" y="572"/>
                    <a:pt x="2013" y="1"/>
                    <a:pt x="1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7900652" y="2095506"/>
              <a:ext cx="117788" cy="86378"/>
            </a:xfrm>
            <a:custGeom>
              <a:avLst/>
              <a:gdLst/>
              <a:ahLst/>
              <a:cxnLst/>
              <a:rect l="l" t="t" r="r" b="b"/>
              <a:pathLst>
                <a:path w="3525" h="2585" extrusionOk="0">
                  <a:moveTo>
                    <a:pt x="393" y="1"/>
                  </a:moveTo>
                  <a:cubicBezTo>
                    <a:pt x="179" y="1"/>
                    <a:pt x="0" y="179"/>
                    <a:pt x="0" y="405"/>
                  </a:cubicBezTo>
                  <a:lnTo>
                    <a:pt x="0" y="2191"/>
                  </a:lnTo>
                  <a:cubicBezTo>
                    <a:pt x="0" y="2418"/>
                    <a:pt x="179" y="2584"/>
                    <a:pt x="393" y="2584"/>
                  </a:cubicBezTo>
                  <a:lnTo>
                    <a:pt x="3131" y="2584"/>
                  </a:lnTo>
                  <a:cubicBezTo>
                    <a:pt x="3346" y="2584"/>
                    <a:pt x="3524" y="2418"/>
                    <a:pt x="3524" y="2191"/>
                  </a:cubicBezTo>
                  <a:lnTo>
                    <a:pt x="3524" y="405"/>
                  </a:lnTo>
                  <a:cubicBezTo>
                    <a:pt x="3524" y="179"/>
                    <a:pt x="3346" y="1"/>
                    <a:pt x="3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7949171" y="2120567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cubicBezTo>
                    <a:pt x="1" y="489"/>
                    <a:pt x="144" y="620"/>
                    <a:pt x="310" y="620"/>
                  </a:cubicBezTo>
                  <a:cubicBezTo>
                    <a:pt x="489" y="620"/>
                    <a:pt x="620" y="489"/>
                    <a:pt x="620" y="310"/>
                  </a:cubicBezTo>
                  <a:cubicBezTo>
                    <a:pt x="620" y="144"/>
                    <a:pt x="489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7948770" y="2134501"/>
              <a:ext cx="21920" cy="25496"/>
            </a:xfrm>
            <a:custGeom>
              <a:avLst/>
              <a:gdLst/>
              <a:ahLst/>
              <a:cxnLst/>
              <a:rect l="l" t="t" r="r" b="b"/>
              <a:pathLst>
                <a:path w="656" h="763" extrusionOk="0">
                  <a:moveTo>
                    <a:pt x="275" y="0"/>
                  </a:moveTo>
                  <a:lnTo>
                    <a:pt x="1" y="762"/>
                  </a:lnTo>
                  <a:lnTo>
                    <a:pt x="656" y="762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7879166" y="1746987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05" y="1"/>
                  </a:moveTo>
                  <a:cubicBezTo>
                    <a:pt x="1072" y="1"/>
                    <a:pt x="0" y="1084"/>
                    <a:pt x="0" y="2418"/>
                  </a:cubicBezTo>
                  <a:cubicBezTo>
                    <a:pt x="0" y="3739"/>
                    <a:pt x="1072" y="4823"/>
                    <a:pt x="2405" y="4823"/>
                  </a:cubicBezTo>
                  <a:cubicBezTo>
                    <a:pt x="3739" y="4823"/>
                    <a:pt x="4822" y="3739"/>
                    <a:pt x="4822" y="2418"/>
                  </a:cubicBezTo>
                  <a:cubicBezTo>
                    <a:pt x="4822" y="1084"/>
                    <a:pt x="3739" y="1"/>
                    <a:pt x="2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8101543" y="1627228"/>
              <a:ext cx="358911" cy="234774"/>
            </a:xfrm>
            <a:custGeom>
              <a:avLst/>
              <a:gdLst/>
              <a:ahLst/>
              <a:cxnLst/>
              <a:rect l="l" t="t" r="r" b="b"/>
              <a:pathLst>
                <a:path w="10741" h="7026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6859"/>
                  </a:lnTo>
                  <a:cubicBezTo>
                    <a:pt x="1" y="6954"/>
                    <a:pt x="72" y="7026"/>
                    <a:pt x="167" y="7026"/>
                  </a:cubicBezTo>
                  <a:lnTo>
                    <a:pt x="10574" y="7026"/>
                  </a:lnTo>
                  <a:cubicBezTo>
                    <a:pt x="10669" y="7026"/>
                    <a:pt x="10740" y="6954"/>
                    <a:pt x="10740" y="6859"/>
                  </a:cubicBezTo>
                  <a:lnTo>
                    <a:pt x="10740" y="168"/>
                  </a:lnTo>
                  <a:cubicBezTo>
                    <a:pt x="10740" y="72"/>
                    <a:pt x="10669" y="1"/>
                    <a:pt x="10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8136161" y="1647945"/>
              <a:ext cx="110637" cy="110637"/>
            </a:xfrm>
            <a:custGeom>
              <a:avLst/>
              <a:gdLst/>
              <a:ahLst/>
              <a:cxnLst/>
              <a:rect l="l" t="t" r="r" b="b"/>
              <a:pathLst>
                <a:path w="3311" h="3311" extrusionOk="0">
                  <a:moveTo>
                    <a:pt x="1656" y="0"/>
                  </a:moveTo>
                  <a:cubicBezTo>
                    <a:pt x="739" y="0"/>
                    <a:pt x="1" y="738"/>
                    <a:pt x="1" y="1655"/>
                  </a:cubicBezTo>
                  <a:cubicBezTo>
                    <a:pt x="1" y="2572"/>
                    <a:pt x="739" y="3310"/>
                    <a:pt x="1656" y="3310"/>
                  </a:cubicBezTo>
                  <a:cubicBezTo>
                    <a:pt x="2572" y="3310"/>
                    <a:pt x="3311" y="2572"/>
                    <a:pt x="3311" y="1655"/>
                  </a:cubicBezTo>
                  <a:cubicBezTo>
                    <a:pt x="3311" y="738"/>
                    <a:pt x="2572" y="0"/>
                    <a:pt x="1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8164798" y="1694492"/>
              <a:ext cx="46981" cy="51359"/>
            </a:xfrm>
            <a:custGeom>
              <a:avLst/>
              <a:gdLst/>
              <a:ahLst/>
              <a:cxnLst/>
              <a:rect l="l" t="t" r="r" b="b"/>
              <a:pathLst>
                <a:path w="1406" h="1537" extrusionOk="0">
                  <a:moveTo>
                    <a:pt x="525" y="0"/>
                  </a:moveTo>
                  <a:cubicBezTo>
                    <a:pt x="525" y="179"/>
                    <a:pt x="513" y="345"/>
                    <a:pt x="501" y="512"/>
                  </a:cubicBezTo>
                  <a:cubicBezTo>
                    <a:pt x="322" y="548"/>
                    <a:pt x="156" y="607"/>
                    <a:pt x="1" y="703"/>
                  </a:cubicBezTo>
                  <a:cubicBezTo>
                    <a:pt x="25" y="976"/>
                    <a:pt x="72" y="1262"/>
                    <a:pt x="132" y="1536"/>
                  </a:cubicBezTo>
                  <a:lnTo>
                    <a:pt x="1406" y="1512"/>
                  </a:lnTo>
                  <a:cubicBezTo>
                    <a:pt x="1370" y="1226"/>
                    <a:pt x="1370" y="929"/>
                    <a:pt x="1394" y="631"/>
                  </a:cubicBezTo>
                  <a:cubicBezTo>
                    <a:pt x="1394" y="607"/>
                    <a:pt x="1346" y="584"/>
                    <a:pt x="1156" y="548"/>
                  </a:cubicBezTo>
                  <a:cubicBezTo>
                    <a:pt x="1084" y="441"/>
                    <a:pt x="1132" y="119"/>
                    <a:pt x="1132" y="119"/>
                  </a:cubicBezTo>
                  <a:cubicBezTo>
                    <a:pt x="918" y="119"/>
                    <a:pt x="715" y="83"/>
                    <a:pt x="525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8182307" y="1694492"/>
              <a:ext cx="20316" cy="11194"/>
            </a:xfrm>
            <a:custGeom>
              <a:avLst/>
              <a:gdLst/>
              <a:ahLst/>
              <a:cxnLst/>
              <a:rect l="l" t="t" r="r" b="b"/>
              <a:pathLst>
                <a:path w="608" h="335" extrusionOk="0">
                  <a:moveTo>
                    <a:pt x="1" y="0"/>
                  </a:moveTo>
                  <a:lnTo>
                    <a:pt x="1" y="83"/>
                  </a:lnTo>
                  <a:cubicBezTo>
                    <a:pt x="66" y="270"/>
                    <a:pt x="334" y="335"/>
                    <a:pt x="543" y="335"/>
                  </a:cubicBezTo>
                  <a:cubicBezTo>
                    <a:pt x="561" y="335"/>
                    <a:pt x="579" y="334"/>
                    <a:pt x="596" y="334"/>
                  </a:cubicBezTo>
                  <a:cubicBezTo>
                    <a:pt x="596" y="226"/>
                    <a:pt x="608" y="119"/>
                    <a:pt x="608" y="119"/>
                  </a:cubicBezTo>
                  <a:cubicBezTo>
                    <a:pt x="394" y="119"/>
                    <a:pt x="191" y="83"/>
                    <a:pt x="1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8168407" y="1664552"/>
              <a:ext cx="41000" cy="38761"/>
            </a:xfrm>
            <a:custGeom>
              <a:avLst/>
              <a:gdLst/>
              <a:ahLst/>
              <a:cxnLst/>
              <a:rect l="l" t="t" r="r" b="b"/>
              <a:pathLst>
                <a:path w="1227" h="1160" extrusionOk="0">
                  <a:moveTo>
                    <a:pt x="710" y="1"/>
                  </a:moveTo>
                  <a:cubicBezTo>
                    <a:pt x="664" y="1"/>
                    <a:pt x="618" y="5"/>
                    <a:pt x="572" y="15"/>
                  </a:cubicBezTo>
                  <a:cubicBezTo>
                    <a:pt x="0" y="122"/>
                    <a:pt x="143" y="587"/>
                    <a:pt x="143" y="587"/>
                  </a:cubicBezTo>
                  <a:cubicBezTo>
                    <a:pt x="245" y="917"/>
                    <a:pt x="696" y="1160"/>
                    <a:pt x="860" y="1160"/>
                  </a:cubicBezTo>
                  <a:cubicBezTo>
                    <a:pt x="868" y="1160"/>
                    <a:pt x="875" y="1159"/>
                    <a:pt x="881" y="1158"/>
                  </a:cubicBezTo>
                  <a:cubicBezTo>
                    <a:pt x="941" y="1158"/>
                    <a:pt x="1143" y="1075"/>
                    <a:pt x="1203" y="694"/>
                  </a:cubicBezTo>
                  <a:cubicBezTo>
                    <a:pt x="1226" y="575"/>
                    <a:pt x="1226" y="444"/>
                    <a:pt x="1203" y="325"/>
                  </a:cubicBezTo>
                  <a:cubicBezTo>
                    <a:pt x="1163" y="125"/>
                    <a:pt x="947" y="1"/>
                    <a:pt x="710" y="1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8171213" y="1681293"/>
              <a:ext cx="7151" cy="9256"/>
            </a:xfrm>
            <a:custGeom>
              <a:avLst/>
              <a:gdLst/>
              <a:ahLst/>
              <a:cxnLst/>
              <a:rect l="l" t="t" r="r" b="b"/>
              <a:pathLst>
                <a:path w="214" h="277" extrusionOk="0">
                  <a:moveTo>
                    <a:pt x="88" y="0"/>
                  </a:moveTo>
                  <a:cubicBezTo>
                    <a:pt x="38" y="0"/>
                    <a:pt x="1" y="44"/>
                    <a:pt x="11" y="97"/>
                  </a:cubicBezTo>
                  <a:cubicBezTo>
                    <a:pt x="23" y="145"/>
                    <a:pt x="47" y="205"/>
                    <a:pt x="95" y="240"/>
                  </a:cubicBezTo>
                  <a:cubicBezTo>
                    <a:pt x="130" y="264"/>
                    <a:pt x="166" y="276"/>
                    <a:pt x="214" y="276"/>
                  </a:cubicBezTo>
                  <a:lnTo>
                    <a:pt x="142" y="38"/>
                  </a:lnTo>
                  <a:cubicBezTo>
                    <a:pt x="130" y="14"/>
                    <a:pt x="118" y="2"/>
                    <a:pt x="107" y="2"/>
                  </a:cubicBezTo>
                  <a:cubicBezTo>
                    <a:pt x="100" y="1"/>
                    <a:pt x="94" y="0"/>
                    <a:pt x="88" y="0"/>
                  </a:cubicBezTo>
                  <a:close/>
                </a:path>
              </a:pathLst>
            </a:custGeom>
            <a:solidFill>
              <a:srgbClr val="E8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8155312" y="1711600"/>
              <a:ext cx="74299" cy="49270"/>
            </a:xfrm>
            <a:custGeom>
              <a:avLst/>
              <a:gdLst/>
              <a:ahLst/>
              <a:cxnLst/>
              <a:rect l="l" t="t" r="r" b="b"/>
              <a:pathLst>
                <a:path w="2692" h="1785" extrusionOk="0">
                  <a:moveTo>
                    <a:pt x="965" y="0"/>
                  </a:moveTo>
                  <a:cubicBezTo>
                    <a:pt x="786" y="36"/>
                    <a:pt x="322" y="95"/>
                    <a:pt x="132" y="429"/>
                  </a:cubicBezTo>
                  <a:cubicBezTo>
                    <a:pt x="48" y="560"/>
                    <a:pt x="1" y="1191"/>
                    <a:pt x="13" y="1524"/>
                  </a:cubicBezTo>
                  <a:cubicBezTo>
                    <a:pt x="142" y="1595"/>
                    <a:pt x="690" y="1785"/>
                    <a:pt x="1281" y="1785"/>
                  </a:cubicBezTo>
                  <a:cubicBezTo>
                    <a:pt x="1781" y="1785"/>
                    <a:pt x="2311" y="1649"/>
                    <a:pt x="2644" y="1191"/>
                  </a:cubicBezTo>
                  <a:cubicBezTo>
                    <a:pt x="2608" y="1048"/>
                    <a:pt x="2691" y="453"/>
                    <a:pt x="2358" y="191"/>
                  </a:cubicBezTo>
                  <a:cubicBezTo>
                    <a:pt x="2179" y="36"/>
                    <a:pt x="1918" y="24"/>
                    <a:pt x="1620" y="24"/>
                  </a:cubicBezTo>
                  <a:cubicBezTo>
                    <a:pt x="1630" y="150"/>
                    <a:pt x="1520" y="202"/>
                    <a:pt x="1386" y="202"/>
                  </a:cubicBezTo>
                  <a:cubicBezTo>
                    <a:pt x="1217" y="202"/>
                    <a:pt x="1012" y="12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8165733" y="1651888"/>
              <a:ext cx="50590" cy="39430"/>
            </a:xfrm>
            <a:custGeom>
              <a:avLst/>
              <a:gdLst/>
              <a:ahLst/>
              <a:cxnLst/>
              <a:rect l="l" t="t" r="r" b="b"/>
              <a:pathLst>
                <a:path w="1514" h="1180" extrusionOk="0">
                  <a:moveTo>
                    <a:pt x="757" y="1"/>
                  </a:moveTo>
                  <a:cubicBezTo>
                    <a:pt x="340" y="1"/>
                    <a:pt x="1" y="287"/>
                    <a:pt x="199" y="894"/>
                  </a:cubicBezTo>
                  <a:cubicBezTo>
                    <a:pt x="309" y="1170"/>
                    <a:pt x="409" y="1180"/>
                    <a:pt x="424" y="1180"/>
                  </a:cubicBezTo>
                  <a:cubicBezTo>
                    <a:pt x="425" y="1180"/>
                    <a:pt x="425" y="1180"/>
                    <a:pt x="425" y="1180"/>
                  </a:cubicBezTo>
                  <a:lnTo>
                    <a:pt x="378" y="799"/>
                  </a:lnTo>
                  <a:lnTo>
                    <a:pt x="378" y="799"/>
                  </a:lnTo>
                  <a:cubicBezTo>
                    <a:pt x="378" y="799"/>
                    <a:pt x="504" y="874"/>
                    <a:pt x="643" y="874"/>
                  </a:cubicBezTo>
                  <a:cubicBezTo>
                    <a:pt x="745" y="874"/>
                    <a:pt x="855" y="833"/>
                    <a:pt x="925" y="692"/>
                  </a:cubicBezTo>
                  <a:cubicBezTo>
                    <a:pt x="985" y="787"/>
                    <a:pt x="1080" y="835"/>
                    <a:pt x="1187" y="835"/>
                  </a:cubicBezTo>
                  <a:cubicBezTo>
                    <a:pt x="1216" y="837"/>
                    <a:pt x="1242" y="839"/>
                    <a:pt x="1266" y="839"/>
                  </a:cubicBezTo>
                  <a:cubicBezTo>
                    <a:pt x="1446" y="839"/>
                    <a:pt x="1514" y="757"/>
                    <a:pt x="1461" y="537"/>
                  </a:cubicBezTo>
                  <a:cubicBezTo>
                    <a:pt x="1425" y="454"/>
                    <a:pt x="1378" y="370"/>
                    <a:pt x="1306" y="299"/>
                  </a:cubicBezTo>
                  <a:cubicBezTo>
                    <a:pt x="1247" y="204"/>
                    <a:pt x="1211" y="13"/>
                    <a:pt x="783" y="1"/>
                  </a:cubicBezTo>
                  <a:cubicBezTo>
                    <a:pt x="774" y="1"/>
                    <a:pt x="765" y="1"/>
                    <a:pt x="757" y="1"/>
                  </a:cubicBezTo>
                  <a:close/>
                </a:path>
              </a:pathLst>
            </a:custGeom>
            <a:solidFill>
              <a:srgbClr val="3C2B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8127005" y="177405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67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74"/>
                    <a:pt x="72" y="346"/>
                    <a:pt x="167" y="346"/>
                  </a:cubicBezTo>
                  <a:lnTo>
                    <a:pt x="9002" y="346"/>
                  </a:lnTo>
                  <a:cubicBezTo>
                    <a:pt x="9097" y="346"/>
                    <a:pt x="9181" y="274"/>
                    <a:pt x="9181" y="179"/>
                  </a:cubicBezTo>
                  <a:cubicBezTo>
                    <a:pt x="9181" y="84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8127005" y="1809473"/>
              <a:ext cx="306783" cy="11562"/>
            </a:xfrm>
            <a:custGeom>
              <a:avLst/>
              <a:gdLst/>
              <a:ahLst/>
              <a:cxnLst/>
              <a:rect l="l" t="t" r="r" b="b"/>
              <a:pathLst>
                <a:path w="9181" h="346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45"/>
                    <a:pt x="179" y="345"/>
                  </a:cubicBezTo>
                  <a:lnTo>
                    <a:pt x="9002" y="345"/>
                  </a:lnTo>
                  <a:cubicBezTo>
                    <a:pt x="9097" y="345"/>
                    <a:pt x="9181" y="274"/>
                    <a:pt x="9181" y="179"/>
                  </a:cubicBezTo>
                  <a:cubicBezTo>
                    <a:pt x="9181" y="71"/>
                    <a:pt x="9097" y="0"/>
                    <a:pt x="9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8278977" y="1703614"/>
              <a:ext cx="154812" cy="11595"/>
            </a:xfrm>
            <a:custGeom>
              <a:avLst/>
              <a:gdLst/>
              <a:ahLst/>
              <a:cxnLst/>
              <a:rect l="l" t="t" r="r" b="b"/>
              <a:pathLst>
                <a:path w="4633" h="347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46"/>
                    <a:pt x="168" y="346"/>
                  </a:cubicBezTo>
                  <a:lnTo>
                    <a:pt x="4454" y="346"/>
                  </a:lnTo>
                  <a:cubicBezTo>
                    <a:pt x="4549" y="346"/>
                    <a:pt x="4633" y="263"/>
                    <a:pt x="4633" y="168"/>
                  </a:cubicBezTo>
                  <a:cubicBezTo>
                    <a:pt x="4633" y="72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8278609" y="1668228"/>
              <a:ext cx="155179" cy="11562"/>
            </a:xfrm>
            <a:custGeom>
              <a:avLst/>
              <a:gdLst/>
              <a:ahLst/>
              <a:cxnLst/>
              <a:rect l="l" t="t" r="r" b="b"/>
              <a:pathLst>
                <a:path w="4644" h="346" extrusionOk="0">
                  <a:moveTo>
                    <a:pt x="179" y="0"/>
                  </a:moveTo>
                  <a:cubicBezTo>
                    <a:pt x="83" y="0"/>
                    <a:pt x="12" y="72"/>
                    <a:pt x="12" y="167"/>
                  </a:cubicBezTo>
                  <a:cubicBezTo>
                    <a:pt x="0" y="262"/>
                    <a:pt x="83" y="346"/>
                    <a:pt x="179" y="346"/>
                  </a:cubicBezTo>
                  <a:lnTo>
                    <a:pt x="4465" y="346"/>
                  </a:lnTo>
                  <a:cubicBezTo>
                    <a:pt x="4560" y="346"/>
                    <a:pt x="4644" y="262"/>
                    <a:pt x="4644" y="167"/>
                  </a:cubicBezTo>
                  <a:cubicBezTo>
                    <a:pt x="4644" y="72"/>
                    <a:pt x="4560" y="0"/>
                    <a:pt x="4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8278977" y="1738633"/>
              <a:ext cx="154812" cy="11963"/>
            </a:xfrm>
            <a:custGeom>
              <a:avLst/>
              <a:gdLst/>
              <a:ahLst/>
              <a:cxnLst/>
              <a:rect l="l" t="t" r="r" b="b"/>
              <a:pathLst>
                <a:path w="4633" h="358" extrusionOk="0">
                  <a:moveTo>
                    <a:pt x="168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75"/>
                    <a:pt x="72" y="358"/>
                    <a:pt x="168" y="358"/>
                  </a:cubicBezTo>
                  <a:lnTo>
                    <a:pt x="4454" y="358"/>
                  </a:lnTo>
                  <a:cubicBezTo>
                    <a:pt x="4549" y="358"/>
                    <a:pt x="4633" y="275"/>
                    <a:pt x="4633" y="179"/>
                  </a:cubicBezTo>
                  <a:cubicBezTo>
                    <a:pt x="4633" y="84"/>
                    <a:pt x="4549" y="1"/>
                    <a:pt x="4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7393379" y="2011166"/>
              <a:ext cx="420962" cy="451971"/>
            </a:xfrm>
            <a:custGeom>
              <a:avLst/>
              <a:gdLst/>
              <a:ahLst/>
              <a:cxnLst/>
              <a:rect l="l" t="t" r="r" b="b"/>
              <a:pathLst>
                <a:path w="12598" h="13526" extrusionOk="0">
                  <a:moveTo>
                    <a:pt x="6299" y="1"/>
                  </a:moveTo>
                  <a:cubicBezTo>
                    <a:pt x="5751" y="655"/>
                    <a:pt x="5061" y="1405"/>
                    <a:pt x="3906" y="1894"/>
                  </a:cubicBezTo>
                  <a:cubicBezTo>
                    <a:pt x="2674" y="2407"/>
                    <a:pt x="1752" y="2442"/>
                    <a:pt x="949" y="2442"/>
                  </a:cubicBezTo>
                  <a:cubicBezTo>
                    <a:pt x="821" y="2442"/>
                    <a:pt x="695" y="2441"/>
                    <a:pt x="572" y="2441"/>
                  </a:cubicBezTo>
                  <a:cubicBezTo>
                    <a:pt x="1" y="8061"/>
                    <a:pt x="2477" y="13347"/>
                    <a:pt x="6299" y="13526"/>
                  </a:cubicBezTo>
                  <a:cubicBezTo>
                    <a:pt x="10121" y="13359"/>
                    <a:pt x="12597" y="8061"/>
                    <a:pt x="12026" y="2441"/>
                  </a:cubicBezTo>
                  <a:cubicBezTo>
                    <a:pt x="11903" y="2441"/>
                    <a:pt x="11777" y="2442"/>
                    <a:pt x="11649" y="2442"/>
                  </a:cubicBezTo>
                  <a:cubicBezTo>
                    <a:pt x="10846" y="2442"/>
                    <a:pt x="9924" y="2407"/>
                    <a:pt x="8692" y="1894"/>
                  </a:cubicBezTo>
                  <a:cubicBezTo>
                    <a:pt x="7537" y="1405"/>
                    <a:pt x="6847" y="655"/>
                    <a:pt x="6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7523497" y="2219642"/>
              <a:ext cx="160760" cy="35052"/>
            </a:xfrm>
            <a:custGeom>
              <a:avLst/>
              <a:gdLst/>
              <a:ahLst/>
              <a:cxnLst/>
              <a:rect l="l" t="t" r="r" b="b"/>
              <a:pathLst>
                <a:path w="4811" h="1049" extrusionOk="0">
                  <a:moveTo>
                    <a:pt x="512" y="0"/>
                  </a:moveTo>
                  <a:cubicBezTo>
                    <a:pt x="226" y="0"/>
                    <a:pt x="0" y="238"/>
                    <a:pt x="0" y="524"/>
                  </a:cubicBezTo>
                  <a:cubicBezTo>
                    <a:pt x="0" y="810"/>
                    <a:pt x="226" y="1048"/>
                    <a:pt x="512" y="1048"/>
                  </a:cubicBezTo>
                  <a:lnTo>
                    <a:pt x="4298" y="1048"/>
                  </a:lnTo>
                  <a:cubicBezTo>
                    <a:pt x="4584" y="1048"/>
                    <a:pt x="4810" y="810"/>
                    <a:pt x="4810" y="524"/>
                  </a:cubicBezTo>
                  <a:cubicBezTo>
                    <a:pt x="4810" y="238"/>
                    <a:pt x="4584" y="0"/>
                    <a:pt x="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7586351" y="2156789"/>
              <a:ext cx="35019" cy="160760"/>
            </a:xfrm>
            <a:custGeom>
              <a:avLst/>
              <a:gdLst/>
              <a:ahLst/>
              <a:cxnLst/>
              <a:rect l="l" t="t" r="r" b="b"/>
              <a:pathLst>
                <a:path w="1048" h="4811" extrusionOk="0">
                  <a:moveTo>
                    <a:pt x="524" y="0"/>
                  </a:moveTo>
                  <a:cubicBezTo>
                    <a:pt x="238" y="0"/>
                    <a:pt x="0" y="226"/>
                    <a:pt x="0" y="512"/>
                  </a:cubicBezTo>
                  <a:lnTo>
                    <a:pt x="0" y="4286"/>
                  </a:lnTo>
                  <a:cubicBezTo>
                    <a:pt x="0" y="4584"/>
                    <a:pt x="238" y="4810"/>
                    <a:pt x="524" y="4810"/>
                  </a:cubicBezTo>
                  <a:cubicBezTo>
                    <a:pt x="810" y="4810"/>
                    <a:pt x="1048" y="4584"/>
                    <a:pt x="1048" y="4286"/>
                  </a:cubicBezTo>
                  <a:lnTo>
                    <a:pt x="1048" y="512"/>
                  </a:lnTo>
                  <a:cubicBezTo>
                    <a:pt x="1048" y="226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6" name="Google Shape;1036;p23"/>
            <p:cNvGrpSpPr/>
            <p:nvPr/>
          </p:nvGrpSpPr>
          <p:grpSpPr>
            <a:xfrm>
              <a:off x="7908410" y="1777853"/>
              <a:ext cx="102674" cy="128333"/>
              <a:chOff x="6633934" y="1531372"/>
              <a:chExt cx="163884" cy="204841"/>
            </a:xfrm>
          </p:grpSpPr>
          <p:sp>
            <p:nvSpPr>
              <p:cNvPr id="1037" name="Google Shape;1037;p23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9" name="Google Shape;1039;p23"/>
          <p:cNvGrpSpPr/>
          <p:nvPr/>
        </p:nvGrpSpPr>
        <p:grpSpPr>
          <a:xfrm>
            <a:off x="457191" y="1276337"/>
            <a:ext cx="1464112" cy="1464112"/>
            <a:chOff x="457191" y="1276337"/>
            <a:chExt cx="1464112" cy="1464112"/>
          </a:xfrm>
        </p:grpSpPr>
        <p:sp>
          <p:nvSpPr>
            <p:cNvPr id="1040" name="Google Shape;1040;p23"/>
            <p:cNvSpPr/>
            <p:nvPr/>
          </p:nvSpPr>
          <p:spPr>
            <a:xfrm>
              <a:off x="457191" y="1276337"/>
              <a:ext cx="1464112" cy="1464112"/>
            </a:xfrm>
            <a:custGeom>
              <a:avLst/>
              <a:gdLst/>
              <a:ahLst/>
              <a:cxnLst/>
              <a:rect l="l" t="t" r="r" b="b"/>
              <a:pathLst>
                <a:path w="43816" h="43816" extrusionOk="0">
                  <a:moveTo>
                    <a:pt x="21908" y="1"/>
                  </a:moveTo>
                  <a:cubicBezTo>
                    <a:pt x="9812" y="1"/>
                    <a:pt x="1" y="9800"/>
                    <a:pt x="1" y="21908"/>
                  </a:cubicBezTo>
                  <a:cubicBezTo>
                    <a:pt x="1" y="34005"/>
                    <a:pt x="9812" y="43816"/>
                    <a:pt x="21908" y="43816"/>
                  </a:cubicBezTo>
                  <a:cubicBezTo>
                    <a:pt x="34005" y="43816"/>
                    <a:pt x="43816" y="34005"/>
                    <a:pt x="43816" y="21908"/>
                  </a:cubicBezTo>
                  <a:cubicBezTo>
                    <a:pt x="43816" y="9800"/>
                    <a:pt x="34005" y="1"/>
                    <a:pt x="21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495017" y="1364887"/>
              <a:ext cx="1337569" cy="1286845"/>
            </a:xfrm>
            <a:custGeom>
              <a:avLst/>
              <a:gdLst/>
              <a:ahLst/>
              <a:cxnLst/>
              <a:rect l="l" t="t" r="r" b="b"/>
              <a:pathLst>
                <a:path w="40029" h="38511" extrusionOk="0">
                  <a:moveTo>
                    <a:pt x="20781" y="0"/>
                  </a:moveTo>
                  <a:cubicBezTo>
                    <a:pt x="15770" y="0"/>
                    <a:pt x="10842" y="1959"/>
                    <a:pt x="7156" y="5637"/>
                  </a:cubicBezTo>
                  <a:cubicBezTo>
                    <a:pt x="1655" y="11150"/>
                    <a:pt x="0" y="19425"/>
                    <a:pt x="2988" y="26628"/>
                  </a:cubicBezTo>
                  <a:cubicBezTo>
                    <a:pt x="5965" y="33819"/>
                    <a:pt x="12990" y="38511"/>
                    <a:pt x="20776" y="38511"/>
                  </a:cubicBezTo>
                  <a:cubicBezTo>
                    <a:pt x="31409" y="38499"/>
                    <a:pt x="40017" y="29890"/>
                    <a:pt x="40029" y="19258"/>
                  </a:cubicBezTo>
                  <a:cubicBezTo>
                    <a:pt x="40029" y="11471"/>
                    <a:pt x="35338" y="4447"/>
                    <a:pt x="28146" y="1470"/>
                  </a:cubicBezTo>
                  <a:cubicBezTo>
                    <a:pt x="25764" y="480"/>
                    <a:pt x="23262" y="0"/>
                    <a:pt x="20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1117237" y="2056510"/>
              <a:ext cx="117788" cy="334618"/>
            </a:xfrm>
            <a:custGeom>
              <a:avLst/>
              <a:gdLst/>
              <a:ahLst/>
              <a:cxnLst/>
              <a:rect l="l" t="t" r="r" b="b"/>
              <a:pathLst>
                <a:path w="3525" h="10014" extrusionOk="0">
                  <a:moveTo>
                    <a:pt x="631" y="1"/>
                  </a:moveTo>
                  <a:lnTo>
                    <a:pt x="0" y="10014"/>
                  </a:lnTo>
                  <a:lnTo>
                    <a:pt x="3525" y="1001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709842" y="1647945"/>
              <a:ext cx="932980" cy="646112"/>
            </a:xfrm>
            <a:custGeom>
              <a:avLst/>
              <a:gdLst/>
              <a:ahLst/>
              <a:cxnLst/>
              <a:rect l="l" t="t" r="r" b="b"/>
              <a:pathLst>
                <a:path w="27921" h="19336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18895"/>
                  </a:lnTo>
                  <a:cubicBezTo>
                    <a:pt x="0" y="19133"/>
                    <a:pt x="191" y="19336"/>
                    <a:pt x="429" y="19336"/>
                  </a:cubicBezTo>
                  <a:lnTo>
                    <a:pt x="27480" y="19336"/>
                  </a:lnTo>
                  <a:cubicBezTo>
                    <a:pt x="27718" y="19336"/>
                    <a:pt x="27921" y="19133"/>
                    <a:pt x="27921" y="18895"/>
                  </a:cubicBezTo>
                  <a:lnTo>
                    <a:pt x="27921" y="429"/>
                  </a:lnTo>
                  <a:cubicBezTo>
                    <a:pt x="27921" y="191"/>
                    <a:pt x="27718" y="0"/>
                    <a:pt x="27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744059" y="1682931"/>
              <a:ext cx="864145" cy="518033"/>
            </a:xfrm>
            <a:custGeom>
              <a:avLst/>
              <a:gdLst/>
              <a:ahLst/>
              <a:cxnLst/>
              <a:rect l="l" t="t" r="r" b="b"/>
              <a:pathLst>
                <a:path w="25861" h="15503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15312"/>
                  </a:lnTo>
                  <a:cubicBezTo>
                    <a:pt x="0" y="15419"/>
                    <a:pt x="84" y="15503"/>
                    <a:pt x="191" y="15503"/>
                  </a:cubicBezTo>
                  <a:lnTo>
                    <a:pt x="25670" y="15503"/>
                  </a:lnTo>
                  <a:cubicBezTo>
                    <a:pt x="25777" y="15503"/>
                    <a:pt x="25861" y="15419"/>
                    <a:pt x="25861" y="15312"/>
                  </a:cubicBezTo>
                  <a:lnTo>
                    <a:pt x="25861" y="191"/>
                  </a:lnTo>
                  <a:cubicBezTo>
                    <a:pt x="25861" y="84"/>
                    <a:pt x="25777" y="1"/>
                    <a:pt x="25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866992" y="2367236"/>
              <a:ext cx="618278" cy="23892"/>
            </a:xfrm>
            <a:custGeom>
              <a:avLst/>
              <a:gdLst/>
              <a:ahLst/>
              <a:cxnLst/>
              <a:rect l="l" t="t" r="r" b="b"/>
              <a:pathLst>
                <a:path w="18503" h="715" extrusionOk="0">
                  <a:moveTo>
                    <a:pt x="274" y="1"/>
                  </a:moveTo>
                  <a:cubicBezTo>
                    <a:pt x="119" y="1"/>
                    <a:pt x="0" y="120"/>
                    <a:pt x="0" y="274"/>
                  </a:cubicBezTo>
                  <a:lnTo>
                    <a:pt x="0" y="441"/>
                  </a:lnTo>
                  <a:cubicBezTo>
                    <a:pt x="0" y="584"/>
                    <a:pt x="119" y="715"/>
                    <a:pt x="274" y="715"/>
                  </a:cubicBezTo>
                  <a:lnTo>
                    <a:pt x="18229" y="715"/>
                  </a:lnTo>
                  <a:cubicBezTo>
                    <a:pt x="18384" y="715"/>
                    <a:pt x="18503" y="596"/>
                    <a:pt x="18503" y="441"/>
                  </a:cubicBezTo>
                  <a:lnTo>
                    <a:pt x="18503" y="274"/>
                  </a:lnTo>
                  <a:cubicBezTo>
                    <a:pt x="18503" y="120"/>
                    <a:pt x="18384" y="1"/>
                    <a:pt x="182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1156233" y="2232774"/>
              <a:ext cx="35019" cy="29973"/>
            </a:xfrm>
            <a:custGeom>
              <a:avLst/>
              <a:gdLst/>
              <a:ahLst/>
              <a:cxnLst/>
              <a:rect l="l" t="t" r="r" b="b"/>
              <a:pathLst>
                <a:path w="1048" h="897" extrusionOk="0">
                  <a:moveTo>
                    <a:pt x="607" y="0"/>
                  </a:moveTo>
                  <a:cubicBezTo>
                    <a:pt x="203" y="0"/>
                    <a:pt x="0" y="488"/>
                    <a:pt x="286" y="762"/>
                  </a:cubicBezTo>
                  <a:cubicBezTo>
                    <a:pt x="379" y="855"/>
                    <a:pt x="492" y="896"/>
                    <a:pt x="602" y="896"/>
                  </a:cubicBezTo>
                  <a:cubicBezTo>
                    <a:pt x="831" y="896"/>
                    <a:pt x="1048" y="718"/>
                    <a:pt x="1048" y="453"/>
                  </a:cubicBezTo>
                  <a:cubicBezTo>
                    <a:pt x="1048" y="203"/>
                    <a:pt x="84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990327" y="1891808"/>
              <a:ext cx="371608" cy="33849"/>
            </a:xfrm>
            <a:custGeom>
              <a:avLst/>
              <a:gdLst/>
              <a:ahLst/>
              <a:cxnLst/>
              <a:rect l="l" t="t" r="r" b="b"/>
              <a:pathLst>
                <a:path w="11121" h="1013" extrusionOk="0">
                  <a:moveTo>
                    <a:pt x="512" y="1"/>
                  </a:moveTo>
                  <a:cubicBezTo>
                    <a:pt x="227" y="1"/>
                    <a:pt x="0" y="227"/>
                    <a:pt x="0" y="501"/>
                  </a:cubicBezTo>
                  <a:cubicBezTo>
                    <a:pt x="0" y="786"/>
                    <a:pt x="227" y="1013"/>
                    <a:pt x="512" y="1013"/>
                  </a:cubicBezTo>
                  <a:lnTo>
                    <a:pt x="10621" y="1013"/>
                  </a:lnTo>
                  <a:cubicBezTo>
                    <a:pt x="10895" y="1013"/>
                    <a:pt x="11121" y="786"/>
                    <a:pt x="11121" y="501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990327" y="1947511"/>
              <a:ext cx="371608" cy="34250"/>
            </a:xfrm>
            <a:custGeom>
              <a:avLst/>
              <a:gdLst/>
              <a:ahLst/>
              <a:cxnLst/>
              <a:rect l="l" t="t" r="r" b="b"/>
              <a:pathLst>
                <a:path w="11121" h="1025" extrusionOk="0">
                  <a:moveTo>
                    <a:pt x="512" y="1"/>
                  </a:moveTo>
                  <a:cubicBezTo>
                    <a:pt x="227" y="1"/>
                    <a:pt x="0" y="227"/>
                    <a:pt x="0" y="512"/>
                  </a:cubicBezTo>
                  <a:cubicBezTo>
                    <a:pt x="0" y="786"/>
                    <a:pt x="227" y="1013"/>
                    <a:pt x="512" y="1024"/>
                  </a:cubicBezTo>
                  <a:lnTo>
                    <a:pt x="10621" y="1024"/>
                  </a:lnTo>
                  <a:cubicBezTo>
                    <a:pt x="10895" y="1013"/>
                    <a:pt x="11121" y="786"/>
                    <a:pt x="11121" y="512"/>
                  </a:cubicBezTo>
                  <a:cubicBezTo>
                    <a:pt x="11121" y="227"/>
                    <a:pt x="10895" y="1"/>
                    <a:pt x="10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1011813" y="1959440"/>
              <a:ext cx="9557" cy="9590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cubicBezTo>
                    <a:pt x="0" y="227"/>
                    <a:pt x="60" y="286"/>
                    <a:pt x="143" y="286"/>
                  </a:cubicBezTo>
                  <a:cubicBezTo>
                    <a:pt x="226" y="286"/>
                    <a:pt x="286" y="227"/>
                    <a:pt x="286" y="144"/>
                  </a:cubicBezTo>
                  <a:cubicBezTo>
                    <a:pt x="286" y="60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1032898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55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55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105438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1075469" y="1959841"/>
              <a:ext cx="9958" cy="9991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27"/>
                    <a:pt x="72" y="298"/>
                    <a:pt x="143" y="298"/>
                  </a:cubicBezTo>
                  <a:cubicBezTo>
                    <a:pt x="226" y="298"/>
                    <a:pt x="298" y="227"/>
                    <a:pt x="298" y="143"/>
                  </a:cubicBezTo>
                  <a:cubicBezTo>
                    <a:pt x="298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1096954" y="1959841"/>
              <a:ext cx="9557" cy="9991"/>
            </a:xfrm>
            <a:custGeom>
              <a:avLst/>
              <a:gdLst/>
              <a:ahLst/>
              <a:cxnLst/>
              <a:rect l="l" t="t" r="r" b="b"/>
              <a:pathLst>
                <a:path w="286" h="299" extrusionOk="0">
                  <a:moveTo>
                    <a:pt x="143" y="1"/>
                  </a:moveTo>
                  <a:cubicBezTo>
                    <a:pt x="60" y="1"/>
                    <a:pt x="0" y="72"/>
                    <a:pt x="0" y="143"/>
                  </a:cubicBezTo>
                  <a:cubicBezTo>
                    <a:pt x="0" y="227"/>
                    <a:pt x="60" y="298"/>
                    <a:pt x="143" y="298"/>
                  </a:cubicBezTo>
                  <a:cubicBezTo>
                    <a:pt x="226" y="298"/>
                    <a:pt x="286" y="227"/>
                    <a:pt x="286" y="143"/>
                  </a:cubicBezTo>
                  <a:cubicBezTo>
                    <a:pt x="286" y="72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1132742" y="2000407"/>
              <a:ext cx="86779" cy="59345"/>
            </a:xfrm>
            <a:custGeom>
              <a:avLst/>
              <a:gdLst/>
              <a:ahLst/>
              <a:cxnLst/>
              <a:rect l="l" t="t" r="r" b="b"/>
              <a:pathLst>
                <a:path w="2597" h="1776" extrusionOk="0">
                  <a:moveTo>
                    <a:pt x="1277" y="1"/>
                  </a:moveTo>
                  <a:cubicBezTo>
                    <a:pt x="572" y="1"/>
                    <a:pt x="1" y="580"/>
                    <a:pt x="1" y="1287"/>
                  </a:cubicBezTo>
                  <a:lnTo>
                    <a:pt x="1" y="1775"/>
                  </a:lnTo>
                  <a:lnTo>
                    <a:pt x="441" y="1775"/>
                  </a:lnTo>
                  <a:lnTo>
                    <a:pt x="441" y="1287"/>
                  </a:lnTo>
                  <a:cubicBezTo>
                    <a:pt x="441" y="811"/>
                    <a:pt x="822" y="430"/>
                    <a:pt x="1299" y="430"/>
                  </a:cubicBezTo>
                  <a:cubicBezTo>
                    <a:pt x="1775" y="430"/>
                    <a:pt x="2156" y="811"/>
                    <a:pt x="2156" y="1287"/>
                  </a:cubicBezTo>
                  <a:lnTo>
                    <a:pt x="2156" y="1775"/>
                  </a:lnTo>
                  <a:lnTo>
                    <a:pt x="2596" y="1775"/>
                  </a:lnTo>
                  <a:lnTo>
                    <a:pt x="2596" y="1287"/>
                  </a:lnTo>
                  <a:cubicBezTo>
                    <a:pt x="2596" y="573"/>
                    <a:pt x="2013" y="1"/>
                    <a:pt x="1299" y="1"/>
                  </a:cubicBezTo>
                  <a:cubicBezTo>
                    <a:pt x="1291" y="1"/>
                    <a:pt x="1284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1117237" y="2059718"/>
              <a:ext cx="117788" cy="86344"/>
            </a:xfrm>
            <a:custGeom>
              <a:avLst/>
              <a:gdLst/>
              <a:ahLst/>
              <a:cxnLst/>
              <a:rect l="l" t="t" r="r" b="b"/>
              <a:pathLst>
                <a:path w="3525" h="2584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2191"/>
                  </a:lnTo>
                  <a:cubicBezTo>
                    <a:pt x="0" y="2405"/>
                    <a:pt x="179" y="2584"/>
                    <a:pt x="393" y="2584"/>
                  </a:cubicBezTo>
                  <a:lnTo>
                    <a:pt x="3132" y="2584"/>
                  </a:lnTo>
                  <a:cubicBezTo>
                    <a:pt x="3346" y="2584"/>
                    <a:pt x="3525" y="2405"/>
                    <a:pt x="3525" y="2191"/>
                  </a:cubicBezTo>
                  <a:lnTo>
                    <a:pt x="3525" y="393"/>
                  </a:lnTo>
                  <a:cubicBezTo>
                    <a:pt x="3525" y="179"/>
                    <a:pt x="3346" y="0"/>
                    <a:pt x="3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1165756" y="2084779"/>
              <a:ext cx="20751" cy="20717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cubicBezTo>
                    <a:pt x="144" y="0"/>
                    <a:pt x="1" y="131"/>
                    <a:pt x="1" y="310"/>
                  </a:cubicBezTo>
                  <a:cubicBezTo>
                    <a:pt x="1" y="476"/>
                    <a:pt x="144" y="619"/>
                    <a:pt x="311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31"/>
                    <a:pt x="477" y="0"/>
                    <a:pt x="311" y="0"/>
                  </a:cubicBez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1165388" y="2098680"/>
              <a:ext cx="21887" cy="25095"/>
            </a:xfrm>
            <a:custGeom>
              <a:avLst/>
              <a:gdLst/>
              <a:ahLst/>
              <a:cxnLst/>
              <a:rect l="l" t="t" r="r" b="b"/>
              <a:pathLst>
                <a:path w="655" h="751" extrusionOk="0">
                  <a:moveTo>
                    <a:pt x="274" y="1"/>
                  </a:moveTo>
                  <a:lnTo>
                    <a:pt x="0" y="751"/>
                  </a:lnTo>
                  <a:lnTo>
                    <a:pt x="655" y="75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D9E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1095350" y="1711200"/>
              <a:ext cx="161161" cy="161161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2418" y="0"/>
                  </a:moveTo>
                  <a:cubicBezTo>
                    <a:pt x="1084" y="0"/>
                    <a:pt x="1" y="1084"/>
                    <a:pt x="1" y="2405"/>
                  </a:cubicBezTo>
                  <a:cubicBezTo>
                    <a:pt x="1" y="3739"/>
                    <a:pt x="1084" y="4822"/>
                    <a:pt x="2418" y="4822"/>
                  </a:cubicBezTo>
                  <a:cubicBezTo>
                    <a:pt x="3751" y="4822"/>
                    <a:pt x="4823" y="3739"/>
                    <a:pt x="4823" y="2405"/>
                  </a:cubicBezTo>
                  <a:cubicBezTo>
                    <a:pt x="4823" y="1084"/>
                    <a:pt x="3751" y="0"/>
                    <a:pt x="24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371860" y="1842487"/>
              <a:ext cx="292047" cy="122165"/>
            </a:xfrm>
            <a:custGeom>
              <a:avLst/>
              <a:gdLst/>
              <a:ahLst/>
              <a:cxnLst/>
              <a:rect l="l" t="t" r="r" b="b"/>
              <a:pathLst>
                <a:path w="8740" h="3656" fill="none" extrusionOk="0">
                  <a:moveTo>
                    <a:pt x="0" y="3655"/>
                  </a:moveTo>
                  <a:lnTo>
                    <a:pt x="8740" y="3620"/>
                  </a:lnTo>
                  <a:lnTo>
                    <a:pt x="8740" y="0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1533388" y="1778431"/>
              <a:ext cx="106527" cy="91022"/>
            </a:xfrm>
            <a:custGeom>
              <a:avLst/>
              <a:gdLst/>
              <a:ahLst/>
              <a:cxnLst/>
              <a:rect l="l" t="t" r="r" b="b"/>
              <a:pathLst>
                <a:path w="3188" h="2724" extrusionOk="0">
                  <a:moveTo>
                    <a:pt x="1155" y="1020"/>
                  </a:moveTo>
                  <a:cubicBezTo>
                    <a:pt x="1331" y="1020"/>
                    <a:pt x="1501" y="1156"/>
                    <a:pt x="1501" y="1358"/>
                  </a:cubicBezTo>
                  <a:cubicBezTo>
                    <a:pt x="1501" y="1548"/>
                    <a:pt x="1346" y="1691"/>
                    <a:pt x="1155" y="1691"/>
                  </a:cubicBezTo>
                  <a:lnTo>
                    <a:pt x="1155" y="1703"/>
                  </a:lnTo>
                  <a:cubicBezTo>
                    <a:pt x="858" y="1703"/>
                    <a:pt x="703" y="1334"/>
                    <a:pt x="917" y="1120"/>
                  </a:cubicBezTo>
                  <a:cubicBezTo>
                    <a:pt x="986" y="1051"/>
                    <a:pt x="1071" y="1020"/>
                    <a:pt x="1155" y="1020"/>
                  </a:cubicBezTo>
                  <a:close/>
                  <a:moveTo>
                    <a:pt x="1822" y="0"/>
                  </a:moveTo>
                  <a:cubicBezTo>
                    <a:pt x="608" y="0"/>
                    <a:pt x="0" y="1477"/>
                    <a:pt x="858" y="2322"/>
                  </a:cubicBezTo>
                  <a:cubicBezTo>
                    <a:pt x="1135" y="2599"/>
                    <a:pt x="1477" y="2723"/>
                    <a:pt x="1812" y="2723"/>
                  </a:cubicBezTo>
                  <a:cubicBezTo>
                    <a:pt x="2514" y="2723"/>
                    <a:pt x="3187" y="2180"/>
                    <a:pt x="3179" y="1358"/>
                  </a:cubicBezTo>
                  <a:cubicBezTo>
                    <a:pt x="3179" y="608"/>
                    <a:pt x="2572" y="0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622907" y="1810643"/>
              <a:ext cx="142448" cy="26298"/>
            </a:xfrm>
            <a:custGeom>
              <a:avLst/>
              <a:gdLst/>
              <a:ahLst/>
              <a:cxnLst/>
              <a:rect l="l" t="t" r="r" b="b"/>
              <a:pathLst>
                <a:path w="4263" h="787" extrusionOk="0">
                  <a:moveTo>
                    <a:pt x="0" y="1"/>
                  </a:moveTo>
                  <a:lnTo>
                    <a:pt x="0" y="787"/>
                  </a:lnTo>
                  <a:lnTo>
                    <a:pt x="4263" y="787"/>
                  </a:lnTo>
                  <a:lnTo>
                    <a:pt x="3870" y="144"/>
                  </a:lnTo>
                  <a:lnTo>
                    <a:pt x="3453" y="48"/>
                  </a:lnTo>
                  <a:lnTo>
                    <a:pt x="3453" y="310"/>
                  </a:lnTo>
                  <a:lnTo>
                    <a:pt x="3239" y="60"/>
                  </a:lnTo>
                  <a:lnTo>
                    <a:pt x="2989" y="48"/>
                  </a:lnTo>
                  <a:lnTo>
                    <a:pt x="2989" y="310"/>
                  </a:lnTo>
                  <a:lnTo>
                    <a:pt x="2655" y="48"/>
                  </a:lnTo>
                  <a:lnTo>
                    <a:pt x="2501" y="48"/>
                  </a:lnTo>
                  <a:lnTo>
                    <a:pt x="2524" y="310"/>
                  </a:lnTo>
                  <a:lnTo>
                    <a:pt x="2227" y="310"/>
                  </a:lnTo>
                  <a:lnTo>
                    <a:pt x="2227" y="1"/>
                  </a:lnTo>
                  <a:lnTo>
                    <a:pt x="1989" y="1"/>
                  </a:lnTo>
                  <a:lnTo>
                    <a:pt x="1929" y="310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23"/>
            <p:cNvGrpSpPr/>
            <p:nvPr/>
          </p:nvGrpSpPr>
          <p:grpSpPr>
            <a:xfrm>
              <a:off x="1126435" y="1744416"/>
              <a:ext cx="102674" cy="128333"/>
              <a:chOff x="6633934" y="1531372"/>
              <a:chExt cx="163884" cy="204841"/>
            </a:xfrm>
          </p:grpSpPr>
          <p:sp>
            <p:nvSpPr>
              <p:cNvPr id="1063" name="Google Shape;1063;p23"/>
              <p:cNvSpPr/>
              <p:nvPr/>
            </p:nvSpPr>
            <p:spPr>
              <a:xfrm>
                <a:off x="6664666" y="1531372"/>
                <a:ext cx="10245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467" extrusionOk="0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33934" y="1631930"/>
                <a:ext cx="163884" cy="10428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529" extrusionOk="0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457200" y="15347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Content</a:t>
            </a:r>
            <a:endParaRPr sz="4000" dirty="0"/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4604463" y="1106012"/>
            <a:ext cx="3894575" cy="547591"/>
            <a:chOff x="4590600" y="2297159"/>
            <a:chExt cx="3894575" cy="547591"/>
          </a:xfrm>
        </p:grpSpPr>
        <p:sp>
          <p:nvSpPr>
            <p:cNvPr id="3358" name="Google Shape;3358;p37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Introduction</a:t>
              </a:r>
              <a:endParaRPr sz="2000" dirty="0">
                <a:solidFill>
                  <a:schemeClr val="dk1"/>
                </a:solidFill>
                <a:latin typeface="+mn-lt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4604463" y="1923042"/>
            <a:ext cx="3894575" cy="548787"/>
            <a:chOff x="4590600" y="3114189"/>
            <a:chExt cx="3894575" cy="548787"/>
          </a:xfrm>
        </p:grpSpPr>
        <p:sp>
          <p:nvSpPr>
            <p:cNvPr id="3361" name="Google Shape;3361;p37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dk1"/>
                  </a:solidFill>
                  <a:latin typeface="+mn-lt"/>
                  <a:ea typeface="Fira Sans"/>
                  <a:cs typeface="Fira Sans"/>
                  <a:sym typeface="Fira Sans"/>
                </a:rPr>
                <a:t>Methodology</a:t>
              </a:r>
              <a:endParaRPr sz="2000" dirty="0">
                <a:solidFill>
                  <a:schemeClr val="dk1"/>
                </a:solidFill>
                <a:latin typeface="+mn-lt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3" name="Google Shape;3363;p37"/>
          <p:cNvGrpSpPr/>
          <p:nvPr/>
        </p:nvGrpSpPr>
        <p:grpSpPr>
          <a:xfrm>
            <a:off x="4604463" y="2738970"/>
            <a:ext cx="3894575" cy="549908"/>
            <a:chOff x="4590600" y="3930117"/>
            <a:chExt cx="3894575" cy="549908"/>
          </a:xfrm>
        </p:grpSpPr>
        <p:sp>
          <p:nvSpPr>
            <p:cNvPr id="3364" name="Google Shape;3364;p37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algn="ctr"/>
              <a:endParaRPr lang="en-US" altLang="zh-CN" sz="2000" b="0" i="0" dirty="0">
                <a:solidFill>
                  <a:srgbClr val="101214"/>
                </a:solidFill>
                <a:effectLst/>
                <a:latin typeface="+mn-lt"/>
              </a:endParaRPr>
            </a:p>
            <a:p>
              <a:pPr algn="ctr"/>
              <a:r>
                <a:rPr lang="en-US" altLang="zh-CN" sz="2000" b="0" i="0" dirty="0">
                  <a:solidFill>
                    <a:srgbClr val="101214"/>
                  </a:solidFill>
                  <a:effectLst/>
                  <a:latin typeface="+mn-lt"/>
                </a:rPr>
                <a:t>Identify security issues</a:t>
              </a:r>
            </a:p>
            <a:p>
              <a:br>
                <a:rPr lang="en-US" altLang="zh-CN" sz="1600" dirty="0"/>
              </a:b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5" name="Google Shape;3365;p37"/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7" name="Google Shape;3367;p37"/>
          <p:cNvGrpSpPr/>
          <p:nvPr/>
        </p:nvGrpSpPr>
        <p:grpSpPr>
          <a:xfrm>
            <a:off x="180691" y="1147006"/>
            <a:ext cx="3991500" cy="5566221"/>
            <a:chOff x="-1006072" y="1271750"/>
            <a:chExt cx="4357952" cy="5991287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363;p37">
            <a:extLst>
              <a:ext uri="{FF2B5EF4-FFF2-40B4-BE49-F238E27FC236}">
                <a16:creationId xmlns:a16="http://schemas.microsoft.com/office/drawing/2014/main" id="{9FED8F85-8F74-D07A-D14E-3EE609E143A8}"/>
              </a:ext>
            </a:extLst>
          </p:cNvPr>
          <p:cNvGrpSpPr/>
          <p:nvPr/>
        </p:nvGrpSpPr>
        <p:grpSpPr>
          <a:xfrm>
            <a:off x="4604463" y="3526782"/>
            <a:ext cx="3894575" cy="549908"/>
            <a:chOff x="4590600" y="3930117"/>
            <a:chExt cx="3894575" cy="549908"/>
          </a:xfrm>
        </p:grpSpPr>
        <p:sp>
          <p:nvSpPr>
            <p:cNvPr id="3" name="Google Shape;3364;p37">
              <a:extLst>
                <a:ext uri="{FF2B5EF4-FFF2-40B4-BE49-F238E27FC236}">
                  <a16:creationId xmlns:a16="http://schemas.microsoft.com/office/drawing/2014/main" id="{68242B9E-18B2-AA07-89EF-00F48FA7888E}"/>
                </a:ext>
              </a:extLst>
            </p:cNvPr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algn="l"/>
              <a:endParaRPr lang="en-US" altLang="zh-CN" sz="1800" b="0" i="0" dirty="0">
                <a:solidFill>
                  <a:srgbClr val="101214"/>
                </a:solidFill>
                <a:effectLst/>
                <a:latin typeface="+mn-lt"/>
              </a:endParaRPr>
            </a:p>
            <a:p>
              <a:pPr algn="ctr"/>
              <a:r>
                <a:rPr lang="en-US" altLang="zh-CN" sz="1800" b="0" i="0" dirty="0">
                  <a:solidFill>
                    <a:srgbClr val="101214"/>
                  </a:solidFill>
                  <a:effectLst/>
                  <a:latin typeface="+mn-lt"/>
                </a:rPr>
                <a:t>  Mobile </a:t>
              </a:r>
              <a:r>
                <a:rPr lang="en-US" altLang="zh-CN" sz="2000" b="0" i="0" dirty="0">
                  <a:solidFill>
                    <a:srgbClr val="101214"/>
                  </a:solidFill>
                  <a:effectLst/>
                  <a:latin typeface="+mn-lt"/>
                </a:rPr>
                <a:t>Phone</a:t>
              </a:r>
              <a:r>
                <a:rPr lang="en-US" altLang="zh-CN" sz="1800" b="0" i="0" dirty="0">
                  <a:solidFill>
                    <a:srgbClr val="101214"/>
                  </a:solidFill>
                  <a:effectLst/>
                  <a:latin typeface="+mn-lt"/>
                </a:rPr>
                <a:t> Safety Guide</a:t>
              </a:r>
            </a:p>
            <a:p>
              <a:br>
                <a:rPr lang="en-US" altLang="zh-CN" sz="1600" dirty="0"/>
              </a:b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" name="Google Shape;3365;p37">
              <a:extLst>
                <a:ext uri="{FF2B5EF4-FFF2-40B4-BE49-F238E27FC236}">
                  <a16:creationId xmlns:a16="http://schemas.microsoft.com/office/drawing/2014/main" id="{8B53FEA7-9CC0-F80B-D500-E357DE100B18}"/>
                </a:ext>
              </a:extLst>
            </p:cNvPr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" name="Google Shape;3363;p37">
            <a:extLst>
              <a:ext uri="{FF2B5EF4-FFF2-40B4-BE49-F238E27FC236}">
                <a16:creationId xmlns:a16="http://schemas.microsoft.com/office/drawing/2014/main" id="{0AE9E063-320A-5E0D-EEA5-60D2C60B5B05}"/>
              </a:ext>
            </a:extLst>
          </p:cNvPr>
          <p:cNvGrpSpPr/>
          <p:nvPr/>
        </p:nvGrpSpPr>
        <p:grpSpPr>
          <a:xfrm>
            <a:off x="4604463" y="4325539"/>
            <a:ext cx="4120013" cy="563660"/>
            <a:chOff x="4590600" y="3930117"/>
            <a:chExt cx="4120013" cy="563660"/>
          </a:xfrm>
        </p:grpSpPr>
        <p:sp>
          <p:nvSpPr>
            <p:cNvPr id="6" name="Google Shape;3364;p37">
              <a:extLst>
                <a:ext uri="{FF2B5EF4-FFF2-40B4-BE49-F238E27FC236}">
                  <a16:creationId xmlns:a16="http://schemas.microsoft.com/office/drawing/2014/main" id="{18C19093-7751-BECE-F74C-30A4589A3232}"/>
                </a:ext>
              </a:extLst>
            </p:cNvPr>
            <p:cNvSpPr/>
            <p:nvPr/>
          </p:nvSpPr>
          <p:spPr>
            <a:xfrm>
              <a:off x="4650437" y="3947177"/>
              <a:ext cx="4060176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altLang="zh-CN" sz="1600" b="0" i="0" dirty="0">
                  <a:solidFill>
                    <a:srgbClr val="101214"/>
                  </a:solidFill>
                  <a:effectLst/>
                  <a:latin typeface="PingFang SC"/>
                </a:rPr>
                <a:t>Summary and Future Suggestions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" name="Google Shape;3365;p37">
              <a:extLst>
                <a:ext uri="{FF2B5EF4-FFF2-40B4-BE49-F238E27FC236}">
                  <a16:creationId xmlns:a16="http://schemas.microsoft.com/office/drawing/2014/main" id="{94B47600-500D-C7BC-E6B6-0292C30AECC8}"/>
                </a:ext>
              </a:extLst>
            </p:cNvPr>
            <p:cNvSpPr/>
            <p:nvPr/>
          </p:nvSpPr>
          <p:spPr>
            <a:xfrm>
              <a:off x="4590600" y="3930117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 dirty="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070" name="Google Shape;1070;p24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1071" name="Google Shape;1071;p24"/>
            <p:cNvSpPr/>
            <p:nvPr/>
          </p:nvSpPr>
          <p:spPr>
            <a:xfrm>
              <a:off x="1370850" y="2734875"/>
              <a:ext cx="2200310" cy="294494"/>
            </a:xfrm>
            <a:custGeom>
              <a:avLst/>
              <a:gdLst/>
              <a:ahLst/>
              <a:cxnLst/>
              <a:rect l="l" t="t" r="r" b="b"/>
              <a:pathLst>
                <a:path w="47971" h="11479" fill="none" extrusionOk="0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542942" y="2712139"/>
              <a:ext cx="56374" cy="45061"/>
            </a:xfrm>
            <a:custGeom>
              <a:avLst/>
              <a:gdLst/>
              <a:ahLst/>
              <a:cxnLst/>
              <a:rect l="l" t="t" r="r" b="b"/>
              <a:pathLst>
                <a:path w="1500" h="1199" extrusionOk="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1341530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24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1075" name="Google Shape;1075;p24"/>
            <p:cNvSpPr/>
            <p:nvPr/>
          </p:nvSpPr>
          <p:spPr>
            <a:xfrm>
              <a:off x="3013950" y="2734875"/>
              <a:ext cx="1156002" cy="294494"/>
            </a:xfrm>
            <a:custGeom>
              <a:avLst/>
              <a:gdLst/>
              <a:ahLst/>
              <a:cxnLst/>
              <a:rect l="l" t="t" r="r" b="b"/>
              <a:pathLst>
                <a:path w="24111" h="11479" fill="none" extrusionOk="0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984242" y="3018498"/>
              <a:ext cx="61072" cy="45174"/>
            </a:xfrm>
            <a:custGeom>
              <a:avLst/>
              <a:gdLst/>
              <a:ahLst/>
              <a:cxnLst/>
              <a:rect l="l" t="t" r="r" b="b"/>
              <a:pathLst>
                <a:path w="1625" h="1202" extrusionOk="0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142000" y="2712139"/>
              <a:ext cx="55923" cy="45061"/>
            </a:xfrm>
            <a:custGeom>
              <a:avLst/>
              <a:gdLst/>
              <a:ahLst/>
              <a:cxnLst/>
              <a:rect l="l" t="t" r="r" b="b"/>
              <a:pathLst>
                <a:path w="1488" h="1199" extrusionOk="0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1079" name="Google Shape;1079;p24"/>
            <p:cNvSpPr/>
            <p:nvPr/>
          </p:nvSpPr>
          <p:spPr>
            <a:xfrm>
              <a:off x="4575795" y="2734875"/>
              <a:ext cx="38" cy="294494"/>
            </a:xfrm>
            <a:custGeom>
              <a:avLst/>
              <a:gdLst/>
              <a:ahLst/>
              <a:cxnLst/>
              <a:rect l="l" t="t" r="r" b="b"/>
              <a:pathLst>
                <a:path w="1" h="11479" fill="none" extrusionOk="0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544192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545507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1083" name="Google Shape;1083;p24"/>
            <p:cNvSpPr/>
            <p:nvPr/>
          </p:nvSpPr>
          <p:spPr>
            <a:xfrm>
              <a:off x="5005825" y="2734875"/>
              <a:ext cx="1124429" cy="294494"/>
            </a:xfrm>
            <a:custGeom>
              <a:avLst/>
              <a:gdLst/>
              <a:ahLst/>
              <a:cxnLst/>
              <a:rect l="l" t="t" r="r" b="b"/>
              <a:pathLst>
                <a:path w="23766" h="11479" fill="none" extrusionOk="0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609962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4977138" y="2712139"/>
              <a:ext cx="56073" cy="45061"/>
            </a:xfrm>
            <a:custGeom>
              <a:avLst/>
              <a:gdLst/>
              <a:ahLst/>
              <a:cxnLst/>
              <a:rect l="l" t="t" r="r" b="b"/>
              <a:pathLst>
                <a:path w="1492" h="1199" extrusionOk="0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4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1087" name="Google Shape;1087;p24"/>
            <p:cNvSpPr/>
            <p:nvPr/>
          </p:nvSpPr>
          <p:spPr>
            <a:xfrm>
              <a:off x="5578625" y="2734875"/>
              <a:ext cx="2194219" cy="294494"/>
            </a:xfrm>
            <a:custGeom>
              <a:avLst/>
              <a:gdLst/>
              <a:ahLst/>
              <a:cxnLst/>
              <a:rect l="l" t="t" r="r" b="b"/>
              <a:pathLst>
                <a:path w="47376" h="11479" fill="none" extrusionOk="0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7740175" y="3018498"/>
              <a:ext cx="61447" cy="45174"/>
            </a:xfrm>
            <a:custGeom>
              <a:avLst/>
              <a:gdLst/>
              <a:ahLst/>
              <a:cxnLst/>
              <a:rect l="l" t="t" r="r" b="b"/>
              <a:pathLst>
                <a:path w="1635" h="1202" extrusionOk="0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5547759" y="2712139"/>
              <a:ext cx="56036" cy="45061"/>
            </a:xfrm>
            <a:custGeom>
              <a:avLst/>
              <a:gdLst/>
              <a:ahLst/>
              <a:cxnLst/>
              <a:rect l="l" t="t" r="r" b="b"/>
              <a:pathLst>
                <a:path w="1491" h="1199" extrusionOk="0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24"/>
          <p:cNvGrpSpPr/>
          <p:nvPr/>
        </p:nvGrpSpPr>
        <p:grpSpPr>
          <a:xfrm>
            <a:off x="4331024" y="3211248"/>
            <a:ext cx="482409" cy="568323"/>
            <a:chOff x="4331024" y="3137098"/>
            <a:chExt cx="482409" cy="568323"/>
          </a:xfrm>
        </p:grpSpPr>
        <p:sp>
          <p:nvSpPr>
            <p:cNvPr id="1091" name="Google Shape;1091;p24"/>
            <p:cNvSpPr/>
            <p:nvPr/>
          </p:nvSpPr>
          <p:spPr>
            <a:xfrm>
              <a:off x="4331024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358760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365036" y="318061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507323" y="3279047"/>
              <a:ext cx="129810" cy="12981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446477" y="3405700"/>
              <a:ext cx="251051" cy="100270"/>
            </a:xfrm>
            <a:custGeom>
              <a:avLst/>
              <a:gdLst/>
              <a:ahLst/>
              <a:cxnLst/>
              <a:rect l="l" t="t" r="r" b="b"/>
              <a:pathLst>
                <a:path w="6680" h="2668" extrusionOk="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>
            <a:off x="2732240" y="3211248"/>
            <a:ext cx="481507" cy="566970"/>
            <a:chOff x="2774016" y="3137098"/>
            <a:chExt cx="481507" cy="566970"/>
          </a:xfrm>
        </p:grpSpPr>
        <p:sp>
          <p:nvSpPr>
            <p:cNvPr id="1097" name="Google Shape;1097;p24"/>
            <p:cNvSpPr/>
            <p:nvPr/>
          </p:nvSpPr>
          <p:spPr>
            <a:xfrm>
              <a:off x="2774016" y="3137098"/>
              <a:ext cx="481507" cy="566970"/>
            </a:xfrm>
            <a:custGeom>
              <a:avLst/>
              <a:gdLst/>
              <a:ahLst/>
              <a:cxnLst/>
              <a:rect l="l" t="t" r="r" b="b"/>
              <a:pathLst>
                <a:path w="12812" h="15086" extrusionOk="0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801751" y="3172539"/>
              <a:ext cx="426035" cy="499434"/>
            </a:xfrm>
            <a:custGeom>
              <a:avLst/>
              <a:gdLst/>
              <a:ahLst/>
              <a:cxnLst/>
              <a:rect l="l" t="t" r="r" b="b"/>
              <a:pathLst>
                <a:path w="11336" h="13289" extrusionOk="0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808479" y="3180168"/>
              <a:ext cx="412581" cy="484175"/>
            </a:xfrm>
            <a:custGeom>
              <a:avLst/>
              <a:gdLst/>
              <a:ahLst/>
              <a:cxnLst/>
              <a:rect l="l" t="t" r="r" b="b"/>
              <a:pathLst>
                <a:path w="10978" h="12883" extrusionOk="0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913184" y="3378829"/>
              <a:ext cx="203171" cy="135635"/>
            </a:xfrm>
            <a:custGeom>
              <a:avLst/>
              <a:gdLst/>
              <a:ahLst/>
              <a:cxnLst/>
              <a:rect l="l" t="t" r="r" b="b"/>
              <a:pathLst>
                <a:path w="5406" h="360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949000" y="3304115"/>
              <a:ext cx="131576" cy="74752"/>
            </a:xfrm>
            <a:custGeom>
              <a:avLst/>
              <a:gdLst/>
              <a:ahLst/>
              <a:cxnLst/>
              <a:rect l="l" t="t" r="r" b="b"/>
              <a:pathLst>
                <a:path w="3501" h="1989" extrusionOk="0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079185" y="3405249"/>
              <a:ext cx="51488" cy="109215"/>
            </a:xfrm>
            <a:custGeom>
              <a:avLst/>
              <a:gdLst/>
              <a:ahLst/>
              <a:cxnLst/>
              <a:rect l="l" t="t" r="r" b="b"/>
              <a:pathLst>
                <a:path w="1370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050999" y="3348425"/>
              <a:ext cx="107899" cy="69377"/>
            </a:xfrm>
            <a:custGeom>
              <a:avLst/>
              <a:gdLst/>
              <a:ahLst/>
              <a:cxnLst/>
              <a:rect l="l" t="t" r="r" b="b"/>
              <a:pathLst>
                <a:path w="2871" h="1846" extrusionOk="0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4"/>
          <p:cNvGrpSpPr/>
          <p:nvPr/>
        </p:nvGrpSpPr>
        <p:grpSpPr>
          <a:xfrm>
            <a:off x="5930609" y="3211248"/>
            <a:ext cx="481094" cy="566970"/>
            <a:chOff x="5889348" y="3137098"/>
            <a:chExt cx="481094" cy="566970"/>
          </a:xfrm>
        </p:grpSpPr>
        <p:sp>
          <p:nvSpPr>
            <p:cNvPr id="1105" name="Google Shape;1105;p24"/>
            <p:cNvSpPr/>
            <p:nvPr/>
          </p:nvSpPr>
          <p:spPr>
            <a:xfrm>
              <a:off x="5889348" y="3137098"/>
              <a:ext cx="481094" cy="566970"/>
            </a:xfrm>
            <a:custGeom>
              <a:avLst/>
              <a:gdLst/>
              <a:ahLst/>
              <a:cxnLst/>
              <a:rect l="l" t="t" r="r" b="b"/>
              <a:pathLst>
                <a:path w="12801" h="15086" extrusionOk="0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917121" y="3172539"/>
              <a:ext cx="425547" cy="499434"/>
            </a:xfrm>
            <a:custGeom>
              <a:avLst/>
              <a:gdLst/>
              <a:ahLst/>
              <a:cxnLst/>
              <a:rect l="l" t="t" r="r" b="b"/>
              <a:pathLst>
                <a:path w="11323" h="13289" extrusionOk="0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923360" y="3180168"/>
              <a:ext cx="413069" cy="484175"/>
            </a:xfrm>
            <a:custGeom>
              <a:avLst/>
              <a:gdLst/>
              <a:ahLst/>
              <a:cxnLst/>
              <a:rect l="l" t="t" r="r" b="b"/>
              <a:pathLst>
                <a:path w="10991" h="12883" extrusionOk="0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983792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5983792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6205717" y="3366765"/>
              <a:ext cx="70279" cy="55058"/>
            </a:xfrm>
            <a:custGeom>
              <a:avLst/>
              <a:gdLst/>
              <a:ahLst/>
              <a:cxnLst/>
              <a:rect l="l" t="t" r="r" b="b"/>
              <a:pathLst>
                <a:path w="1870" h="1465" extrusionOk="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6062077" y="3366765"/>
              <a:ext cx="135184" cy="55058"/>
            </a:xfrm>
            <a:custGeom>
              <a:avLst/>
              <a:gdLst/>
              <a:ahLst/>
              <a:cxnLst/>
              <a:rect l="l" t="t" r="r" b="b"/>
              <a:pathLst>
                <a:path w="3597" h="1465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6135475" y="3305017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983792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6135475" y="3428513"/>
              <a:ext cx="140521" cy="55058"/>
            </a:xfrm>
            <a:custGeom>
              <a:avLst/>
              <a:gdLst/>
              <a:ahLst/>
              <a:cxnLst/>
              <a:rect l="l" t="t" r="r" b="b"/>
              <a:pathLst>
                <a:path w="3739" h="1465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6218683" y="3366765"/>
              <a:ext cx="88657" cy="123985"/>
            </a:xfrm>
            <a:custGeom>
              <a:avLst/>
              <a:gdLst/>
              <a:ahLst/>
              <a:cxnLst/>
              <a:rect l="l" t="t" r="r" b="b"/>
              <a:pathLst>
                <a:path w="2359" h="3299" extrusionOk="0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6236610" y="3415547"/>
              <a:ext cx="52803" cy="81441"/>
            </a:xfrm>
            <a:custGeom>
              <a:avLst/>
              <a:gdLst/>
              <a:ahLst/>
              <a:cxnLst/>
              <a:rect l="l" t="t" r="r" b="b"/>
              <a:pathLst>
                <a:path w="1405" h="2167" extrusionOk="0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6183806" y="3415547"/>
              <a:ext cx="52841" cy="74301"/>
            </a:xfrm>
            <a:custGeom>
              <a:avLst/>
              <a:gdLst/>
              <a:ahLst/>
              <a:cxnLst/>
              <a:rect l="l" t="t" r="r" b="b"/>
              <a:pathLst>
                <a:path w="1406" h="1977" extrusionOk="0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6196772" y="3452678"/>
              <a:ext cx="26420" cy="41641"/>
            </a:xfrm>
            <a:custGeom>
              <a:avLst/>
              <a:gdLst/>
              <a:ahLst/>
              <a:cxnLst/>
              <a:rect l="l" t="t" r="r" b="b"/>
              <a:pathLst>
                <a:path w="703" h="1108" extrusionOk="0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5953802" y="3394501"/>
              <a:ext cx="42092" cy="89071"/>
            </a:xfrm>
            <a:custGeom>
              <a:avLst/>
              <a:gdLst/>
              <a:ahLst/>
              <a:cxnLst/>
              <a:rect l="l" t="t" r="r" b="b"/>
              <a:pathLst>
                <a:path w="1120" h="2370" extrusionOk="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5930989" y="3347974"/>
              <a:ext cx="88169" cy="56411"/>
            </a:xfrm>
            <a:custGeom>
              <a:avLst/>
              <a:gdLst/>
              <a:ahLst/>
              <a:cxnLst/>
              <a:rect l="l" t="t" r="r" b="b"/>
              <a:pathLst>
                <a:path w="2346" h="1501" extrusionOk="0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24"/>
          <p:cNvGrpSpPr/>
          <p:nvPr/>
        </p:nvGrpSpPr>
        <p:grpSpPr>
          <a:xfrm>
            <a:off x="7530045" y="3211248"/>
            <a:ext cx="482409" cy="568323"/>
            <a:chOff x="7447258" y="3137098"/>
            <a:chExt cx="482409" cy="568323"/>
          </a:xfrm>
        </p:grpSpPr>
        <p:sp>
          <p:nvSpPr>
            <p:cNvPr id="1122" name="Google Shape;1122;p24"/>
            <p:cNvSpPr/>
            <p:nvPr/>
          </p:nvSpPr>
          <p:spPr>
            <a:xfrm>
              <a:off x="7447258" y="313709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7474994" y="3172539"/>
              <a:ext cx="426486" cy="500336"/>
            </a:xfrm>
            <a:custGeom>
              <a:avLst/>
              <a:gdLst/>
              <a:ahLst/>
              <a:cxnLst/>
              <a:rect l="l" t="t" r="r" b="b"/>
              <a:pathLst>
                <a:path w="11348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7481721" y="3180619"/>
              <a:ext cx="413483" cy="484626"/>
            </a:xfrm>
            <a:custGeom>
              <a:avLst/>
              <a:gdLst/>
              <a:ahLst/>
              <a:cxnLst/>
              <a:rect l="l" t="t" r="r" b="b"/>
              <a:pathLst>
                <a:path w="11002" h="12895" extrusionOk="0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7659336" y="3449973"/>
              <a:ext cx="58666" cy="58215"/>
            </a:xfrm>
            <a:custGeom>
              <a:avLst/>
              <a:gdLst/>
              <a:ahLst/>
              <a:cxnLst/>
              <a:rect l="l" t="t" r="r" b="b"/>
              <a:pathLst>
                <a:path w="1561" h="1549" extrusionOk="0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7611907" y="3397056"/>
              <a:ext cx="153525" cy="51187"/>
            </a:xfrm>
            <a:custGeom>
              <a:avLst/>
              <a:gdLst/>
              <a:ahLst/>
              <a:cxnLst/>
              <a:rect l="l" t="t" r="r" b="b"/>
              <a:pathLst>
                <a:path w="4085" h="1362" extrusionOk="0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7579699" y="3345493"/>
              <a:ext cx="217941" cy="64266"/>
            </a:xfrm>
            <a:custGeom>
              <a:avLst/>
              <a:gdLst/>
              <a:ahLst/>
              <a:cxnLst/>
              <a:rect l="l" t="t" r="r" b="b"/>
              <a:pathLst>
                <a:path w="5799" h="1710" extrusionOk="0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7547941" y="3292126"/>
              <a:ext cx="281493" cy="77796"/>
            </a:xfrm>
            <a:custGeom>
              <a:avLst/>
              <a:gdLst/>
              <a:ahLst/>
              <a:cxnLst/>
              <a:rect l="l" t="t" r="r" b="b"/>
              <a:pathLst>
                <a:path w="7490" h="2070" extrusionOk="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7709020" y="3439675"/>
              <a:ext cx="103389" cy="68964"/>
            </a:xfrm>
            <a:custGeom>
              <a:avLst/>
              <a:gdLst/>
              <a:ahLst/>
              <a:cxnLst/>
              <a:rect l="l" t="t" r="r" b="b"/>
              <a:pathLst>
                <a:path w="2751" h="1835" extrusionOk="0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7727360" y="3401228"/>
              <a:ext cx="67160" cy="38484"/>
            </a:xfrm>
            <a:custGeom>
              <a:avLst/>
              <a:gdLst/>
              <a:ahLst/>
              <a:cxnLst/>
              <a:rect l="l" t="t" r="r" b="b"/>
              <a:pathLst>
                <a:path w="1787" h="1024" extrusionOk="0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24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1132" name="Google Shape;1132;p24"/>
            <p:cNvSpPr/>
            <p:nvPr/>
          </p:nvSpPr>
          <p:spPr>
            <a:xfrm>
              <a:off x="3635672" y="1406673"/>
              <a:ext cx="1881605" cy="1219815"/>
            </a:xfrm>
            <a:custGeom>
              <a:avLst/>
              <a:gdLst/>
              <a:ahLst/>
              <a:cxnLst/>
              <a:rect l="l" t="t" r="r" b="b"/>
              <a:pathLst>
                <a:path w="50066" h="32457" extrusionOk="0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636086" y="1476463"/>
              <a:ext cx="1881192" cy="1150025"/>
            </a:xfrm>
            <a:custGeom>
              <a:avLst/>
              <a:gdLst/>
              <a:ahLst/>
              <a:cxnLst/>
              <a:rect l="l" t="t" r="r" b="b"/>
              <a:pathLst>
                <a:path w="50055" h="30600" extrusionOk="0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3704110" y="1507807"/>
              <a:ext cx="1744730" cy="944185"/>
            </a:xfrm>
            <a:custGeom>
              <a:avLst/>
              <a:gdLst/>
              <a:ahLst/>
              <a:cxnLst/>
              <a:rect l="l" t="t" r="r" b="b"/>
              <a:pathLst>
                <a:path w="46424" h="25123" extrusionOk="0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420057" y="1911857"/>
              <a:ext cx="265859" cy="177239"/>
            </a:xfrm>
            <a:custGeom>
              <a:avLst/>
              <a:gdLst/>
              <a:ahLst/>
              <a:cxnLst/>
              <a:rect l="l" t="t" r="r" b="b"/>
              <a:pathLst>
                <a:path w="7074" h="4716" extrusionOk="0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467035" y="1814330"/>
              <a:ext cx="171865" cy="97564"/>
            </a:xfrm>
            <a:custGeom>
              <a:avLst/>
              <a:gdLst/>
              <a:ahLst/>
              <a:cxnLst/>
              <a:rect l="l" t="t" r="r" b="b"/>
              <a:pathLst>
                <a:path w="4573" h="2596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86263" y="1645622"/>
              <a:ext cx="532544" cy="665173"/>
            </a:xfrm>
            <a:custGeom>
              <a:avLst/>
              <a:gdLst/>
              <a:ahLst/>
              <a:cxnLst/>
              <a:rect l="l" t="t" r="r" b="b"/>
              <a:pathLst>
                <a:path w="14170" h="17699" extrusionOk="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394017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412808" y="2522196"/>
              <a:ext cx="2327334" cy="177239"/>
            </a:xfrm>
            <a:custGeom>
              <a:avLst/>
              <a:gdLst/>
              <a:ahLst/>
              <a:cxnLst/>
              <a:rect l="l" t="t" r="r" b="b"/>
              <a:pathLst>
                <a:path w="61926" h="4716" extrusionOk="0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3412808" y="2522196"/>
              <a:ext cx="2102703" cy="137853"/>
            </a:xfrm>
            <a:custGeom>
              <a:avLst/>
              <a:gdLst/>
              <a:ahLst/>
              <a:cxnLst/>
              <a:rect l="l" t="t" r="r" b="b"/>
              <a:pathLst>
                <a:path w="55949" h="3668" extrusionOk="0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4986575" y="1260364"/>
              <a:ext cx="673892" cy="673892"/>
            </a:xfrm>
            <a:custGeom>
              <a:avLst/>
              <a:gdLst/>
              <a:ahLst/>
              <a:cxnLst/>
              <a:rect l="l" t="t" r="r" b="b"/>
              <a:pathLst>
                <a:path w="17931" h="17931" extrusionOk="0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020550" y="1315385"/>
              <a:ext cx="584896" cy="584896"/>
            </a:xfrm>
            <a:custGeom>
              <a:avLst/>
              <a:gdLst/>
              <a:ahLst/>
              <a:cxnLst/>
              <a:rect l="l" t="t" r="r" b="b"/>
              <a:pathLst>
                <a:path w="15563" h="15563" extrusionOk="0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59267" y="1417872"/>
              <a:ext cx="287318" cy="245639"/>
            </a:xfrm>
            <a:custGeom>
              <a:avLst/>
              <a:gdLst/>
              <a:ahLst/>
              <a:cxnLst/>
              <a:rect l="l" t="t" r="r" b="b"/>
              <a:pathLst>
                <a:path w="7645" h="6536" extrusionOk="0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100676" y="1668886"/>
              <a:ext cx="445240" cy="209222"/>
            </a:xfrm>
            <a:custGeom>
              <a:avLst/>
              <a:gdLst/>
              <a:ahLst/>
              <a:cxnLst/>
              <a:rect l="l" t="t" r="r" b="b"/>
              <a:pathLst>
                <a:path w="11847" h="5567" extrusionOk="0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198653" y="1498411"/>
              <a:ext cx="248383" cy="84824"/>
            </a:xfrm>
            <a:custGeom>
              <a:avLst/>
              <a:gdLst/>
              <a:ahLst/>
              <a:cxnLst/>
              <a:rect l="l" t="t" r="r" b="b"/>
              <a:pathLst>
                <a:path w="6609" h="2257" extrusionOk="0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031750" y="1438881"/>
              <a:ext cx="448848" cy="449299"/>
            </a:xfrm>
            <a:custGeom>
              <a:avLst/>
              <a:gdLst/>
              <a:ahLst/>
              <a:cxnLst/>
              <a:rect l="l" t="t" r="r" b="b"/>
              <a:pathLst>
                <a:path w="11943" h="11955" extrusionOk="0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13957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4342261" y="1290543"/>
              <a:ext cx="56036" cy="44911"/>
            </a:xfrm>
            <a:custGeom>
              <a:avLst/>
              <a:gdLst/>
              <a:ahLst/>
              <a:cxnLst/>
              <a:rect l="l" t="t" r="r" b="b"/>
              <a:pathLst>
                <a:path w="1491" h="1195" extrusionOk="0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4544530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4746799" y="1290543"/>
              <a:ext cx="56148" cy="44911"/>
            </a:xfrm>
            <a:custGeom>
              <a:avLst/>
              <a:gdLst/>
              <a:ahLst/>
              <a:cxnLst/>
              <a:rect l="l" t="t" r="r" b="b"/>
              <a:pathLst>
                <a:path w="1494" h="1195" extrusionOk="0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4169945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437262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574897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4777579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4979848" y="1138634"/>
              <a:ext cx="38" cy="174571"/>
            </a:xfrm>
            <a:custGeom>
              <a:avLst/>
              <a:gdLst/>
              <a:ahLst/>
              <a:cxnLst/>
              <a:rect l="l" t="t" r="r" b="b"/>
              <a:pathLst>
                <a:path w="1" h="4645" fill="none" extrusionOk="0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4949068" y="1290543"/>
              <a:ext cx="56111" cy="44911"/>
            </a:xfrm>
            <a:custGeom>
              <a:avLst/>
              <a:gdLst/>
              <a:ahLst/>
              <a:cxnLst/>
              <a:rect l="l" t="t" r="r" b="b"/>
              <a:pathLst>
                <a:path w="1493" h="1195" extrusionOk="0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304533" y="2202707"/>
              <a:ext cx="75203" cy="75203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3243687" y="2135247"/>
              <a:ext cx="196895" cy="65732"/>
            </a:xfrm>
            <a:custGeom>
              <a:avLst/>
              <a:gdLst/>
              <a:ahLst/>
              <a:cxnLst/>
              <a:rect l="l" t="t" r="r" b="b"/>
              <a:pathLst>
                <a:path w="5239" h="1749" extrusionOk="0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3202497" y="2068576"/>
              <a:ext cx="279727" cy="83170"/>
            </a:xfrm>
            <a:custGeom>
              <a:avLst/>
              <a:gdLst/>
              <a:ahLst/>
              <a:cxnLst/>
              <a:rect l="l" t="t" r="r" b="b"/>
              <a:pathLst>
                <a:path w="7443" h="2213" extrusionOk="0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3161344" y="1999912"/>
              <a:ext cx="361581" cy="99932"/>
            </a:xfrm>
            <a:custGeom>
              <a:avLst/>
              <a:gdLst/>
              <a:ahLst/>
              <a:cxnLst/>
              <a:rect l="l" t="t" r="r" b="b"/>
              <a:pathLst>
                <a:path w="9621" h="2659" extrusionOk="0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6208157" y="2302940"/>
              <a:ext cx="44310" cy="44347"/>
            </a:xfrm>
            <a:custGeom>
              <a:avLst/>
              <a:gdLst/>
              <a:ahLst/>
              <a:cxnLst/>
              <a:rect l="l" t="t" r="r" b="b"/>
              <a:pathLst>
                <a:path w="1179" h="1180" extrusionOk="0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6172341" y="2263103"/>
              <a:ext cx="116393" cy="38973"/>
            </a:xfrm>
            <a:custGeom>
              <a:avLst/>
              <a:gdLst/>
              <a:ahLst/>
              <a:cxnLst/>
              <a:rect l="l" t="t" r="r" b="b"/>
              <a:pathLst>
                <a:path w="3097" h="1037" extrusionOk="0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147724" y="2223979"/>
              <a:ext cx="165175" cy="49008"/>
            </a:xfrm>
            <a:custGeom>
              <a:avLst/>
              <a:gdLst/>
              <a:ahLst/>
              <a:cxnLst/>
              <a:rect l="l" t="t" r="r" b="b"/>
              <a:pathLst>
                <a:path w="4395" h="1304" extrusionOk="0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6123559" y="2183014"/>
              <a:ext cx="213920" cy="59117"/>
            </a:xfrm>
            <a:custGeom>
              <a:avLst/>
              <a:gdLst/>
              <a:ahLst/>
              <a:cxnLst/>
              <a:rect l="l" t="t" r="r" b="b"/>
              <a:pathLst>
                <a:path w="5692" h="1573" extrusionOk="0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03835" y="1748974"/>
              <a:ext cx="168745" cy="172316"/>
            </a:xfrm>
            <a:custGeom>
              <a:avLst/>
              <a:gdLst/>
              <a:ahLst/>
              <a:cxnLst/>
              <a:rect l="l" t="t" r="r" b="b"/>
              <a:pathLst>
                <a:path w="4490" h="4585" extrusionOk="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6058691" y="1739578"/>
              <a:ext cx="134282" cy="134282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995590" y="1870253"/>
              <a:ext cx="260484" cy="104291"/>
            </a:xfrm>
            <a:custGeom>
              <a:avLst/>
              <a:gdLst/>
              <a:ahLst/>
              <a:cxnLst/>
              <a:rect l="l" t="t" r="r" b="b"/>
              <a:pathLst>
                <a:path w="6931" h="2775" extrusionOk="0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32694" y="2076092"/>
              <a:ext cx="298969" cy="292392"/>
            </a:xfrm>
            <a:custGeom>
              <a:avLst/>
              <a:gdLst/>
              <a:ahLst/>
              <a:cxnLst/>
              <a:rect l="l" t="t" r="r" b="b"/>
              <a:pathLst>
                <a:path w="7955" h="7780" extrusionOk="0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2861999" y="2126979"/>
              <a:ext cx="174984" cy="171000"/>
            </a:xfrm>
            <a:custGeom>
              <a:avLst/>
              <a:gdLst/>
              <a:ahLst/>
              <a:cxnLst/>
              <a:rect l="l" t="t" r="r" b="b"/>
              <a:pathLst>
                <a:path w="4656" h="4550" extrusionOk="0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5964735" y="2430194"/>
              <a:ext cx="361581" cy="214220"/>
            </a:xfrm>
            <a:custGeom>
              <a:avLst/>
              <a:gdLst/>
              <a:ahLst/>
              <a:cxnLst/>
              <a:rect l="l" t="t" r="r" b="b"/>
              <a:pathLst>
                <a:path w="9621" h="5700" extrusionOk="0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196709" y="1544525"/>
              <a:ext cx="255974" cy="153938"/>
            </a:xfrm>
            <a:custGeom>
              <a:avLst/>
              <a:gdLst/>
              <a:ahLst/>
              <a:cxnLst/>
              <a:rect l="l" t="t" r="r" b="b"/>
              <a:pathLst>
                <a:path w="6811" h="4096" extrusionOk="0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2917471" y="2500286"/>
              <a:ext cx="170963" cy="146008"/>
            </a:xfrm>
            <a:custGeom>
              <a:avLst/>
              <a:gdLst/>
              <a:ahLst/>
              <a:cxnLst/>
              <a:rect l="l" t="t" r="r" b="b"/>
              <a:pathLst>
                <a:path w="4549" h="3885" extrusionOk="0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058443" y="2550195"/>
              <a:ext cx="327118" cy="87943"/>
            </a:xfrm>
            <a:custGeom>
              <a:avLst/>
              <a:gdLst/>
              <a:ahLst/>
              <a:cxnLst/>
              <a:rect l="l" t="t" r="r" b="b"/>
              <a:pathLst>
                <a:path w="8704" h="2340" extrusionOk="0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6476158" y="2493709"/>
              <a:ext cx="346849" cy="113274"/>
            </a:xfrm>
            <a:custGeom>
              <a:avLst/>
              <a:gdLst/>
              <a:ahLst/>
              <a:cxnLst/>
              <a:rect l="l" t="t" r="r" b="b"/>
              <a:pathLst>
                <a:path w="9229" h="3014" extrusionOk="0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2478056" y="2335599"/>
              <a:ext cx="234515" cy="294496"/>
            </a:xfrm>
            <a:custGeom>
              <a:avLst/>
              <a:gdLst/>
              <a:ahLst/>
              <a:cxnLst/>
              <a:rect l="l" t="t" r="r" b="b"/>
              <a:pathLst>
                <a:path w="6240" h="7836" extrusionOk="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523268" y="2406104"/>
              <a:ext cx="144542" cy="142024"/>
            </a:xfrm>
            <a:custGeom>
              <a:avLst/>
              <a:gdLst/>
              <a:ahLst/>
              <a:cxnLst/>
              <a:rect l="l" t="t" r="r" b="b"/>
              <a:pathLst>
                <a:path w="3846" h="3779" extrusionOk="0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762917" y="1450982"/>
              <a:ext cx="219745" cy="276119"/>
            </a:xfrm>
            <a:custGeom>
              <a:avLst/>
              <a:gdLst/>
              <a:ahLst/>
              <a:cxnLst/>
              <a:rect l="l" t="t" r="r" b="b"/>
              <a:pathLst>
                <a:path w="5847" h="7347" extrusionOk="0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804972" y="1516977"/>
              <a:ext cx="136086" cy="133380"/>
            </a:xfrm>
            <a:custGeom>
              <a:avLst/>
              <a:gdLst/>
              <a:ahLst/>
              <a:cxnLst/>
              <a:rect l="l" t="t" r="r" b="b"/>
              <a:pathLst>
                <a:path w="3621" h="3549" extrusionOk="0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4"/>
          <p:cNvGrpSpPr/>
          <p:nvPr/>
        </p:nvGrpSpPr>
        <p:grpSpPr>
          <a:xfrm>
            <a:off x="687600" y="3852900"/>
            <a:ext cx="1366500" cy="947700"/>
            <a:chOff x="729375" y="3852900"/>
            <a:chExt cx="1366500" cy="947700"/>
          </a:xfrm>
        </p:grpSpPr>
        <p:sp>
          <p:nvSpPr>
            <p:cNvPr id="1180" name="Google Shape;1180;p24"/>
            <p:cNvSpPr txBox="1"/>
            <p:nvPr/>
          </p:nvSpPr>
          <p:spPr>
            <a:xfrm>
              <a:off x="737925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1" name="Google Shape;1181;p24"/>
            <p:cNvSpPr txBox="1"/>
            <p:nvPr/>
          </p:nvSpPr>
          <p:spPr>
            <a:xfrm>
              <a:off x="729375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the closest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2" name="Google Shape;1182;p24"/>
          <p:cNvGrpSpPr/>
          <p:nvPr/>
        </p:nvGrpSpPr>
        <p:grpSpPr>
          <a:xfrm>
            <a:off x="2291025" y="3852925"/>
            <a:ext cx="1366500" cy="947675"/>
            <a:chOff x="2365136" y="3852925"/>
            <a:chExt cx="1366500" cy="947675"/>
          </a:xfrm>
        </p:grpSpPr>
        <p:sp>
          <p:nvSpPr>
            <p:cNvPr id="1183" name="Google Shape;1183;p24"/>
            <p:cNvSpPr txBox="1"/>
            <p:nvPr/>
          </p:nvSpPr>
          <p:spPr>
            <a:xfrm>
              <a:off x="2373686" y="38529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4" name="Google Shape;1184;p24"/>
            <p:cNvSpPr txBox="1"/>
            <p:nvPr/>
          </p:nvSpPr>
          <p:spPr>
            <a:xfrm>
              <a:off x="236513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cold place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5" name="Google Shape;1185;p24"/>
          <p:cNvGrpSpPr/>
          <p:nvPr/>
        </p:nvGrpSpPr>
        <p:grpSpPr>
          <a:xfrm>
            <a:off x="3867250" y="3852900"/>
            <a:ext cx="1366500" cy="947700"/>
            <a:chOff x="3888853" y="3852900"/>
            <a:chExt cx="1366500" cy="947700"/>
          </a:xfrm>
        </p:grpSpPr>
        <p:sp>
          <p:nvSpPr>
            <p:cNvPr id="1186" name="Google Shape;1186;p24"/>
            <p:cNvSpPr txBox="1"/>
            <p:nvPr/>
          </p:nvSpPr>
          <p:spPr>
            <a:xfrm>
              <a:off x="3897403" y="38529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7" name="Google Shape;1187;p24"/>
            <p:cNvSpPr txBox="1"/>
            <p:nvPr/>
          </p:nvSpPr>
          <p:spPr>
            <a:xfrm flipH="1">
              <a:off x="388885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It's a gas giant and the biggest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88" name="Google Shape;1188;p24"/>
          <p:cNvGrpSpPr/>
          <p:nvPr/>
        </p:nvGrpSpPr>
        <p:grpSpPr>
          <a:xfrm>
            <a:off x="5477387" y="3852925"/>
            <a:ext cx="1367100" cy="947675"/>
            <a:chOff x="5446796" y="3852925"/>
            <a:chExt cx="1367100" cy="947675"/>
          </a:xfrm>
        </p:grpSpPr>
        <p:sp>
          <p:nvSpPr>
            <p:cNvPr id="1189" name="Google Shape;1189;p24"/>
            <p:cNvSpPr txBox="1"/>
            <p:nvPr/>
          </p:nvSpPr>
          <p:spPr>
            <a:xfrm>
              <a:off x="5446796" y="3852925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 flipH="1">
              <a:off x="544709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to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1" name="Google Shape;1191;p24"/>
          <p:cNvGrpSpPr/>
          <p:nvPr/>
        </p:nvGrpSpPr>
        <p:grpSpPr>
          <a:xfrm>
            <a:off x="7088400" y="3853000"/>
            <a:ext cx="1367100" cy="947600"/>
            <a:chOff x="7005613" y="3853000"/>
            <a:chExt cx="1367100" cy="947600"/>
          </a:xfrm>
        </p:grpSpPr>
        <p:sp>
          <p:nvSpPr>
            <p:cNvPr id="1192" name="Google Shape;1192;p24"/>
            <p:cNvSpPr txBox="1"/>
            <p:nvPr/>
          </p:nvSpPr>
          <p:spPr>
            <a:xfrm>
              <a:off x="7005613" y="385300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93" name="Google Shape;1193;p24"/>
            <p:cNvSpPr txBox="1"/>
            <p:nvPr/>
          </p:nvSpPr>
          <p:spPr>
            <a:xfrm flipH="1">
              <a:off x="700591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4" name="Google Shape;1194;p24"/>
          <p:cNvGrpSpPr/>
          <p:nvPr/>
        </p:nvGrpSpPr>
        <p:grpSpPr>
          <a:xfrm>
            <a:off x="1129639" y="3211248"/>
            <a:ext cx="482409" cy="568323"/>
            <a:chOff x="1214339" y="3211248"/>
            <a:chExt cx="482409" cy="568323"/>
          </a:xfrm>
        </p:grpSpPr>
        <p:sp>
          <p:nvSpPr>
            <p:cNvPr id="1195" name="Google Shape;1195;p24"/>
            <p:cNvSpPr/>
            <p:nvPr/>
          </p:nvSpPr>
          <p:spPr>
            <a:xfrm>
              <a:off x="1214339" y="3211248"/>
              <a:ext cx="482409" cy="568323"/>
            </a:xfrm>
            <a:custGeom>
              <a:avLst/>
              <a:gdLst/>
              <a:ahLst/>
              <a:cxnLst/>
              <a:rect l="l" t="t" r="r" b="b"/>
              <a:pathLst>
                <a:path w="12836" h="15122" extrusionOk="0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242075" y="3246689"/>
              <a:ext cx="426937" cy="500336"/>
            </a:xfrm>
            <a:custGeom>
              <a:avLst/>
              <a:gdLst/>
              <a:ahLst/>
              <a:cxnLst/>
              <a:rect l="l" t="t" r="r" b="b"/>
              <a:pathLst>
                <a:path w="11360" h="13313" extrusionOk="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248351" y="3254769"/>
              <a:ext cx="413934" cy="484626"/>
            </a:xfrm>
            <a:custGeom>
              <a:avLst/>
              <a:gdLst/>
              <a:ahLst/>
              <a:cxnLst/>
              <a:rect l="l" t="t" r="r" b="b"/>
              <a:pathLst>
                <a:path w="11014" h="12895" extrusionOk="0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20848" y="3334406"/>
              <a:ext cx="267174" cy="261837"/>
            </a:xfrm>
            <a:custGeom>
              <a:avLst/>
              <a:gdLst/>
              <a:ahLst/>
              <a:cxnLst/>
              <a:rect l="l" t="t" r="r" b="b"/>
              <a:pathLst>
                <a:path w="7109" h="6967" extrusionOk="0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25"/>
          <p:cNvSpPr/>
          <p:nvPr/>
        </p:nvSpPr>
        <p:spPr>
          <a:xfrm>
            <a:off x="6397275" y="3171888"/>
            <a:ext cx="9906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5"/>
          <p:cNvSpPr/>
          <p:nvPr/>
        </p:nvSpPr>
        <p:spPr>
          <a:xfrm>
            <a:off x="6397275" y="1613500"/>
            <a:ext cx="990600" cy="9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5"/>
          <p:cNvSpPr/>
          <p:nvPr/>
        </p:nvSpPr>
        <p:spPr>
          <a:xfrm>
            <a:off x="1758800" y="3171888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5"/>
          <p:cNvSpPr/>
          <p:nvPr/>
        </p:nvSpPr>
        <p:spPr>
          <a:xfrm>
            <a:off x="1758800" y="1613500"/>
            <a:ext cx="990600" cy="9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Cybersecurity Infographics</a:t>
            </a:r>
            <a:endParaRPr dirty="0"/>
          </a:p>
        </p:txBody>
      </p:sp>
      <p:sp>
        <p:nvSpPr>
          <p:cNvPr id="1208" name="Google Shape;1208;p25"/>
          <p:cNvSpPr/>
          <p:nvPr/>
        </p:nvSpPr>
        <p:spPr>
          <a:xfrm>
            <a:off x="2691566" y="3667172"/>
            <a:ext cx="331460" cy="28"/>
          </a:xfrm>
          <a:custGeom>
            <a:avLst/>
            <a:gdLst/>
            <a:ahLst/>
            <a:cxnLst/>
            <a:rect l="l" t="t" r="r" b="b"/>
            <a:pathLst>
              <a:path w="13943" h="1" fill="none" extrusionOk="0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5"/>
          <p:cNvSpPr/>
          <p:nvPr/>
        </p:nvSpPr>
        <p:spPr>
          <a:xfrm>
            <a:off x="6108651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w="13400" cap="flat" cmpd="sng">
            <a:solidFill>
              <a:srgbClr val="724BA3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5"/>
          <p:cNvSpPr/>
          <p:nvPr/>
        </p:nvSpPr>
        <p:spPr>
          <a:xfrm>
            <a:off x="6108651" y="3667172"/>
            <a:ext cx="331745" cy="28"/>
          </a:xfrm>
          <a:custGeom>
            <a:avLst/>
            <a:gdLst/>
            <a:ahLst/>
            <a:cxnLst/>
            <a:rect l="l" t="t" r="r" b="b"/>
            <a:pathLst>
              <a:path w="13955" h="1" fill="none" extrusionOk="0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5"/>
          <p:cNvSpPr/>
          <p:nvPr/>
        </p:nvSpPr>
        <p:spPr>
          <a:xfrm>
            <a:off x="2621649" y="2336325"/>
            <a:ext cx="424315" cy="259246"/>
          </a:xfrm>
          <a:custGeom>
            <a:avLst/>
            <a:gdLst/>
            <a:ahLst/>
            <a:cxnLst/>
            <a:rect l="l" t="t" r="r" b="b"/>
            <a:pathLst>
              <a:path w="17849" h="9312" fill="none" extrusionOk="0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w="134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5"/>
          <p:cNvSpPr/>
          <p:nvPr/>
        </p:nvSpPr>
        <p:spPr>
          <a:xfrm>
            <a:off x="2083356" y="3733463"/>
            <a:ext cx="488926" cy="69962"/>
          </a:xfrm>
          <a:custGeom>
            <a:avLst/>
            <a:gdLst/>
            <a:ahLst/>
            <a:cxnLst/>
            <a:rect l="l" t="t" r="r" b="b"/>
            <a:pathLst>
              <a:path w="17562" h="2513" extrusionOk="0">
                <a:moveTo>
                  <a:pt x="0" y="1"/>
                </a:moveTo>
                <a:lnTo>
                  <a:pt x="0" y="1310"/>
                </a:lnTo>
                <a:cubicBezTo>
                  <a:pt x="0" y="1965"/>
                  <a:pt x="548" y="2513"/>
                  <a:pt x="1215" y="2513"/>
                </a:cubicBezTo>
                <a:lnTo>
                  <a:pt x="16347" y="2513"/>
                </a:lnTo>
                <a:cubicBezTo>
                  <a:pt x="17014" y="2513"/>
                  <a:pt x="17562" y="1965"/>
                  <a:pt x="17562" y="1310"/>
                </a:cubicBezTo>
                <a:lnTo>
                  <a:pt x="17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25"/>
          <p:cNvSpPr/>
          <p:nvPr/>
        </p:nvSpPr>
        <p:spPr>
          <a:xfrm>
            <a:off x="2083356" y="3464640"/>
            <a:ext cx="488926" cy="268851"/>
          </a:xfrm>
          <a:custGeom>
            <a:avLst/>
            <a:gdLst/>
            <a:ahLst/>
            <a:cxnLst/>
            <a:rect l="l" t="t" r="r" b="b"/>
            <a:pathLst>
              <a:path w="17562" h="9657" extrusionOk="0">
                <a:moveTo>
                  <a:pt x="1215" y="1"/>
                </a:moveTo>
                <a:cubicBezTo>
                  <a:pt x="548" y="1"/>
                  <a:pt x="0" y="536"/>
                  <a:pt x="0" y="1203"/>
                </a:cubicBezTo>
                <a:lnTo>
                  <a:pt x="0" y="9657"/>
                </a:lnTo>
                <a:lnTo>
                  <a:pt x="17562" y="9657"/>
                </a:lnTo>
                <a:lnTo>
                  <a:pt x="17562" y="1203"/>
                </a:lnTo>
                <a:cubicBezTo>
                  <a:pt x="17562" y="536"/>
                  <a:pt x="17014" y="1"/>
                  <a:pt x="163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25"/>
          <p:cNvSpPr/>
          <p:nvPr/>
        </p:nvSpPr>
        <p:spPr>
          <a:xfrm>
            <a:off x="2114509" y="3495793"/>
            <a:ext cx="424309" cy="219129"/>
          </a:xfrm>
          <a:custGeom>
            <a:avLst/>
            <a:gdLst/>
            <a:ahLst/>
            <a:cxnLst/>
            <a:rect l="l" t="t" r="r" b="b"/>
            <a:pathLst>
              <a:path w="15241" h="7871" extrusionOk="0">
                <a:moveTo>
                  <a:pt x="0" y="1"/>
                </a:moveTo>
                <a:lnTo>
                  <a:pt x="0" y="7871"/>
                </a:lnTo>
                <a:lnTo>
                  <a:pt x="15240" y="7871"/>
                </a:lnTo>
                <a:lnTo>
                  <a:pt x="15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25"/>
          <p:cNvSpPr/>
          <p:nvPr/>
        </p:nvSpPr>
        <p:spPr>
          <a:xfrm>
            <a:off x="2314707" y="3756348"/>
            <a:ext cx="23887" cy="24221"/>
          </a:xfrm>
          <a:custGeom>
            <a:avLst/>
            <a:gdLst/>
            <a:ahLst/>
            <a:cxnLst/>
            <a:rect l="l" t="t" r="r" b="b"/>
            <a:pathLst>
              <a:path w="858" h="870" extrusionOk="0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5"/>
          <p:cNvSpPr/>
          <p:nvPr/>
        </p:nvSpPr>
        <p:spPr>
          <a:xfrm>
            <a:off x="2286199" y="3803397"/>
            <a:ext cx="83242" cy="83242"/>
          </a:xfrm>
          <a:custGeom>
            <a:avLst/>
            <a:gdLst/>
            <a:ahLst/>
            <a:cxnLst/>
            <a:rect l="l" t="t" r="r" b="b"/>
            <a:pathLst>
              <a:path w="2990" h="2990" extrusionOk="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25"/>
          <p:cNvSpPr/>
          <p:nvPr/>
        </p:nvSpPr>
        <p:spPr>
          <a:xfrm>
            <a:off x="2042571" y="3886611"/>
            <a:ext cx="570497" cy="35162"/>
          </a:xfrm>
          <a:custGeom>
            <a:avLst/>
            <a:gdLst/>
            <a:ahLst/>
            <a:cxnLst/>
            <a:rect l="l" t="t" r="r" b="b"/>
            <a:pathLst>
              <a:path w="20492" h="1263" extrusionOk="0">
                <a:moveTo>
                  <a:pt x="1" y="0"/>
                </a:moveTo>
                <a:lnTo>
                  <a:pt x="1" y="1262"/>
                </a:lnTo>
                <a:lnTo>
                  <a:pt x="20491" y="1262"/>
                </a:lnTo>
                <a:lnTo>
                  <a:pt x="2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5"/>
          <p:cNvSpPr/>
          <p:nvPr/>
        </p:nvSpPr>
        <p:spPr>
          <a:xfrm>
            <a:off x="1841705" y="3324828"/>
            <a:ext cx="335778" cy="314202"/>
          </a:xfrm>
          <a:custGeom>
            <a:avLst/>
            <a:gdLst/>
            <a:ahLst/>
            <a:cxnLst/>
            <a:rect l="l" t="t" r="r" b="b"/>
            <a:pathLst>
              <a:path w="12061" h="11286" extrusionOk="0">
                <a:moveTo>
                  <a:pt x="6862" y="1"/>
                </a:moveTo>
                <a:cubicBezTo>
                  <a:pt x="4798" y="1"/>
                  <a:pt x="2757" y="1120"/>
                  <a:pt x="1763" y="3225"/>
                </a:cubicBezTo>
                <a:cubicBezTo>
                  <a:pt x="1" y="6928"/>
                  <a:pt x="2656" y="11214"/>
                  <a:pt x="6751" y="11285"/>
                </a:cubicBezTo>
                <a:cubicBezTo>
                  <a:pt x="7251" y="11285"/>
                  <a:pt x="7251" y="10535"/>
                  <a:pt x="6751" y="10535"/>
                </a:cubicBezTo>
                <a:cubicBezTo>
                  <a:pt x="3191" y="10476"/>
                  <a:pt x="893" y="6761"/>
                  <a:pt x="2406" y="3546"/>
                </a:cubicBezTo>
                <a:cubicBezTo>
                  <a:pt x="3274" y="1715"/>
                  <a:pt x="5054" y="737"/>
                  <a:pt x="6853" y="737"/>
                </a:cubicBezTo>
                <a:cubicBezTo>
                  <a:pt x="8211" y="737"/>
                  <a:pt x="9579" y="1295"/>
                  <a:pt x="10573" y="2463"/>
                </a:cubicBezTo>
                <a:lnTo>
                  <a:pt x="10180" y="2784"/>
                </a:lnTo>
                <a:cubicBezTo>
                  <a:pt x="10085" y="2868"/>
                  <a:pt x="10109" y="3022"/>
                  <a:pt x="10228" y="3070"/>
                </a:cubicBezTo>
                <a:lnTo>
                  <a:pt x="11859" y="3677"/>
                </a:lnTo>
                <a:cubicBezTo>
                  <a:pt x="11872" y="3680"/>
                  <a:pt x="11884" y="3681"/>
                  <a:pt x="11896" y="3681"/>
                </a:cubicBezTo>
                <a:cubicBezTo>
                  <a:pt x="11987" y="3681"/>
                  <a:pt x="12060" y="3607"/>
                  <a:pt x="12050" y="3523"/>
                </a:cubicBezTo>
                <a:lnTo>
                  <a:pt x="11776" y="1808"/>
                </a:lnTo>
                <a:cubicBezTo>
                  <a:pt x="11759" y="1718"/>
                  <a:pt x="11682" y="1668"/>
                  <a:pt x="11604" y="1668"/>
                </a:cubicBezTo>
                <a:cubicBezTo>
                  <a:pt x="11568" y="1668"/>
                  <a:pt x="11532" y="1678"/>
                  <a:pt x="11502" y="1701"/>
                </a:cubicBezTo>
                <a:lnTo>
                  <a:pt x="11157" y="1999"/>
                </a:lnTo>
                <a:cubicBezTo>
                  <a:pt x="10010" y="647"/>
                  <a:pt x="8429" y="1"/>
                  <a:pt x="6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5"/>
          <p:cNvSpPr/>
          <p:nvPr/>
        </p:nvSpPr>
        <p:spPr>
          <a:xfrm>
            <a:off x="1965677" y="3411939"/>
            <a:ext cx="136917" cy="136917"/>
          </a:xfrm>
          <a:custGeom>
            <a:avLst/>
            <a:gdLst/>
            <a:ahLst/>
            <a:cxnLst/>
            <a:rect l="l" t="t" r="r" b="b"/>
            <a:pathLst>
              <a:path w="4918" h="4918" extrusionOk="0">
                <a:moveTo>
                  <a:pt x="2465" y="1"/>
                </a:moveTo>
                <a:cubicBezTo>
                  <a:pt x="1108" y="1"/>
                  <a:pt x="0" y="1108"/>
                  <a:pt x="0" y="2465"/>
                </a:cubicBezTo>
                <a:cubicBezTo>
                  <a:pt x="0" y="3823"/>
                  <a:pt x="1108" y="4918"/>
                  <a:pt x="2465" y="4918"/>
                </a:cubicBezTo>
                <a:cubicBezTo>
                  <a:pt x="3822" y="4918"/>
                  <a:pt x="4918" y="3823"/>
                  <a:pt x="4918" y="2465"/>
                </a:cubicBezTo>
                <a:cubicBezTo>
                  <a:pt x="4918" y="1108"/>
                  <a:pt x="3822" y="1"/>
                  <a:pt x="24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25"/>
          <p:cNvSpPr/>
          <p:nvPr/>
        </p:nvSpPr>
        <p:spPr>
          <a:xfrm>
            <a:off x="2009441" y="3461327"/>
            <a:ext cx="50724" cy="43458"/>
          </a:xfrm>
          <a:custGeom>
            <a:avLst/>
            <a:gdLst/>
            <a:ahLst/>
            <a:cxnLst/>
            <a:rect l="l" t="t" r="r" b="b"/>
            <a:pathLst>
              <a:path w="1822" h="1561" fill="none" extrusionOk="0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w="77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25"/>
          <p:cNvSpPr/>
          <p:nvPr/>
        </p:nvSpPr>
        <p:spPr>
          <a:xfrm>
            <a:off x="1990204" y="2136784"/>
            <a:ext cx="489928" cy="163449"/>
          </a:xfrm>
          <a:custGeom>
            <a:avLst/>
            <a:gdLst/>
            <a:ahLst/>
            <a:cxnLst/>
            <a:rect l="l" t="t" r="r" b="b"/>
            <a:pathLst>
              <a:path w="17598" h="5871" extrusionOk="0">
                <a:moveTo>
                  <a:pt x="858" y="0"/>
                </a:moveTo>
                <a:cubicBezTo>
                  <a:pt x="382" y="0"/>
                  <a:pt x="1" y="381"/>
                  <a:pt x="1" y="846"/>
                </a:cubicBezTo>
                <a:lnTo>
                  <a:pt x="1" y="1120"/>
                </a:lnTo>
                <a:lnTo>
                  <a:pt x="7871" y="5620"/>
                </a:lnTo>
                <a:cubicBezTo>
                  <a:pt x="8156" y="5787"/>
                  <a:pt x="8478" y="5870"/>
                  <a:pt x="8801" y="5870"/>
                </a:cubicBezTo>
                <a:cubicBezTo>
                  <a:pt x="9124" y="5870"/>
                  <a:pt x="9448" y="5787"/>
                  <a:pt x="9740" y="5620"/>
                </a:cubicBezTo>
                <a:lnTo>
                  <a:pt x="17598" y="1120"/>
                </a:lnTo>
                <a:lnTo>
                  <a:pt x="17598" y="846"/>
                </a:lnTo>
                <a:cubicBezTo>
                  <a:pt x="17598" y="381"/>
                  <a:pt x="17217" y="0"/>
                  <a:pt x="167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25"/>
          <p:cNvSpPr/>
          <p:nvPr/>
        </p:nvSpPr>
        <p:spPr>
          <a:xfrm>
            <a:off x="1990204" y="2167937"/>
            <a:ext cx="489928" cy="249613"/>
          </a:xfrm>
          <a:custGeom>
            <a:avLst/>
            <a:gdLst/>
            <a:ahLst/>
            <a:cxnLst/>
            <a:rect l="l" t="t" r="r" b="b"/>
            <a:pathLst>
              <a:path w="17598" h="8966" extrusionOk="0">
                <a:moveTo>
                  <a:pt x="1" y="1"/>
                </a:moveTo>
                <a:lnTo>
                  <a:pt x="1" y="8109"/>
                </a:lnTo>
                <a:cubicBezTo>
                  <a:pt x="1" y="8585"/>
                  <a:pt x="382" y="8966"/>
                  <a:pt x="858" y="8966"/>
                </a:cubicBezTo>
                <a:lnTo>
                  <a:pt x="16753" y="8966"/>
                </a:lnTo>
                <a:cubicBezTo>
                  <a:pt x="17217" y="8966"/>
                  <a:pt x="17598" y="8585"/>
                  <a:pt x="17598" y="8109"/>
                </a:cubicBezTo>
                <a:lnTo>
                  <a:pt x="17598" y="1"/>
                </a:lnTo>
                <a:lnTo>
                  <a:pt x="9740" y="4501"/>
                </a:lnTo>
                <a:cubicBezTo>
                  <a:pt x="9448" y="4668"/>
                  <a:pt x="9124" y="4751"/>
                  <a:pt x="8801" y="4751"/>
                </a:cubicBezTo>
                <a:cubicBezTo>
                  <a:pt x="8478" y="4751"/>
                  <a:pt x="8156" y="4668"/>
                  <a:pt x="7871" y="450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5"/>
          <p:cNvSpPr/>
          <p:nvPr/>
        </p:nvSpPr>
        <p:spPr>
          <a:xfrm>
            <a:off x="2233163" y="1977010"/>
            <a:ext cx="33185" cy="159802"/>
          </a:xfrm>
          <a:custGeom>
            <a:avLst/>
            <a:gdLst/>
            <a:ahLst/>
            <a:cxnLst/>
            <a:rect l="l" t="t" r="r" b="b"/>
            <a:pathLst>
              <a:path w="1192" h="5740" extrusionOk="0">
                <a:moveTo>
                  <a:pt x="1" y="1"/>
                </a:moveTo>
                <a:lnTo>
                  <a:pt x="1" y="5739"/>
                </a:lnTo>
                <a:lnTo>
                  <a:pt x="1191" y="5739"/>
                </a:lnTo>
                <a:lnTo>
                  <a:pt x="11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5"/>
          <p:cNvSpPr/>
          <p:nvPr/>
        </p:nvSpPr>
        <p:spPr>
          <a:xfrm>
            <a:off x="1960693" y="2167268"/>
            <a:ext cx="292069" cy="301034"/>
          </a:xfrm>
          <a:custGeom>
            <a:avLst/>
            <a:gdLst/>
            <a:ahLst/>
            <a:cxnLst/>
            <a:rect l="l" t="t" r="r" b="b"/>
            <a:pathLst>
              <a:path w="10491" h="10813" extrusionOk="0">
                <a:moveTo>
                  <a:pt x="2263" y="1"/>
                </a:moveTo>
                <a:lnTo>
                  <a:pt x="1" y="5025"/>
                </a:lnTo>
                <a:lnTo>
                  <a:pt x="1132" y="4692"/>
                </a:lnTo>
                <a:cubicBezTo>
                  <a:pt x="1311" y="6204"/>
                  <a:pt x="1858" y="8537"/>
                  <a:pt x="3442" y="9847"/>
                </a:cubicBezTo>
                <a:cubicBezTo>
                  <a:pt x="4191" y="10469"/>
                  <a:pt x="5140" y="10813"/>
                  <a:pt x="6118" y="10813"/>
                </a:cubicBezTo>
                <a:cubicBezTo>
                  <a:pt x="6150" y="10813"/>
                  <a:pt x="6183" y="10812"/>
                  <a:pt x="6216" y="10812"/>
                </a:cubicBezTo>
                <a:cubicBezTo>
                  <a:pt x="6609" y="10812"/>
                  <a:pt x="7014" y="10764"/>
                  <a:pt x="7407" y="10681"/>
                </a:cubicBezTo>
                <a:cubicBezTo>
                  <a:pt x="7466" y="10669"/>
                  <a:pt x="8978" y="10383"/>
                  <a:pt x="10490" y="8990"/>
                </a:cubicBezTo>
                <a:lnTo>
                  <a:pt x="8490" y="8990"/>
                </a:lnTo>
                <a:cubicBezTo>
                  <a:pt x="8085" y="9228"/>
                  <a:pt x="7645" y="9407"/>
                  <a:pt x="7180" y="9526"/>
                </a:cubicBezTo>
                <a:cubicBezTo>
                  <a:pt x="6842" y="9591"/>
                  <a:pt x="6523" y="9624"/>
                  <a:pt x="6222" y="9624"/>
                </a:cubicBezTo>
                <a:cubicBezTo>
                  <a:pt x="5431" y="9624"/>
                  <a:pt x="4764" y="9396"/>
                  <a:pt x="4204" y="8930"/>
                </a:cubicBezTo>
                <a:cubicBezTo>
                  <a:pt x="2739" y="7728"/>
                  <a:pt x="2358" y="5239"/>
                  <a:pt x="2263" y="4025"/>
                </a:cubicBezTo>
                <a:lnTo>
                  <a:pt x="2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5"/>
          <p:cNvSpPr/>
          <p:nvPr/>
        </p:nvSpPr>
        <p:spPr>
          <a:xfrm>
            <a:off x="2235502" y="1613475"/>
            <a:ext cx="28842" cy="264118"/>
          </a:xfrm>
          <a:custGeom>
            <a:avLst/>
            <a:gdLst/>
            <a:ahLst/>
            <a:cxnLst/>
            <a:rect l="l" t="t" r="r" b="b"/>
            <a:pathLst>
              <a:path w="1036" h="9487" extrusionOk="0">
                <a:moveTo>
                  <a:pt x="518" y="0"/>
                </a:moveTo>
                <a:cubicBezTo>
                  <a:pt x="345" y="0"/>
                  <a:pt x="173" y="3"/>
                  <a:pt x="0" y="9"/>
                </a:cubicBezTo>
                <a:lnTo>
                  <a:pt x="0" y="9487"/>
                </a:lnTo>
                <a:lnTo>
                  <a:pt x="1036" y="9487"/>
                </a:lnTo>
                <a:lnTo>
                  <a:pt x="1036" y="9"/>
                </a:lnTo>
                <a:cubicBezTo>
                  <a:pt x="863" y="3"/>
                  <a:pt x="691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5"/>
          <p:cNvSpPr/>
          <p:nvPr/>
        </p:nvSpPr>
        <p:spPr>
          <a:xfrm>
            <a:off x="2168853" y="1857353"/>
            <a:ext cx="141566" cy="121327"/>
          </a:xfrm>
          <a:custGeom>
            <a:avLst/>
            <a:gdLst/>
            <a:ahLst/>
            <a:cxnLst/>
            <a:rect l="l" t="t" r="r" b="b"/>
            <a:pathLst>
              <a:path w="5085" h="4358" extrusionOk="0">
                <a:moveTo>
                  <a:pt x="2900" y="1077"/>
                </a:moveTo>
                <a:cubicBezTo>
                  <a:pt x="3462" y="1077"/>
                  <a:pt x="4001" y="1519"/>
                  <a:pt x="4001" y="2179"/>
                </a:cubicBezTo>
                <a:cubicBezTo>
                  <a:pt x="4001" y="2786"/>
                  <a:pt x="3513" y="3275"/>
                  <a:pt x="2906" y="3275"/>
                </a:cubicBezTo>
                <a:cubicBezTo>
                  <a:pt x="1930" y="3275"/>
                  <a:pt x="1430" y="2096"/>
                  <a:pt x="2132" y="1405"/>
                </a:cubicBezTo>
                <a:cubicBezTo>
                  <a:pt x="2356" y="1178"/>
                  <a:pt x="2630" y="1077"/>
                  <a:pt x="2900" y="1077"/>
                </a:cubicBezTo>
                <a:close/>
                <a:moveTo>
                  <a:pt x="2906" y="0"/>
                </a:moveTo>
                <a:cubicBezTo>
                  <a:pt x="965" y="0"/>
                  <a:pt x="1" y="2346"/>
                  <a:pt x="1370" y="3715"/>
                </a:cubicBezTo>
                <a:cubicBezTo>
                  <a:pt x="1814" y="4159"/>
                  <a:pt x="2360" y="4357"/>
                  <a:pt x="2895" y="4357"/>
                </a:cubicBezTo>
                <a:cubicBezTo>
                  <a:pt x="4013" y="4357"/>
                  <a:pt x="5085" y="3491"/>
                  <a:pt x="5085" y="2179"/>
                </a:cubicBezTo>
                <a:cubicBezTo>
                  <a:pt x="5085" y="977"/>
                  <a:pt x="4109" y="0"/>
                  <a:pt x="29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5"/>
          <p:cNvSpPr/>
          <p:nvPr/>
        </p:nvSpPr>
        <p:spPr>
          <a:xfrm>
            <a:off x="6542898" y="1835805"/>
            <a:ext cx="707052" cy="598671"/>
          </a:xfrm>
          <a:custGeom>
            <a:avLst/>
            <a:gdLst/>
            <a:ahLst/>
            <a:cxnLst/>
            <a:rect l="l" t="t" r="r" b="b"/>
            <a:pathLst>
              <a:path w="25397" h="21504" extrusionOk="0">
                <a:moveTo>
                  <a:pt x="8704" y="1"/>
                </a:moveTo>
                <a:lnTo>
                  <a:pt x="7894" y="1941"/>
                </a:lnTo>
                <a:lnTo>
                  <a:pt x="1727" y="1941"/>
                </a:lnTo>
                <a:cubicBezTo>
                  <a:pt x="1727" y="1941"/>
                  <a:pt x="0" y="17098"/>
                  <a:pt x="12704" y="21503"/>
                </a:cubicBezTo>
                <a:cubicBezTo>
                  <a:pt x="25396" y="17098"/>
                  <a:pt x="23670" y="1941"/>
                  <a:pt x="23670" y="1941"/>
                </a:cubicBezTo>
                <a:lnTo>
                  <a:pt x="17514" y="1941"/>
                </a:lnTo>
                <a:lnTo>
                  <a:pt x="16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5"/>
          <p:cNvSpPr/>
          <p:nvPr/>
        </p:nvSpPr>
        <p:spPr>
          <a:xfrm>
            <a:off x="6636357" y="1883217"/>
            <a:ext cx="260248" cy="501538"/>
          </a:xfrm>
          <a:custGeom>
            <a:avLst/>
            <a:gdLst/>
            <a:ahLst/>
            <a:cxnLst/>
            <a:rect l="l" t="t" r="r" b="b"/>
            <a:pathLst>
              <a:path w="9348" h="18015" extrusionOk="0">
                <a:moveTo>
                  <a:pt x="7097" y="0"/>
                </a:moveTo>
                <a:cubicBezTo>
                  <a:pt x="6645" y="0"/>
                  <a:pt x="6240" y="274"/>
                  <a:pt x="6061" y="691"/>
                </a:cubicBezTo>
                <a:lnTo>
                  <a:pt x="5561" y="1857"/>
                </a:lnTo>
                <a:lnTo>
                  <a:pt x="1144" y="1857"/>
                </a:lnTo>
                <a:cubicBezTo>
                  <a:pt x="513" y="1857"/>
                  <a:pt x="1" y="2393"/>
                  <a:pt x="13" y="3024"/>
                </a:cubicBezTo>
                <a:cubicBezTo>
                  <a:pt x="60" y="4751"/>
                  <a:pt x="311" y="6477"/>
                  <a:pt x="751" y="8144"/>
                </a:cubicBezTo>
                <a:cubicBezTo>
                  <a:pt x="2085" y="13037"/>
                  <a:pt x="4966" y="16359"/>
                  <a:pt x="9347" y="18014"/>
                </a:cubicBezTo>
                <a:lnTo>
                  <a:pt x="93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5"/>
          <p:cNvSpPr/>
          <p:nvPr/>
        </p:nvSpPr>
        <p:spPr>
          <a:xfrm>
            <a:off x="6896578" y="1883217"/>
            <a:ext cx="259886" cy="501538"/>
          </a:xfrm>
          <a:custGeom>
            <a:avLst/>
            <a:gdLst/>
            <a:ahLst/>
            <a:cxnLst/>
            <a:rect l="l" t="t" r="r" b="b"/>
            <a:pathLst>
              <a:path w="9335" h="18015" extrusionOk="0">
                <a:moveTo>
                  <a:pt x="0" y="0"/>
                </a:moveTo>
                <a:lnTo>
                  <a:pt x="0" y="18014"/>
                </a:lnTo>
                <a:cubicBezTo>
                  <a:pt x="4370" y="16359"/>
                  <a:pt x="7263" y="13049"/>
                  <a:pt x="8585" y="8144"/>
                </a:cubicBezTo>
                <a:cubicBezTo>
                  <a:pt x="9025" y="6477"/>
                  <a:pt x="9275" y="4751"/>
                  <a:pt x="9323" y="3024"/>
                </a:cubicBezTo>
                <a:cubicBezTo>
                  <a:pt x="9335" y="2393"/>
                  <a:pt x="8835" y="1857"/>
                  <a:pt x="8192" y="1857"/>
                </a:cubicBezTo>
                <a:lnTo>
                  <a:pt x="3775" y="1857"/>
                </a:lnTo>
                <a:lnTo>
                  <a:pt x="3286" y="691"/>
                </a:lnTo>
                <a:cubicBezTo>
                  <a:pt x="3108" y="274"/>
                  <a:pt x="2691" y="0"/>
                  <a:pt x="22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5"/>
          <p:cNvSpPr/>
          <p:nvPr/>
        </p:nvSpPr>
        <p:spPr>
          <a:xfrm>
            <a:off x="6814700" y="2080769"/>
            <a:ext cx="163449" cy="146188"/>
          </a:xfrm>
          <a:custGeom>
            <a:avLst/>
            <a:gdLst/>
            <a:ahLst/>
            <a:cxnLst/>
            <a:rect l="l" t="t" r="r" b="b"/>
            <a:pathLst>
              <a:path w="5871" h="5251" extrusionOk="0">
                <a:moveTo>
                  <a:pt x="477" y="0"/>
                </a:moveTo>
                <a:cubicBezTo>
                  <a:pt x="215" y="0"/>
                  <a:pt x="1" y="215"/>
                  <a:pt x="1" y="476"/>
                </a:cubicBezTo>
                <a:lnTo>
                  <a:pt x="1" y="4775"/>
                </a:lnTo>
                <a:cubicBezTo>
                  <a:pt x="1" y="5037"/>
                  <a:pt x="215" y="5251"/>
                  <a:pt x="477" y="5251"/>
                </a:cubicBezTo>
                <a:lnTo>
                  <a:pt x="5394" y="5251"/>
                </a:lnTo>
                <a:cubicBezTo>
                  <a:pt x="5656" y="5251"/>
                  <a:pt x="5870" y="5037"/>
                  <a:pt x="5870" y="4775"/>
                </a:cubicBezTo>
                <a:lnTo>
                  <a:pt x="5870" y="476"/>
                </a:lnTo>
                <a:cubicBezTo>
                  <a:pt x="5870" y="215"/>
                  <a:pt x="5656" y="0"/>
                  <a:pt x="5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25"/>
          <p:cNvSpPr/>
          <p:nvPr/>
        </p:nvSpPr>
        <p:spPr>
          <a:xfrm>
            <a:off x="6849834" y="1963758"/>
            <a:ext cx="95491" cy="117039"/>
          </a:xfrm>
          <a:custGeom>
            <a:avLst/>
            <a:gdLst/>
            <a:ahLst/>
            <a:cxnLst/>
            <a:rect l="l" t="t" r="r" b="b"/>
            <a:pathLst>
              <a:path w="3430" h="4204" fill="none" extrusionOk="0">
                <a:moveTo>
                  <a:pt x="3430" y="4203"/>
                </a:moveTo>
                <a:lnTo>
                  <a:pt x="3430" y="1715"/>
                </a:lnTo>
                <a:cubicBezTo>
                  <a:pt x="3430" y="762"/>
                  <a:pt x="2668" y="0"/>
                  <a:pt x="1715" y="0"/>
                </a:cubicBezTo>
                <a:lnTo>
                  <a:pt x="1715" y="0"/>
                </a:lnTo>
                <a:cubicBezTo>
                  <a:pt x="763" y="0"/>
                  <a:pt x="1" y="762"/>
                  <a:pt x="1" y="1715"/>
                </a:cubicBezTo>
                <a:lnTo>
                  <a:pt x="1" y="4203"/>
                </a:lnTo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25"/>
          <p:cNvSpPr/>
          <p:nvPr/>
        </p:nvSpPr>
        <p:spPr>
          <a:xfrm>
            <a:off x="6876672" y="2119022"/>
            <a:ext cx="35830" cy="69489"/>
          </a:xfrm>
          <a:custGeom>
            <a:avLst/>
            <a:gdLst/>
            <a:ahLst/>
            <a:cxnLst/>
            <a:rect l="l" t="t" r="r" b="b"/>
            <a:pathLst>
              <a:path w="1287" h="2496" extrusionOk="0">
                <a:moveTo>
                  <a:pt x="711" y="1"/>
                </a:moveTo>
                <a:cubicBezTo>
                  <a:pt x="601" y="1"/>
                  <a:pt x="487" y="33"/>
                  <a:pt x="382" y="103"/>
                </a:cubicBezTo>
                <a:cubicBezTo>
                  <a:pt x="1" y="365"/>
                  <a:pt x="72" y="948"/>
                  <a:pt x="501" y="1115"/>
                </a:cubicBezTo>
                <a:lnTo>
                  <a:pt x="132" y="2496"/>
                </a:lnTo>
                <a:lnTo>
                  <a:pt x="1192" y="2496"/>
                </a:lnTo>
                <a:lnTo>
                  <a:pt x="882" y="1127"/>
                </a:lnTo>
                <a:cubicBezTo>
                  <a:pt x="1120" y="1043"/>
                  <a:pt x="1287" y="829"/>
                  <a:pt x="1287" y="579"/>
                </a:cubicBezTo>
                <a:cubicBezTo>
                  <a:pt x="1287" y="239"/>
                  <a:pt x="1012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25"/>
          <p:cNvSpPr/>
          <p:nvPr/>
        </p:nvSpPr>
        <p:spPr>
          <a:xfrm>
            <a:off x="6547213" y="3496433"/>
            <a:ext cx="216790" cy="214535"/>
          </a:xfrm>
          <a:custGeom>
            <a:avLst/>
            <a:gdLst/>
            <a:ahLst/>
            <a:cxnLst/>
            <a:rect l="l" t="t" r="r" b="b"/>
            <a:pathLst>
              <a:path w="7787" h="7706" extrusionOk="0">
                <a:moveTo>
                  <a:pt x="3854" y="1"/>
                </a:moveTo>
                <a:cubicBezTo>
                  <a:pt x="1727" y="1"/>
                  <a:pt x="0" y="1721"/>
                  <a:pt x="0" y="3847"/>
                </a:cubicBezTo>
                <a:cubicBezTo>
                  <a:pt x="0" y="5981"/>
                  <a:pt x="1739" y="7706"/>
                  <a:pt x="3876" y="7706"/>
                </a:cubicBezTo>
                <a:cubicBezTo>
                  <a:pt x="3897" y="7706"/>
                  <a:pt x="3919" y="7705"/>
                  <a:pt x="3941" y="7705"/>
                </a:cubicBezTo>
                <a:lnTo>
                  <a:pt x="7787" y="7705"/>
                </a:lnTo>
                <a:lnTo>
                  <a:pt x="7787" y="2"/>
                </a:lnTo>
                <a:lnTo>
                  <a:pt x="3941" y="2"/>
                </a:lnTo>
                <a:cubicBezTo>
                  <a:pt x="3912" y="1"/>
                  <a:pt x="3883" y="1"/>
                  <a:pt x="38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25"/>
          <p:cNvSpPr/>
          <p:nvPr/>
        </p:nvSpPr>
        <p:spPr>
          <a:xfrm>
            <a:off x="6763976" y="3496433"/>
            <a:ext cx="491933" cy="214535"/>
          </a:xfrm>
          <a:custGeom>
            <a:avLst/>
            <a:gdLst/>
            <a:ahLst/>
            <a:cxnLst/>
            <a:rect l="l" t="t" r="r" b="b"/>
            <a:pathLst>
              <a:path w="17670" h="7706" extrusionOk="0">
                <a:moveTo>
                  <a:pt x="13827" y="1"/>
                </a:moveTo>
                <a:cubicBezTo>
                  <a:pt x="13798" y="1"/>
                  <a:pt x="13770" y="1"/>
                  <a:pt x="13741" y="2"/>
                </a:cubicBezTo>
                <a:lnTo>
                  <a:pt x="1" y="2"/>
                </a:lnTo>
                <a:lnTo>
                  <a:pt x="1" y="7705"/>
                </a:lnTo>
                <a:lnTo>
                  <a:pt x="13741" y="7705"/>
                </a:lnTo>
                <a:cubicBezTo>
                  <a:pt x="13762" y="7705"/>
                  <a:pt x="13784" y="7706"/>
                  <a:pt x="13806" y="7706"/>
                </a:cubicBezTo>
                <a:cubicBezTo>
                  <a:pt x="15931" y="7706"/>
                  <a:pt x="17670" y="5981"/>
                  <a:pt x="17670" y="3847"/>
                </a:cubicBezTo>
                <a:cubicBezTo>
                  <a:pt x="17670" y="1721"/>
                  <a:pt x="15943" y="1"/>
                  <a:pt x="138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25"/>
          <p:cNvSpPr/>
          <p:nvPr/>
        </p:nvSpPr>
        <p:spPr>
          <a:xfrm>
            <a:off x="6614837" y="3583322"/>
            <a:ext cx="99444" cy="90174"/>
          </a:xfrm>
          <a:custGeom>
            <a:avLst/>
            <a:gdLst/>
            <a:ahLst/>
            <a:cxnLst/>
            <a:rect l="l" t="t" r="r" b="b"/>
            <a:pathLst>
              <a:path w="3572" h="3239" extrusionOk="0">
                <a:moveTo>
                  <a:pt x="2858" y="441"/>
                </a:moveTo>
                <a:cubicBezTo>
                  <a:pt x="3000" y="441"/>
                  <a:pt x="3119" y="560"/>
                  <a:pt x="3119" y="703"/>
                </a:cubicBezTo>
                <a:lnTo>
                  <a:pt x="3119" y="2536"/>
                </a:lnTo>
                <a:cubicBezTo>
                  <a:pt x="3119" y="2679"/>
                  <a:pt x="3000" y="2798"/>
                  <a:pt x="2858" y="2798"/>
                </a:cubicBezTo>
                <a:lnTo>
                  <a:pt x="714" y="2798"/>
                </a:lnTo>
                <a:cubicBezTo>
                  <a:pt x="560" y="2798"/>
                  <a:pt x="441" y="2679"/>
                  <a:pt x="441" y="2536"/>
                </a:cubicBezTo>
                <a:lnTo>
                  <a:pt x="441" y="715"/>
                </a:lnTo>
                <a:cubicBezTo>
                  <a:pt x="441" y="560"/>
                  <a:pt x="560" y="453"/>
                  <a:pt x="714" y="453"/>
                </a:cubicBezTo>
                <a:lnTo>
                  <a:pt x="2858" y="441"/>
                </a:lnTo>
                <a:close/>
                <a:moveTo>
                  <a:pt x="714" y="0"/>
                </a:moveTo>
                <a:cubicBezTo>
                  <a:pt x="322" y="0"/>
                  <a:pt x="0" y="310"/>
                  <a:pt x="0" y="703"/>
                </a:cubicBezTo>
                <a:lnTo>
                  <a:pt x="0" y="2524"/>
                </a:lnTo>
                <a:cubicBezTo>
                  <a:pt x="0" y="2917"/>
                  <a:pt x="322" y="3239"/>
                  <a:pt x="714" y="3239"/>
                </a:cubicBezTo>
                <a:lnTo>
                  <a:pt x="2858" y="3239"/>
                </a:lnTo>
                <a:cubicBezTo>
                  <a:pt x="3239" y="3239"/>
                  <a:pt x="3560" y="2917"/>
                  <a:pt x="3572" y="2536"/>
                </a:cubicBezTo>
                <a:lnTo>
                  <a:pt x="3572" y="715"/>
                </a:lnTo>
                <a:cubicBezTo>
                  <a:pt x="3560" y="322"/>
                  <a:pt x="3250" y="0"/>
                  <a:pt x="28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5"/>
          <p:cNvSpPr/>
          <p:nvPr/>
        </p:nvSpPr>
        <p:spPr>
          <a:xfrm>
            <a:off x="6633712" y="3521991"/>
            <a:ext cx="63002" cy="67317"/>
          </a:xfrm>
          <a:custGeom>
            <a:avLst/>
            <a:gdLst/>
            <a:ahLst/>
            <a:cxnLst/>
            <a:rect l="l" t="t" r="r" b="b"/>
            <a:pathLst>
              <a:path w="2263" h="2418" extrusionOk="0">
                <a:moveTo>
                  <a:pt x="1132" y="0"/>
                </a:moveTo>
                <a:cubicBezTo>
                  <a:pt x="525" y="0"/>
                  <a:pt x="13" y="489"/>
                  <a:pt x="1" y="1096"/>
                </a:cubicBezTo>
                <a:lnTo>
                  <a:pt x="1" y="2417"/>
                </a:lnTo>
                <a:lnTo>
                  <a:pt x="441" y="2417"/>
                </a:lnTo>
                <a:lnTo>
                  <a:pt x="441" y="1096"/>
                </a:lnTo>
                <a:cubicBezTo>
                  <a:pt x="441" y="637"/>
                  <a:pt x="784" y="408"/>
                  <a:pt x="1127" y="408"/>
                </a:cubicBezTo>
                <a:cubicBezTo>
                  <a:pt x="1471" y="408"/>
                  <a:pt x="1816" y="637"/>
                  <a:pt x="1822" y="1096"/>
                </a:cubicBezTo>
                <a:lnTo>
                  <a:pt x="1822" y="2417"/>
                </a:lnTo>
                <a:lnTo>
                  <a:pt x="2263" y="2417"/>
                </a:lnTo>
                <a:lnTo>
                  <a:pt x="2263" y="1096"/>
                </a:lnTo>
                <a:cubicBezTo>
                  <a:pt x="2251" y="489"/>
                  <a:pt x="1739" y="0"/>
                  <a:pt x="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25"/>
          <p:cNvSpPr/>
          <p:nvPr/>
        </p:nvSpPr>
        <p:spPr>
          <a:xfrm>
            <a:off x="6653924" y="3609770"/>
            <a:ext cx="19265" cy="37222"/>
          </a:xfrm>
          <a:custGeom>
            <a:avLst/>
            <a:gdLst/>
            <a:ahLst/>
            <a:cxnLst/>
            <a:rect l="l" t="t" r="r" b="b"/>
            <a:pathLst>
              <a:path w="692" h="1337" extrusionOk="0">
                <a:moveTo>
                  <a:pt x="369" y="1"/>
                </a:moveTo>
                <a:cubicBezTo>
                  <a:pt x="313" y="1"/>
                  <a:pt x="256" y="16"/>
                  <a:pt x="203" y="50"/>
                </a:cubicBezTo>
                <a:cubicBezTo>
                  <a:pt x="1" y="193"/>
                  <a:pt x="37" y="503"/>
                  <a:pt x="263" y="598"/>
                </a:cubicBezTo>
                <a:lnTo>
                  <a:pt x="72" y="1336"/>
                </a:lnTo>
                <a:lnTo>
                  <a:pt x="632" y="1336"/>
                </a:lnTo>
                <a:lnTo>
                  <a:pt x="465" y="610"/>
                </a:lnTo>
                <a:cubicBezTo>
                  <a:pt x="596" y="562"/>
                  <a:pt x="692" y="443"/>
                  <a:pt x="680" y="312"/>
                </a:cubicBezTo>
                <a:cubicBezTo>
                  <a:pt x="680" y="127"/>
                  <a:pt x="530" y="1"/>
                  <a:pt x="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25"/>
          <p:cNvSpPr/>
          <p:nvPr/>
        </p:nvSpPr>
        <p:spPr>
          <a:xfrm>
            <a:off x="6820658" y="3563751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3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5"/>
          <p:cNvSpPr/>
          <p:nvPr/>
        </p:nvSpPr>
        <p:spPr>
          <a:xfrm>
            <a:off x="6939006" y="3563751"/>
            <a:ext cx="111388" cy="83242"/>
          </a:xfrm>
          <a:custGeom>
            <a:avLst/>
            <a:gdLst/>
            <a:ahLst/>
            <a:cxnLst/>
            <a:rect l="l" t="t" r="r" b="b"/>
            <a:pathLst>
              <a:path w="4001" h="2990" extrusionOk="0">
                <a:moveTo>
                  <a:pt x="0" y="1"/>
                </a:moveTo>
                <a:lnTo>
                  <a:pt x="870" y="2989"/>
                </a:lnTo>
                <a:lnTo>
                  <a:pt x="1286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7" y="2275"/>
                </a:lnTo>
                <a:lnTo>
                  <a:pt x="2203" y="1"/>
                </a:lnTo>
                <a:lnTo>
                  <a:pt x="1798" y="1"/>
                </a:lnTo>
                <a:lnTo>
                  <a:pt x="1096" y="2227"/>
                </a:lnTo>
                <a:lnTo>
                  <a:pt x="5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5"/>
          <p:cNvSpPr/>
          <p:nvPr/>
        </p:nvSpPr>
        <p:spPr>
          <a:xfrm>
            <a:off x="7057326" y="3563751"/>
            <a:ext cx="111416" cy="83242"/>
          </a:xfrm>
          <a:custGeom>
            <a:avLst/>
            <a:gdLst/>
            <a:ahLst/>
            <a:cxnLst/>
            <a:rect l="l" t="t" r="r" b="b"/>
            <a:pathLst>
              <a:path w="4002" h="2990" extrusionOk="0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6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4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5"/>
          <p:cNvSpPr/>
          <p:nvPr/>
        </p:nvSpPr>
        <p:spPr>
          <a:xfrm>
            <a:off x="6751392" y="3720490"/>
            <a:ext cx="290733" cy="364064"/>
          </a:xfrm>
          <a:custGeom>
            <a:avLst/>
            <a:gdLst/>
            <a:ahLst/>
            <a:cxnLst/>
            <a:rect l="l" t="t" r="r" b="b"/>
            <a:pathLst>
              <a:path w="10443" h="13077" extrusionOk="0">
                <a:moveTo>
                  <a:pt x="4042" y="0"/>
                </a:moveTo>
                <a:cubicBezTo>
                  <a:pt x="3969" y="0"/>
                  <a:pt x="3888" y="16"/>
                  <a:pt x="3799" y="50"/>
                </a:cubicBezTo>
                <a:cubicBezTo>
                  <a:pt x="3513" y="169"/>
                  <a:pt x="3382" y="514"/>
                  <a:pt x="3346" y="788"/>
                </a:cubicBezTo>
                <a:cubicBezTo>
                  <a:pt x="3203" y="1610"/>
                  <a:pt x="3263" y="2407"/>
                  <a:pt x="3263" y="3229"/>
                </a:cubicBezTo>
                <a:cubicBezTo>
                  <a:pt x="3275" y="4455"/>
                  <a:pt x="3263" y="5658"/>
                  <a:pt x="3298" y="6884"/>
                </a:cubicBezTo>
                <a:cubicBezTo>
                  <a:pt x="3310" y="7206"/>
                  <a:pt x="3322" y="7658"/>
                  <a:pt x="2989" y="7860"/>
                </a:cubicBezTo>
                <a:cubicBezTo>
                  <a:pt x="2894" y="7903"/>
                  <a:pt x="2791" y="7924"/>
                  <a:pt x="2689" y="7924"/>
                </a:cubicBezTo>
                <a:cubicBezTo>
                  <a:pt x="2562" y="7924"/>
                  <a:pt x="2435" y="7891"/>
                  <a:pt x="2322" y="7825"/>
                </a:cubicBezTo>
                <a:cubicBezTo>
                  <a:pt x="1810" y="7575"/>
                  <a:pt x="1465" y="7122"/>
                  <a:pt x="989" y="6825"/>
                </a:cubicBezTo>
                <a:cubicBezTo>
                  <a:pt x="841" y="6732"/>
                  <a:pt x="669" y="6659"/>
                  <a:pt x="504" y="6659"/>
                </a:cubicBezTo>
                <a:cubicBezTo>
                  <a:pt x="415" y="6659"/>
                  <a:pt x="329" y="6680"/>
                  <a:pt x="250" y="6729"/>
                </a:cubicBezTo>
                <a:cubicBezTo>
                  <a:pt x="84" y="6836"/>
                  <a:pt x="0" y="7027"/>
                  <a:pt x="12" y="7229"/>
                </a:cubicBezTo>
                <a:cubicBezTo>
                  <a:pt x="36" y="7420"/>
                  <a:pt x="96" y="7598"/>
                  <a:pt x="203" y="7765"/>
                </a:cubicBezTo>
                <a:lnTo>
                  <a:pt x="227" y="7813"/>
                </a:lnTo>
                <a:cubicBezTo>
                  <a:pt x="572" y="8408"/>
                  <a:pt x="1036" y="8920"/>
                  <a:pt x="1501" y="9408"/>
                </a:cubicBezTo>
                <a:lnTo>
                  <a:pt x="3287" y="11337"/>
                </a:lnTo>
                <a:cubicBezTo>
                  <a:pt x="3977" y="12063"/>
                  <a:pt x="4775" y="12921"/>
                  <a:pt x="5823" y="13040"/>
                </a:cubicBezTo>
                <a:cubicBezTo>
                  <a:pt x="6024" y="13064"/>
                  <a:pt x="6229" y="13076"/>
                  <a:pt x="6434" y="13076"/>
                </a:cubicBezTo>
                <a:cubicBezTo>
                  <a:pt x="7248" y="13076"/>
                  <a:pt x="8069" y="12874"/>
                  <a:pt x="8716" y="12361"/>
                </a:cubicBezTo>
                <a:cubicBezTo>
                  <a:pt x="8978" y="12123"/>
                  <a:pt x="9192" y="11849"/>
                  <a:pt x="9347" y="11539"/>
                </a:cubicBezTo>
                <a:cubicBezTo>
                  <a:pt x="9752" y="10825"/>
                  <a:pt x="10109" y="10111"/>
                  <a:pt x="10276" y="9301"/>
                </a:cubicBezTo>
                <a:cubicBezTo>
                  <a:pt x="10418" y="8503"/>
                  <a:pt x="10442" y="7694"/>
                  <a:pt x="10347" y="6896"/>
                </a:cubicBezTo>
                <a:cubicBezTo>
                  <a:pt x="10323" y="6610"/>
                  <a:pt x="10264" y="6325"/>
                  <a:pt x="10156" y="6051"/>
                </a:cubicBezTo>
                <a:cubicBezTo>
                  <a:pt x="9993" y="5675"/>
                  <a:pt x="9627" y="5456"/>
                  <a:pt x="9248" y="5456"/>
                </a:cubicBezTo>
                <a:cubicBezTo>
                  <a:pt x="9076" y="5456"/>
                  <a:pt x="8900" y="5501"/>
                  <a:pt x="8740" y="5598"/>
                </a:cubicBezTo>
                <a:cubicBezTo>
                  <a:pt x="8680" y="5443"/>
                  <a:pt x="8573" y="5301"/>
                  <a:pt x="8430" y="5205"/>
                </a:cubicBezTo>
                <a:cubicBezTo>
                  <a:pt x="8219" y="5045"/>
                  <a:pt x="7981" y="4947"/>
                  <a:pt x="7741" y="4947"/>
                </a:cubicBezTo>
                <a:cubicBezTo>
                  <a:pt x="7588" y="4947"/>
                  <a:pt x="7435" y="4987"/>
                  <a:pt x="7287" y="5074"/>
                </a:cubicBezTo>
                <a:cubicBezTo>
                  <a:pt x="7228" y="5110"/>
                  <a:pt x="6925" y="5320"/>
                  <a:pt x="6953" y="5405"/>
                </a:cubicBezTo>
                <a:lnTo>
                  <a:pt x="6953" y="5405"/>
                </a:lnTo>
                <a:cubicBezTo>
                  <a:pt x="6881" y="5216"/>
                  <a:pt x="6774" y="5050"/>
                  <a:pt x="6632" y="4908"/>
                </a:cubicBezTo>
                <a:cubicBezTo>
                  <a:pt x="6501" y="4777"/>
                  <a:pt x="6311" y="4681"/>
                  <a:pt x="6120" y="4658"/>
                </a:cubicBezTo>
                <a:cubicBezTo>
                  <a:pt x="6088" y="4654"/>
                  <a:pt x="6056" y="4653"/>
                  <a:pt x="6024" y="4653"/>
                </a:cubicBezTo>
                <a:cubicBezTo>
                  <a:pt x="5497" y="4653"/>
                  <a:pt x="5170" y="5112"/>
                  <a:pt x="5013" y="5539"/>
                </a:cubicBezTo>
                <a:lnTo>
                  <a:pt x="5013" y="4836"/>
                </a:lnTo>
                <a:cubicBezTo>
                  <a:pt x="5013" y="4598"/>
                  <a:pt x="5001" y="4372"/>
                  <a:pt x="4989" y="4134"/>
                </a:cubicBezTo>
                <a:cubicBezTo>
                  <a:pt x="4942" y="3074"/>
                  <a:pt x="4930" y="2003"/>
                  <a:pt x="4727" y="943"/>
                </a:cubicBezTo>
                <a:cubicBezTo>
                  <a:pt x="4646" y="546"/>
                  <a:pt x="4477" y="0"/>
                  <a:pt x="4042" y="0"/>
                </a:cubicBezTo>
                <a:close/>
              </a:path>
            </a:pathLst>
          </a:custGeom>
          <a:solidFill>
            <a:schemeClr val="lt1"/>
          </a:solidFill>
          <a:ln w="68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5"/>
          <p:cNvSpPr/>
          <p:nvPr/>
        </p:nvSpPr>
        <p:spPr>
          <a:xfrm>
            <a:off x="6890926" y="3874668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25"/>
          <p:cNvSpPr/>
          <p:nvPr/>
        </p:nvSpPr>
        <p:spPr>
          <a:xfrm>
            <a:off x="6890926" y="3874668"/>
            <a:ext cx="28" cy="28202"/>
          </a:xfrm>
          <a:custGeom>
            <a:avLst/>
            <a:gdLst/>
            <a:ahLst/>
            <a:cxnLst/>
            <a:rect l="l" t="t" r="r" b="b"/>
            <a:pathLst>
              <a:path w="1" h="1013" fill="none" extrusionOk="0">
                <a:moveTo>
                  <a:pt x="1" y="1"/>
                </a:moveTo>
                <a:lnTo>
                  <a:pt x="1" y="1013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>
            <a:off x="6944963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>
            <a:off x="6944963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>
            <a:off x="6994352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>
            <a:off x="6994352" y="3871021"/>
            <a:ext cx="28" cy="34494"/>
          </a:xfrm>
          <a:custGeom>
            <a:avLst/>
            <a:gdLst/>
            <a:ahLst/>
            <a:cxnLst/>
            <a:rect l="l" t="t" r="r" b="b"/>
            <a:pathLst>
              <a:path w="1" h="1239" fill="none" extrusionOk="0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w="6850" cap="rnd" cmpd="sng">
            <a:solidFill>
              <a:srgbClr val="492D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>
            <a:off x="2958212" y="1494143"/>
            <a:ext cx="3230254" cy="3230254"/>
          </a:xfrm>
          <a:custGeom>
            <a:avLst/>
            <a:gdLst/>
            <a:ahLst/>
            <a:cxnLst/>
            <a:rect l="l" t="t" r="r" b="b"/>
            <a:pathLst>
              <a:path w="83642" h="83642" fill="none" extrusionOk="0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w="64000" cap="flat" cmpd="sng">
            <a:solidFill>
              <a:schemeClr val="accent6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6C18A6-D0BD-70A2-A283-37B4BEF8F0DA}"/>
              </a:ext>
            </a:extLst>
          </p:cNvPr>
          <p:cNvGrpSpPr/>
          <p:nvPr/>
        </p:nvGrpSpPr>
        <p:grpSpPr>
          <a:xfrm>
            <a:off x="3139377" y="1346537"/>
            <a:ext cx="2887231" cy="2999885"/>
            <a:chOff x="3139377" y="1346537"/>
            <a:chExt cx="2887231" cy="2999885"/>
          </a:xfrm>
        </p:grpSpPr>
        <p:sp>
          <p:nvSpPr>
            <p:cNvPr id="1249" name="Google Shape;1249;p25"/>
            <p:cNvSpPr/>
            <p:nvPr/>
          </p:nvSpPr>
          <p:spPr>
            <a:xfrm>
              <a:off x="3896245" y="4241569"/>
              <a:ext cx="1381322" cy="104853"/>
            </a:xfrm>
            <a:custGeom>
              <a:avLst/>
              <a:gdLst/>
              <a:ahLst/>
              <a:cxnLst/>
              <a:rect l="l" t="t" r="r" b="b"/>
              <a:pathLst>
                <a:path w="35767" h="2715" extrusionOk="0">
                  <a:moveTo>
                    <a:pt x="0" y="0"/>
                  </a:moveTo>
                  <a:lnTo>
                    <a:pt x="0" y="2715"/>
                  </a:lnTo>
                  <a:lnTo>
                    <a:pt x="35767" y="2715"/>
                  </a:lnTo>
                  <a:lnTo>
                    <a:pt x="35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3139377" y="2805986"/>
              <a:ext cx="2887231" cy="1389161"/>
            </a:xfrm>
            <a:custGeom>
              <a:avLst/>
              <a:gdLst/>
              <a:ahLst/>
              <a:cxnLst/>
              <a:rect l="l" t="t" r="r" b="b"/>
              <a:pathLst>
                <a:path w="74760" h="35970" extrusionOk="0">
                  <a:moveTo>
                    <a:pt x="25540" y="1"/>
                  </a:moveTo>
                  <a:cubicBezTo>
                    <a:pt x="21039" y="537"/>
                    <a:pt x="17015" y="3073"/>
                    <a:pt x="14586" y="6894"/>
                  </a:cubicBezTo>
                  <a:cubicBezTo>
                    <a:pt x="9895" y="14253"/>
                    <a:pt x="2537" y="26171"/>
                    <a:pt x="1513" y="29921"/>
                  </a:cubicBezTo>
                  <a:cubicBezTo>
                    <a:pt x="1" y="35458"/>
                    <a:pt x="5549" y="35969"/>
                    <a:pt x="5549" y="35969"/>
                  </a:cubicBezTo>
                  <a:lnTo>
                    <a:pt x="29338" y="35969"/>
                  </a:lnTo>
                  <a:lnTo>
                    <a:pt x="25980" y="25718"/>
                  </a:lnTo>
                  <a:lnTo>
                    <a:pt x="14276" y="25718"/>
                  </a:lnTo>
                  <a:lnTo>
                    <a:pt x="18991" y="17312"/>
                  </a:lnTo>
                  <a:lnTo>
                    <a:pt x="55770" y="17312"/>
                  </a:lnTo>
                  <a:lnTo>
                    <a:pt x="60472" y="25718"/>
                  </a:lnTo>
                  <a:lnTo>
                    <a:pt x="48030" y="25718"/>
                  </a:lnTo>
                  <a:lnTo>
                    <a:pt x="44673" y="35969"/>
                  </a:lnTo>
                  <a:lnTo>
                    <a:pt x="69212" y="35969"/>
                  </a:lnTo>
                  <a:cubicBezTo>
                    <a:pt x="69212" y="35969"/>
                    <a:pt x="74760" y="35458"/>
                    <a:pt x="73248" y="29921"/>
                  </a:cubicBezTo>
                  <a:cubicBezTo>
                    <a:pt x="72224" y="26171"/>
                    <a:pt x="64854" y="14253"/>
                    <a:pt x="60175" y="6894"/>
                  </a:cubicBezTo>
                  <a:cubicBezTo>
                    <a:pt x="57734" y="3073"/>
                    <a:pt x="53710" y="537"/>
                    <a:pt x="49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4018090" y="2874962"/>
              <a:ext cx="1129828" cy="372490"/>
            </a:xfrm>
            <a:custGeom>
              <a:avLst/>
              <a:gdLst/>
              <a:ahLst/>
              <a:cxnLst/>
              <a:rect l="l" t="t" r="r" b="b"/>
              <a:pathLst>
                <a:path w="29255" h="9645" extrusionOk="0">
                  <a:moveTo>
                    <a:pt x="0" y="1"/>
                  </a:moveTo>
                  <a:lnTo>
                    <a:pt x="0" y="1"/>
                  </a:lnTo>
                  <a:cubicBezTo>
                    <a:pt x="3358" y="5859"/>
                    <a:pt x="8656" y="9645"/>
                    <a:pt x="14621" y="9645"/>
                  </a:cubicBezTo>
                  <a:cubicBezTo>
                    <a:pt x="20586" y="9645"/>
                    <a:pt x="25897" y="5859"/>
                    <a:pt x="29254" y="1"/>
                  </a:cubicBezTo>
                  <a:lnTo>
                    <a:pt x="29254" y="1"/>
                  </a:lnTo>
                  <a:cubicBezTo>
                    <a:pt x="24849" y="3043"/>
                    <a:pt x="19735" y="4564"/>
                    <a:pt x="14623" y="4564"/>
                  </a:cubicBezTo>
                  <a:cubicBezTo>
                    <a:pt x="9511" y="4564"/>
                    <a:pt x="4400" y="304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3872339" y="1346537"/>
              <a:ext cx="1421332" cy="1697349"/>
            </a:xfrm>
            <a:custGeom>
              <a:avLst/>
              <a:gdLst/>
              <a:ahLst/>
              <a:cxnLst/>
              <a:rect l="l" t="t" r="r" b="b"/>
              <a:pathLst>
                <a:path w="36803" h="43950" extrusionOk="0">
                  <a:moveTo>
                    <a:pt x="18395" y="0"/>
                  </a:moveTo>
                  <a:cubicBezTo>
                    <a:pt x="8239" y="0"/>
                    <a:pt x="0" y="10978"/>
                    <a:pt x="0" y="24515"/>
                  </a:cubicBezTo>
                  <a:cubicBezTo>
                    <a:pt x="0" y="30111"/>
                    <a:pt x="1405" y="35255"/>
                    <a:pt x="3774" y="39386"/>
                  </a:cubicBezTo>
                  <a:cubicBezTo>
                    <a:pt x="8174" y="42428"/>
                    <a:pt x="13285" y="43949"/>
                    <a:pt x="18397" y="43949"/>
                  </a:cubicBezTo>
                  <a:cubicBezTo>
                    <a:pt x="23509" y="43949"/>
                    <a:pt x="28623" y="42428"/>
                    <a:pt x="33028" y="39386"/>
                  </a:cubicBezTo>
                  <a:cubicBezTo>
                    <a:pt x="35386" y="35255"/>
                    <a:pt x="36791" y="30111"/>
                    <a:pt x="36791" y="24515"/>
                  </a:cubicBezTo>
                  <a:cubicBezTo>
                    <a:pt x="36802" y="10978"/>
                    <a:pt x="28563" y="0"/>
                    <a:pt x="183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4043385" y="1827047"/>
              <a:ext cx="1078772" cy="1045212"/>
            </a:xfrm>
            <a:custGeom>
              <a:avLst/>
              <a:gdLst/>
              <a:ahLst/>
              <a:cxnLst/>
              <a:rect l="l" t="t" r="r" b="b"/>
              <a:pathLst>
                <a:path w="27933" h="27064" extrusionOk="0">
                  <a:moveTo>
                    <a:pt x="4679" y="0"/>
                  </a:moveTo>
                  <a:lnTo>
                    <a:pt x="4679" y="0"/>
                  </a:lnTo>
                  <a:cubicBezTo>
                    <a:pt x="1810" y="2834"/>
                    <a:pt x="0" y="6966"/>
                    <a:pt x="0" y="11561"/>
                  </a:cubicBezTo>
                  <a:cubicBezTo>
                    <a:pt x="0" y="20122"/>
                    <a:pt x="6251" y="27063"/>
                    <a:pt x="13966" y="27063"/>
                  </a:cubicBezTo>
                  <a:cubicBezTo>
                    <a:pt x="21682" y="27063"/>
                    <a:pt x="27932" y="20122"/>
                    <a:pt x="27932" y="11561"/>
                  </a:cubicBezTo>
                  <a:cubicBezTo>
                    <a:pt x="27932" y="6966"/>
                    <a:pt x="26135" y="2834"/>
                    <a:pt x="23265" y="0"/>
                  </a:cubicBezTo>
                  <a:lnTo>
                    <a:pt x="23265" y="0"/>
                  </a:lnTo>
                  <a:cubicBezTo>
                    <a:pt x="25075" y="2286"/>
                    <a:pt x="26051" y="5132"/>
                    <a:pt x="26039" y="8049"/>
                  </a:cubicBezTo>
                  <a:cubicBezTo>
                    <a:pt x="26039" y="15038"/>
                    <a:pt x="20634" y="20693"/>
                    <a:pt x="13966" y="20693"/>
                  </a:cubicBezTo>
                  <a:cubicBezTo>
                    <a:pt x="7311" y="20693"/>
                    <a:pt x="1905" y="15038"/>
                    <a:pt x="1905" y="8049"/>
                  </a:cubicBezTo>
                  <a:cubicBezTo>
                    <a:pt x="1893" y="5132"/>
                    <a:pt x="2870" y="2286"/>
                    <a:pt x="4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4119698" y="1764058"/>
              <a:ext cx="909115" cy="862346"/>
            </a:xfrm>
            <a:custGeom>
              <a:avLst/>
              <a:gdLst/>
              <a:ahLst/>
              <a:cxnLst/>
              <a:rect l="l" t="t" r="r" b="b"/>
              <a:pathLst>
                <a:path w="23540" h="22329" extrusionOk="0">
                  <a:moveTo>
                    <a:pt x="11967" y="0"/>
                  </a:moveTo>
                  <a:lnTo>
                    <a:pt x="11967" y="0"/>
                  </a:lnTo>
                  <a:cubicBezTo>
                    <a:pt x="9466" y="2774"/>
                    <a:pt x="6299" y="4870"/>
                    <a:pt x="2775" y="6084"/>
                  </a:cubicBezTo>
                  <a:cubicBezTo>
                    <a:pt x="2799" y="5191"/>
                    <a:pt x="2763" y="4298"/>
                    <a:pt x="2668" y="3417"/>
                  </a:cubicBezTo>
                  <a:cubicBezTo>
                    <a:pt x="2263" y="5489"/>
                    <a:pt x="1656" y="7513"/>
                    <a:pt x="870" y="9478"/>
                  </a:cubicBezTo>
                  <a:cubicBezTo>
                    <a:pt x="668" y="9978"/>
                    <a:pt x="453" y="10478"/>
                    <a:pt x="84" y="10871"/>
                  </a:cubicBezTo>
                  <a:cubicBezTo>
                    <a:pt x="60" y="10894"/>
                    <a:pt x="25" y="10918"/>
                    <a:pt x="1" y="10942"/>
                  </a:cubicBezTo>
                  <a:cubicBezTo>
                    <a:pt x="417" y="15347"/>
                    <a:pt x="2989" y="19098"/>
                    <a:pt x="6597" y="20991"/>
                  </a:cubicBezTo>
                  <a:cubicBezTo>
                    <a:pt x="8285" y="21882"/>
                    <a:pt x="10144" y="22329"/>
                    <a:pt x="12002" y="22329"/>
                  </a:cubicBezTo>
                  <a:cubicBezTo>
                    <a:pt x="13891" y="22329"/>
                    <a:pt x="15780" y="21868"/>
                    <a:pt x="17491" y="20943"/>
                  </a:cubicBezTo>
                  <a:cubicBezTo>
                    <a:pt x="20444" y="19324"/>
                    <a:pt x="22635" y="16586"/>
                    <a:pt x="23539" y="13335"/>
                  </a:cubicBezTo>
                  <a:cubicBezTo>
                    <a:pt x="23170" y="12799"/>
                    <a:pt x="22944" y="12085"/>
                    <a:pt x="22813" y="11430"/>
                  </a:cubicBezTo>
                  <a:cubicBezTo>
                    <a:pt x="22396" y="9382"/>
                    <a:pt x="22230" y="7275"/>
                    <a:pt x="22349" y="5191"/>
                  </a:cubicBezTo>
                  <a:lnTo>
                    <a:pt x="22349" y="5191"/>
                  </a:lnTo>
                  <a:cubicBezTo>
                    <a:pt x="21670" y="5668"/>
                    <a:pt x="20884" y="5941"/>
                    <a:pt x="20063" y="5989"/>
                  </a:cubicBezTo>
                  <a:cubicBezTo>
                    <a:pt x="20372" y="5013"/>
                    <a:pt x="20587" y="4025"/>
                    <a:pt x="20706" y="3013"/>
                  </a:cubicBezTo>
                  <a:lnTo>
                    <a:pt x="20706" y="3013"/>
                  </a:lnTo>
                  <a:cubicBezTo>
                    <a:pt x="19241" y="3798"/>
                    <a:pt x="17634" y="4287"/>
                    <a:pt x="15979" y="4429"/>
                  </a:cubicBezTo>
                  <a:lnTo>
                    <a:pt x="16681" y="1679"/>
                  </a:lnTo>
                  <a:lnTo>
                    <a:pt x="16681" y="1679"/>
                  </a:lnTo>
                  <a:cubicBezTo>
                    <a:pt x="15038" y="3155"/>
                    <a:pt x="13098" y="4251"/>
                    <a:pt x="10990" y="4882"/>
                  </a:cubicBezTo>
                  <a:cubicBezTo>
                    <a:pt x="11633" y="3334"/>
                    <a:pt x="11955" y="1679"/>
                    <a:pt x="119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116492" y="1674846"/>
              <a:ext cx="933021" cy="604712"/>
            </a:xfrm>
            <a:custGeom>
              <a:avLst/>
              <a:gdLst/>
              <a:ahLst/>
              <a:cxnLst/>
              <a:rect l="l" t="t" r="r" b="b"/>
              <a:pathLst>
                <a:path w="24159" h="15658" extrusionOk="0">
                  <a:moveTo>
                    <a:pt x="12073" y="0"/>
                  </a:moveTo>
                  <a:cubicBezTo>
                    <a:pt x="8501" y="0"/>
                    <a:pt x="5251" y="1489"/>
                    <a:pt x="2786" y="3941"/>
                  </a:cubicBezTo>
                  <a:cubicBezTo>
                    <a:pt x="977" y="6227"/>
                    <a:pt x="0" y="9073"/>
                    <a:pt x="12" y="11990"/>
                  </a:cubicBezTo>
                  <a:cubicBezTo>
                    <a:pt x="12" y="12419"/>
                    <a:pt x="36" y="12835"/>
                    <a:pt x="84" y="13252"/>
                  </a:cubicBezTo>
                  <a:cubicBezTo>
                    <a:pt x="108" y="13228"/>
                    <a:pt x="143" y="13204"/>
                    <a:pt x="167" y="13181"/>
                  </a:cubicBezTo>
                  <a:cubicBezTo>
                    <a:pt x="536" y="12788"/>
                    <a:pt x="762" y="12288"/>
                    <a:pt x="953" y="11788"/>
                  </a:cubicBezTo>
                  <a:cubicBezTo>
                    <a:pt x="1739" y="9823"/>
                    <a:pt x="2346" y="7787"/>
                    <a:pt x="2751" y="5727"/>
                  </a:cubicBezTo>
                  <a:cubicBezTo>
                    <a:pt x="2846" y="6608"/>
                    <a:pt x="2882" y="7501"/>
                    <a:pt x="2846" y="8394"/>
                  </a:cubicBezTo>
                  <a:cubicBezTo>
                    <a:pt x="6382" y="7180"/>
                    <a:pt x="9549" y="5084"/>
                    <a:pt x="12050" y="2310"/>
                  </a:cubicBezTo>
                  <a:lnTo>
                    <a:pt x="12050" y="2310"/>
                  </a:lnTo>
                  <a:cubicBezTo>
                    <a:pt x="12038" y="3989"/>
                    <a:pt x="11716" y="5644"/>
                    <a:pt x="11073" y="7192"/>
                  </a:cubicBezTo>
                  <a:cubicBezTo>
                    <a:pt x="13181" y="6561"/>
                    <a:pt x="15121" y="5465"/>
                    <a:pt x="16764" y="3989"/>
                  </a:cubicBezTo>
                  <a:lnTo>
                    <a:pt x="16764" y="3989"/>
                  </a:lnTo>
                  <a:lnTo>
                    <a:pt x="16062" y="6739"/>
                  </a:lnTo>
                  <a:cubicBezTo>
                    <a:pt x="17717" y="6597"/>
                    <a:pt x="19324" y="6108"/>
                    <a:pt x="20789" y="5323"/>
                  </a:cubicBezTo>
                  <a:lnTo>
                    <a:pt x="20789" y="5323"/>
                  </a:lnTo>
                  <a:cubicBezTo>
                    <a:pt x="20682" y="6335"/>
                    <a:pt x="20455" y="7335"/>
                    <a:pt x="20146" y="8299"/>
                  </a:cubicBezTo>
                  <a:cubicBezTo>
                    <a:pt x="20967" y="8251"/>
                    <a:pt x="21753" y="7978"/>
                    <a:pt x="22432" y="7501"/>
                  </a:cubicBezTo>
                  <a:lnTo>
                    <a:pt x="22432" y="7501"/>
                  </a:lnTo>
                  <a:cubicBezTo>
                    <a:pt x="22325" y="9597"/>
                    <a:pt x="22479" y="11692"/>
                    <a:pt x="22896" y="13740"/>
                  </a:cubicBezTo>
                  <a:cubicBezTo>
                    <a:pt x="23027" y="14407"/>
                    <a:pt x="23241" y="15109"/>
                    <a:pt x="23622" y="15657"/>
                  </a:cubicBezTo>
                  <a:cubicBezTo>
                    <a:pt x="23968" y="14467"/>
                    <a:pt x="24146" y="13228"/>
                    <a:pt x="24146" y="12002"/>
                  </a:cubicBezTo>
                  <a:cubicBezTo>
                    <a:pt x="24158" y="9073"/>
                    <a:pt x="23182" y="6239"/>
                    <a:pt x="21372" y="3941"/>
                  </a:cubicBezTo>
                  <a:cubicBezTo>
                    <a:pt x="18908" y="1489"/>
                    <a:pt x="15645" y="0"/>
                    <a:pt x="12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132327" y="2011148"/>
              <a:ext cx="890770" cy="265242"/>
            </a:xfrm>
            <a:custGeom>
              <a:avLst/>
              <a:gdLst/>
              <a:ahLst/>
              <a:cxnLst/>
              <a:rect l="l" t="t" r="r" b="b"/>
              <a:pathLst>
                <a:path w="23065" h="6868" extrusionOk="0">
                  <a:moveTo>
                    <a:pt x="20793" y="0"/>
                  </a:moveTo>
                  <a:cubicBezTo>
                    <a:pt x="20671" y="0"/>
                    <a:pt x="20548" y="14"/>
                    <a:pt x="20426" y="44"/>
                  </a:cubicBezTo>
                  <a:cubicBezTo>
                    <a:pt x="17819" y="686"/>
                    <a:pt x="15152" y="1044"/>
                    <a:pt x="12473" y="1091"/>
                  </a:cubicBezTo>
                  <a:cubicBezTo>
                    <a:pt x="12294" y="1091"/>
                    <a:pt x="12128" y="1175"/>
                    <a:pt x="12009" y="1306"/>
                  </a:cubicBezTo>
                  <a:cubicBezTo>
                    <a:pt x="11884" y="1454"/>
                    <a:pt x="11708" y="1529"/>
                    <a:pt x="11532" y="1529"/>
                  </a:cubicBezTo>
                  <a:cubicBezTo>
                    <a:pt x="11357" y="1529"/>
                    <a:pt x="11181" y="1454"/>
                    <a:pt x="11056" y="1306"/>
                  </a:cubicBezTo>
                  <a:cubicBezTo>
                    <a:pt x="10937" y="1175"/>
                    <a:pt x="10770" y="1091"/>
                    <a:pt x="10580" y="1091"/>
                  </a:cubicBezTo>
                  <a:cubicBezTo>
                    <a:pt x="7901" y="1044"/>
                    <a:pt x="5234" y="686"/>
                    <a:pt x="2638" y="44"/>
                  </a:cubicBezTo>
                  <a:cubicBezTo>
                    <a:pt x="2517" y="14"/>
                    <a:pt x="2395" y="0"/>
                    <a:pt x="2274" y="0"/>
                  </a:cubicBezTo>
                  <a:cubicBezTo>
                    <a:pt x="1108" y="0"/>
                    <a:pt x="0" y="1289"/>
                    <a:pt x="162" y="2734"/>
                  </a:cubicBezTo>
                  <a:cubicBezTo>
                    <a:pt x="329" y="4342"/>
                    <a:pt x="1364" y="6211"/>
                    <a:pt x="4472" y="6711"/>
                  </a:cubicBezTo>
                  <a:cubicBezTo>
                    <a:pt x="5152" y="6820"/>
                    <a:pt x="5761" y="6868"/>
                    <a:pt x="6306" y="6868"/>
                  </a:cubicBezTo>
                  <a:cubicBezTo>
                    <a:pt x="9530" y="6868"/>
                    <a:pt x="10518" y="5182"/>
                    <a:pt x="10782" y="4306"/>
                  </a:cubicBezTo>
                  <a:cubicBezTo>
                    <a:pt x="10866" y="3961"/>
                    <a:pt x="11163" y="3699"/>
                    <a:pt x="11520" y="3687"/>
                  </a:cubicBezTo>
                  <a:lnTo>
                    <a:pt x="11532" y="3687"/>
                  </a:lnTo>
                  <a:cubicBezTo>
                    <a:pt x="11890" y="3699"/>
                    <a:pt x="12199" y="3949"/>
                    <a:pt x="12282" y="4306"/>
                  </a:cubicBezTo>
                  <a:cubicBezTo>
                    <a:pt x="12537" y="5182"/>
                    <a:pt x="13523" y="6868"/>
                    <a:pt x="16747" y="6868"/>
                  </a:cubicBezTo>
                  <a:cubicBezTo>
                    <a:pt x="17292" y="6868"/>
                    <a:pt x="17901" y="6820"/>
                    <a:pt x="18581" y="6711"/>
                  </a:cubicBezTo>
                  <a:cubicBezTo>
                    <a:pt x="21688" y="6211"/>
                    <a:pt x="22724" y="4354"/>
                    <a:pt x="22903" y="2734"/>
                  </a:cubicBezTo>
                  <a:cubicBezTo>
                    <a:pt x="23065" y="1279"/>
                    <a:pt x="21958" y="0"/>
                    <a:pt x="20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219568" y="2070739"/>
              <a:ext cx="285981" cy="138221"/>
            </a:xfrm>
            <a:custGeom>
              <a:avLst/>
              <a:gdLst/>
              <a:ahLst/>
              <a:cxnLst/>
              <a:rect l="l" t="t" r="r" b="b"/>
              <a:pathLst>
                <a:path w="7405" h="3579" extrusionOk="0">
                  <a:moveTo>
                    <a:pt x="965" y="0"/>
                  </a:moveTo>
                  <a:cubicBezTo>
                    <a:pt x="444" y="0"/>
                    <a:pt x="1" y="434"/>
                    <a:pt x="22" y="977"/>
                  </a:cubicBezTo>
                  <a:cubicBezTo>
                    <a:pt x="58" y="1894"/>
                    <a:pt x="606" y="3108"/>
                    <a:pt x="3070" y="3489"/>
                  </a:cubicBezTo>
                  <a:cubicBezTo>
                    <a:pt x="3471" y="3551"/>
                    <a:pt x="3836" y="3579"/>
                    <a:pt x="4169" y="3579"/>
                  </a:cubicBezTo>
                  <a:cubicBezTo>
                    <a:pt x="5637" y="3579"/>
                    <a:pt x="6476" y="3038"/>
                    <a:pt x="6952" y="2465"/>
                  </a:cubicBezTo>
                  <a:cubicBezTo>
                    <a:pt x="7404" y="1918"/>
                    <a:pt x="7106" y="1072"/>
                    <a:pt x="6404" y="941"/>
                  </a:cubicBezTo>
                  <a:lnTo>
                    <a:pt x="1118" y="13"/>
                  </a:lnTo>
                  <a:cubicBezTo>
                    <a:pt x="1066" y="4"/>
                    <a:pt x="1015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4645273" y="2070739"/>
              <a:ext cx="286445" cy="138221"/>
            </a:xfrm>
            <a:custGeom>
              <a:avLst/>
              <a:gdLst/>
              <a:ahLst/>
              <a:cxnLst/>
              <a:rect l="l" t="t" r="r" b="b"/>
              <a:pathLst>
                <a:path w="7417" h="3579" extrusionOk="0">
                  <a:moveTo>
                    <a:pt x="6443" y="0"/>
                  </a:moveTo>
                  <a:cubicBezTo>
                    <a:pt x="6392" y="0"/>
                    <a:pt x="6340" y="4"/>
                    <a:pt x="6287" y="13"/>
                  </a:cubicBezTo>
                  <a:lnTo>
                    <a:pt x="1025" y="941"/>
                  </a:lnTo>
                  <a:cubicBezTo>
                    <a:pt x="310" y="1072"/>
                    <a:pt x="1" y="1918"/>
                    <a:pt x="465" y="2465"/>
                  </a:cubicBezTo>
                  <a:cubicBezTo>
                    <a:pt x="940" y="3038"/>
                    <a:pt x="1780" y="3579"/>
                    <a:pt x="3247" y="3579"/>
                  </a:cubicBezTo>
                  <a:cubicBezTo>
                    <a:pt x="3580" y="3579"/>
                    <a:pt x="3946" y="3551"/>
                    <a:pt x="4346" y="3489"/>
                  </a:cubicBezTo>
                  <a:cubicBezTo>
                    <a:pt x="6811" y="3108"/>
                    <a:pt x="7359" y="1894"/>
                    <a:pt x="7394" y="977"/>
                  </a:cubicBezTo>
                  <a:cubicBezTo>
                    <a:pt x="7416" y="434"/>
                    <a:pt x="6972" y="0"/>
                    <a:pt x="6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4374433" y="2572413"/>
              <a:ext cx="420804" cy="124009"/>
            </a:xfrm>
            <a:custGeom>
              <a:avLst/>
              <a:gdLst/>
              <a:ahLst/>
              <a:cxnLst/>
              <a:rect l="l" t="t" r="r" b="b"/>
              <a:pathLst>
                <a:path w="10896" h="3211" extrusionOk="0">
                  <a:moveTo>
                    <a:pt x="10895" y="0"/>
                  </a:moveTo>
                  <a:cubicBezTo>
                    <a:pt x="9182" y="932"/>
                    <a:pt x="7289" y="1397"/>
                    <a:pt x="5397" y="1397"/>
                  </a:cubicBezTo>
                  <a:cubicBezTo>
                    <a:pt x="3542" y="1397"/>
                    <a:pt x="1687" y="950"/>
                    <a:pt x="1" y="60"/>
                  </a:cubicBezTo>
                  <a:lnTo>
                    <a:pt x="1" y="1917"/>
                  </a:lnTo>
                  <a:cubicBezTo>
                    <a:pt x="1239" y="2569"/>
                    <a:pt x="3008" y="3210"/>
                    <a:pt x="5160" y="3210"/>
                  </a:cubicBezTo>
                  <a:cubicBezTo>
                    <a:pt x="6858" y="3210"/>
                    <a:pt x="8794" y="2811"/>
                    <a:pt x="10895" y="1703"/>
                  </a:cubicBezTo>
                  <a:lnTo>
                    <a:pt x="10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4374433" y="2638144"/>
              <a:ext cx="420804" cy="233999"/>
            </a:xfrm>
            <a:custGeom>
              <a:avLst/>
              <a:gdLst/>
              <a:ahLst/>
              <a:cxnLst/>
              <a:rect l="l" t="t" r="r" b="b"/>
              <a:pathLst>
                <a:path w="10896" h="6059" extrusionOk="0">
                  <a:moveTo>
                    <a:pt x="10895" y="1"/>
                  </a:moveTo>
                  <a:cubicBezTo>
                    <a:pt x="8794" y="1109"/>
                    <a:pt x="6858" y="1508"/>
                    <a:pt x="5160" y="1508"/>
                  </a:cubicBezTo>
                  <a:cubicBezTo>
                    <a:pt x="3008" y="1508"/>
                    <a:pt x="1239" y="867"/>
                    <a:pt x="1" y="215"/>
                  </a:cubicBezTo>
                  <a:lnTo>
                    <a:pt x="1" y="4859"/>
                  </a:lnTo>
                  <a:cubicBezTo>
                    <a:pt x="1708" y="5659"/>
                    <a:pt x="3550" y="6058"/>
                    <a:pt x="5391" y="6058"/>
                  </a:cubicBezTo>
                  <a:cubicBezTo>
                    <a:pt x="7273" y="6058"/>
                    <a:pt x="9156" y="5642"/>
                    <a:pt x="10895" y="4811"/>
                  </a:cubicBezTo>
                  <a:lnTo>
                    <a:pt x="108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651164" y="3429970"/>
              <a:ext cx="1840668" cy="83728"/>
            </a:xfrm>
            <a:custGeom>
              <a:avLst/>
              <a:gdLst/>
              <a:ahLst/>
              <a:cxnLst/>
              <a:rect l="l" t="t" r="r" b="b"/>
              <a:pathLst>
                <a:path w="47661" h="2168" extrusionOk="0">
                  <a:moveTo>
                    <a:pt x="1548" y="1"/>
                  </a:moveTo>
                  <a:lnTo>
                    <a:pt x="0" y="2108"/>
                  </a:lnTo>
                  <a:lnTo>
                    <a:pt x="47661" y="2167"/>
                  </a:lnTo>
                  <a:lnTo>
                    <a:pt x="46054" y="10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651164" y="3511342"/>
              <a:ext cx="1840668" cy="730690"/>
            </a:xfrm>
            <a:custGeom>
              <a:avLst/>
              <a:gdLst/>
              <a:ahLst/>
              <a:cxnLst/>
              <a:rect l="l" t="t" r="r" b="b"/>
              <a:pathLst>
                <a:path w="47661" h="18920" extrusionOk="0">
                  <a:moveTo>
                    <a:pt x="0" y="1"/>
                  </a:moveTo>
                  <a:lnTo>
                    <a:pt x="6299" y="18920"/>
                  </a:lnTo>
                  <a:lnTo>
                    <a:pt x="42113" y="18920"/>
                  </a:lnTo>
                  <a:lnTo>
                    <a:pt x="47661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4385015" y="3742637"/>
              <a:ext cx="398249" cy="268139"/>
            </a:xfrm>
            <a:custGeom>
              <a:avLst/>
              <a:gdLst/>
              <a:ahLst/>
              <a:cxnLst/>
              <a:rect l="l" t="t" r="r" b="b"/>
              <a:pathLst>
                <a:path w="10312" h="6943" extrusionOk="0">
                  <a:moveTo>
                    <a:pt x="5156" y="1"/>
                  </a:moveTo>
                  <a:cubicBezTo>
                    <a:pt x="2310" y="1"/>
                    <a:pt x="1" y="1549"/>
                    <a:pt x="1" y="3465"/>
                  </a:cubicBezTo>
                  <a:cubicBezTo>
                    <a:pt x="1" y="5382"/>
                    <a:pt x="2310" y="6942"/>
                    <a:pt x="5156" y="6942"/>
                  </a:cubicBezTo>
                  <a:cubicBezTo>
                    <a:pt x="8002" y="6942"/>
                    <a:pt x="10311" y="5382"/>
                    <a:pt x="10311" y="3465"/>
                  </a:cubicBezTo>
                  <a:cubicBezTo>
                    <a:pt x="10311" y="1549"/>
                    <a:pt x="8002" y="1"/>
                    <a:pt x="5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4428230" y="2424807"/>
              <a:ext cx="295713" cy="16259"/>
            </a:xfrm>
            <a:custGeom>
              <a:avLst/>
              <a:gdLst/>
              <a:ahLst/>
              <a:cxnLst/>
              <a:rect l="l" t="t" r="r" b="b"/>
              <a:pathLst>
                <a:path w="7657" h="421" extrusionOk="0">
                  <a:moveTo>
                    <a:pt x="2906" y="1"/>
                  </a:moveTo>
                  <a:cubicBezTo>
                    <a:pt x="2596" y="1"/>
                    <a:pt x="2287" y="24"/>
                    <a:pt x="1977" y="24"/>
                  </a:cubicBezTo>
                  <a:cubicBezTo>
                    <a:pt x="1358" y="36"/>
                    <a:pt x="739" y="72"/>
                    <a:pt x="120" y="120"/>
                  </a:cubicBezTo>
                  <a:cubicBezTo>
                    <a:pt x="1" y="120"/>
                    <a:pt x="1" y="298"/>
                    <a:pt x="120" y="298"/>
                  </a:cubicBezTo>
                  <a:cubicBezTo>
                    <a:pt x="739" y="358"/>
                    <a:pt x="1358" y="382"/>
                    <a:pt x="1977" y="405"/>
                  </a:cubicBezTo>
                  <a:cubicBezTo>
                    <a:pt x="2225" y="405"/>
                    <a:pt x="2473" y="421"/>
                    <a:pt x="2720" y="421"/>
                  </a:cubicBezTo>
                  <a:cubicBezTo>
                    <a:pt x="2782" y="421"/>
                    <a:pt x="2844" y="420"/>
                    <a:pt x="2906" y="417"/>
                  </a:cubicBezTo>
                  <a:cubicBezTo>
                    <a:pt x="3216" y="405"/>
                    <a:pt x="3525" y="370"/>
                    <a:pt x="3835" y="358"/>
                  </a:cubicBezTo>
                  <a:lnTo>
                    <a:pt x="4299" y="358"/>
                  </a:lnTo>
                  <a:lnTo>
                    <a:pt x="4751" y="405"/>
                  </a:lnTo>
                  <a:cubicBezTo>
                    <a:pt x="4803" y="409"/>
                    <a:pt x="4856" y="411"/>
                    <a:pt x="4909" y="411"/>
                  </a:cubicBezTo>
                  <a:cubicBezTo>
                    <a:pt x="5015" y="411"/>
                    <a:pt x="5121" y="405"/>
                    <a:pt x="5216" y="405"/>
                  </a:cubicBezTo>
                  <a:lnTo>
                    <a:pt x="5680" y="393"/>
                  </a:lnTo>
                  <a:cubicBezTo>
                    <a:pt x="6299" y="370"/>
                    <a:pt x="6918" y="346"/>
                    <a:pt x="7538" y="298"/>
                  </a:cubicBezTo>
                  <a:cubicBezTo>
                    <a:pt x="7657" y="298"/>
                    <a:pt x="7657" y="120"/>
                    <a:pt x="7538" y="120"/>
                  </a:cubicBezTo>
                  <a:cubicBezTo>
                    <a:pt x="6918" y="72"/>
                    <a:pt x="6299" y="48"/>
                    <a:pt x="5680" y="24"/>
                  </a:cubicBezTo>
                  <a:lnTo>
                    <a:pt x="5216" y="12"/>
                  </a:lnTo>
                  <a:lnTo>
                    <a:pt x="4751" y="12"/>
                  </a:lnTo>
                  <a:lnTo>
                    <a:pt x="4299" y="60"/>
                  </a:lnTo>
                  <a:lnTo>
                    <a:pt x="3835" y="60"/>
                  </a:lnTo>
                  <a:cubicBezTo>
                    <a:pt x="3525" y="48"/>
                    <a:pt x="3216" y="12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4499484" y="2478180"/>
              <a:ext cx="154943" cy="27575"/>
            </a:xfrm>
            <a:custGeom>
              <a:avLst/>
              <a:gdLst/>
              <a:ahLst/>
              <a:cxnLst/>
              <a:rect l="l" t="t" r="r" b="b"/>
              <a:pathLst>
                <a:path w="4012" h="714" extrusionOk="0">
                  <a:moveTo>
                    <a:pt x="121" y="0"/>
                  </a:moveTo>
                  <a:cubicBezTo>
                    <a:pt x="55" y="0"/>
                    <a:pt x="0" y="78"/>
                    <a:pt x="37" y="143"/>
                  </a:cubicBezTo>
                  <a:cubicBezTo>
                    <a:pt x="156" y="285"/>
                    <a:pt x="311" y="404"/>
                    <a:pt x="489" y="464"/>
                  </a:cubicBezTo>
                  <a:cubicBezTo>
                    <a:pt x="656" y="535"/>
                    <a:pt x="823" y="583"/>
                    <a:pt x="990" y="619"/>
                  </a:cubicBezTo>
                  <a:cubicBezTo>
                    <a:pt x="1323" y="690"/>
                    <a:pt x="1668" y="714"/>
                    <a:pt x="2013" y="714"/>
                  </a:cubicBezTo>
                  <a:cubicBezTo>
                    <a:pt x="2347" y="714"/>
                    <a:pt x="2692" y="666"/>
                    <a:pt x="3026" y="607"/>
                  </a:cubicBezTo>
                  <a:cubicBezTo>
                    <a:pt x="3192" y="559"/>
                    <a:pt x="3359" y="512"/>
                    <a:pt x="3526" y="452"/>
                  </a:cubicBezTo>
                  <a:cubicBezTo>
                    <a:pt x="3692" y="393"/>
                    <a:pt x="3847" y="285"/>
                    <a:pt x="3966" y="143"/>
                  </a:cubicBezTo>
                  <a:cubicBezTo>
                    <a:pt x="4012" y="78"/>
                    <a:pt x="3959" y="0"/>
                    <a:pt x="3900" y="0"/>
                  </a:cubicBezTo>
                  <a:cubicBezTo>
                    <a:pt x="3882" y="0"/>
                    <a:pt x="3863" y="7"/>
                    <a:pt x="3847" y="23"/>
                  </a:cubicBezTo>
                  <a:cubicBezTo>
                    <a:pt x="3728" y="119"/>
                    <a:pt x="3585" y="178"/>
                    <a:pt x="3442" y="214"/>
                  </a:cubicBezTo>
                  <a:cubicBezTo>
                    <a:pt x="3287" y="262"/>
                    <a:pt x="3133" y="297"/>
                    <a:pt x="2978" y="321"/>
                  </a:cubicBezTo>
                  <a:cubicBezTo>
                    <a:pt x="2656" y="369"/>
                    <a:pt x="2335" y="393"/>
                    <a:pt x="2013" y="393"/>
                  </a:cubicBezTo>
                  <a:cubicBezTo>
                    <a:pt x="1692" y="393"/>
                    <a:pt x="1359" y="369"/>
                    <a:pt x="1049" y="333"/>
                  </a:cubicBezTo>
                  <a:cubicBezTo>
                    <a:pt x="882" y="309"/>
                    <a:pt x="728" y="273"/>
                    <a:pt x="585" y="226"/>
                  </a:cubicBezTo>
                  <a:cubicBezTo>
                    <a:pt x="442" y="190"/>
                    <a:pt x="299" y="119"/>
                    <a:pt x="192" y="23"/>
                  </a:cubicBezTo>
                  <a:lnTo>
                    <a:pt x="180" y="23"/>
                  </a:lnTo>
                  <a:cubicBezTo>
                    <a:pt x="161" y="7"/>
                    <a:pt x="140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4483418" y="2288710"/>
              <a:ext cx="180742" cy="50592"/>
            </a:xfrm>
            <a:custGeom>
              <a:avLst/>
              <a:gdLst/>
              <a:ahLst/>
              <a:cxnLst/>
              <a:rect l="l" t="t" r="r" b="b"/>
              <a:pathLst>
                <a:path w="4680" h="1310" extrusionOk="0">
                  <a:moveTo>
                    <a:pt x="715" y="0"/>
                  </a:moveTo>
                  <a:cubicBezTo>
                    <a:pt x="620" y="12"/>
                    <a:pt x="524" y="12"/>
                    <a:pt x="429" y="12"/>
                  </a:cubicBezTo>
                  <a:lnTo>
                    <a:pt x="286" y="12"/>
                  </a:lnTo>
                  <a:cubicBezTo>
                    <a:pt x="191" y="12"/>
                    <a:pt x="120" y="48"/>
                    <a:pt x="60" y="107"/>
                  </a:cubicBezTo>
                  <a:cubicBezTo>
                    <a:pt x="36" y="143"/>
                    <a:pt x="24" y="167"/>
                    <a:pt x="13" y="203"/>
                  </a:cubicBezTo>
                  <a:cubicBezTo>
                    <a:pt x="1" y="238"/>
                    <a:pt x="1" y="274"/>
                    <a:pt x="13" y="310"/>
                  </a:cubicBezTo>
                  <a:cubicBezTo>
                    <a:pt x="24" y="381"/>
                    <a:pt x="60" y="453"/>
                    <a:pt x="120" y="500"/>
                  </a:cubicBezTo>
                  <a:cubicBezTo>
                    <a:pt x="370" y="774"/>
                    <a:pt x="691" y="977"/>
                    <a:pt x="1048" y="1096"/>
                  </a:cubicBezTo>
                  <a:cubicBezTo>
                    <a:pt x="1453" y="1239"/>
                    <a:pt x="1882" y="1310"/>
                    <a:pt x="2310" y="1310"/>
                  </a:cubicBezTo>
                  <a:cubicBezTo>
                    <a:pt x="2739" y="1310"/>
                    <a:pt x="3156" y="1239"/>
                    <a:pt x="3561" y="1096"/>
                  </a:cubicBezTo>
                  <a:cubicBezTo>
                    <a:pt x="3763" y="1012"/>
                    <a:pt x="3953" y="917"/>
                    <a:pt x="4132" y="810"/>
                  </a:cubicBezTo>
                  <a:cubicBezTo>
                    <a:pt x="4227" y="750"/>
                    <a:pt x="4311" y="703"/>
                    <a:pt x="4394" y="631"/>
                  </a:cubicBezTo>
                  <a:cubicBezTo>
                    <a:pt x="4537" y="524"/>
                    <a:pt x="4680" y="405"/>
                    <a:pt x="4656" y="215"/>
                  </a:cubicBezTo>
                  <a:cubicBezTo>
                    <a:pt x="4641" y="34"/>
                    <a:pt x="4417" y="1"/>
                    <a:pt x="4209" y="1"/>
                  </a:cubicBezTo>
                  <a:cubicBezTo>
                    <a:pt x="4088" y="1"/>
                    <a:pt x="3972" y="12"/>
                    <a:pt x="3906" y="12"/>
                  </a:cubicBezTo>
                  <a:lnTo>
                    <a:pt x="2310" y="12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4983233" y="2204094"/>
              <a:ext cx="138453" cy="273043"/>
            </a:xfrm>
            <a:custGeom>
              <a:avLst/>
              <a:gdLst/>
              <a:ahLst/>
              <a:cxnLst/>
              <a:rect l="l" t="t" r="r" b="b"/>
              <a:pathLst>
                <a:path w="3585" h="7070" extrusionOk="0">
                  <a:moveTo>
                    <a:pt x="3501" y="1"/>
                  </a:moveTo>
                  <a:cubicBezTo>
                    <a:pt x="2727" y="227"/>
                    <a:pt x="1882" y="882"/>
                    <a:pt x="1215" y="1822"/>
                  </a:cubicBezTo>
                  <a:cubicBezTo>
                    <a:pt x="953" y="2763"/>
                    <a:pt x="584" y="3668"/>
                    <a:pt x="120" y="4537"/>
                  </a:cubicBezTo>
                  <a:cubicBezTo>
                    <a:pt x="1" y="5596"/>
                    <a:pt x="275" y="6489"/>
                    <a:pt x="929" y="6870"/>
                  </a:cubicBezTo>
                  <a:cubicBezTo>
                    <a:pt x="1160" y="7006"/>
                    <a:pt x="1415" y="7069"/>
                    <a:pt x="1686" y="7069"/>
                  </a:cubicBezTo>
                  <a:cubicBezTo>
                    <a:pt x="2060" y="7069"/>
                    <a:pt x="2463" y="6948"/>
                    <a:pt x="2870" y="6728"/>
                  </a:cubicBezTo>
                  <a:cubicBezTo>
                    <a:pt x="3001" y="6275"/>
                    <a:pt x="3120" y="5823"/>
                    <a:pt x="3215" y="5358"/>
                  </a:cubicBezTo>
                  <a:lnTo>
                    <a:pt x="3215" y="5358"/>
                  </a:lnTo>
                  <a:cubicBezTo>
                    <a:pt x="2939" y="5543"/>
                    <a:pt x="2638" y="5643"/>
                    <a:pt x="2354" y="5643"/>
                  </a:cubicBezTo>
                  <a:cubicBezTo>
                    <a:pt x="2197" y="5643"/>
                    <a:pt x="2045" y="5612"/>
                    <a:pt x="1906" y="5549"/>
                  </a:cubicBezTo>
                  <a:cubicBezTo>
                    <a:pt x="1144" y="5192"/>
                    <a:pt x="953" y="4001"/>
                    <a:pt x="1477" y="2894"/>
                  </a:cubicBezTo>
                  <a:cubicBezTo>
                    <a:pt x="1897" y="2002"/>
                    <a:pt x="2650" y="1434"/>
                    <a:pt x="3319" y="1434"/>
                  </a:cubicBezTo>
                  <a:cubicBezTo>
                    <a:pt x="3410" y="1434"/>
                    <a:pt x="3498" y="1444"/>
                    <a:pt x="3584" y="1465"/>
                  </a:cubicBezTo>
                  <a:cubicBezTo>
                    <a:pt x="3584" y="977"/>
                    <a:pt x="3549" y="489"/>
                    <a:pt x="3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020038" y="2259436"/>
              <a:ext cx="102111" cy="162590"/>
            </a:xfrm>
            <a:custGeom>
              <a:avLst/>
              <a:gdLst/>
              <a:ahLst/>
              <a:cxnLst/>
              <a:rect l="l" t="t" r="r" b="b"/>
              <a:pathLst>
                <a:path w="2644" h="4210" extrusionOk="0">
                  <a:moveTo>
                    <a:pt x="2375" y="1"/>
                  </a:moveTo>
                  <a:cubicBezTo>
                    <a:pt x="1697" y="1"/>
                    <a:pt x="944" y="569"/>
                    <a:pt x="524" y="1461"/>
                  </a:cubicBezTo>
                  <a:cubicBezTo>
                    <a:pt x="0" y="2568"/>
                    <a:pt x="191" y="3759"/>
                    <a:pt x="953" y="4116"/>
                  </a:cubicBezTo>
                  <a:cubicBezTo>
                    <a:pt x="1092" y="4179"/>
                    <a:pt x="1244" y="4210"/>
                    <a:pt x="1401" y="4210"/>
                  </a:cubicBezTo>
                  <a:cubicBezTo>
                    <a:pt x="1686" y="4210"/>
                    <a:pt x="1990" y="4110"/>
                    <a:pt x="2274" y="3925"/>
                  </a:cubicBezTo>
                  <a:cubicBezTo>
                    <a:pt x="2524" y="2759"/>
                    <a:pt x="2643" y="1556"/>
                    <a:pt x="2643" y="365"/>
                  </a:cubicBezTo>
                  <a:cubicBezTo>
                    <a:pt x="2643" y="258"/>
                    <a:pt x="2643" y="139"/>
                    <a:pt x="2643" y="32"/>
                  </a:cubicBezTo>
                  <a:cubicBezTo>
                    <a:pt x="2556" y="11"/>
                    <a:pt x="2466" y="1"/>
                    <a:pt x="2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4043849" y="2202240"/>
              <a:ext cx="144400" cy="274974"/>
            </a:xfrm>
            <a:custGeom>
              <a:avLst/>
              <a:gdLst/>
              <a:ahLst/>
              <a:cxnLst/>
              <a:rect l="l" t="t" r="r" b="b"/>
              <a:pathLst>
                <a:path w="3739" h="7120" extrusionOk="0">
                  <a:moveTo>
                    <a:pt x="95" y="1"/>
                  </a:moveTo>
                  <a:cubicBezTo>
                    <a:pt x="36" y="501"/>
                    <a:pt x="12" y="1013"/>
                    <a:pt x="0" y="1525"/>
                  </a:cubicBezTo>
                  <a:cubicBezTo>
                    <a:pt x="97" y="1498"/>
                    <a:pt x="196" y="1486"/>
                    <a:pt x="298" y="1486"/>
                  </a:cubicBezTo>
                  <a:cubicBezTo>
                    <a:pt x="971" y="1486"/>
                    <a:pt x="1718" y="2052"/>
                    <a:pt x="2131" y="2942"/>
                  </a:cubicBezTo>
                  <a:cubicBezTo>
                    <a:pt x="2655" y="4049"/>
                    <a:pt x="2465" y="5240"/>
                    <a:pt x="1715" y="5597"/>
                  </a:cubicBezTo>
                  <a:cubicBezTo>
                    <a:pt x="1568" y="5664"/>
                    <a:pt x="1415" y="5695"/>
                    <a:pt x="1257" y="5695"/>
                  </a:cubicBezTo>
                  <a:cubicBezTo>
                    <a:pt x="966" y="5695"/>
                    <a:pt x="663" y="5587"/>
                    <a:pt x="369" y="5394"/>
                  </a:cubicBezTo>
                  <a:lnTo>
                    <a:pt x="369" y="5394"/>
                  </a:lnTo>
                  <a:cubicBezTo>
                    <a:pt x="465" y="5811"/>
                    <a:pt x="560" y="6216"/>
                    <a:pt x="679" y="6621"/>
                  </a:cubicBezTo>
                  <a:cubicBezTo>
                    <a:pt x="1174" y="6943"/>
                    <a:pt x="1678" y="7119"/>
                    <a:pt x="2135" y="7119"/>
                  </a:cubicBezTo>
                  <a:cubicBezTo>
                    <a:pt x="2404" y="7119"/>
                    <a:pt x="2657" y="7058"/>
                    <a:pt x="2882" y="6930"/>
                  </a:cubicBezTo>
                  <a:cubicBezTo>
                    <a:pt x="3453" y="6597"/>
                    <a:pt x="3739" y="5883"/>
                    <a:pt x="3727" y="5013"/>
                  </a:cubicBezTo>
                  <a:cubicBezTo>
                    <a:pt x="3060" y="3906"/>
                    <a:pt x="2560" y="2704"/>
                    <a:pt x="2262" y="1442"/>
                  </a:cubicBezTo>
                  <a:cubicBezTo>
                    <a:pt x="1596" y="656"/>
                    <a:pt x="810" y="144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4043385" y="2259282"/>
              <a:ext cx="103038" cy="162938"/>
            </a:xfrm>
            <a:custGeom>
              <a:avLst/>
              <a:gdLst/>
              <a:ahLst/>
              <a:cxnLst/>
              <a:rect l="l" t="t" r="r" b="b"/>
              <a:pathLst>
                <a:path w="2668" h="4219" extrusionOk="0">
                  <a:moveTo>
                    <a:pt x="296" y="1"/>
                  </a:moveTo>
                  <a:cubicBezTo>
                    <a:pt x="199" y="1"/>
                    <a:pt x="104" y="12"/>
                    <a:pt x="12" y="36"/>
                  </a:cubicBezTo>
                  <a:cubicBezTo>
                    <a:pt x="12" y="155"/>
                    <a:pt x="12" y="262"/>
                    <a:pt x="12" y="369"/>
                  </a:cubicBezTo>
                  <a:cubicBezTo>
                    <a:pt x="0" y="1560"/>
                    <a:pt x="131" y="2751"/>
                    <a:pt x="381" y="3917"/>
                  </a:cubicBezTo>
                  <a:cubicBezTo>
                    <a:pt x="667" y="4110"/>
                    <a:pt x="973" y="4218"/>
                    <a:pt x="1266" y="4218"/>
                  </a:cubicBezTo>
                  <a:cubicBezTo>
                    <a:pt x="1425" y="4218"/>
                    <a:pt x="1580" y="4187"/>
                    <a:pt x="1727" y="4120"/>
                  </a:cubicBezTo>
                  <a:cubicBezTo>
                    <a:pt x="2477" y="3763"/>
                    <a:pt x="2667" y="2572"/>
                    <a:pt x="2143" y="1465"/>
                  </a:cubicBezTo>
                  <a:cubicBezTo>
                    <a:pt x="1727" y="569"/>
                    <a:pt x="972" y="1"/>
                    <a:pt x="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4792877" y="2874498"/>
              <a:ext cx="59359" cy="59359"/>
            </a:xfrm>
            <a:custGeom>
              <a:avLst/>
              <a:gdLst/>
              <a:ahLst/>
              <a:cxnLst/>
              <a:rect l="l" t="t" r="r" b="b"/>
              <a:pathLst>
                <a:path w="1537" h="1537" extrusionOk="0">
                  <a:moveTo>
                    <a:pt x="763" y="1"/>
                  </a:moveTo>
                  <a:cubicBezTo>
                    <a:pt x="346" y="1"/>
                    <a:pt x="1" y="346"/>
                    <a:pt x="1" y="775"/>
                  </a:cubicBezTo>
                  <a:cubicBezTo>
                    <a:pt x="1" y="1203"/>
                    <a:pt x="346" y="1537"/>
                    <a:pt x="763" y="1537"/>
                  </a:cubicBezTo>
                  <a:cubicBezTo>
                    <a:pt x="1191" y="1537"/>
                    <a:pt x="1536" y="1203"/>
                    <a:pt x="1536" y="775"/>
                  </a:cubicBezTo>
                  <a:cubicBezTo>
                    <a:pt x="1536" y="346"/>
                    <a:pt x="1191" y="1"/>
                    <a:pt x="763" y="1"/>
                  </a:cubicBezTo>
                  <a:close/>
                </a:path>
              </a:pathLst>
            </a:custGeom>
            <a:solidFill>
              <a:srgbClr val="3A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4328476" y="2874498"/>
              <a:ext cx="59359" cy="59359"/>
            </a:xfrm>
            <a:custGeom>
              <a:avLst/>
              <a:gdLst/>
              <a:ahLst/>
              <a:cxnLst/>
              <a:rect l="l" t="t" r="r" b="b"/>
              <a:pathLst>
                <a:path w="1537" h="1537" extrusionOk="0">
                  <a:moveTo>
                    <a:pt x="774" y="1"/>
                  </a:moveTo>
                  <a:cubicBezTo>
                    <a:pt x="345" y="1"/>
                    <a:pt x="0" y="346"/>
                    <a:pt x="0" y="775"/>
                  </a:cubicBezTo>
                  <a:cubicBezTo>
                    <a:pt x="0" y="1203"/>
                    <a:pt x="345" y="1537"/>
                    <a:pt x="774" y="1537"/>
                  </a:cubicBezTo>
                  <a:cubicBezTo>
                    <a:pt x="1191" y="1537"/>
                    <a:pt x="1536" y="1203"/>
                    <a:pt x="1536" y="775"/>
                  </a:cubicBezTo>
                  <a:cubicBezTo>
                    <a:pt x="1536" y="346"/>
                    <a:pt x="1191" y="1"/>
                    <a:pt x="774" y="1"/>
                  </a:cubicBezTo>
                  <a:close/>
                </a:path>
              </a:pathLst>
            </a:custGeom>
            <a:solidFill>
              <a:srgbClr val="3A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4822305" y="2904390"/>
              <a:ext cx="39" cy="381681"/>
            </a:xfrm>
            <a:custGeom>
              <a:avLst/>
              <a:gdLst/>
              <a:ahLst/>
              <a:cxnLst/>
              <a:rect l="l" t="t" r="r" b="b"/>
              <a:pathLst>
                <a:path w="1" h="9883" extrusionOk="0">
                  <a:moveTo>
                    <a:pt x="1" y="1"/>
                  </a:moveTo>
                  <a:lnTo>
                    <a:pt x="1" y="9883"/>
                  </a:lnTo>
                </a:path>
              </a:pathLst>
            </a:custGeom>
            <a:solidFill>
              <a:srgbClr val="251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4822305" y="2904390"/>
              <a:ext cx="39" cy="381681"/>
            </a:xfrm>
            <a:custGeom>
              <a:avLst/>
              <a:gdLst/>
              <a:ahLst/>
              <a:cxnLst/>
              <a:rect l="l" t="t" r="r" b="b"/>
              <a:pathLst>
                <a:path w="1" h="9883" fill="none" extrusionOk="0">
                  <a:moveTo>
                    <a:pt x="1" y="1"/>
                  </a:moveTo>
                  <a:lnTo>
                    <a:pt x="1" y="9883"/>
                  </a:lnTo>
                </a:path>
              </a:pathLst>
            </a:custGeom>
            <a:noFill/>
            <a:ln w="7150" cap="rnd" cmpd="sng">
              <a:solidFill>
                <a:srgbClr val="C3AE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4358367" y="2904390"/>
              <a:ext cx="39" cy="381681"/>
            </a:xfrm>
            <a:custGeom>
              <a:avLst/>
              <a:gdLst/>
              <a:ahLst/>
              <a:cxnLst/>
              <a:rect l="l" t="t" r="r" b="b"/>
              <a:pathLst>
                <a:path w="1" h="9883" extrusionOk="0">
                  <a:moveTo>
                    <a:pt x="0" y="1"/>
                  </a:moveTo>
                  <a:lnTo>
                    <a:pt x="0" y="9883"/>
                  </a:lnTo>
                </a:path>
              </a:pathLst>
            </a:custGeom>
            <a:solidFill>
              <a:srgbClr val="251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4358367" y="2904390"/>
              <a:ext cx="39" cy="381681"/>
            </a:xfrm>
            <a:custGeom>
              <a:avLst/>
              <a:gdLst/>
              <a:ahLst/>
              <a:cxnLst/>
              <a:rect l="l" t="t" r="r" b="b"/>
              <a:pathLst>
                <a:path w="1" h="9883" fill="none" extrusionOk="0">
                  <a:moveTo>
                    <a:pt x="0" y="1"/>
                  </a:moveTo>
                  <a:lnTo>
                    <a:pt x="0" y="9883"/>
                  </a:lnTo>
                </a:path>
              </a:pathLst>
            </a:custGeom>
            <a:noFill/>
            <a:ln w="7150" cap="rnd" cmpd="sng">
              <a:solidFill>
                <a:srgbClr val="C3AE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4796082" y="3277305"/>
              <a:ext cx="52948" cy="80059"/>
            </a:xfrm>
            <a:custGeom>
              <a:avLst/>
              <a:gdLst/>
              <a:ahLst/>
              <a:cxnLst/>
              <a:rect l="l" t="t" r="r" b="b"/>
              <a:pathLst>
                <a:path w="1371" h="2073" extrusionOk="0">
                  <a:moveTo>
                    <a:pt x="144" y="1"/>
                  </a:moveTo>
                  <a:lnTo>
                    <a:pt x="25" y="1358"/>
                  </a:lnTo>
                  <a:cubicBezTo>
                    <a:pt x="1" y="1739"/>
                    <a:pt x="299" y="2072"/>
                    <a:pt x="680" y="2072"/>
                  </a:cubicBezTo>
                  <a:cubicBezTo>
                    <a:pt x="1061" y="2072"/>
                    <a:pt x="1370" y="1739"/>
                    <a:pt x="1334" y="1358"/>
                  </a:cubicBezTo>
                  <a:lnTo>
                    <a:pt x="1215" y="1"/>
                  </a:lnTo>
                  <a:close/>
                </a:path>
              </a:pathLst>
            </a:custGeom>
            <a:solidFill>
              <a:srgbClr val="3A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4331681" y="3277305"/>
              <a:ext cx="52909" cy="80059"/>
            </a:xfrm>
            <a:custGeom>
              <a:avLst/>
              <a:gdLst/>
              <a:ahLst/>
              <a:cxnLst/>
              <a:rect l="l" t="t" r="r" b="b"/>
              <a:pathLst>
                <a:path w="1370" h="2073" extrusionOk="0">
                  <a:moveTo>
                    <a:pt x="155" y="1"/>
                  </a:moveTo>
                  <a:lnTo>
                    <a:pt x="36" y="1358"/>
                  </a:lnTo>
                  <a:cubicBezTo>
                    <a:pt x="1" y="1739"/>
                    <a:pt x="310" y="2072"/>
                    <a:pt x="691" y="2072"/>
                  </a:cubicBezTo>
                  <a:cubicBezTo>
                    <a:pt x="1072" y="2072"/>
                    <a:pt x="1370" y="1739"/>
                    <a:pt x="1346" y="1358"/>
                  </a:cubicBezTo>
                  <a:lnTo>
                    <a:pt x="1227" y="1"/>
                  </a:lnTo>
                  <a:close/>
                </a:path>
              </a:pathLst>
            </a:custGeom>
            <a:solidFill>
              <a:srgbClr val="3A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3403303" y="1995353"/>
              <a:ext cx="2283060" cy="2283021"/>
            </a:xfrm>
            <a:custGeom>
              <a:avLst/>
              <a:gdLst/>
              <a:ahLst/>
              <a:cxnLst/>
              <a:rect l="l" t="t" r="r" b="b"/>
              <a:pathLst>
                <a:path w="59116" h="59115" fill="none" extrusionOk="0">
                  <a:moveTo>
                    <a:pt x="1" y="0"/>
                  </a:moveTo>
                  <a:lnTo>
                    <a:pt x="59115" y="59115"/>
                  </a:lnTo>
                </a:path>
              </a:pathLst>
            </a:custGeom>
            <a:solidFill>
              <a:schemeClr val="accent6"/>
            </a:solidFill>
            <a:ln w="6400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>
            <a:off x="442712" y="1753875"/>
            <a:ext cx="1296065" cy="666258"/>
            <a:chOff x="442712" y="1296675"/>
            <a:chExt cx="1296065" cy="666258"/>
          </a:xfrm>
        </p:grpSpPr>
        <p:sp>
          <p:nvSpPr>
            <p:cNvPr id="1281" name="Google Shape;1281;p25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2" name="Google Shape;1282;p25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>
            <a:off x="7405297" y="1753875"/>
            <a:ext cx="1296003" cy="666258"/>
            <a:chOff x="7405297" y="1296675"/>
            <a:chExt cx="1296003" cy="666258"/>
          </a:xfrm>
        </p:grpSpPr>
        <p:sp>
          <p:nvSpPr>
            <p:cNvPr id="1284" name="Google Shape;1284;p25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5" name="Google Shape;1285;p25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>
            <a:off x="442712" y="3337568"/>
            <a:ext cx="1296065" cy="666258"/>
            <a:chOff x="442712" y="2651768"/>
            <a:chExt cx="1296065" cy="666258"/>
          </a:xfrm>
        </p:grpSpPr>
        <p:sp>
          <p:nvSpPr>
            <p:cNvPr id="1287" name="Google Shape;1287;p25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88" name="Google Shape;1288;p25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89" name="Google Shape;1289;p25"/>
          <p:cNvGrpSpPr/>
          <p:nvPr/>
        </p:nvGrpSpPr>
        <p:grpSpPr>
          <a:xfrm>
            <a:off x="7405297" y="3337572"/>
            <a:ext cx="1296003" cy="666255"/>
            <a:chOff x="7405297" y="2651772"/>
            <a:chExt cx="1296003" cy="666255"/>
          </a:xfrm>
        </p:grpSpPr>
        <p:sp>
          <p:nvSpPr>
            <p:cNvPr id="1290" name="Google Shape;1290;p2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91" name="Google Shape;1291;p25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297" name="Google Shape;1297;p26"/>
          <p:cNvGrpSpPr/>
          <p:nvPr/>
        </p:nvGrpSpPr>
        <p:grpSpPr>
          <a:xfrm>
            <a:off x="1368449" y="1322092"/>
            <a:ext cx="6379564" cy="1519332"/>
            <a:chOff x="1368449" y="1322092"/>
            <a:chExt cx="6379564" cy="1519332"/>
          </a:xfrm>
        </p:grpSpPr>
        <p:grpSp>
          <p:nvGrpSpPr>
            <p:cNvPr id="1298" name="Google Shape;1298;p26"/>
            <p:cNvGrpSpPr/>
            <p:nvPr/>
          </p:nvGrpSpPr>
          <p:grpSpPr>
            <a:xfrm>
              <a:off x="1368449" y="1322092"/>
              <a:ext cx="1520045" cy="1482479"/>
              <a:chOff x="1368449" y="1322092"/>
              <a:chExt cx="1520045" cy="1482479"/>
            </a:xfrm>
          </p:grpSpPr>
          <p:grpSp>
            <p:nvGrpSpPr>
              <p:cNvPr id="1299" name="Google Shape;1299;p26"/>
              <p:cNvGrpSpPr/>
              <p:nvPr/>
            </p:nvGrpSpPr>
            <p:grpSpPr>
              <a:xfrm>
                <a:off x="1368449" y="1871157"/>
                <a:ext cx="400002" cy="338745"/>
                <a:chOff x="2206649" y="1490157"/>
                <a:chExt cx="400002" cy="338745"/>
              </a:xfrm>
            </p:grpSpPr>
            <p:sp>
              <p:nvSpPr>
                <p:cNvPr id="1300" name="Google Shape;1300;p26"/>
                <p:cNvSpPr/>
                <p:nvPr/>
              </p:nvSpPr>
              <p:spPr>
                <a:xfrm>
                  <a:off x="2206649" y="1490157"/>
                  <a:ext cx="307472" cy="33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1" h="10258" extrusionOk="0">
                      <a:moveTo>
                        <a:pt x="4763" y="0"/>
                      </a:moveTo>
                      <a:lnTo>
                        <a:pt x="4441" y="441"/>
                      </a:lnTo>
                      <a:cubicBezTo>
                        <a:pt x="3858" y="1131"/>
                        <a:pt x="3001" y="1536"/>
                        <a:pt x="2096" y="1548"/>
                      </a:cubicBezTo>
                      <a:cubicBezTo>
                        <a:pt x="1643" y="1536"/>
                        <a:pt x="1203" y="1453"/>
                        <a:pt x="786" y="1286"/>
                      </a:cubicBezTo>
                      <a:lnTo>
                        <a:pt x="286" y="1107"/>
                      </a:lnTo>
                      <a:lnTo>
                        <a:pt x="262" y="1643"/>
                      </a:lnTo>
                      <a:cubicBezTo>
                        <a:pt x="250" y="1846"/>
                        <a:pt x="0" y="6858"/>
                        <a:pt x="2155" y="9132"/>
                      </a:cubicBezTo>
                      <a:cubicBezTo>
                        <a:pt x="2864" y="9882"/>
                        <a:pt x="3813" y="10257"/>
                        <a:pt x="4763" y="10257"/>
                      </a:cubicBezTo>
                      <a:cubicBezTo>
                        <a:pt x="5712" y="10257"/>
                        <a:pt x="6662" y="9882"/>
                        <a:pt x="7370" y="9132"/>
                      </a:cubicBezTo>
                      <a:cubicBezTo>
                        <a:pt x="7465" y="9037"/>
                        <a:pt x="7549" y="8942"/>
                        <a:pt x="7632" y="8835"/>
                      </a:cubicBezTo>
                      <a:cubicBezTo>
                        <a:pt x="6430" y="8751"/>
                        <a:pt x="5513" y="7763"/>
                        <a:pt x="5513" y="6572"/>
                      </a:cubicBezTo>
                      <a:cubicBezTo>
                        <a:pt x="5513" y="5224"/>
                        <a:pt x="6617" y="4284"/>
                        <a:pt x="7800" y="4284"/>
                      </a:cubicBezTo>
                      <a:cubicBezTo>
                        <a:pt x="8247" y="4284"/>
                        <a:pt x="8706" y="4418"/>
                        <a:pt x="9120" y="4715"/>
                      </a:cubicBezTo>
                      <a:cubicBezTo>
                        <a:pt x="9251" y="3703"/>
                        <a:pt x="9311" y="2667"/>
                        <a:pt x="9263" y="1643"/>
                      </a:cubicBezTo>
                      <a:lnTo>
                        <a:pt x="9240" y="1107"/>
                      </a:lnTo>
                      <a:lnTo>
                        <a:pt x="8739" y="1286"/>
                      </a:lnTo>
                      <a:cubicBezTo>
                        <a:pt x="8311" y="1453"/>
                        <a:pt x="7870" y="1536"/>
                        <a:pt x="7418" y="1548"/>
                      </a:cubicBezTo>
                      <a:cubicBezTo>
                        <a:pt x="6513" y="1536"/>
                        <a:pt x="5656" y="1131"/>
                        <a:pt x="5084" y="441"/>
                      </a:cubicBezTo>
                      <a:lnTo>
                        <a:pt x="47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26"/>
                <p:cNvSpPr/>
                <p:nvPr/>
              </p:nvSpPr>
              <p:spPr>
                <a:xfrm>
                  <a:off x="2347787" y="1620299"/>
                  <a:ext cx="202923" cy="17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5254" extrusionOk="0">
                      <a:moveTo>
                        <a:pt x="3496" y="344"/>
                      </a:moveTo>
                      <a:cubicBezTo>
                        <a:pt x="4669" y="344"/>
                        <a:pt x="5799" y="1253"/>
                        <a:pt x="5799" y="2631"/>
                      </a:cubicBezTo>
                      <a:cubicBezTo>
                        <a:pt x="5799" y="3882"/>
                        <a:pt x="4775" y="4905"/>
                        <a:pt x="3513" y="4905"/>
                      </a:cubicBezTo>
                      <a:cubicBezTo>
                        <a:pt x="1489" y="4905"/>
                        <a:pt x="477" y="2453"/>
                        <a:pt x="1906" y="1012"/>
                      </a:cubicBezTo>
                      <a:cubicBezTo>
                        <a:pt x="2367" y="551"/>
                        <a:pt x="2936" y="344"/>
                        <a:pt x="3496" y="344"/>
                      </a:cubicBezTo>
                      <a:close/>
                      <a:moveTo>
                        <a:pt x="3513" y="0"/>
                      </a:moveTo>
                      <a:cubicBezTo>
                        <a:pt x="1179" y="0"/>
                        <a:pt x="1" y="2834"/>
                        <a:pt x="1656" y="4477"/>
                      </a:cubicBezTo>
                      <a:cubicBezTo>
                        <a:pt x="2192" y="5013"/>
                        <a:pt x="2852" y="5253"/>
                        <a:pt x="3499" y="5253"/>
                      </a:cubicBezTo>
                      <a:cubicBezTo>
                        <a:pt x="4849" y="5253"/>
                        <a:pt x="6144" y="4209"/>
                        <a:pt x="6144" y="2631"/>
                      </a:cubicBezTo>
                      <a:cubicBezTo>
                        <a:pt x="6144" y="1179"/>
                        <a:pt x="4966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26"/>
                <p:cNvSpPr/>
                <p:nvPr/>
              </p:nvSpPr>
              <p:spPr>
                <a:xfrm>
                  <a:off x="2398675" y="1602731"/>
                  <a:ext cx="207976" cy="15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" h="4652" extrusionOk="0">
                      <a:moveTo>
                        <a:pt x="5648" y="1"/>
                      </a:moveTo>
                      <a:cubicBezTo>
                        <a:pt x="5545" y="1"/>
                        <a:pt x="5438" y="38"/>
                        <a:pt x="5341" y="127"/>
                      </a:cubicBezTo>
                      <a:lnTo>
                        <a:pt x="1936" y="3533"/>
                      </a:lnTo>
                      <a:lnTo>
                        <a:pt x="960" y="2556"/>
                      </a:lnTo>
                      <a:cubicBezTo>
                        <a:pt x="864" y="2468"/>
                        <a:pt x="758" y="2431"/>
                        <a:pt x="657" y="2431"/>
                      </a:cubicBezTo>
                      <a:cubicBezTo>
                        <a:pt x="305" y="2431"/>
                        <a:pt x="0" y="2878"/>
                        <a:pt x="305" y="3211"/>
                      </a:cubicBezTo>
                      <a:lnTo>
                        <a:pt x="1615" y="4509"/>
                      </a:lnTo>
                      <a:cubicBezTo>
                        <a:pt x="1698" y="4592"/>
                        <a:pt x="1817" y="4652"/>
                        <a:pt x="1936" y="4652"/>
                      </a:cubicBezTo>
                      <a:cubicBezTo>
                        <a:pt x="2055" y="4640"/>
                        <a:pt x="2174" y="4592"/>
                        <a:pt x="2258" y="4509"/>
                      </a:cubicBezTo>
                      <a:lnTo>
                        <a:pt x="5984" y="782"/>
                      </a:lnTo>
                      <a:cubicBezTo>
                        <a:pt x="6298" y="441"/>
                        <a:pt x="5998" y="1"/>
                        <a:pt x="56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3" name="Google Shape;1303;p26"/>
              <p:cNvGrpSpPr/>
              <p:nvPr/>
            </p:nvGrpSpPr>
            <p:grpSpPr>
              <a:xfrm>
                <a:off x="2494106" y="1322092"/>
                <a:ext cx="360573" cy="350171"/>
                <a:chOff x="2951306" y="941092"/>
                <a:chExt cx="360573" cy="350171"/>
              </a:xfrm>
            </p:grpSpPr>
            <p:sp>
              <p:nvSpPr>
                <p:cNvPr id="1304" name="Google Shape;1304;p26"/>
                <p:cNvSpPr/>
                <p:nvPr/>
              </p:nvSpPr>
              <p:spPr>
                <a:xfrm>
                  <a:off x="3202541" y="1216896"/>
                  <a:ext cx="1222" cy="2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72" extrusionOk="0">
                      <a:moveTo>
                        <a:pt x="37" y="0"/>
                      </a:moveTo>
                      <a:lnTo>
                        <a:pt x="1" y="72"/>
                      </a:lnTo>
                      <a:lnTo>
                        <a:pt x="1" y="7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26"/>
                <p:cNvSpPr/>
                <p:nvPr/>
              </p:nvSpPr>
              <p:spPr>
                <a:xfrm>
                  <a:off x="2951306" y="941092"/>
                  <a:ext cx="360573" cy="350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9" h="10604" extrusionOk="0">
                      <a:moveTo>
                        <a:pt x="7430" y="4935"/>
                      </a:moveTo>
                      <a:cubicBezTo>
                        <a:pt x="7656" y="4947"/>
                        <a:pt x="7859" y="5066"/>
                        <a:pt x="7978" y="5257"/>
                      </a:cubicBezTo>
                      <a:cubicBezTo>
                        <a:pt x="8192" y="5638"/>
                        <a:pt x="7954" y="6185"/>
                        <a:pt x="7418" y="6483"/>
                      </a:cubicBezTo>
                      <a:lnTo>
                        <a:pt x="7430" y="6483"/>
                      </a:lnTo>
                      <a:cubicBezTo>
                        <a:pt x="7207" y="6610"/>
                        <a:pt x="6971" y="6672"/>
                        <a:pt x="6756" y="6672"/>
                      </a:cubicBezTo>
                      <a:cubicBezTo>
                        <a:pt x="6466" y="6672"/>
                        <a:pt x="6215" y="6559"/>
                        <a:pt x="6085" y="6340"/>
                      </a:cubicBezTo>
                      <a:cubicBezTo>
                        <a:pt x="6049" y="6281"/>
                        <a:pt x="6025" y="6197"/>
                        <a:pt x="6013" y="6126"/>
                      </a:cubicBezTo>
                      <a:cubicBezTo>
                        <a:pt x="6311" y="6031"/>
                        <a:pt x="6823" y="5745"/>
                        <a:pt x="7430" y="4935"/>
                      </a:cubicBezTo>
                      <a:close/>
                      <a:moveTo>
                        <a:pt x="3489" y="4935"/>
                      </a:moveTo>
                      <a:cubicBezTo>
                        <a:pt x="4108" y="5745"/>
                        <a:pt x="4608" y="6031"/>
                        <a:pt x="4906" y="6126"/>
                      </a:cubicBezTo>
                      <a:cubicBezTo>
                        <a:pt x="4894" y="6209"/>
                        <a:pt x="4870" y="6281"/>
                        <a:pt x="4835" y="6352"/>
                      </a:cubicBezTo>
                      <a:cubicBezTo>
                        <a:pt x="4712" y="6563"/>
                        <a:pt x="4466" y="6673"/>
                        <a:pt x="4179" y="6673"/>
                      </a:cubicBezTo>
                      <a:cubicBezTo>
                        <a:pt x="3964" y="6673"/>
                        <a:pt x="3726" y="6611"/>
                        <a:pt x="3501" y="6483"/>
                      </a:cubicBezTo>
                      <a:cubicBezTo>
                        <a:pt x="2977" y="6185"/>
                        <a:pt x="2739" y="5638"/>
                        <a:pt x="2953" y="5257"/>
                      </a:cubicBezTo>
                      <a:cubicBezTo>
                        <a:pt x="3073" y="5066"/>
                        <a:pt x="3263" y="4959"/>
                        <a:pt x="3489" y="4935"/>
                      </a:cubicBezTo>
                      <a:close/>
                      <a:moveTo>
                        <a:pt x="5466" y="6578"/>
                      </a:moveTo>
                      <a:cubicBezTo>
                        <a:pt x="5513" y="6578"/>
                        <a:pt x="5561" y="6602"/>
                        <a:pt x="5585" y="6650"/>
                      </a:cubicBezTo>
                      <a:lnTo>
                        <a:pt x="6037" y="7436"/>
                      </a:lnTo>
                      <a:cubicBezTo>
                        <a:pt x="6061" y="7471"/>
                        <a:pt x="6061" y="7531"/>
                        <a:pt x="6037" y="7567"/>
                      </a:cubicBezTo>
                      <a:cubicBezTo>
                        <a:pt x="6017" y="7597"/>
                        <a:pt x="5978" y="7628"/>
                        <a:pt x="5937" y="7628"/>
                      </a:cubicBezTo>
                      <a:cubicBezTo>
                        <a:pt x="5931" y="7628"/>
                        <a:pt x="5924" y="7628"/>
                        <a:pt x="5918" y="7626"/>
                      </a:cubicBezTo>
                      <a:lnTo>
                        <a:pt x="5013" y="7626"/>
                      </a:lnTo>
                      <a:cubicBezTo>
                        <a:pt x="5007" y="7628"/>
                        <a:pt x="5000" y="7628"/>
                        <a:pt x="4994" y="7628"/>
                      </a:cubicBezTo>
                      <a:cubicBezTo>
                        <a:pt x="4953" y="7628"/>
                        <a:pt x="4915" y="7597"/>
                        <a:pt x="4894" y="7567"/>
                      </a:cubicBezTo>
                      <a:cubicBezTo>
                        <a:pt x="4870" y="7531"/>
                        <a:pt x="4870" y="7471"/>
                        <a:pt x="4894" y="7436"/>
                      </a:cubicBezTo>
                      <a:lnTo>
                        <a:pt x="5347" y="6650"/>
                      </a:lnTo>
                      <a:cubicBezTo>
                        <a:pt x="5370" y="6602"/>
                        <a:pt x="5418" y="6578"/>
                        <a:pt x="5466" y="6578"/>
                      </a:cubicBezTo>
                      <a:close/>
                      <a:moveTo>
                        <a:pt x="8996" y="1"/>
                      </a:moveTo>
                      <a:cubicBezTo>
                        <a:pt x="8892" y="1"/>
                        <a:pt x="8786" y="21"/>
                        <a:pt x="8680" y="66"/>
                      </a:cubicBezTo>
                      <a:cubicBezTo>
                        <a:pt x="8156" y="280"/>
                        <a:pt x="8026" y="970"/>
                        <a:pt x="8442" y="1363"/>
                      </a:cubicBezTo>
                      <a:lnTo>
                        <a:pt x="7442" y="2364"/>
                      </a:lnTo>
                      <a:cubicBezTo>
                        <a:pt x="6866" y="1916"/>
                        <a:pt x="6171" y="1678"/>
                        <a:pt x="5465" y="1678"/>
                      </a:cubicBezTo>
                      <a:cubicBezTo>
                        <a:pt x="5251" y="1678"/>
                        <a:pt x="5036" y="1700"/>
                        <a:pt x="4823" y="1744"/>
                      </a:cubicBezTo>
                      <a:cubicBezTo>
                        <a:pt x="4335" y="1840"/>
                        <a:pt x="3870" y="2042"/>
                        <a:pt x="3489" y="2352"/>
                      </a:cubicBezTo>
                      <a:lnTo>
                        <a:pt x="2489" y="1363"/>
                      </a:lnTo>
                      <a:cubicBezTo>
                        <a:pt x="2894" y="970"/>
                        <a:pt x="2763" y="292"/>
                        <a:pt x="2239" y="66"/>
                      </a:cubicBezTo>
                      <a:cubicBezTo>
                        <a:pt x="2138" y="24"/>
                        <a:pt x="2035" y="5"/>
                        <a:pt x="1935" y="5"/>
                      </a:cubicBezTo>
                      <a:cubicBezTo>
                        <a:pt x="1516" y="5"/>
                        <a:pt x="1144" y="342"/>
                        <a:pt x="1144" y="804"/>
                      </a:cubicBezTo>
                      <a:cubicBezTo>
                        <a:pt x="1144" y="887"/>
                        <a:pt x="1168" y="970"/>
                        <a:pt x="1191" y="1042"/>
                      </a:cubicBezTo>
                      <a:cubicBezTo>
                        <a:pt x="1108" y="1018"/>
                        <a:pt x="1037" y="994"/>
                        <a:pt x="953" y="994"/>
                      </a:cubicBezTo>
                      <a:cubicBezTo>
                        <a:pt x="382" y="994"/>
                        <a:pt x="1" y="1566"/>
                        <a:pt x="215" y="2090"/>
                      </a:cubicBezTo>
                      <a:cubicBezTo>
                        <a:pt x="345" y="2407"/>
                        <a:pt x="645" y="2580"/>
                        <a:pt x="951" y="2580"/>
                      </a:cubicBezTo>
                      <a:cubicBezTo>
                        <a:pt x="1151" y="2580"/>
                        <a:pt x="1353" y="2507"/>
                        <a:pt x="1513" y="2352"/>
                      </a:cubicBezTo>
                      <a:lnTo>
                        <a:pt x="2596" y="3435"/>
                      </a:lnTo>
                      <a:cubicBezTo>
                        <a:pt x="2465" y="3685"/>
                        <a:pt x="2370" y="3947"/>
                        <a:pt x="2322" y="4221"/>
                      </a:cubicBezTo>
                      <a:cubicBezTo>
                        <a:pt x="2120" y="5150"/>
                        <a:pt x="2346" y="6114"/>
                        <a:pt x="2930" y="6864"/>
                      </a:cubicBezTo>
                      <a:lnTo>
                        <a:pt x="1525" y="8269"/>
                      </a:lnTo>
                      <a:cubicBezTo>
                        <a:pt x="1368" y="8107"/>
                        <a:pt x="1164" y="8031"/>
                        <a:pt x="961" y="8031"/>
                      </a:cubicBezTo>
                      <a:cubicBezTo>
                        <a:pt x="657" y="8031"/>
                        <a:pt x="356" y="8204"/>
                        <a:pt x="227" y="8519"/>
                      </a:cubicBezTo>
                      <a:cubicBezTo>
                        <a:pt x="13" y="9043"/>
                        <a:pt x="394" y="9614"/>
                        <a:pt x="965" y="9614"/>
                      </a:cubicBezTo>
                      <a:cubicBezTo>
                        <a:pt x="1037" y="9614"/>
                        <a:pt x="1120" y="9602"/>
                        <a:pt x="1203" y="9567"/>
                      </a:cubicBezTo>
                      <a:lnTo>
                        <a:pt x="1203" y="9567"/>
                      </a:lnTo>
                      <a:cubicBezTo>
                        <a:pt x="1168" y="9650"/>
                        <a:pt x="1156" y="9733"/>
                        <a:pt x="1156" y="9805"/>
                      </a:cubicBezTo>
                      <a:cubicBezTo>
                        <a:pt x="1156" y="10266"/>
                        <a:pt x="1528" y="10604"/>
                        <a:pt x="1947" y="10604"/>
                      </a:cubicBezTo>
                      <a:cubicBezTo>
                        <a:pt x="2047" y="10604"/>
                        <a:pt x="2150" y="10584"/>
                        <a:pt x="2251" y="10543"/>
                      </a:cubicBezTo>
                      <a:cubicBezTo>
                        <a:pt x="2775" y="10329"/>
                        <a:pt x="2906" y="9650"/>
                        <a:pt x="2513" y="9245"/>
                      </a:cubicBezTo>
                      <a:lnTo>
                        <a:pt x="3323" y="8424"/>
                      </a:lnTo>
                      <a:lnTo>
                        <a:pt x="3287" y="8364"/>
                      </a:lnTo>
                      <a:lnTo>
                        <a:pt x="3287" y="8364"/>
                      </a:lnTo>
                      <a:cubicBezTo>
                        <a:pt x="3299" y="8376"/>
                        <a:pt x="3311" y="8400"/>
                        <a:pt x="3334" y="8424"/>
                      </a:cubicBezTo>
                      <a:cubicBezTo>
                        <a:pt x="3537" y="8733"/>
                        <a:pt x="3894" y="8924"/>
                        <a:pt x="4275" y="8924"/>
                      </a:cubicBezTo>
                      <a:lnTo>
                        <a:pt x="6656" y="8924"/>
                      </a:lnTo>
                      <a:cubicBezTo>
                        <a:pt x="7037" y="8924"/>
                        <a:pt x="7394" y="8733"/>
                        <a:pt x="7609" y="8424"/>
                      </a:cubicBezTo>
                      <a:lnTo>
                        <a:pt x="8430" y="9245"/>
                      </a:lnTo>
                      <a:cubicBezTo>
                        <a:pt x="8037" y="9650"/>
                        <a:pt x="8168" y="10329"/>
                        <a:pt x="8692" y="10543"/>
                      </a:cubicBezTo>
                      <a:cubicBezTo>
                        <a:pt x="8793" y="10584"/>
                        <a:pt x="8896" y="10604"/>
                        <a:pt x="8996" y="10604"/>
                      </a:cubicBezTo>
                      <a:cubicBezTo>
                        <a:pt x="9415" y="10604"/>
                        <a:pt x="9788" y="10266"/>
                        <a:pt x="9788" y="9805"/>
                      </a:cubicBezTo>
                      <a:cubicBezTo>
                        <a:pt x="9788" y="9722"/>
                        <a:pt x="9764" y="9650"/>
                        <a:pt x="9740" y="9567"/>
                      </a:cubicBezTo>
                      <a:lnTo>
                        <a:pt x="9740" y="9567"/>
                      </a:lnTo>
                      <a:cubicBezTo>
                        <a:pt x="9811" y="9602"/>
                        <a:pt x="9895" y="9614"/>
                        <a:pt x="9978" y="9614"/>
                      </a:cubicBezTo>
                      <a:cubicBezTo>
                        <a:pt x="9992" y="9615"/>
                        <a:pt x="10007" y="9616"/>
                        <a:pt x="10021" y="9616"/>
                      </a:cubicBezTo>
                      <a:cubicBezTo>
                        <a:pt x="10454" y="9616"/>
                        <a:pt x="10812" y="9267"/>
                        <a:pt x="10812" y="8829"/>
                      </a:cubicBezTo>
                      <a:cubicBezTo>
                        <a:pt x="10812" y="8390"/>
                        <a:pt x="10454" y="8030"/>
                        <a:pt x="10020" y="8030"/>
                      </a:cubicBezTo>
                      <a:cubicBezTo>
                        <a:pt x="10006" y="8030"/>
                        <a:pt x="9992" y="8030"/>
                        <a:pt x="9978" y="8031"/>
                      </a:cubicBezTo>
                      <a:lnTo>
                        <a:pt x="9978" y="8043"/>
                      </a:lnTo>
                      <a:cubicBezTo>
                        <a:pt x="9764" y="8043"/>
                        <a:pt x="9561" y="8126"/>
                        <a:pt x="9407" y="8281"/>
                      </a:cubicBezTo>
                      <a:lnTo>
                        <a:pt x="7990" y="6852"/>
                      </a:lnTo>
                      <a:cubicBezTo>
                        <a:pt x="8752" y="5876"/>
                        <a:pt x="8883" y="4542"/>
                        <a:pt x="8323" y="3435"/>
                      </a:cubicBezTo>
                      <a:lnTo>
                        <a:pt x="9419" y="2352"/>
                      </a:lnTo>
                      <a:cubicBezTo>
                        <a:pt x="9574" y="2507"/>
                        <a:pt x="9773" y="2580"/>
                        <a:pt x="9971" y="2580"/>
                      </a:cubicBezTo>
                      <a:cubicBezTo>
                        <a:pt x="10275" y="2580"/>
                        <a:pt x="10575" y="2407"/>
                        <a:pt x="10704" y="2090"/>
                      </a:cubicBezTo>
                      <a:cubicBezTo>
                        <a:pt x="10919" y="1566"/>
                        <a:pt x="10538" y="994"/>
                        <a:pt x="9978" y="994"/>
                      </a:cubicBezTo>
                      <a:cubicBezTo>
                        <a:pt x="9895" y="994"/>
                        <a:pt x="9811" y="1006"/>
                        <a:pt x="9740" y="1042"/>
                      </a:cubicBezTo>
                      <a:cubicBezTo>
                        <a:pt x="9764" y="970"/>
                        <a:pt x="9776" y="887"/>
                        <a:pt x="9788" y="804"/>
                      </a:cubicBezTo>
                      <a:cubicBezTo>
                        <a:pt x="9788" y="345"/>
                        <a:pt x="9419" y="1"/>
                        <a:pt x="8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26"/>
                <p:cNvSpPr/>
                <p:nvPr/>
              </p:nvSpPr>
              <p:spPr>
                <a:xfrm>
                  <a:off x="3048425" y="1167759"/>
                  <a:ext cx="3170" cy="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8" extrusionOk="0">
                      <a:moveTo>
                        <a:pt x="1" y="0"/>
                      </a:moveTo>
                      <a:cubicBezTo>
                        <a:pt x="24" y="36"/>
                        <a:pt x="60" y="72"/>
                        <a:pt x="96" y="107"/>
                      </a:cubicBezTo>
                      <a:cubicBezTo>
                        <a:pt x="60" y="72"/>
                        <a:pt x="36" y="3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26"/>
                <p:cNvSpPr/>
                <p:nvPr/>
              </p:nvSpPr>
              <p:spPr>
                <a:xfrm>
                  <a:off x="3060214" y="1217292"/>
                  <a:ext cx="1222" cy="2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72" extrusionOk="0">
                      <a:moveTo>
                        <a:pt x="1" y="0"/>
                      </a:moveTo>
                      <a:cubicBezTo>
                        <a:pt x="1" y="24"/>
                        <a:pt x="13" y="48"/>
                        <a:pt x="36" y="7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26"/>
                <p:cNvSpPr/>
                <p:nvPr/>
              </p:nvSpPr>
              <p:spPr>
                <a:xfrm>
                  <a:off x="3048425" y="1167362"/>
                  <a:ext cx="3170" cy="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2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4" y="48"/>
                        <a:pt x="60" y="84"/>
                        <a:pt x="96" y="119"/>
                      </a:cubicBezTo>
                      <a:cubicBezTo>
                        <a:pt x="60" y="84"/>
                        <a:pt x="36" y="48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9" name="Google Shape;1309;p26"/>
              <p:cNvGrpSpPr/>
              <p:nvPr/>
            </p:nvGrpSpPr>
            <p:grpSpPr>
              <a:xfrm>
                <a:off x="2461084" y="2409886"/>
                <a:ext cx="427410" cy="394685"/>
                <a:chOff x="2918284" y="2028886"/>
                <a:chExt cx="427410" cy="394685"/>
              </a:xfrm>
            </p:grpSpPr>
            <p:sp>
              <p:nvSpPr>
                <p:cNvPr id="1310" name="Google Shape;1310;p26"/>
                <p:cNvSpPr/>
                <p:nvPr/>
              </p:nvSpPr>
              <p:spPr>
                <a:xfrm>
                  <a:off x="3018144" y="2121184"/>
                  <a:ext cx="227294" cy="186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" h="5657" extrusionOk="0">
                      <a:moveTo>
                        <a:pt x="3442" y="1"/>
                      </a:moveTo>
                      <a:cubicBezTo>
                        <a:pt x="1549" y="1"/>
                        <a:pt x="1" y="1537"/>
                        <a:pt x="1" y="3442"/>
                      </a:cubicBezTo>
                      <a:lnTo>
                        <a:pt x="1" y="5656"/>
                      </a:lnTo>
                      <a:lnTo>
                        <a:pt x="6883" y="5656"/>
                      </a:lnTo>
                      <a:lnTo>
                        <a:pt x="6883" y="3442"/>
                      </a:lnTo>
                      <a:cubicBezTo>
                        <a:pt x="6883" y="1537"/>
                        <a:pt x="5347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26"/>
                <p:cNvSpPr/>
                <p:nvPr/>
              </p:nvSpPr>
              <p:spPr>
                <a:xfrm>
                  <a:off x="3121966" y="2028886"/>
                  <a:ext cx="19681" cy="69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2094" extrusionOk="0">
                      <a:moveTo>
                        <a:pt x="298" y="1"/>
                      </a:moveTo>
                      <a:cubicBezTo>
                        <a:pt x="149" y="1"/>
                        <a:pt x="0" y="99"/>
                        <a:pt x="0" y="295"/>
                      </a:cubicBezTo>
                      <a:lnTo>
                        <a:pt x="0" y="1796"/>
                      </a:lnTo>
                      <a:cubicBezTo>
                        <a:pt x="0" y="1962"/>
                        <a:pt x="131" y="2093"/>
                        <a:pt x="298" y="2093"/>
                      </a:cubicBezTo>
                      <a:cubicBezTo>
                        <a:pt x="464" y="2093"/>
                        <a:pt x="595" y="1962"/>
                        <a:pt x="595" y="1796"/>
                      </a:cubicBezTo>
                      <a:lnTo>
                        <a:pt x="595" y="295"/>
                      </a:lnTo>
                      <a:cubicBezTo>
                        <a:pt x="595" y="99"/>
                        <a:pt x="44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26"/>
                <p:cNvSpPr/>
                <p:nvPr/>
              </p:nvSpPr>
              <p:spPr>
                <a:xfrm>
                  <a:off x="2975941" y="2087369"/>
                  <a:ext cx="62644" cy="5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" h="1668" extrusionOk="0">
                      <a:moveTo>
                        <a:pt x="427" y="0"/>
                      </a:moveTo>
                      <a:cubicBezTo>
                        <a:pt x="199" y="0"/>
                        <a:pt x="1" y="295"/>
                        <a:pt x="219" y="513"/>
                      </a:cubicBezTo>
                      <a:lnTo>
                        <a:pt x="1279" y="1572"/>
                      </a:lnTo>
                      <a:cubicBezTo>
                        <a:pt x="1325" y="1631"/>
                        <a:pt x="1406" y="1666"/>
                        <a:pt x="1487" y="1668"/>
                      </a:cubicBezTo>
                      <a:lnTo>
                        <a:pt x="1487" y="1668"/>
                      </a:lnTo>
                      <a:cubicBezTo>
                        <a:pt x="1757" y="1663"/>
                        <a:pt x="1896" y="1333"/>
                        <a:pt x="1695" y="1156"/>
                      </a:cubicBezTo>
                      <a:lnTo>
                        <a:pt x="636" y="96"/>
                      </a:lnTo>
                      <a:cubicBezTo>
                        <a:pt x="571" y="28"/>
                        <a:pt x="498" y="0"/>
                        <a:pt x="427" y="0"/>
                      </a:cubicBezTo>
                      <a:close/>
                      <a:moveTo>
                        <a:pt x="1487" y="1668"/>
                      </a:moveTo>
                      <a:cubicBezTo>
                        <a:pt x="1485" y="1668"/>
                        <a:pt x="1483" y="1668"/>
                        <a:pt x="1481" y="1668"/>
                      </a:cubicBezTo>
                      <a:lnTo>
                        <a:pt x="1493" y="1668"/>
                      </a:lnTo>
                      <a:cubicBezTo>
                        <a:pt x="1491" y="1668"/>
                        <a:pt x="1489" y="1668"/>
                        <a:pt x="1487" y="16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26"/>
                <p:cNvSpPr/>
                <p:nvPr/>
              </p:nvSpPr>
              <p:spPr>
                <a:xfrm>
                  <a:off x="2918284" y="2229300"/>
                  <a:ext cx="75522" cy="19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7" h="597" extrusionOk="0">
                      <a:moveTo>
                        <a:pt x="393" y="1"/>
                      </a:moveTo>
                      <a:cubicBezTo>
                        <a:pt x="1" y="1"/>
                        <a:pt x="1" y="596"/>
                        <a:pt x="393" y="596"/>
                      </a:cubicBezTo>
                      <a:lnTo>
                        <a:pt x="1894" y="596"/>
                      </a:lnTo>
                      <a:cubicBezTo>
                        <a:pt x="2287" y="596"/>
                        <a:pt x="2287" y="1"/>
                        <a:pt x="18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26"/>
                <p:cNvSpPr/>
                <p:nvPr/>
              </p:nvSpPr>
              <p:spPr>
                <a:xfrm>
                  <a:off x="3269775" y="2229300"/>
                  <a:ext cx="75919" cy="19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" h="597" extrusionOk="0">
                      <a:moveTo>
                        <a:pt x="394" y="1"/>
                      </a:moveTo>
                      <a:cubicBezTo>
                        <a:pt x="1" y="1"/>
                        <a:pt x="1" y="596"/>
                        <a:pt x="394" y="596"/>
                      </a:cubicBezTo>
                      <a:lnTo>
                        <a:pt x="1894" y="596"/>
                      </a:lnTo>
                      <a:cubicBezTo>
                        <a:pt x="2299" y="596"/>
                        <a:pt x="2299" y="1"/>
                        <a:pt x="18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26"/>
                <p:cNvSpPr/>
                <p:nvPr/>
              </p:nvSpPr>
              <p:spPr>
                <a:xfrm>
                  <a:off x="3224964" y="2087171"/>
                  <a:ext cx="62842" cy="5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3" h="1674" extrusionOk="0">
                      <a:moveTo>
                        <a:pt x="1470" y="1"/>
                      </a:moveTo>
                      <a:cubicBezTo>
                        <a:pt x="1401" y="1"/>
                        <a:pt x="1328" y="27"/>
                        <a:pt x="1263" y="90"/>
                      </a:cubicBezTo>
                      <a:lnTo>
                        <a:pt x="203" y="1150"/>
                      </a:lnTo>
                      <a:cubicBezTo>
                        <a:pt x="0" y="1340"/>
                        <a:pt x="143" y="1674"/>
                        <a:pt x="417" y="1674"/>
                      </a:cubicBezTo>
                      <a:cubicBezTo>
                        <a:pt x="501" y="1662"/>
                        <a:pt x="572" y="1638"/>
                        <a:pt x="631" y="1578"/>
                      </a:cubicBezTo>
                      <a:lnTo>
                        <a:pt x="1691" y="519"/>
                      </a:lnTo>
                      <a:cubicBezTo>
                        <a:pt x="1902" y="299"/>
                        <a:pt x="1703" y="1"/>
                        <a:pt x="14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26"/>
                <p:cNvSpPr/>
                <p:nvPr/>
              </p:nvSpPr>
              <p:spPr>
                <a:xfrm>
                  <a:off x="2990636" y="2322093"/>
                  <a:ext cx="282309" cy="101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9" h="3073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65"/>
                      </a:cubicBezTo>
                      <a:lnTo>
                        <a:pt x="0" y="2608"/>
                      </a:lnTo>
                      <a:cubicBezTo>
                        <a:pt x="0" y="2870"/>
                        <a:pt x="203" y="3073"/>
                        <a:pt x="465" y="3073"/>
                      </a:cubicBezTo>
                      <a:lnTo>
                        <a:pt x="8085" y="3073"/>
                      </a:lnTo>
                      <a:cubicBezTo>
                        <a:pt x="8347" y="3073"/>
                        <a:pt x="8549" y="2870"/>
                        <a:pt x="8549" y="2608"/>
                      </a:cubicBezTo>
                      <a:lnTo>
                        <a:pt x="8549" y="465"/>
                      </a:lnTo>
                      <a:cubicBezTo>
                        <a:pt x="8549" y="203"/>
                        <a:pt x="8347" y="1"/>
                        <a:pt x="80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7" name="Google Shape;1317;p26"/>
            <p:cNvGrpSpPr/>
            <p:nvPr/>
          </p:nvGrpSpPr>
          <p:grpSpPr>
            <a:xfrm>
              <a:off x="6309368" y="1361983"/>
              <a:ext cx="1438645" cy="1479441"/>
              <a:chOff x="6309368" y="1361983"/>
              <a:chExt cx="1438645" cy="1479441"/>
            </a:xfrm>
          </p:grpSpPr>
          <p:grpSp>
            <p:nvGrpSpPr>
              <p:cNvPr id="1318" name="Google Shape;1318;p26"/>
              <p:cNvGrpSpPr/>
              <p:nvPr/>
            </p:nvGrpSpPr>
            <p:grpSpPr>
              <a:xfrm>
                <a:off x="6401368" y="1361983"/>
                <a:ext cx="349939" cy="294924"/>
                <a:chOff x="5944168" y="980983"/>
                <a:chExt cx="349939" cy="294924"/>
              </a:xfrm>
            </p:grpSpPr>
            <p:sp>
              <p:nvSpPr>
                <p:cNvPr id="1319" name="Google Shape;1319;p26"/>
                <p:cNvSpPr/>
                <p:nvPr/>
              </p:nvSpPr>
              <p:spPr>
                <a:xfrm>
                  <a:off x="5944168" y="980983"/>
                  <a:ext cx="349939" cy="29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7" h="8931" extrusionOk="0">
                      <a:moveTo>
                        <a:pt x="5298" y="453"/>
                      </a:moveTo>
                      <a:cubicBezTo>
                        <a:pt x="5656" y="453"/>
                        <a:pt x="5989" y="644"/>
                        <a:pt x="6168" y="965"/>
                      </a:cubicBezTo>
                      <a:lnTo>
                        <a:pt x="9632" y="6966"/>
                      </a:lnTo>
                      <a:cubicBezTo>
                        <a:pt x="10013" y="7633"/>
                        <a:pt x="9537" y="8466"/>
                        <a:pt x="8763" y="8466"/>
                      </a:cubicBezTo>
                      <a:lnTo>
                        <a:pt x="1822" y="8466"/>
                      </a:lnTo>
                      <a:cubicBezTo>
                        <a:pt x="1060" y="8466"/>
                        <a:pt x="572" y="7633"/>
                        <a:pt x="964" y="6966"/>
                      </a:cubicBezTo>
                      <a:lnTo>
                        <a:pt x="4429" y="953"/>
                      </a:lnTo>
                      <a:cubicBezTo>
                        <a:pt x="4608" y="644"/>
                        <a:pt x="4941" y="453"/>
                        <a:pt x="5298" y="453"/>
                      </a:cubicBezTo>
                      <a:close/>
                      <a:moveTo>
                        <a:pt x="5267" y="0"/>
                      </a:moveTo>
                      <a:cubicBezTo>
                        <a:pt x="4755" y="0"/>
                        <a:pt x="4281" y="284"/>
                        <a:pt x="4036" y="727"/>
                      </a:cubicBezTo>
                      <a:lnTo>
                        <a:pt x="560" y="6728"/>
                      </a:lnTo>
                      <a:cubicBezTo>
                        <a:pt x="0" y="7704"/>
                        <a:pt x="703" y="8930"/>
                        <a:pt x="1834" y="8930"/>
                      </a:cubicBezTo>
                      <a:lnTo>
                        <a:pt x="8763" y="8930"/>
                      </a:lnTo>
                      <a:cubicBezTo>
                        <a:pt x="9894" y="8930"/>
                        <a:pt x="10597" y="7704"/>
                        <a:pt x="10037" y="6728"/>
                      </a:cubicBezTo>
                      <a:lnTo>
                        <a:pt x="6560" y="727"/>
                      </a:lnTo>
                      <a:cubicBezTo>
                        <a:pt x="6315" y="284"/>
                        <a:pt x="5842" y="0"/>
                        <a:pt x="5330" y="0"/>
                      </a:cubicBezTo>
                      <a:cubicBezTo>
                        <a:pt x="5319" y="0"/>
                        <a:pt x="5309" y="0"/>
                        <a:pt x="5298" y="1"/>
                      </a:cubicBezTo>
                      <a:cubicBezTo>
                        <a:pt x="5288" y="0"/>
                        <a:pt x="5277" y="0"/>
                        <a:pt x="52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6"/>
                <p:cNvSpPr/>
                <p:nvPr/>
              </p:nvSpPr>
              <p:spPr>
                <a:xfrm>
                  <a:off x="6073517" y="1029724"/>
                  <a:ext cx="96756" cy="135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" h="4109" extrusionOk="0">
                      <a:moveTo>
                        <a:pt x="1381" y="1"/>
                      </a:moveTo>
                      <a:cubicBezTo>
                        <a:pt x="0" y="1"/>
                        <a:pt x="1381" y="4109"/>
                        <a:pt x="1381" y="4109"/>
                      </a:cubicBezTo>
                      <a:cubicBezTo>
                        <a:pt x="1381" y="4109"/>
                        <a:pt x="2929" y="1"/>
                        <a:pt x="13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26"/>
                <p:cNvSpPr/>
                <p:nvPr/>
              </p:nvSpPr>
              <p:spPr>
                <a:xfrm>
                  <a:off x="6093958" y="1176014"/>
                  <a:ext cx="50756" cy="50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1536" extrusionOk="0">
                      <a:moveTo>
                        <a:pt x="762" y="0"/>
                      </a:moveTo>
                      <a:cubicBezTo>
                        <a:pt x="346" y="0"/>
                        <a:pt x="0" y="345"/>
                        <a:pt x="0" y="762"/>
                      </a:cubicBezTo>
                      <a:cubicBezTo>
                        <a:pt x="0" y="1191"/>
                        <a:pt x="346" y="1536"/>
                        <a:pt x="762" y="1536"/>
                      </a:cubicBezTo>
                      <a:cubicBezTo>
                        <a:pt x="1191" y="1536"/>
                        <a:pt x="1536" y="1191"/>
                        <a:pt x="1536" y="762"/>
                      </a:cubicBezTo>
                      <a:cubicBezTo>
                        <a:pt x="1536" y="345"/>
                        <a:pt x="1191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2" name="Google Shape;1322;p26"/>
              <p:cNvSpPr/>
              <p:nvPr/>
            </p:nvSpPr>
            <p:spPr>
              <a:xfrm>
                <a:off x="7522700" y="1860128"/>
                <a:ext cx="225313" cy="360969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10931" extrusionOk="0">
                    <a:moveTo>
                      <a:pt x="3418" y="691"/>
                    </a:moveTo>
                    <a:cubicBezTo>
                      <a:pt x="4537" y="691"/>
                      <a:pt x="5442" y="1596"/>
                      <a:pt x="5442" y="2715"/>
                    </a:cubicBezTo>
                    <a:lnTo>
                      <a:pt x="5442" y="5180"/>
                    </a:lnTo>
                    <a:lnTo>
                      <a:pt x="1394" y="5180"/>
                    </a:lnTo>
                    <a:lnTo>
                      <a:pt x="1394" y="2715"/>
                    </a:lnTo>
                    <a:cubicBezTo>
                      <a:pt x="1394" y="1596"/>
                      <a:pt x="2298" y="691"/>
                      <a:pt x="3418" y="691"/>
                    </a:cubicBezTo>
                    <a:close/>
                    <a:moveTo>
                      <a:pt x="3418" y="6466"/>
                    </a:moveTo>
                    <a:cubicBezTo>
                      <a:pt x="4442" y="6466"/>
                      <a:pt x="4715" y="7883"/>
                      <a:pt x="3775" y="8276"/>
                    </a:cubicBezTo>
                    <a:lnTo>
                      <a:pt x="3775" y="9276"/>
                    </a:lnTo>
                    <a:cubicBezTo>
                      <a:pt x="3775" y="9514"/>
                      <a:pt x="3596" y="9633"/>
                      <a:pt x="3418" y="9633"/>
                    </a:cubicBezTo>
                    <a:cubicBezTo>
                      <a:pt x="3239" y="9633"/>
                      <a:pt x="3060" y="9514"/>
                      <a:pt x="3060" y="9276"/>
                    </a:cubicBezTo>
                    <a:lnTo>
                      <a:pt x="3060" y="8276"/>
                    </a:lnTo>
                    <a:cubicBezTo>
                      <a:pt x="2108" y="7883"/>
                      <a:pt x="2394" y="6466"/>
                      <a:pt x="3418" y="6466"/>
                    </a:cubicBezTo>
                    <a:close/>
                    <a:moveTo>
                      <a:pt x="3418" y="1"/>
                    </a:moveTo>
                    <a:cubicBezTo>
                      <a:pt x="1917" y="1"/>
                      <a:pt x="703" y="1215"/>
                      <a:pt x="703" y="2715"/>
                    </a:cubicBezTo>
                    <a:lnTo>
                      <a:pt x="703" y="5180"/>
                    </a:lnTo>
                    <a:lnTo>
                      <a:pt x="584" y="5180"/>
                    </a:lnTo>
                    <a:cubicBezTo>
                      <a:pt x="262" y="5180"/>
                      <a:pt x="1" y="5442"/>
                      <a:pt x="1" y="5763"/>
                    </a:cubicBezTo>
                    <a:lnTo>
                      <a:pt x="1" y="10347"/>
                    </a:lnTo>
                    <a:cubicBezTo>
                      <a:pt x="1" y="10669"/>
                      <a:pt x="262" y="10931"/>
                      <a:pt x="584" y="10931"/>
                    </a:cubicBezTo>
                    <a:lnTo>
                      <a:pt x="6239" y="10931"/>
                    </a:lnTo>
                    <a:cubicBezTo>
                      <a:pt x="6561" y="10931"/>
                      <a:pt x="6823" y="10669"/>
                      <a:pt x="6823" y="10347"/>
                    </a:cubicBezTo>
                    <a:lnTo>
                      <a:pt x="6823" y="5763"/>
                    </a:lnTo>
                    <a:cubicBezTo>
                      <a:pt x="6823" y="5442"/>
                      <a:pt x="6561" y="5180"/>
                      <a:pt x="6239" y="5180"/>
                    </a:cubicBezTo>
                    <a:lnTo>
                      <a:pt x="6132" y="5180"/>
                    </a:lnTo>
                    <a:lnTo>
                      <a:pt x="6132" y="2715"/>
                    </a:lnTo>
                    <a:cubicBezTo>
                      <a:pt x="6132" y="1215"/>
                      <a:pt x="4918" y="1"/>
                      <a:pt x="3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6"/>
              <p:cNvSpPr/>
              <p:nvPr/>
            </p:nvSpPr>
            <p:spPr>
              <a:xfrm>
                <a:off x="6309368" y="2445848"/>
                <a:ext cx="393727" cy="39557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1979" extrusionOk="0">
                    <a:moveTo>
                      <a:pt x="3965" y="516"/>
                    </a:moveTo>
                    <a:cubicBezTo>
                      <a:pt x="3417" y="1004"/>
                      <a:pt x="3012" y="1635"/>
                      <a:pt x="2774" y="2350"/>
                    </a:cubicBezTo>
                    <a:lnTo>
                      <a:pt x="1512" y="2350"/>
                    </a:lnTo>
                    <a:cubicBezTo>
                      <a:pt x="2096" y="1469"/>
                      <a:pt x="2953" y="826"/>
                      <a:pt x="3953" y="516"/>
                    </a:cubicBezTo>
                    <a:close/>
                    <a:moveTo>
                      <a:pt x="5120" y="326"/>
                    </a:moveTo>
                    <a:lnTo>
                      <a:pt x="5120" y="2350"/>
                    </a:lnTo>
                    <a:lnTo>
                      <a:pt x="3119" y="2350"/>
                    </a:lnTo>
                    <a:cubicBezTo>
                      <a:pt x="3548" y="1195"/>
                      <a:pt x="4286" y="421"/>
                      <a:pt x="5120" y="326"/>
                    </a:cubicBezTo>
                    <a:close/>
                    <a:moveTo>
                      <a:pt x="5441" y="337"/>
                    </a:moveTo>
                    <a:cubicBezTo>
                      <a:pt x="6275" y="433"/>
                      <a:pt x="7001" y="1207"/>
                      <a:pt x="7441" y="2350"/>
                    </a:cubicBezTo>
                    <a:lnTo>
                      <a:pt x="5441" y="2350"/>
                    </a:lnTo>
                    <a:lnTo>
                      <a:pt x="5441" y="337"/>
                    </a:lnTo>
                    <a:close/>
                    <a:moveTo>
                      <a:pt x="6584" y="516"/>
                    </a:moveTo>
                    <a:lnTo>
                      <a:pt x="6584" y="516"/>
                    </a:lnTo>
                    <a:cubicBezTo>
                      <a:pt x="7596" y="826"/>
                      <a:pt x="8465" y="1469"/>
                      <a:pt x="9037" y="2350"/>
                    </a:cubicBezTo>
                    <a:lnTo>
                      <a:pt x="7775" y="2350"/>
                    </a:lnTo>
                    <a:cubicBezTo>
                      <a:pt x="7549" y="1647"/>
                      <a:pt x="7144" y="1016"/>
                      <a:pt x="6584" y="516"/>
                    </a:cubicBezTo>
                    <a:close/>
                    <a:moveTo>
                      <a:pt x="2667" y="2671"/>
                    </a:moveTo>
                    <a:cubicBezTo>
                      <a:pt x="2477" y="3326"/>
                      <a:pt x="2369" y="3993"/>
                      <a:pt x="2357" y="4683"/>
                    </a:cubicBezTo>
                    <a:lnTo>
                      <a:pt x="762" y="4683"/>
                    </a:lnTo>
                    <a:cubicBezTo>
                      <a:pt x="774" y="3981"/>
                      <a:pt x="964" y="3290"/>
                      <a:pt x="1298" y="2671"/>
                    </a:cubicBezTo>
                    <a:close/>
                    <a:moveTo>
                      <a:pt x="7560" y="2671"/>
                    </a:moveTo>
                    <a:cubicBezTo>
                      <a:pt x="7751" y="3326"/>
                      <a:pt x="7858" y="4005"/>
                      <a:pt x="7870" y="4683"/>
                    </a:cubicBezTo>
                    <a:lnTo>
                      <a:pt x="5441" y="4683"/>
                    </a:lnTo>
                    <a:lnTo>
                      <a:pt x="5441" y="2671"/>
                    </a:lnTo>
                    <a:close/>
                    <a:moveTo>
                      <a:pt x="9239" y="2671"/>
                    </a:moveTo>
                    <a:cubicBezTo>
                      <a:pt x="9583" y="3287"/>
                      <a:pt x="9761" y="3973"/>
                      <a:pt x="9787" y="4683"/>
                    </a:cubicBezTo>
                    <a:lnTo>
                      <a:pt x="8192" y="4683"/>
                    </a:lnTo>
                    <a:cubicBezTo>
                      <a:pt x="8180" y="4005"/>
                      <a:pt x="8084" y="3326"/>
                      <a:pt x="7882" y="2671"/>
                    </a:cubicBezTo>
                    <a:close/>
                    <a:moveTo>
                      <a:pt x="5108" y="2671"/>
                    </a:moveTo>
                    <a:lnTo>
                      <a:pt x="5108" y="4695"/>
                    </a:lnTo>
                    <a:lnTo>
                      <a:pt x="2679" y="4683"/>
                    </a:lnTo>
                    <a:cubicBezTo>
                      <a:pt x="2691" y="4005"/>
                      <a:pt x="2798" y="3326"/>
                      <a:pt x="2988" y="2671"/>
                    </a:cubicBezTo>
                    <a:close/>
                    <a:moveTo>
                      <a:pt x="9787" y="5017"/>
                    </a:moveTo>
                    <a:cubicBezTo>
                      <a:pt x="9775" y="5326"/>
                      <a:pt x="9727" y="5648"/>
                      <a:pt x="9656" y="5945"/>
                    </a:cubicBezTo>
                    <a:cubicBezTo>
                      <a:pt x="9251" y="5540"/>
                      <a:pt x="8739" y="5255"/>
                      <a:pt x="8180" y="5148"/>
                    </a:cubicBezTo>
                    <a:lnTo>
                      <a:pt x="8192" y="5148"/>
                    </a:lnTo>
                    <a:lnTo>
                      <a:pt x="8192" y="5017"/>
                    </a:lnTo>
                    <a:close/>
                    <a:moveTo>
                      <a:pt x="7870" y="5017"/>
                    </a:moveTo>
                    <a:lnTo>
                      <a:pt x="7870" y="5112"/>
                    </a:lnTo>
                    <a:cubicBezTo>
                      <a:pt x="7811" y="5112"/>
                      <a:pt x="7739" y="5100"/>
                      <a:pt x="7668" y="5100"/>
                    </a:cubicBezTo>
                    <a:cubicBezTo>
                      <a:pt x="6798" y="5100"/>
                      <a:pt x="5965" y="5517"/>
                      <a:pt x="5441" y="6219"/>
                    </a:cubicBezTo>
                    <a:lnTo>
                      <a:pt x="5441" y="5017"/>
                    </a:lnTo>
                    <a:close/>
                    <a:moveTo>
                      <a:pt x="2357" y="5005"/>
                    </a:moveTo>
                    <a:cubicBezTo>
                      <a:pt x="2369" y="5683"/>
                      <a:pt x="2477" y="6362"/>
                      <a:pt x="2667" y="7017"/>
                    </a:cubicBezTo>
                    <a:lnTo>
                      <a:pt x="1310" y="7017"/>
                    </a:lnTo>
                    <a:cubicBezTo>
                      <a:pt x="964" y="6398"/>
                      <a:pt x="774" y="5719"/>
                      <a:pt x="750" y="5017"/>
                    </a:cubicBezTo>
                    <a:lnTo>
                      <a:pt x="762" y="5005"/>
                    </a:lnTo>
                    <a:close/>
                    <a:moveTo>
                      <a:pt x="5108" y="5017"/>
                    </a:moveTo>
                    <a:lnTo>
                      <a:pt x="5108" y="6779"/>
                    </a:lnTo>
                    <a:cubicBezTo>
                      <a:pt x="5072" y="6862"/>
                      <a:pt x="5048" y="6945"/>
                      <a:pt x="5024" y="7029"/>
                    </a:cubicBezTo>
                    <a:lnTo>
                      <a:pt x="2988" y="7029"/>
                    </a:lnTo>
                    <a:cubicBezTo>
                      <a:pt x="2798" y="6374"/>
                      <a:pt x="2691" y="5695"/>
                      <a:pt x="2679" y="5017"/>
                    </a:cubicBezTo>
                    <a:close/>
                    <a:moveTo>
                      <a:pt x="5165" y="9099"/>
                    </a:moveTo>
                    <a:cubicBezTo>
                      <a:pt x="5178" y="9123"/>
                      <a:pt x="5190" y="9148"/>
                      <a:pt x="5203" y="9172"/>
                    </a:cubicBezTo>
                    <a:cubicBezTo>
                      <a:pt x="5189" y="9149"/>
                      <a:pt x="5177" y="9124"/>
                      <a:pt x="5165" y="9099"/>
                    </a:cubicBezTo>
                    <a:close/>
                    <a:moveTo>
                      <a:pt x="2774" y="7350"/>
                    </a:moveTo>
                    <a:cubicBezTo>
                      <a:pt x="3000" y="8053"/>
                      <a:pt x="3417" y="8684"/>
                      <a:pt x="3965" y="9184"/>
                    </a:cubicBezTo>
                    <a:cubicBezTo>
                      <a:pt x="2953" y="8874"/>
                      <a:pt x="2084" y="8231"/>
                      <a:pt x="1500" y="7350"/>
                    </a:cubicBezTo>
                    <a:close/>
                    <a:moveTo>
                      <a:pt x="4941" y="7350"/>
                    </a:moveTo>
                    <a:cubicBezTo>
                      <a:pt x="4823" y="7910"/>
                      <a:pt x="4889" y="8489"/>
                      <a:pt x="5123" y="9008"/>
                    </a:cubicBezTo>
                    <a:lnTo>
                      <a:pt x="5123" y="9008"/>
                    </a:lnTo>
                    <a:cubicBezTo>
                      <a:pt x="5118" y="8999"/>
                      <a:pt x="5113" y="8990"/>
                      <a:pt x="5108" y="8981"/>
                    </a:cubicBezTo>
                    <a:lnTo>
                      <a:pt x="5108" y="9362"/>
                    </a:lnTo>
                    <a:cubicBezTo>
                      <a:pt x="4274" y="9267"/>
                      <a:pt x="3536" y="8493"/>
                      <a:pt x="3096" y="7350"/>
                    </a:cubicBezTo>
                    <a:close/>
                    <a:moveTo>
                      <a:pt x="5289" y="9328"/>
                    </a:moveTo>
                    <a:lnTo>
                      <a:pt x="5322" y="9374"/>
                    </a:lnTo>
                    <a:cubicBezTo>
                      <a:pt x="5308" y="9360"/>
                      <a:pt x="5298" y="9345"/>
                      <a:pt x="5289" y="9328"/>
                    </a:cubicBezTo>
                    <a:close/>
                    <a:moveTo>
                      <a:pt x="7643" y="5802"/>
                    </a:moveTo>
                    <a:cubicBezTo>
                      <a:pt x="8708" y="5802"/>
                      <a:pt x="9727" y="6625"/>
                      <a:pt x="9727" y="7874"/>
                    </a:cubicBezTo>
                    <a:cubicBezTo>
                      <a:pt x="9739" y="9017"/>
                      <a:pt x="8811" y="9958"/>
                      <a:pt x="7656" y="9958"/>
                    </a:cubicBezTo>
                    <a:lnTo>
                      <a:pt x="7656" y="9946"/>
                    </a:lnTo>
                    <a:cubicBezTo>
                      <a:pt x="5810" y="9946"/>
                      <a:pt x="4893" y="7719"/>
                      <a:pt x="6191" y="6410"/>
                    </a:cubicBezTo>
                    <a:cubicBezTo>
                      <a:pt x="6615" y="5990"/>
                      <a:pt x="7134" y="5802"/>
                      <a:pt x="7643" y="5802"/>
                    </a:cubicBezTo>
                    <a:close/>
                    <a:moveTo>
                      <a:pt x="5266" y="1"/>
                    </a:moveTo>
                    <a:cubicBezTo>
                      <a:pt x="4250" y="1"/>
                      <a:pt x="3237" y="319"/>
                      <a:pt x="2381" y="957"/>
                    </a:cubicBezTo>
                    <a:cubicBezTo>
                      <a:pt x="691" y="2207"/>
                      <a:pt x="0" y="4386"/>
                      <a:pt x="667" y="6374"/>
                    </a:cubicBezTo>
                    <a:cubicBezTo>
                      <a:pt x="1322" y="8362"/>
                      <a:pt x="3179" y="9708"/>
                      <a:pt x="5274" y="9708"/>
                    </a:cubicBezTo>
                    <a:cubicBezTo>
                      <a:pt x="5370" y="9708"/>
                      <a:pt x="5465" y="9696"/>
                      <a:pt x="5560" y="9684"/>
                    </a:cubicBezTo>
                    <a:cubicBezTo>
                      <a:pt x="6107" y="10329"/>
                      <a:pt x="6886" y="10660"/>
                      <a:pt x="7669" y="10660"/>
                    </a:cubicBezTo>
                    <a:cubicBezTo>
                      <a:pt x="8316" y="10660"/>
                      <a:pt x="8966" y="10433"/>
                      <a:pt x="9489" y="9970"/>
                    </a:cubicBezTo>
                    <a:lnTo>
                      <a:pt x="9858" y="10339"/>
                    </a:lnTo>
                    <a:cubicBezTo>
                      <a:pt x="9823" y="10458"/>
                      <a:pt x="9858" y="10601"/>
                      <a:pt x="9954" y="10684"/>
                    </a:cubicBezTo>
                    <a:lnTo>
                      <a:pt x="11120" y="11851"/>
                    </a:lnTo>
                    <a:cubicBezTo>
                      <a:pt x="11200" y="11941"/>
                      <a:pt x="11292" y="11979"/>
                      <a:pt x="11381" y="11979"/>
                    </a:cubicBezTo>
                    <a:cubicBezTo>
                      <a:pt x="11667" y="11979"/>
                      <a:pt x="11923" y="11593"/>
                      <a:pt x="11632" y="11339"/>
                    </a:cubicBezTo>
                    <a:lnTo>
                      <a:pt x="10466" y="10172"/>
                    </a:lnTo>
                    <a:cubicBezTo>
                      <a:pt x="10404" y="10101"/>
                      <a:pt x="10308" y="10063"/>
                      <a:pt x="10215" y="10063"/>
                    </a:cubicBezTo>
                    <a:cubicBezTo>
                      <a:pt x="10183" y="10063"/>
                      <a:pt x="10151" y="10068"/>
                      <a:pt x="10120" y="10077"/>
                    </a:cubicBezTo>
                    <a:lnTo>
                      <a:pt x="9751" y="9708"/>
                    </a:lnTo>
                    <a:cubicBezTo>
                      <a:pt x="10608" y="8743"/>
                      <a:pt x="10680" y="7303"/>
                      <a:pt x="9918" y="6255"/>
                    </a:cubicBezTo>
                    <a:cubicBezTo>
                      <a:pt x="10525" y="4255"/>
                      <a:pt x="9775" y="2088"/>
                      <a:pt x="8061" y="885"/>
                    </a:cubicBezTo>
                    <a:cubicBezTo>
                      <a:pt x="7220" y="296"/>
                      <a:pt x="6242" y="1"/>
                      <a:pt x="52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4" name="Google Shape;1324;p26"/>
            <p:cNvGrpSpPr/>
            <p:nvPr/>
          </p:nvGrpSpPr>
          <p:grpSpPr>
            <a:xfrm>
              <a:off x="3327961" y="1325336"/>
              <a:ext cx="2468795" cy="1485418"/>
              <a:chOff x="3327961" y="1325336"/>
              <a:chExt cx="2468795" cy="1485418"/>
            </a:xfrm>
          </p:grpSpPr>
          <p:sp>
            <p:nvSpPr>
              <p:cNvPr id="1325" name="Google Shape;1325;p26"/>
              <p:cNvSpPr/>
              <p:nvPr/>
            </p:nvSpPr>
            <p:spPr>
              <a:xfrm>
                <a:off x="3327961" y="2662516"/>
                <a:ext cx="2468795" cy="147842"/>
              </a:xfrm>
              <a:custGeom>
                <a:avLst/>
                <a:gdLst/>
                <a:ahLst/>
                <a:cxnLst/>
                <a:rect l="l" t="t" r="r" b="b"/>
                <a:pathLst>
                  <a:path w="74761" h="4477" extrusionOk="0">
                    <a:moveTo>
                      <a:pt x="1" y="0"/>
                    </a:moveTo>
                    <a:lnTo>
                      <a:pt x="1" y="2036"/>
                    </a:lnTo>
                    <a:cubicBezTo>
                      <a:pt x="1" y="3382"/>
                      <a:pt x="1096" y="4477"/>
                      <a:pt x="2442" y="4477"/>
                    </a:cubicBezTo>
                    <a:lnTo>
                      <a:pt x="72308" y="4477"/>
                    </a:lnTo>
                    <a:cubicBezTo>
                      <a:pt x="73665" y="4477"/>
                      <a:pt x="74760" y="3382"/>
                      <a:pt x="74760" y="2036"/>
                    </a:cubicBezTo>
                    <a:lnTo>
                      <a:pt x="74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6"/>
              <p:cNvSpPr/>
              <p:nvPr/>
            </p:nvSpPr>
            <p:spPr>
              <a:xfrm>
                <a:off x="3483266" y="2736817"/>
                <a:ext cx="2158582" cy="73937"/>
              </a:xfrm>
              <a:custGeom>
                <a:avLst/>
                <a:gdLst/>
                <a:ahLst/>
                <a:cxnLst/>
                <a:rect l="l" t="t" r="r" b="b"/>
                <a:pathLst>
                  <a:path w="65367" h="2239" extrusionOk="0">
                    <a:moveTo>
                      <a:pt x="3870" y="1"/>
                    </a:moveTo>
                    <a:cubicBezTo>
                      <a:pt x="2275" y="1"/>
                      <a:pt x="799" y="846"/>
                      <a:pt x="1" y="2239"/>
                    </a:cubicBezTo>
                    <a:lnTo>
                      <a:pt x="65366" y="2239"/>
                    </a:lnTo>
                    <a:cubicBezTo>
                      <a:pt x="64568" y="846"/>
                      <a:pt x="63092" y="1"/>
                      <a:pt x="61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6"/>
              <p:cNvSpPr/>
              <p:nvPr/>
            </p:nvSpPr>
            <p:spPr>
              <a:xfrm>
                <a:off x="3591018" y="1325336"/>
                <a:ext cx="1942317" cy="1337213"/>
              </a:xfrm>
              <a:custGeom>
                <a:avLst/>
                <a:gdLst/>
                <a:ahLst/>
                <a:cxnLst/>
                <a:rect l="l" t="t" r="r" b="b"/>
                <a:pathLst>
                  <a:path w="58818" h="40494" extrusionOk="0">
                    <a:moveTo>
                      <a:pt x="1381" y="0"/>
                    </a:moveTo>
                    <a:cubicBezTo>
                      <a:pt x="619" y="0"/>
                      <a:pt x="0" y="619"/>
                      <a:pt x="0" y="1381"/>
                    </a:cubicBezTo>
                    <a:lnTo>
                      <a:pt x="0" y="40493"/>
                    </a:lnTo>
                    <a:lnTo>
                      <a:pt x="58817" y="40493"/>
                    </a:lnTo>
                    <a:lnTo>
                      <a:pt x="58817" y="1381"/>
                    </a:lnTo>
                    <a:cubicBezTo>
                      <a:pt x="58817" y="619"/>
                      <a:pt x="58198" y="0"/>
                      <a:pt x="574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6"/>
              <p:cNvSpPr/>
              <p:nvPr/>
            </p:nvSpPr>
            <p:spPr>
              <a:xfrm>
                <a:off x="3665319" y="1385867"/>
                <a:ext cx="1793683" cy="1276683"/>
              </a:xfrm>
              <a:custGeom>
                <a:avLst/>
                <a:gdLst/>
                <a:ahLst/>
                <a:cxnLst/>
                <a:rect l="l" t="t" r="r" b="b"/>
                <a:pathLst>
                  <a:path w="54317" h="38661" extrusionOk="0">
                    <a:moveTo>
                      <a:pt x="1286" y="1"/>
                    </a:moveTo>
                    <a:cubicBezTo>
                      <a:pt x="572" y="1"/>
                      <a:pt x="0" y="572"/>
                      <a:pt x="0" y="1287"/>
                    </a:cubicBezTo>
                    <a:lnTo>
                      <a:pt x="0" y="38660"/>
                    </a:lnTo>
                    <a:lnTo>
                      <a:pt x="54317" y="38660"/>
                    </a:lnTo>
                    <a:lnTo>
                      <a:pt x="54317" y="1287"/>
                    </a:lnTo>
                    <a:cubicBezTo>
                      <a:pt x="54317" y="572"/>
                      <a:pt x="53745" y="1"/>
                      <a:pt x="53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6"/>
              <p:cNvSpPr/>
              <p:nvPr/>
            </p:nvSpPr>
            <p:spPr>
              <a:xfrm>
                <a:off x="3685363" y="1406308"/>
                <a:ext cx="1753198" cy="1256242"/>
              </a:xfrm>
              <a:custGeom>
                <a:avLst/>
                <a:gdLst/>
                <a:ahLst/>
                <a:cxnLst/>
                <a:rect l="l" t="t" r="r" b="b"/>
                <a:pathLst>
                  <a:path w="53091" h="38042" extrusionOk="0">
                    <a:moveTo>
                      <a:pt x="894" y="1"/>
                    </a:moveTo>
                    <a:cubicBezTo>
                      <a:pt x="405" y="1"/>
                      <a:pt x="1" y="394"/>
                      <a:pt x="13" y="882"/>
                    </a:cubicBezTo>
                    <a:lnTo>
                      <a:pt x="13" y="38041"/>
                    </a:lnTo>
                    <a:lnTo>
                      <a:pt x="53091" y="38041"/>
                    </a:lnTo>
                    <a:lnTo>
                      <a:pt x="53091" y="882"/>
                    </a:lnTo>
                    <a:cubicBezTo>
                      <a:pt x="53091" y="394"/>
                      <a:pt x="52698" y="1"/>
                      <a:pt x="522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6"/>
              <p:cNvSpPr/>
              <p:nvPr/>
            </p:nvSpPr>
            <p:spPr>
              <a:xfrm>
                <a:off x="3685760" y="1406308"/>
                <a:ext cx="1752801" cy="1256242"/>
              </a:xfrm>
              <a:custGeom>
                <a:avLst/>
                <a:gdLst/>
                <a:ahLst/>
                <a:cxnLst/>
                <a:rect l="l" t="t" r="r" b="b"/>
                <a:pathLst>
                  <a:path w="53079" h="38042" extrusionOk="0">
                    <a:moveTo>
                      <a:pt x="51174" y="1"/>
                    </a:moveTo>
                    <a:lnTo>
                      <a:pt x="1" y="38041"/>
                    </a:lnTo>
                    <a:lnTo>
                      <a:pt x="53079" y="38041"/>
                    </a:lnTo>
                    <a:lnTo>
                      <a:pt x="53079" y="1358"/>
                    </a:lnTo>
                    <a:cubicBezTo>
                      <a:pt x="53079" y="608"/>
                      <a:pt x="52471" y="1"/>
                      <a:pt x="517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6"/>
              <p:cNvSpPr/>
              <p:nvPr/>
            </p:nvSpPr>
            <p:spPr>
              <a:xfrm>
                <a:off x="4060862" y="1540379"/>
                <a:ext cx="1001837" cy="987703"/>
              </a:xfrm>
              <a:custGeom>
                <a:avLst/>
                <a:gdLst/>
                <a:ahLst/>
                <a:cxnLst/>
                <a:rect l="l" t="t" r="r" b="b"/>
                <a:pathLst>
                  <a:path w="30338" h="29910" extrusionOk="0">
                    <a:moveTo>
                      <a:pt x="15181" y="2311"/>
                    </a:moveTo>
                    <a:lnTo>
                      <a:pt x="28087" y="5990"/>
                    </a:lnTo>
                    <a:cubicBezTo>
                      <a:pt x="28087" y="5990"/>
                      <a:pt x="28027" y="27659"/>
                      <a:pt x="15181" y="27659"/>
                    </a:cubicBezTo>
                    <a:lnTo>
                      <a:pt x="15181" y="27647"/>
                    </a:lnTo>
                    <a:cubicBezTo>
                      <a:pt x="2334" y="27647"/>
                      <a:pt x="2274" y="5990"/>
                      <a:pt x="2274" y="5990"/>
                    </a:cubicBezTo>
                    <a:lnTo>
                      <a:pt x="15181" y="2311"/>
                    </a:lnTo>
                    <a:close/>
                    <a:moveTo>
                      <a:pt x="15181" y="1"/>
                    </a:moveTo>
                    <a:lnTo>
                      <a:pt x="0" y="4132"/>
                    </a:lnTo>
                    <a:lnTo>
                      <a:pt x="0" y="6002"/>
                    </a:lnTo>
                    <a:cubicBezTo>
                      <a:pt x="0" y="6240"/>
                      <a:pt x="36" y="11800"/>
                      <a:pt x="1738" y="17467"/>
                    </a:cubicBezTo>
                    <a:cubicBezTo>
                      <a:pt x="4810" y="27754"/>
                      <a:pt x="10740" y="29909"/>
                      <a:pt x="15169" y="29909"/>
                    </a:cubicBezTo>
                    <a:cubicBezTo>
                      <a:pt x="19610" y="29909"/>
                      <a:pt x="25527" y="27754"/>
                      <a:pt x="28611" y="17467"/>
                    </a:cubicBezTo>
                    <a:cubicBezTo>
                      <a:pt x="30302" y="11812"/>
                      <a:pt x="30337" y="6240"/>
                      <a:pt x="30337" y="6002"/>
                    </a:cubicBezTo>
                    <a:lnTo>
                      <a:pt x="30337" y="4132"/>
                    </a:lnTo>
                    <a:lnTo>
                      <a:pt x="15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6"/>
              <p:cNvSpPr/>
              <p:nvPr/>
            </p:nvSpPr>
            <p:spPr>
              <a:xfrm>
                <a:off x="4188626" y="1666591"/>
                <a:ext cx="874469" cy="861887"/>
              </a:xfrm>
              <a:custGeom>
                <a:avLst/>
                <a:gdLst/>
                <a:ahLst/>
                <a:cxnLst/>
                <a:rect l="l" t="t" r="r" b="b"/>
                <a:pathLst>
                  <a:path w="26481" h="26100" extrusionOk="0">
                    <a:moveTo>
                      <a:pt x="25337" y="1"/>
                    </a:moveTo>
                    <a:lnTo>
                      <a:pt x="22920" y="1799"/>
                    </a:lnTo>
                    <a:lnTo>
                      <a:pt x="24218" y="2180"/>
                    </a:lnTo>
                    <a:cubicBezTo>
                      <a:pt x="24218" y="2180"/>
                      <a:pt x="24158" y="23825"/>
                      <a:pt x="11312" y="23825"/>
                    </a:cubicBezTo>
                    <a:cubicBezTo>
                      <a:pt x="6692" y="23825"/>
                      <a:pt x="3739" y="21051"/>
                      <a:pt x="1834" y="17467"/>
                    </a:cubicBezTo>
                    <a:lnTo>
                      <a:pt x="1" y="18836"/>
                    </a:lnTo>
                    <a:cubicBezTo>
                      <a:pt x="3239" y="24706"/>
                      <a:pt x="7752" y="26099"/>
                      <a:pt x="11312" y="26099"/>
                    </a:cubicBezTo>
                    <a:cubicBezTo>
                      <a:pt x="15741" y="26099"/>
                      <a:pt x="21670" y="23932"/>
                      <a:pt x="24754" y="13657"/>
                    </a:cubicBezTo>
                    <a:cubicBezTo>
                      <a:pt x="26444" y="7990"/>
                      <a:pt x="26480" y="2418"/>
                      <a:pt x="26480" y="2180"/>
                    </a:cubicBezTo>
                    <a:lnTo>
                      <a:pt x="26480" y="322"/>
                    </a:lnTo>
                    <a:lnTo>
                      <a:pt x="253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6"/>
              <p:cNvSpPr/>
              <p:nvPr/>
            </p:nvSpPr>
            <p:spPr>
              <a:xfrm>
                <a:off x="4415491" y="1739339"/>
                <a:ext cx="293339" cy="373551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1312" extrusionOk="0">
                    <a:moveTo>
                      <a:pt x="4442" y="0"/>
                    </a:moveTo>
                    <a:cubicBezTo>
                      <a:pt x="1989" y="0"/>
                      <a:pt x="1" y="1989"/>
                      <a:pt x="1" y="4441"/>
                    </a:cubicBezTo>
                    <a:lnTo>
                      <a:pt x="1" y="10752"/>
                    </a:lnTo>
                    <a:cubicBezTo>
                      <a:pt x="1" y="11061"/>
                      <a:pt x="251" y="11311"/>
                      <a:pt x="572" y="11311"/>
                    </a:cubicBezTo>
                    <a:cubicBezTo>
                      <a:pt x="882" y="11311"/>
                      <a:pt x="1132" y="11061"/>
                      <a:pt x="1132" y="10752"/>
                    </a:cubicBezTo>
                    <a:lnTo>
                      <a:pt x="1132" y="4441"/>
                    </a:lnTo>
                    <a:cubicBezTo>
                      <a:pt x="1132" y="2608"/>
                      <a:pt x="2620" y="1132"/>
                      <a:pt x="4442" y="1132"/>
                    </a:cubicBezTo>
                    <a:cubicBezTo>
                      <a:pt x="6275" y="1132"/>
                      <a:pt x="7752" y="2608"/>
                      <a:pt x="7752" y="4441"/>
                    </a:cubicBezTo>
                    <a:lnTo>
                      <a:pt x="7752" y="6335"/>
                    </a:lnTo>
                    <a:cubicBezTo>
                      <a:pt x="7752" y="6710"/>
                      <a:pt x="8034" y="6897"/>
                      <a:pt x="8317" y="6897"/>
                    </a:cubicBezTo>
                    <a:cubicBezTo>
                      <a:pt x="8600" y="6897"/>
                      <a:pt x="8883" y="6710"/>
                      <a:pt x="8883" y="6335"/>
                    </a:cubicBezTo>
                    <a:lnTo>
                      <a:pt x="8883" y="4441"/>
                    </a:lnTo>
                    <a:cubicBezTo>
                      <a:pt x="8883" y="1989"/>
                      <a:pt x="6894" y="0"/>
                      <a:pt x="44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6"/>
              <p:cNvSpPr/>
              <p:nvPr/>
            </p:nvSpPr>
            <p:spPr>
              <a:xfrm>
                <a:off x="4671448" y="1902107"/>
                <a:ext cx="37381" cy="6452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954" extrusionOk="0">
                    <a:moveTo>
                      <a:pt x="1132" y="1"/>
                    </a:moveTo>
                    <a:lnTo>
                      <a:pt x="1" y="846"/>
                    </a:lnTo>
                    <a:lnTo>
                      <a:pt x="1" y="1406"/>
                    </a:lnTo>
                    <a:cubicBezTo>
                      <a:pt x="1" y="1703"/>
                      <a:pt x="262" y="1953"/>
                      <a:pt x="572" y="1953"/>
                    </a:cubicBezTo>
                    <a:cubicBezTo>
                      <a:pt x="882" y="1953"/>
                      <a:pt x="1132" y="1703"/>
                      <a:pt x="1132" y="1394"/>
                    </a:cubicBezTo>
                    <a:lnTo>
                      <a:pt x="11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6"/>
              <p:cNvSpPr/>
              <p:nvPr/>
            </p:nvSpPr>
            <p:spPr>
              <a:xfrm>
                <a:off x="4377746" y="2019271"/>
                <a:ext cx="368828" cy="310246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9395" extrusionOk="0">
                    <a:moveTo>
                      <a:pt x="620" y="1"/>
                    </a:moveTo>
                    <a:cubicBezTo>
                      <a:pt x="286" y="1"/>
                      <a:pt x="1" y="275"/>
                      <a:pt x="1" y="608"/>
                    </a:cubicBezTo>
                    <a:lnTo>
                      <a:pt x="1" y="8787"/>
                    </a:lnTo>
                    <a:cubicBezTo>
                      <a:pt x="1" y="9121"/>
                      <a:pt x="286" y="9395"/>
                      <a:pt x="620" y="9395"/>
                    </a:cubicBezTo>
                    <a:lnTo>
                      <a:pt x="10550" y="9395"/>
                    </a:lnTo>
                    <a:cubicBezTo>
                      <a:pt x="10895" y="9395"/>
                      <a:pt x="11169" y="9121"/>
                      <a:pt x="11169" y="8787"/>
                    </a:cubicBezTo>
                    <a:lnTo>
                      <a:pt x="11169" y="608"/>
                    </a:lnTo>
                    <a:cubicBezTo>
                      <a:pt x="11169" y="275"/>
                      <a:pt x="10895" y="1"/>
                      <a:pt x="105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6"/>
              <p:cNvSpPr/>
              <p:nvPr/>
            </p:nvSpPr>
            <p:spPr>
              <a:xfrm>
                <a:off x="4377746" y="2019271"/>
                <a:ext cx="368828" cy="310246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9395" extrusionOk="0">
                    <a:moveTo>
                      <a:pt x="5263" y="1"/>
                    </a:moveTo>
                    <a:lnTo>
                      <a:pt x="1" y="3906"/>
                    </a:lnTo>
                    <a:lnTo>
                      <a:pt x="1" y="8442"/>
                    </a:lnTo>
                    <a:cubicBezTo>
                      <a:pt x="1" y="8966"/>
                      <a:pt x="429" y="9395"/>
                      <a:pt x="965" y="9395"/>
                    </a:cubicBezTo>
                    <a:lnTo>
                      <a:pt x="10216" y="9395"/>
                    </a:lnTo>
                    <a:cubicBezTo>
                      <a:pt x="10740" y="9395"/>
                      <a:pt x="11169" y="8966"/>
                      <a:pt x="11169" y="8442"/>
                    </a:cubicBezTo>
                    <a:lnTo>
                      <a:pt x="11169" y="953"/>
                    </a:lnTo>
                    <a:cubicBezTo>
                      <a:pt x="11169" y="417"/>
                      <a:pt x="10740" y="1"/>
                      <a:pt x="10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6"/>
              <p:cNvSpPr/>
              <p:nvPr/>
            </p:nvSpPr>
            <p:spPr>
              <a:xfrm>
                <a:off x="4500425" y="2088916"/>
                <a:ext cx="112475" cy="17082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5173" extrusionOk="0">
                    <a:moveTo>
                      <a:pt x="1864" y="1"/>
                    </a:moveTo>
                    <a:cubicBezTo>
                      <a:pt x="1577" y="1"/>
                      <a:pt x="1283" y="82"/>
                      <a:pt x="1012" y="261"/>
                    </a:cubicBezTo>
                    <a:cubicBezTo>
                      <a:pt x="0" y="940"/>
                      <a:pt x="155" y="2487"/>
                      <a:pt x="1286" y="2952"/>
                    </a:cubicBezTo>
                    <a:lnTo>
                      <a:pt x="1286" y="4583"/>
                    </a:lnTo>
                    <a:cubicBezTo>
                      <a:pt x="1286" y="4976"/>
                      <a:pt x="1578" y="5172"/>
                      <a:pt x="1870" y="5172"/>
                    </a:cubicBezTo>
                    <a:cubicBezTo>
                      <a:pt x="2161" y="5172"/>
                      <a:pt x="2453" y="4976"/>
                      <a:pt x="2453" y="4583"/>
                    </a:cubicBezTo>
                    <a:lnTo>
                      <a:pt x="2453" y="2952"/>
                    </a:lnTo>
                    <a:cubicBezTo>
                      <a:pt x="3025" y="2714"/>
                      <a:pt x="3406" y="2154"/>
                      <a:pt x="3406" y="1535"/>
                    </a:cubicBezTo>
                    <a:cubicBezTo>
                      <a:pt x="3406" y="632"/>
                      <a:pt x="2664" y="1"/>
                      <a:pt x="18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8" name="Google Shape;1338;p26"/>
          <p:cNvGrpSpPr/>
          <p:nvPr/>
        </p:nvGrpSpPr>
        <p:grpSpPr>
          <a:xfrm>
            <a:off x="572030" y="3071200"/>
            <a:ext cx="2000457" cy="756900"/>
            <a:chOff x="572030" y="3071200"/>
            <a:chExt cx="2000457" cy="756900"/>
          </a:xfrm>
        </p:grpSpPr>
        <p:sp>
          <p:nvSpPr>
            <p:cNvPr id="1339" name="Google Shape;1339;p26"/>
            <p:cNvSpPr/>
            <p:nvPr/>
          </p:nvSpPr>
          <p:spPr>
            <a:xfrm>
              <a:off x="8192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0" name="Google Shape;1340;p26"/>
            <p:cNvGrpSpPr/>
            <p:nvPr/>
          </p:nvGrpSpPr>
          <p:grpSpPr>
            <a:xfrm>
              <a:off x="572030" y="3199063"/>
              <a:ext cx="510569" cy="502769"/>
              <a:chOff x="572030" y="3199063"/>
              <a:chExt cx="510569" cy="502769"/>
            </a:xfrm>
          </p:grpSpPr>
          <p:sp>
            <p:nvSpPr>
              <p:cNvPr id="1341" name="Google Shape;1341;p26"/>
              <p:cNvSpPr/>
              <p:nvPr/>
            </p:nvSpPr>
            <p:spPr>
              <a:xfrm>
                <a:off x="572030" y="3199063"/>
                <a:ext cx="503171" cy="502769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00" extrusionOk="0">
                    <a:moveTo>
                      <a:pt x="6906" y="1"/>
                    </a:moveTo>
                    <a:cubicBezTo>
                      <a:pt x="3096" y="1"/>
                      <a:pt x="1" y="3096"/>
                      <a:pt x="1" y="6906"/>
                    </a:cubicBezTo>
                    <a:cubicBezTo>
                      <a:pt x="1" y="10716"/>
                      <a:pt x="3096" y="13800"/>
                      <a:pt x="6906" y="13800"/>
                    </a:cubicBezTo>
                    <a:cubicBezTo>
                      <a:pt x="10716" y="13800"/>
                      <a:pt x="13812" y="10716"/>
                      <a:pt x="13812" y="6906"/>
                    </a:cubicBezTo>
                    <a:cubicBezTo>
                      <a:pt x="13812" y="3096"/>
                      <a:pt x="10716" y="1"/>
                      <a:pt x="6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6"/>
              <p:cNvSpPr/>
              <p:nvPr/>
            </p:nvSpPr>
            <p:spPr>
              <a:xfrm>
                <a:off x="667881" y="3304459"/>
                <a:ext cx="414719" cy="383926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10538" extrusionOk="0">
                    <a:moveTo>
                      <a:pt x="180" y="1"/>
                    </a:moveTo>
                    <a:cubicBezTo>
                      <a:pt x="84" y="1"/>
                      <a:pt x="1" y="84"/>
                      <a:pt x="1" y="179"/>
                    </a:cubicBezTo>
                    <a:lnTo>
                      <a:pt x="1" y="7847"/>
                    </a:lnTo>
                    <a:cubicBezTo>
                      <a:pt x="1" y="7942"/>
                      <a:pt x="84" y="8014"/>
                      <a:pt x="180" y="8014"/>
                    </a:cubicBezTo>
                    <a:lnTo>
                      <a:pt x="4918" y="8014"/>
                    </a:lnTo>
                    <a:lnTo>
                      <a:pt x="4382" y="9895"/>
                    </a:lnTo>
                    <a:lnTo>
                      <a:pt x="4061" y="9895"/>
                    </a:lnTo>
                    <a:cubicBezTo>
                      <a:pt x="3620" y="9895"/>
                      <a:pt x="3620" y="10538"/>
                      <a:pt x="4061" y="10538"/>
                    </a:cubicBezTo>
                    <a:lnTo>
                      <a:pt x="7335" y="10538"/>
                    </a:lnTo>
                    <a:cubicBezTo>
                      <a:pt x="7764" y="10538"/>
                      <a:pt x="7764" y="9895"/>
                      <a:pt x="7335" y="9895"/>
                    </a:cubicBezTo>
                    <a:lnTo>
                      <a:pt x="7002" y="9895"/>
                    </a:lnTo>
                    <a:lnTo>
                      <a:pt x="6466" y="8014"/>
                    </a:lnTo>
                    <a:lnTo>
                      <a:pt x="11205" y="8014"/>
                    </a:lnTo>
                    <a:cubicBezTo>
                      <a:pt x="11312" y="8014"/>
                      <a:pt x="11383" y="7942"/>
                      <a:pt x="11383" y="7847"/>
                    </a:cubicBezTo>
                    <a:lnTo>
                      <a:pt x="11383" y="179"/>
                    </a:lnTo>
                    <a:cubicBezTo>
                      <a:pt x="11383" y="84"/>
                      <a:pt x="11312" y="1"/>
                      <a:pt x="11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6"/>
              <p:cNvSpPr/>
              <p:nvPr/>
            </p:nvSpPr>
            <p:spPr>
              <a:xfrm>
                <a:off x="688282" y="3325735"/>
                <a:ext cx="373918" cy="249453"/>
              </a:xfrm>
              <a:custGeom>
                <a:avLst/>
                <a:gdLst/>
                <a:ahLst/>
                <a:cxnLst/>
                <a:rect l="l" t="t" r="r" b="b"/>
                <a:pathLst>
                  <a:path w="10264" h="6847" extrusionOk="0">
                    <a:moveTo>
                      <a:pt x="120" y="0"/>
                    </a:moveTo>
                    <a:cubicBezTo>
                      <a:pt x="60" y="0"/>
                      <a:pt x="1" y="48"/>
                      <a:pt x="1" y="107"/>
                    </a:cubicBezTo>
                    <a:lnTo>
                      <a:pt x="1" y="6739"/>
                    </a:lnTo>
                    <a:cubicBezTo>
                      <a:pt x="1" y="6799"/>
                      <a:pt x="60" y="6846"/>
                      <a:pt x="120" y="6846"/>
                    </a:cubicBezTo>
                    <a:lnTo>
                      <a:pt x="10145" y="6846"/>
                    </a:lnTo>
                    <a:cubicBezTo>
                      <a:pt x="10216" y="6846"/>
                      <a:pt x="10264" y="6799"/>
                      <a:pt x="10264" y="6739"/>
                    </a:cubicBezTo>
                    <a:lnTo>
                      <a:pt x="10264" y="107"/>
                    </a:lnTo>
                    <a:cubicBezTo>
                      <a:pt x="10264" y="48"/>
                      <a:pt x="10216" y="0"/>
                      <a:pt x="10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740779" y="3388615"/>
                <a:ext cx="269363" cy="161396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4430" extrusionOk="0">
                    <a:moveTo>
                      <a:pt x="143" y="1"/>
                    </a:moveTo>
                    <a:cubicBezTo>
                      <a:pt x="60" y="1"/>
                      <a:pt x="0" y="72"/>
                      <a:pt x="0" y="143"/>
                    </a:cubicBezTo>
                    <a:lnTo>
                      <a:pt x="0" y="4287"/>
                    </a:lnTo>
                    <a:cubicBezTo>
                      <a:pt x="0" y="4370"/>
                      <a:pt x="60" y="4430"/>
                      <a:pt x="143" y="4430"/>
                    </a:cubicBezTo>
                    <a:lnTo>
                      <a:pt x="7251" y="4430"/>
                    </a:lnTo>
                    <a:cubicBezTo>
                      <a:pt x="7323" y="4430"/>
                      <a:pt x="7394" y="4370"/>
                      <a:pt x="7394" y="4287"/>
                    </a:cubicBezTo>
                    <a:lnTo>
                      <a:pt x="7394" y="143"/>
                    </a:lnTo>
                    <a:cubicBezTo>
                      <a:pt x="7394" y="72"/>
                      <a:pt x="7323" y="1"/>
                      <a:pt x="7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780234" y="3410729"/>
                <a:ext cx="217341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53"/>
                      <a:pt x="5966" y="298"/>
                    </a:cubicBezTo>
                    <a:cubicBezTo>
                      <a:pt x="5966" y="132"/>
                      <a:pt x="5823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829510" y="3401184"/>
                <a:ext cx="38215" cy="3865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61" extrusionOk="0">
                    <a:moveTo>
                      <a:pt x="524" y="1"/>
                    </a:moveTo>
                    <a:cubicBezTo>
                      <a:pt x="239" y="1"/>
                      <a:pt x="0" y="239"/>
                      <a:pt x="0" y="537"/>
                    </a:cubicBezTo>
                    <a:cubicBezTo>
                      <a:pt x="0" y="822"/>
                      <a:pt x="239" y="1061"/>
                      <a:pt x="524" y="1061"/>
                    </a:cubicBezTo>
                    <a:cubicBezTo>
                      <a:pt x="822" y="1061"/>
                      <a:pt x="1048" y="822"/>
                      <a:pt x="1048" y="537"/>
                    </a:cubicBezTo>
                    <a:cubicBezTo>
                      <a:pt x="1048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780234" y="3459328"/>
                <a:ext cx="217341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65"/>
                      <a:pt x="5966" y="298"/>
                    </a:cubicBezTo>
                    <a:cubicBezTo>
                      <a:pt x="5966" y="131"/>
                      <a:pt x="5823" y="0"/>
                      <a:pt x="5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6"/>
              <p:cNvSpPr/>
              <p:nvPr/>
            </p:nvSpPr>
            <p:spPr>
              <a:xfrm>
                <a:off x="829510" y="3450220"/>
                <a:ext cx="38215" cy="3861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60" extrusionOk="0">
                    <a:moveTo>
                      <a:pt x="524" y="0"/>
                    </a:moveTo>
                    <a:cubicBezTo>
                      <a:pt x="239" y="0"/>
                      <a:pt x="0" y="238"/>
                      <a:pt x="0" y="524"/>
                    </a:cubicBezTo>
                    <a:cubicBezTo>
                      <a:pt x="0" y="822"/>
                      <a:pt x="239" y="1060"/>
                      <a:pt x="524" y="1060"/>
                    </a:cubicBezTo>
                    <a:cubicBezTo>
                      <a:pt x="822" y="1060"/>
                      <a:pt x="1048" y="822"/>
                      <a:pt x="1048" y="524"/>
                    </a:cubicBezTo>
                    <a:cubicBezTo>
                      <a:pt x="1048" y="238"/>
                      <a:pt x="822" y="0"/>
                      <a:pt x="5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6"/>
              <p:cNvSpPr/>
              <p:nvPr/>
            </p:nvSpPr>
            <p:spPr>
              <a:xfrm>
                <a:off x="780234" y="3508328"/>
                <a:ext cx="217341" cy="2171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5668" y="596"/>
                    </a:lnTo>
                    <a:cubicBezTo>
                      <a:pt x="5823" y="596"/>
                      <a:pt x="5966" y="465"/>
                      <a:pt x="5966" y="298"/>
                    </a:cubicBezTo>
                    <a:cubicBezTo>
                      <a:pt x="5966" y="132"/>
                      <a:pt x="5823" y="1"/>
                      <a:pt x="5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829510" y="3498783"/>
                <a:ext cx="38215" cy="3865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61" extrusionOk="0">
                    <a:moveTo>
                      <a:pt x="524" y="1"/>
                    </a:moveTo>
                    <a:cubicBezTo>
                      <a:pt x="239" y="1"/>
                      <a:pt x="0" y="239"/>
                      <a:pt x="0" y="537"/>
                    </a:cubicBezTo>
                    <a:cubicBezTo>
                      <a:pt x="0" y="822"/>
                      <a:pt x="239" y="1060"/>
                      <a:pt x="524" y="1060"/>
                    </a:cubicBezTo>
                    <a:cubicBezTo>
                      <a:pt x="822" y="1060"/>
                      <a:pt x="1048" y="822"/>
                      <a:pt x="1048" y="537"/>
                    </a:cubicBezTo>
                    <a:cubicBezTo>
                      <a:pt x="1048" y="239"/>
                      <a:pt x="822" y="1"/>
                      <a:pt x="5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974120" y="3382968"/>
                <a:ext cx="52095" cy="32571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894" fill="none" extrusionOk="0">
                    <a:moveTo>
                      <a:pt x="1" y="346"/>
                    </a:moveTo>
                    <a:lnTo>
                      <a:pt x="548" y="894"/>
                    </a:lnTo>
                    <a:lnTo>
                      <a:pt x="1429" y="1"/>
                    </a:lnTo>
                  </a:path>
                </a:pathLst>
              </a:custGeom>
              <a:noFill/>
              <a:ln w="38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974120" y="3432442"/>
                <a:ext cx="53406" cy="33846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929" fill="none" extrusionOk="0">
                    <a:moveTo>
                      <a:pt x="1" y="393"/>
                    </a:moveTo>
                    <a:lnTo>
                      <a:pt x="548" y="929"/>
                    </a:lnTo>
                    <a:lnTo>
                      <a:pt x="1465" y="0"/>
                    </a:lnTo>
                  </a:path>
                </a:pathLst>
              </a:custGeom>
              <a:noFill/>
              <a:ln w="38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6"/>
              <p:cNvSpPr/>
              <p:nvPr/>
            </p:nvSpPr>
            <p:spPr>
              <a:xfrm>
                <a:off x="974120" y="3484029"/>
                <a:ext cx="52969" cy="3300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906" fill="none" extrusionOk="0">
                    <a:moveTo>
                      <a:pt x="1" y="370"/>
                    </a:moveTo>
                    <a:lnTo>
                      <a:pt x="548" y="906"/>
                    </a:lnTo>
                    <a:lnTo>
                      <a:pt x="1453" y="1"/>
                    </a:lnTo>
                  </a:path>
                </a:pathLst>
              </a:custGeom>
              <a:noFill/>
              <a:ln w="38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6"/>
              <p:cNvSpPr/>
              <p:nvPr/>
            </p:nvSpPr>
            <p:spPr>
              <a:xfrm>
                <a:off x="867253" y="3351747"/>
                <a:ext cx="168744" cy="25612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703" extrusionOk="0">
                    <a:moveTo>
                      <a:pt x="357" y="1"/>
                    </a:moveTo>
                    <a:cubicBezTo>
                      <a:pt x="155" y="1"/>
                      <a:pt x="0" y="155"/>
                      <a:pt x="0" y="346"/>
                    </a:cubicBezTo>
                    <a:cubicBezTo>
                      <a:pt x="0" y="536"/>
                      <a:pt x="155" y="703"/>
                      <a:pt x="357" y="703"/>
                    </a:cubicBezTo>
                    <a:lnTo>
                      <a:pt x="4275" y="703"/>
                    </a:lnTo>
                    <a:cubicBezTo>
                      <a:pt x="4465" y="703"/>
                      <a:pt x="4632" y="536"/>
                      <a:pt x="4632" y="346"/>
                    </a:cubicBezTo>
                    <a:cubicBezTo>
                      <a:pt x="4632" y="155"/>
                      <a:pt x="4465" y="1"/>
                      <a:pt x="42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6"/>
              <p:cNvSpPr/>
              <p:nvPr/>
            </p:nvSpPr>
            <p:spPr>
              <a:xfrm>
                <a:off x="631289" y="3224747"/>
                <a:ext cx="256795" cy="186389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116" extrusionOk="0">
                    <a:moveTo>
                      <a:pt x="4501" y="1796"/>
                    </a:moveTo>
                    <a:cubicBezTo>
                      <a:pt x="5210" y="2701"/>
                      <a:pt x="4442" y="3818"/>
                      <a:pt x="3521" y="3818"/>
                    </a:cubicBezTo>
                    <a:cubicBezTo>
                      <a:pt x="3267" y="3818"/>
                      <a:pt x="3001" y="3733"/>
                      <a:pt x="2751" y="3534"/>
                    </a:cubicBezTo>
                    <a:lnTo>
                      <a:pt x="4501" y="1796"/>
                    </a:lnTo>
                    <a:close/>
                    <a:moveTo>
                      <a:pt x="3525" y="677"/>
                    </a:moveTo>
                    <a:cubicBezTo>
                      <a:pt x="3989" y="677"/>
                      <a:pt x="4441" y="796"/>
                      <a:pt x="4846" y="1022"/>
                    </a:cubicBezTo>
                    <a:lnTo>
                      <a:pt x="4501" y="1367"/>
                    </a:lnTo>
                    <a:cubicBezTo>
                      <a:pt x="4214" y="1135"/>
                      <a:pt x="3868" y="1021"/>
                      <a:pt x="3524" y="1021"/>
                    </a:cubicBezTo>
                    <a:cubicBezTo>
                      <a:pt x="3126" y="1021"/>
                      <a:pt x="2729" y="1174"/>
                      <a:pt x="2429" y="1474"/>
                    </a:cubicBezTo>
                    <a:cubicBezTo>
                      <a:pt x="1870" y="2034"/>
                      <a:pt x="1834" y="2927"/>
                      <a:pt x="2334" y="3534"/>
                    </a:cubicBezTo>
                    <a:lnTo>
                      <a:pt x="1929" y="3939"/>
                    </a:lnTo>
                    <a:cubicBezTo>
                      <a:pt x="1334" y="3570"/>
                      <a:pt x="810" y="3094"/>
                      <a:pt x="369" y="2558"/>
                    </a:cubicBezTo>
                    <a:cubicBezTo>
                      <a:pt x="679" y="2177"/>
                      <a:pt x="1989" y="677"/>
                      <a:pt x="3525" y="677"/>
                    </a:cubicBezTo>
                    <a:close/>
                    <a:moveTo>
                      <a:pt x="5120" y="1177"/>
                    </a:moveTo>
                    <a:cubicBezTo>
                      <a:pt x="5703" y="1546"/>
                      <a:pt x="6227" y="2022"/>
                      <a:pt x="6668" y="2558"/>
                    </a:cubicBezTo>
                    <a:cubicBezTo>
                      <a:pt x="6358" y="2939"/>
                      <a:pt x="5049" y="4439"/>
                      <a:pt x="3525" y="4439"/>
                    </a:cubicBezTo>
                    <a:lnTo>
                      <a:pt x="3525" y="4451"/>
                    </a:lnTo>
                    <a:cubicBezTo>
                      <a:pt x="3060" y="4439"/>
                      <a:pt x="2608" y="4320"/>
                      <a:pt x="2191" y="4094"/>
                    </a:cubicBezTo>
                    <a:lnTo>
                      <a:pt x="2548" y="3748"/>
                    </a:lnTo>
                    <a:cubicBezTo>
                      <a:pt x="2833" y="3983"/>
                      <a:pt x="3181" y="4100"/>
                      <a:pt x="3528" y="4100"/>
                    </a:cubicBezTo>
                    <a:cubicBezTo>
                      <a:pt x="3920" y="4100"/>
                      <a:pt x="4311" y="3950"/>
                      <a:pt x="4608" y="3653"/>
                    </a:cubicBezTo>
                    <a:cubicBezTo>
                      <a:pt x="5168" y="3094"/>
                      <a:pt x="5203" y="2201"/>
                      <a:pt x="4703" y="1582"/>
                    </a:cubicBezTo>
                    <a:lnTo>
                      <a:pt x="5120" y="1177"/>
                    </a:lnTo>
                    <a:close/>
                    <a:moveTo>
                      <a:pt x="5923" y="0"/>
                    </a:moveTo>
                    <a:cubicBezTo>
                      <a:pt x="5885" y="0"/>
                      <a:pt x="5845" y="17"/>
                      <a:pt x="5811" y="58"/>
                    </a:cubicBezTo>
                    <a:lnTo>
                      <a:pt x="5072" y="796"/>
                    </a:lnTo>
                    <a:cubicBezTo>
                      <a:pt x="4596" y="534"/>
                      <a:pt x="4060" y="391"/>
                      <a:pt x="3525" y="379"/>
                    </a:cubicBezTo>
                    <a:cubicBezTo>
                      <a:pt x="1620" y="379"/>
                      <a:pt x="119" y="2379"/>
                      <a:pt x="60" y="2475"/>
                    </a:cubicBezTo>
                    <a:lnTo>
                      <a:pt x="0" y="2558"/>
                    </a:lnTo>
                    <a:lnTo>
                      <a:pt x="60" y="2641"/>
                    </a:lnTo>
                    <a:cubicBezTo>
                      <a:pt x="512" y="3237"/>
                      <a:pt x="1072" y="3748"/>
                      <a:pt x="1715" y="4165"/>
                    </a:cubicBezTo>
                    <a:lnTo>
                      <a:pt x="1024" y="4844"/>
                    </a:lnTo>
                    <a:cubicBezTo>
                      <a:pt x="898" y="4952"/>
                      <a:pt x="1004" y="5115"/>
                      <a:pt x="1125" y="5115"/>
                    </a:cubicBezTo>
                    <a:cubicBezTo>
                      <a:pt x="1164" y="5115"/>
                      <a:pt x="1204" y="5099"/>
                      <a:pt x="1239" y="5058"/>
                    </a:cubicBezTo>
                    <a:lnTo>
                      <a:pt x="1977" y="4308"/>
                    </a:lnTo>
                    <a:cubicBezTo>
                      <a:pt x="2453" y="4582"/>
                      <a:pt x="2977" y="4725"/>
                      <a:pt x="3525" y="4737"/>
                    </a:cubicBezTo>
                    <a:cubicBezTo>
                      <a:pt x="5418" y="4737"/>
                      <a:pt x="6918" y="2725"/>
                      <a:pt x="6989" y="2641"/>
                    </a:cubicBezTo>
                    <a:lnTo>
                      <a:pt x="7049" y="2558"/>
                    </a:lnTo>
                    <a:lnTo>
                      <a:pt x="6977" y="2475"/>
                    </a:lnTo>
                    <a:cubicBezTo>
                      <a:pt x="6525" y="1867"/>
                      <a:pt x="5965" y="1355"/>
                      <a:pt x="5334" y="951"/>
                    </a:cubicBezTo>
                    <a:lnTo>
                      <a:pt x="6025" y="260"/>
                    </a:lnTo>
                    <a:cubicBezTo>
                      <a:pt x="6142" y="161"/>
                      <a:pt x="6041" y="0"/>
                      <a:pt x="59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6" name="Google Shape;1356;p26"/>
          <p:cNvGrpSpPr/>
          <p:nvPr/>
        </p:nvGrpSpPr>
        <p:grpSpPr>
          <a:xfrm>
            <a:off x="564671" y="3957113"/>
            <a:ext cx="2007816" cy="756900"/>
            <a:chOff x="564671" y="3957113"/>
            <a:chExt cx="2007816" cy="756900"/>
          </a:xfrm>
        </p:grpSpPr>
        <p:sp>
          <p:nvSpPr>
            <p:cNvPr id="1357" name="Google Shape;1357;p26"/>
            <p:cNvSpPr/>
            <p:nvPr/>
          </p:nvSpPr>
          <p:spPr>
            <a:xfrm>
              <a:off x="8192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26"/>
            <p:cNvGrpSpPr/>
            <p:nvPr/>
          </p:nvGrpSpPr>
          <p:grpSpPr>
            <a:xfrm>
              <a:off x="564671" y="4064974"/>
              <a:ext cx="518368" cy="541167"/>
              <a:chOff x="1157671" y="4260599"/>
              <a:chExt cx="518368" cy="541167"/>
            </a:xfrm>
          </p:grpSpPr>
          <p:sp>
            <p:nvSpPr>
              <p:cNvPr id="1359" name="Google Shape;1359;p26"/>
              <p:cNvSpPr/>
              <p:nvPr/>
            </p:nvSpPr>
            <p:spPr>
              <a:xfrm>
                <a:off x="1165030" y="4298997"/>
                <a:ext cx="503171" cy="502768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00" extrusionOk="0">
                    <a:moveTo>
                      <a:pt x="6906" y="0"/>
                    </a:moveTo>
                    <a:cubicBezTo>
                      <a:pt x="3096" y="0"/>
                      <a:pt x="1" y="3084"/>
                      <a:pt x="1" y="6894"/>
                    </a:cubicBezTo>
                    <a:cubicBezTo>
                      <a:pt x="1" y="10704"/>
                      <a:pt x="3096" y="13800"/>
                      <a:pt x="6906" y="13800"/>
                    </a:cubicBezTo>
                    <a:cubicBezTo>
                      <a:pt x="10716" y="13800"/>
                      <a:pt x="13812" y="10704"/>
                      <a:pt x="13812" y="6894"/>
                    </a:cubicBezTo>
                    <a:cubicBezTo>
                      <a:pt x="13812" y="3084"/>
                      <a:pt x="10716" y="0"/>
                      <a:pt x="6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6"/>
              <p:cNvSpPr/>
              <p:nvPr/>
            </p:nvSpPr>
            <p:spPr>
              <a:xfrm>
                <a:off x="1330282" y="4443447"/>
                <a:ext cx="345757" cy="212584"/>
              </a:xfrm>
              <a:custGeom>
                <a:avLst/>
                <a:gdLst/>
                <a:ahLst/>
                <a:cxnLst/>
                <a:rect l="l" t="t" r="r" b="b"/>
                <a:pathLst>
                  <a:path w="9491" h="5835" extrusionOk="0">
                    <a:moveTo>
                      <a:pt x="370" y="0"/>
                    </a:moveTo>
                    <a:cubicBezTo>
                      <a:pt x="168" y="0"/>
                      <a:pt x="1" y="167"/>
                      <a:pt x="1" y="369"/>
                    </a:cubicBezTo>
                    <a:lnTo>
                      <a:pt x="1" y="5465"/>
                    </a:lnTo>
                    <a:cubicBezTo>
                      <a:pt x="1" y="5667"/>
                      <a:pt x="168" y="5834"/>
                      <a:pt x="370" y="5834"/>
                    </a:cubicBezTo>
                    <a:lnTo>
                      <a:pt x="9109" y="5834"/>
                    </a:lnTo>
                    <a:cubicBezTo>
                      <a:pt x="9324" y="5834"/>
                      <a:pt x="9490" y="5667"/>
                      <a:pt x="9490" y="5465"/>
                    </a:cubicBezTo>
                    <a:lnTo>
                      <a:pt x="9490" y="369"/>
                    </a:lnTo>
                    <a:cubicBezTo>
                      <a:pt x="9490" y="167"/>
                      <a:pt x="9324" y="0"/>
                      <a:pt x="91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6"/>
              <p:cNvSpPr/>
              <p:nvPr/>
            </p:nvSpPr>
            <p:spPr>
              <a:xfrm>
                <a:off x="1330282" y="4569645"/>
                <a:ext cx="345757" cy="53410"/>
              </a:xfrm>
              <a:custGeom>
                <a:avLst/>
                <a:gdLst/>
                <a:ahLst/>
                <a:cxnLst/>
                <a:rect l="l" t="t" r="r" b="b"/>
                <a:pathLst>
                  <a:path w="9491" h="1466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490" y="1465"/>
                    </a:lnTo>
                    <a:lnTo>
                      <a:pt x="94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6"/>
              <p:cNvSpPr/>
              <p:nvPr/>
            </p:nvSpPr>
            <p:spPr>
              <a:xfrm>
                <a:off x="1344162" y="4524543"/>
                <a:ext cx="221276" cy="18690"/>
              </a:xfrm>
              <a:custGeom>
                <a:avLst/>
                <a:gdLst/>
                <a:ahLst/>
                <a:cxnLst/>
                <a:rect l="l" t="t" r="r" b="b"/>
                <a:pathLst>
                  <a:path w="6074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93"/>
                      <a:pt x="108" y="513"/>
                      <a:pt x="251" y="513"/>
                    </a:cubicBezTo>
                    <a:lnTo>
                      <a:pt x="5811" y="513"/>
                    </a:lnTo>
                    <a:cubicBezTo>
                      <a:pt x="5954" y="513"/>
                      <a:pt x="6073" y="393"/>
                      <a:pt x="6073" y="251"/>
                    </a:cubicBezTo>
                    <a:cubicBezTo>
                      <a:pt x="6073" y="120"/>
                      <a:pt x="5954" y="1"/>
                      <a:pt x="5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6"/>
              <p:cNvSpPr/>
              <p:nvPr/>
            </p:nvSpPr>
            <p:spPr>
              <a:xfrm>
                <a:off x="1572764" y="4466436"/>
                <a:ext cx="59053" cy="1869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513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62"/>
                    </a:cubicBezTo>
                    <a:cubicBezTo>
                      <a:pt x="1" y="393"/>
                      <a:pt x="108" y="512"/>
                      <a:pt x="251" y="512"/>
                    </a:cubicBezTo>
                    <a:lnTo>
                      <a:pt x="1370" y="512"/>
                    </a:lnTo>
                    <a:cubicBezTo>
                      <a:pt x="1501" y="512"/>
                      <a:pt x="1620" y="393"/>
                      <a:pt x="1620" y="262"/>
                    </a:cubicBezTo>
                    <a:cubicBezTo>
                      <a:pt x="1620" y="119"/>
                      <a:pt x="1501" y="0"/>
                      <a:pt x="1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6"/>
              <p:cNvSpPr/>
              <p:nvPr/>
            </p:nvSpPr>
            <p:spPr>
              <a:xfrm>
                <a:off x="1157671" y="4508914"/>
                <a:ext cx="345284" cy="212183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5824" extrusionOk="0">
                    <a:moveTo>
                      <a:pt x="369" y="1"/>
                    </a:moveTo>
                    <a:cubicBezTo>
                      <a:pt x="167" y="1"/>
                      <a:pt x="0" y="168"/>
                      <a:pt x="0" y="370"/>
                    </a:cubicBezTo>
                    <a:lnTo>
                      <a:pt x="0" y="5454"/>
                    </a:lnTo>
                    <a:cubicBezTo>
                      <a:pt x="0" y="5656"/>
                      <a:pt x="167" y="5823"/>
                      <a:pt x="369" y="5823"/>
                    </a:cubicBezTo>
                    <a:lnTo>
                      <a:pt x="9109" y="5823"/>
                    </a:lnTo>
                    <a:cubicBezTo>
                      <a:pt x="9311" y="5823"/>
                      <a:pt x="9478" y="5656"/>
                      <a:pt x="9478" y="5454"/>
                    </a:cubicBezTo>
                    <a:lnTo>
                      <a:pt x="9478" y="370"/>
                    </a:lnTo>
                    <a:cubicBezTo>
                      <a:pt x="9478" y="168"/>
                      <a:pt x="9311" y="1"/>
                      <a:pt x="9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6"/>
              <p:cNvSpPr/>
              <p:nvPr/>
            </p:nvSpPr>
            <p:spPr>
              <a:xfrm>
                <a:off x="1157671" y="4635149"/>
                <a:ext cx="345284" cy="52973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454" extrusionOk="0">
                    <a:moveTo>
                      <a:pt x="0" y="1"/>
                    </a:moveTo>
                    <a:lnTo>
                      <a:pt x="0" y="1453"/>
                    </a:lnTo>
                    <a:lnTo>
                      <a:pt x="9478" y="1453"/>
                    </a:lnTo>
                    <a:lnTo>
                      <a:pt x="9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6"/>
              <p:cNvSpPr/>
              <p:nvPr/>
            </p:nvSpPr>
            <p:spPr>
              <a:xfrm>
                <a:off x="1240516" y="4313752"/>
                <a:ext cx="137960" cy="113669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3120" extrusionOk="0">
                    <a:moveTo>
                      <a:pt x="1893" y="0"/>
                    </a:moveTo>
                    <a:cubicBezTo>
                      <a:pt x="846" y="0"/>
                      <a:pt x="0" y="869"/>
                      <a:pt x="36" y="1917"/>
                    </a:cubicBezTo>
                    <a:lnTo>
                      <a:pt x="36" y="3120"/>
                    </a:lnTo>
                    <a:lnTo>
                      <a:pt x="3763" y="3120"/>
                    </a:lnTo>
                    <a:lnTo>
                      <a:pt x="3763" y="1917"/>
                    </a:lnTo>
                    <a:cubicBezTo>
                      <a:pt x="3787" y="869"/>
                      <a:pt x="2953" y="0"/>
                      <a:pt x="1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6"/>
              <p:cNvSpPr/>
              <p:nvPr/>
            </p:nvSpPr>
            <p:spPr>
              <a:xfrm>
                <a:off x="1303833" y="4260599"/>
                <a:ext cx="11767" cy="4146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138" extrusionOk="0">
                    <a:moveTo>
                      <a:pt x="161" y="1"/>
                    </a:moveTo>
                    <a:cubicBezTo>
                      <a:pt x="81" y="1"/>
                      <a:pt x="1" y="54"/>
                      <a:pt x="1" y="161"/>
                    </a:cubicBezTo>
                    <a:lnTo>
                      <a:pt x="1" y="971"/>
                    </a:lnTo>
                    <a:cubicBezTo>
                      <a:pt x="1" y="1054"/>
                      <a:pt x="72" y="1138"/>
                      <a:pt x="155" y="1138"/>
                    </a:cubicBezTo>
                    <a:cubicBezTo>
                      <a:pt x="251" y="1138"/>
                      <a:pt x="322" y="1054"/>
                      <a:pt x="322" y="971"/>
                    </a:cubicBezTo>
                    <a:lnTo>
                      <a:pt x="322" y="161"/>
                    </a:lnTo>
                    <a:cubicBezTo>
                      <a:pt x="322" y="54"/>
                      <a:pt x="242" y="1"/>
                      <a:pt x="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1216252" y="4295354"/>
                <a:ext cx="37741" cy="33154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910" extrusionOk="0">
                    <a:moveTo>
                      <a:pt x="239" y="1"/>
                    </a:moveTo>
                    <a:cubicBezTo>
                      <a:pt x="111" y="1"/>
                      <a:pt x="0" y="161"/>
                      <a:pt x="119" y="279"/>
                    </a:cubicBezTo>
                    <a:lnTo>
                      <a:pt x="702" y="862"/>
                    </a:lnTo>
                    <a:cubicBezTo>
                      <a:pt x="726" y="886"/>
                      <a:pt x="773" y="898"/>
                      <a:pt x="809" y="910"/>
                    </a:cubicBezTo>
                    <a:cubicBezTo>
                      <a:pt x="964" y="910"/>
                      <a:pt x="1035" y="731"/>
                      <a:pt x="928" y="624"/>
                    </a:cubicBezTo>
                    <a:lnTo>
                      <a:pt x="357" y="53"/>
                    </a:lnTo>
                    <a:cubicBezTo>
                      <a:pt x="320" y="16"/>
                      <a:pt x="279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1181934" y="4380093"/>
                <a:ext cx="45173" cy="1220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35" extrusionOk="0">
                    <a:moveTo>
                      <a:pt x="215" y="1"/>
                    </a:moveTo>
                    <a:cubicBezTo>
                      <a:pt x="1" y="1"/>
                      <a:pt x="1" y="334"/>
                      <a:pt x="215" y="334"/>
                    </a:cubicBezTo>
                    <a:lnTo>
                      <a:pt x="1025" y="334"/>
                    </a:lnTo>
                    <a:cubicBezTo>
                      <a:pt x="1239" y="334"/>
                      <a:pt x="1239" y="1"/>
                      <a:pt x="10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1392324" y="4380093"/>
                <a:ext cx="45137" cy="1220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335" extrusionOk="0">
                    <a:moveTo>
                      <a:pt x="215" y="1"/>
                    </a:moveTo>
                    <a:cubicBezTo>
                      <a:pt x="1" y="1"/>
                      <a:pt x="1" y="334"/>
                      <a:pt x="215" y="334"/>
                    </a:cubicBezTo>
                    <a:lnTo>
                      <a:pt x="1024" y="334"/>
                    </a:lnTo>
                    <a:cubicBezTo>
                      <a:pt x="1239" y="334"/>
                      <a:pt x="1239" y="1"/>
                      <a:pt x="10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6"/>
              <p:cNvSpPr/>
              <p:nvPr/>
            </p:nvSpPr>
            <p:spPr>
              <a:xfrm>
                <a:off x="1365438" y="4295354"/>
                <a:ext cx="37414" cy="33154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910" extrusionOk="0">
                    <a:moveTo>
                      <a:pt x="795" y="1"/>
                    </a:moveTo>
                    <a:cubicBezTo>
                      <a:pt x="756" y="1"/>
                      <a:pt x="716" y="16"/>
                      <a:pt x="679" y="53"/>
                    </a:cubicBezTo>
                    <a:lnTo>
                      <a:pt x="107" y="624"/>
                    </a:lnTo>
                    <a:cubicBezTo>
                      <a:pt x="0" y="731"/>
                      <a:pt x="72" y="910"/>
                      <a:pt x="227" y="910"/>
                    </a:cubicBezTo>
                    <a:cubicBezTo>
                      <a:pt x="262" y="910"/>
                      <a:pt x="310" y="886"/>
                      <a:pt x="334" y="862"/>
                    </a:cubicBezTo>
                    <a:lnTo>
                      <a:pt x="917" y="279"/>
                    </a:lnTo>
                    <a:cubicBezTo>
                      <a:pt x="1026" y="161"/>
                      <a:pt x="920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6"/>
              <p:cNvSpPr/>
              <p:nvPr/>
            </p:nvSpPr>
            <p:spPr>
              <a:xfrm>
                <a:off x="1225324" y="4427381"/>
                <a:ext cx="168780" cy="60769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1668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lnTo>
                      <a:pt x="1" y="1417"/>
                    </a:lnTo>
                    <a:cubicBezTo>
                      <a:pt x="1" y="1560"/>
                      <a:pt x="108" y="1667"/>
                      <a:pt x="251" y="1667"/>
                    </a:cubicBezTo>
                    <a:lnTo>
                      <a:pt x="4382" y="1667"/>
                    </a:lnTo>
                    <a:cubicBezTo>
                      <a:pt x="4525" y="1667"/>
                      <a:pt x="4632" y="1560"/>
                      <a:pt x="4632" y="1417"/>
                    </a:cubicBezTo>
                    <a:lnTo>
                      <a:pt x="4632" y="251"/>
                    </a:lnTo>
                    <a:cubicBezTo>
                      <a:pt x="4632" y="108"/>
                      <a:pt x="4525" y="1"/>
                      <a:pt x="4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>
                <a:off x="1171552" y="4596532"/>
                <a:ext cx="221239" cy="1828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02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01"/>
                      <a:pt x="250" y="501"/>
                    </a:cubicBezTo>
                    <a:lnTo>
                      <a:pt x="5810" y="501"/>
                    </a:lnTo>
                    <a:cubicBezTo>
                      <a:pt x="5953" y="501"/>
                      <a:pt x="6072" y="394"/>
                      <a:pt x="6072" y="251"/>
                    </a:cubicBezTo>
                    <a:cubicBezTo>
                      <a:pt x="6072" y="108"/>
                      <a:pt x="5953" y="1"/>
                      <a:pt x="5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1430067" y="4538424"/>
                <a:ext cx="59454" cy="1869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13" extrusionOk="0">
                    <a:moveTo>
                      <a:pt x="262" y="1"/>
                    </a:moveTo>
                    <a:cubicBezTo>
                      <a:pt x="119" y="1"/>
                      <a:pt x="12" y="120"/>
                      <a:pt x="12" y="262"/>
                    </a:cubicBezTo>
                    <a:cubicBezTo>
                      <a:pt x="0" y="393"/>
                      <a:pt x="119" y="513"/>
                      <a:pt x="262" y="513"/>
                    </a:cubicBezTo>
                    <a:lnTo>
                      <a:pt x="1370" y="513"/>
                    </a:lnTo>
                    <a:cubicBezTo>
                      <a:pt x="1512" y="513"/>
                      <a:pt x="1632" y="393"/>
                      <a:pt x="1632" y="262"/>
                    </a:cubicBezTo>
                    <a:cubicBezTo>
                      <a:pt x="1632" y="120"/>
                      <a:pt x="1512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1472145" y="4582251"/>
                <a:ext cx="151840" cy="151851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168" extrusionOk="0">
                    <a:moveTo>
                      <a:pt x="2084" y="0"/>
                    </a:moveTo>
                    <a:cubicBezTo>
                      <a:pt x="929" y="0"/>
                      <a:pt x="0" y="929"/>
                      <a:pt x="0" y="2084"/>
                    </a:cubicBezTo>
                    <a:cubicBezTo>
                      <a:pt x="0" y="3239"/>
                      <a:pt x="929" y="4167"/>
                      <a:pt x="2084" y="4167"/>
                    </a:cubicBezTo>
                    <a:cubicBezTo>
                      <a:pt x="3227" y="4167"/>
                      <a:pt x="4167" y="3239"/>
                      <a:pt x="4167" y="2084"/>
                    </a:cubicBezTo>
                    <a:cubicBezTo>
                      <a:pt x="4167" y="929"/>
                      <a:pt x="3227" y="0"/>
                      <a:pt x="20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6"/>
              <p:cNvSpPr/>
              <p:nvPr/>
            </p:nvSpPr>
            <p:spPr>
              <a:xfrm>
                <a:off x="1482127" y="4592196"/>
                <a:ext cx="131877" cy="131922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3621" extrusionOk="0">
                    <a:moveTo>
                      <a:pt x="1810" y="1"/>
                    </a:moveTo>
                    <a:cubicBezTo>
                      <a:pt x="810" y="1"/>
                      <a:pt x="0" y="811"/>
                      <a:pt x="0" y="1811"/>
                    </a:cubicBezTo>
                    <a:cubicBezTo>
                      <a:pt x="0" y="2811"/>
                      <a:pt x="810" y="3620"/>
                      <a:pt x="1810" y="3620"/>
                    </a:cubicBezTo>
                    <a:cubicBezTo>
                      <a:pt x="2810" y="3620"/>
                      <a:pt x="3620" y="2811"/>
                      <a:pt x="3620" y="1811"/>
                    </a:cubicBezTo>
                    <a:cubicBezTo>
                      <a:pt x="3620" y="811"/>
                      <a:pt x="2810" y="1"/>
                      <a:pt x="18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6"/>
              <p:cNvSpPr/>
              <p:nvPr/>
            </p:nvSpPr>
            <p:spPr>
              <a:xfrm>
                <a:off x="1480269" y="4566403"/>
                <a:ext cx="193298" cy="134727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3698" extrusionOk="0">
                    <a:moveTo>
                      <a:pt x="4781" y="1"/>
                    </a:moveTo>
                    <a:cubicBezTo>
                      <a:pt x="4696" y="1"/>
                      <a:pt x="4608" y="34"/>
                      <a:pt x="4528" y="114"/>
                    </a:cubicBezTo>
                    <a:lnTo>
                      <a:pt x="1825" y="2816"/>
                    </a:lnTo>
                    <a:lnTo>
                      <a:pt x="777" y="1780"/>
                    </a:lnTo>
                    <a:cubicBezTo>
                      <a:pt x="697" y="1700"/>
                      <a:pt x="607" y="1666"/>
                      <a:pt x="521" y="1666"/>
                    </a:cubicBezTo>
                    <a:cubicBezTo>
                      <a:pt x="239" y="1666"/>
                      <a:pt x="1" y="2028"/>
                      <a:pt x="265" y="2292"/>
                    </a:cubicBezTo>
                    <a:lnTo>
                      <a:pt x="1563" y="3590"/>
                    </a:lnTo>
                    <a:cubicBezTo>
                      <a:pt x="1635" y="3662"/>
                      <a:pt x="1718" y="3697"/>
                      <a:pt x="1825" y="3697"/>
                    </a:cubicBezTo>
                    <a:cubicBezTo>
                      <a:pt x="1920" y="3697"/>
                      <a:pt x="2016" y="3662"/>
                      <a:pt x="2087" y="3590"/>
                    </a:cubicBezTo>
                    <a:lnTo>
                      <a:pt x="5040" y="637"/>
                    </a:lnTo>
                    <a:cubicBezTo>
                      <a:pt x="5305" y="372"/>
                      <a:pt x="5064" y="1"/>
                      <a:pt x="4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8" name="Google Shape;1378;p26"/>
          <p:cNvGrpSpPr/>
          <p:nvPr/>
        </p:nvGrpSpPr>
        <p:grpSpPr>
          <a:xfrm>
            <a:off x="3572040" y="3071200"/>
            <a:ext cx="1993647" cy="756900"/>
            <a:chOff x="3572040" y="3071200"/>
            <a:chExt cx="1993647" cy="756900"/>
          </a:xfrm>
        </p:grpSpPr>
        <p:sp>
          <p:nvSpPr>
            <p:cNvPr id="1379" name="Google Shape;1379;p26"/>
            <p:cNvSpPr/>
            <p:nvPr/>
          </p:nvSpPr>
          <p:spPr>
            <a:xfrm>
              <a:off x="38124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0" name="Google Shape;1380;p26"/>
            <p:cNvGrpSpPr/>
            <p:nvPr/>
          </p:nvGrpSpPr>
          <p:grpSpPr>
            <a:xfrm>
              <a:off x="3572040" y="3199063"/>
              <a:ext cx="513163" cy="502768"/>
              <a:chOff x="3860240" y="3318488"/>
              <a:chExt cx="513163" cy="502768"/>
            </a:xfrm>
          </p:grpSpPr>
          <p:sp>
            <p:nvSpPr>
              <p:cNvPr id="1381" name="Google Shape;1381;p26"/>
              <p:cNvSpPr/>
              <p:nvPr/>
            </p:nvSpPr>
            <p:spPr>
              <a:xfrm>
                <a:off x="3860240" y="3318488"/>
                <a:ext cx="502734" cy="502768"/>
              </a:xfrm>
              <a:custGeom>
                <a:avLst/>
                <a:gdLst/>
                <a:ahLst/>
                <a:cxnLst/>
                <a:rect l="l" t="t" r="r" b="b"/>
                <a:pathLst>
                  <a:path w="13800" h="13800" extrusionOk="0">
                    <a:moveTo>
                      <a:pt x="6894" y="1"/>
                    </a:moveTo>
                    <a:cubicBezTo>
                      <a:pt x="3084" y="1"/>
                      <a:pt x="0" y="3096"/>
                      <a:pt x="0" y="6906"/>
                    </a:cubicBezTo>
                    <a:cubicBezTo>
                      <a:pt x="0" y="10716"/>
                      <a:pt x="3084" y="13800"/>
                      <a:pt x="6894" y="13800"/>
                    </a:cubicBezTo>
                    <a:cubicBezTo>
                      <a:pt x="10704" y="13800"/>
                      <a:pt x="13800" y="10716"/>
                      <a:pt x="13800" y="6906"/>
                    </a:cubicBezTo>
                    <a:cubicBezTo>
                      <a:pt x="13800" y="3096"/>
                      <a:pt x="10704" y="1"/>
                      <a:pt x="68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6"/>
              <p:cNvSpPr/>
              <p:nvPr/>
            </p:nvSpPr>
            <p:spPr>
              <a:xfrm>
                <a:off x="3950007" y="3406105"/>
                <a:ext cx="399091" cy="287197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7883" extrusionOk="0">
                    <a:moveTo>
                      <a:pt x="120" y="1"/>
                    </a:moveTo>
                    <a:cubicBezTo>
                      <a:pt x="60" y="1"/>
                      <a:pt x="1" y="60"/>
                      <a:pt x="1" y="120"/>
                    </a:cubicBezTo>
                    <a:lnTo>
                      <a:pt x="1" y="7763"/>
                    </a:lnTo>
                    <a:cubicBezTo>
                      <a:pt x="1" y="7823"/>
                      <a:pt x="60" y="7883"/>
                      <a:pt x="120" y="7883"/>
                    </a:cubicBezTo>
                    <a:lnTo>
                      <a:pt x="10836" y="7883"/>
                    </a:lnTo>
                    <a:cubicBezTo>
                      <a:pt x="10895" y="7883"/>
                      <a:pt x="10955" y="7823"/>
                      <a:pt x="10955" y="7763"/>
                    </a:cubicBezTo>
                    <a:lnTo>
                      <a:pt x="10955" y="120"/>
                    </a:lnTo>
                    <a:cubicBezTo>
                      <a:pt x="10955" y="60"/>
                      <a:pt x="10895" y="1"/>
                      <a:pt x="108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3975180" y="3428656"/>
                <a:ext cx="337488" cy="242094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6645" extrusionOk="0">
                    <a:moveTo>
                      <a:pt x="120" y="1"/>
                    </a:moveTo>
                    <a:cubicBezTo>
                      <a:pt x="48" y="1"/>
                      <a:pt x="1" y="60"/>
                      <a:pt x="1" y="120"/>
                    </a:cubicBezTo>
                    <a:lnTo>
                      <a:pt x="1" y="6525"/>
                    </a:lnTo>
                    <a:cubicBezTo>
                      <a:pt x="1" y="6585"/>
                      <a:pt x="48" y="6644"/>
                      <a:pt x="120" y="6644"/>
                    </a:cubicBezTo>
                    <a:lnTo>
                      <a:pt x="9145" y="6644"/>
                    </a:lnTo>
                    <a:cubicBezTo>
                      <a:pt x="9216" y="6644"/>
                      <a:pt x="9264" y="6585"/>
                      <a:pt x="9264" y="6525"/>
                    </a:cubicBezTo>
                    <a:lnTo>
                      <a:pt x="9264" y="120"/>
                    </a:lnTo>
                    <a:cubicBezTo>
                      <a:pt x="9264" y="60"/>
                      <a:pt x="9216" y="1"/>
                      <a:pt x="9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6"/>
              <p:cNvSpPr/>
              <p:nvPr/>
            </p:nvSpPr>
            <p:spPr>
              <a:xfrm>
                <a:off x="4320875" y="3538424"/>
                <a:ext cx="22587" cy="2258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20" extrusionOk="0">
                    <a:moveTo>
                      <a:pt x="310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6"/>
                      <a:pt x="132" y="619"/>
                      <a:pt x="310" y="619"/>
                    </a:cubicBezTo>
                    <a:cubicBezTo>
                      <a:pt x="477" y="619"/>
                      <a:pt x="620" y="476"/>
                      <a:pt x="620" y="310"/>
                    </a:cubicBezTo>
                    <a:cubicBezTo>
                      <a:pt x="620" y="143"/>
                      <a:pt x="477" y="0"/>
                      <a:pt x="3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6"/>
              <p:cNvSpPr/>
              <p:nvPr/>
            </p:nvSpPr>
            <p:spPr>
              <a:xfrm>
                <a:off x="3920097" y="3534926"/>
                <a:ext cx="148817" cy="26767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7347" extrusionOk="0">
                    <a:moveTo>
                      <a:pt x="239" y="1"/>
                    </a:moveTo>
                    <a:cubicBezTo>
                      <a:pt x="108" y="13"/>
                      <a:pt x="0" y="132"/>
                      <a:pt x="12" y="263"/>
                    </a:cubicBezTo>
                    <a:lnTo>
                      <a:pt x="12" y="7085"/>
                    </a:lnTo>
                    <a:cubicBezTo>
                      <a:pt x="0" y="7228"/>
                      <a:pt x="108" y="7347"/>
                      <a:pt x="239" y="7347"/>
                    </a:cubicBezTo>
                    <a:lnTo>
                      <a:pt x="3846" y="7347"/>
                    </a:lnTo>
                    <a:cubicBezTo>
                      <a:pt x="3977" y="7347"/>
                      <a:pt x="4084" y="7228"/>
                      <a:pt x="4072" y="7085"/>
                    </a:cubicBezTo>
                    <a:lnTo>
                      <a:pt x="4072" y="263"/>
                    </a:lnTo>
                    <a:cubicBezTo>
                      <a:pt x="4084" y="132"/>
                      <a:pt x="3977" y="13"/>
                      <a:pt x="3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3926181" y="3548369"/>
                <a:ext cx="136649" cy="224752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6169" extrusionOk="0">
                    <a:moveTo>
                      <a:pt x="60" y="1"/>
                    </a:moveTo>
                    <a:cubicBezTo>
                      <a:pt x="24" y="1"/>
                      <a:pt x="0" y="37"/>
                      <a:pt x="0" y="72"/>
                    </a:cubicBezTo>
                    <a:lnTo>
                      <a:pt x="0" y="6109"/>
                    </a:lnTo>
                    <a:cubicBezTo>
                      <a:pt x="0" y="6144"/>
                      <a:pt x="24" y="6168"/>
                      <a:pt x="60" y="6168"/>
                    </a:cubicBezTo>
                    <a:lnTo>
                      <a:pt x="3691" y="6168"/>
                    </a:lnTo>
                    <a:cubicBezTo>
                      <a:pt x="3727" y="6168"/>
                      <a:pt x="3751" y="6144"/>
                      <a:pt x="3751" y="6109"/>
                    </a:cubicBezTo>
                    <a:lnTo>
                      <a:pt x="3751" y="72"/>
                    </a:lnTo>
                    <a:cubicBezTo>
                      <a:pt x="3751" y="37"/>
                      <a:pt x="3727" y="1"/>
                      <a:pt x="3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3983414" y="3776539"/>
                <a:ext cx="22587" cy="2258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20" extrusionOk="0">
                    <a:moveTo>
                      <a:pt x="310" y="1"/>
                    </a:moveTo>
                    <a:cubicBezTo>
                      <a:pt x="132" y="1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cubicBezTo>
                      <a:pt x="477" y="620"/>
                      <a:pt x="620" y="477"/>
                      <a:pt x="620" y="310"/>
                    </a:cubicBezTo>
                    <a:cubicBezTo>
                      <a:pt x="620" y="143"/>
                      <a:pt x="477" y="1"/>
                      <a:pt x="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6"/>
              <p:cNvSpPr/>
              <p:nvPr/>
            </p:nvSpPr>
            <p:spPr>
              <a:xfrm>
                <a:off x="4203349" y="3337141"/>
                <a:ext cx="170055" cy="183110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5026" extrusionOk="0">
                    <a:moveTo>
                      <a:pt x="2334" y="1"/>
                    </a:moveTo>
                    <a:lnTo>
                      <a:pt x="2191" y="215"/>
                    </a:lnTo>
                    <a:cubicBezTo>
                      <a:pt x="1905" y="560"/>
                      <a:pt x="1477" y="751"/>
                      <a:pt x="1036" y="763"/>
                    </a:cubicBezTo>
                    <a:cubicBezTo>
                      <a:pt x="810" y="751"/>
                      <a:pt x="596" y="715"/>
                      <a:pt x="393" y="632"/>
                    </a:cubicBezTo>
                    <a:lnTo>
                      <a:pt x="143" y="548"/>
                    </a:lnTo>
                    <a:lnTo>
                      <a:pt x="131" y="810"/>
                    </a:lnTo>
                    <a:cubicBezTo>
                      <a:pt x="119" y="905"/>
                      <a:pt x="0" y="3358"/>
                      <a:pt x="1060" y="4477"/>
                    </a:cubicBezTo>
                    <a:cubicBezTo>
                      <a:pt x="1384" y="4824"/>
                      <a:pt x="1832" y="5025"/>
                      <a:pt x="2305" y="5025"/>
                    </a:cubicBezTo>
                    <a:cubicBezTo>
                      <a:pt x="2319" y="5025"/>
                      <a:pt x="2332" y="5025"/>
                      <a:pt x="2346" y="5025"/>
                    </a:cubicBezTo>
                    <a:cubicBezTo>
                      <a:pt x="2359" y="5025"/>
                      <a:pt x="2372" y="5025"/>
                      <a:pt x="2386" y="5025"/>
                    </a:cubicBezTo>
                    <a:cubicBezTo>
                      <a:pt x="2848" y="5025"/>
                      <a:pt x="3295" y="4824"/>
                      <a:pt x="3608" y="4477"/>
                    </a:cubicBezTo>
                    <a:cubicBezTo>
                      <a:pt x="4667" y="3358"/>
                      <a:pt x="4536" y="905"/>
                      <a:pt x="4536" y="810"/>
                    </a:cubicBezTo>
                    <a:lnTo>
                      <a:pt x="4525" y="548"/>
                    </a:lnTo>
                    <a:lnTo>
                      <a:pt x="4275" y="632"/>
                    </a:lnTo>
                    <a:cubicBezTo>
                      <a:pt x="4072" y="715"/>
                      <a:pt x="3858" y="751"/>
                      <a:pt x="3632" y="763"/>
                    </a:cubicBezTo>
                    <a:cubicBezTo>
                      <a:pt x="3191" y="763"/>
                      <a:pt x="2762" y="560"/>
                      <a:pt x="2489" y="215"/>
                    </a:cubicBezTo>
                    <a:lnTo>
                      <a:pt x="2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6"/>
              <p:cNvSpPr/>
              <p:nvPr/>
            </p:nvSpPr>
            <p:spPr>
              <a:xfrm>
                <a:off x="4207247" y="3349272"/>
                <a:ext cx="163134" cy="16401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4502" extrusionOk="0">
                    <a:moveTo>
                      <a:pt x="2239" y="1"/>
                    </a:moveTo>
                    <a:cubicBezTo>
                      <a:pt x="2239" y="1"/>
                      <a:pt x="1784" y="615"/>
                      <a:pt x="940" y="615"/>
                    </a:cubicBezTo>
                    <a:cubicBezTo>
                      <a:pt x="727" y="615"/>
                      <a:pt x="489" y="576"/>
                      <a:pt x="227" y="477"/>
                    </a:cubicBezTo>
                    <a:lnTo>
                      <a:pt x="227" y="477"/>
                    </a:lnTo>
                    <a:cubicBezTo>
                      <a:pt x="227" y="477"/>
                      <a:pt x="0" y="4501"/>
                      <a:pt x="2239" y="4501"/>
                    </a:cubicBezTo>
                    <a:cubicBezTo>
                      <a:pt x="4477" y="4501"/>
                      <a:pt x="4251" y="477"/>
                      <a:pt x="4251" y="477"/>
                    </a:cubicBezTo>
                    <a:lnTo>
                      <a:pt x="4251" y="477"/>
                    </a:lnTo>
                    <a:cubicBezTo>
                      <a:pt x="3989" y="576"/>
                      <a:pt x="3750" y="615"/>
                      <a:pt x="3537" y="615"/>
                    </a:cubicBezTo>
                    <a:cubicBezTo>
                      <a:pt x="2694" y="615"/>
                      <a:pt x="2239" y="1"/>
                      <a:pt x="22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4214169" y="3349272"/>
                <a:ext cx="74645" cy="7942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180" extrusionOk="0">
                    <a:moveTo>
                      <a:pt x="2049" y="1"/>
                    </a:moveTo>
                    <a:cubicBezTo>
                      <a:pt x="2049" y="1"/>
                      <a:pt x="1594" y="615"/>
                      <a:pt x="744" y="615"/>
                    </a:cubicBezTo>
                    <a:cubicBezTo>
                      <a:pt x="529" y="615"/>
                      <a:pt x="289" y="576"/>
                      <a:pt x="25" y="477"/>
                    </a:cubicBezTo>
                    <a:lnTo>
                      <a:pt x="25" y="477"/>
                    </a:lnTo>
                    <a:cubicBezTo>
                      <a:pt x="1" y="1049"/>
                      <a:pt x="37" y="1620"/>
                      <a:pt x="132" y="2180"/>
                    </a:cubicBezTo>
                    <a:lnTo>
                      <a:pt x="2049" y="218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4288779" y="3428656"/>
                <a:ext cx="69436" cy="84633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323" extrusionOk="0">
                    <a:moveTo>
                      <a:pt x="1" y="1"/>
                    </a:moveTo>
                    <a:lnTo>
                      <a:pt x="1" y="2322"/>
                    </a:lnTo>
                    <a:cubicBezTo>
                      <a:pt x="1227" y="2322"/>
                      <a:pt x="1715" y="1096"/>
                      <a:pt x="19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6"/>
              <p:cNvSpPr/>
              <p:nvPr/>
            </p:nvSpPr>
            <p:spPr>
              <a:xfrm>
                <a:off x="3861953" y="3618645"/>
                <a:ext cx="138835" cy="149264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4097" extrusionOk="0">
                    <a:moveTo>
                      <a:pt x="1906" y="1"/>
                    </a:moveTo>
                    <a:lnTo>
                      <a:pt x="1775" y="167"/>
                    </a:lnTo>
                    <a:cubicBezTo>
                      <a:pt x="1549" y="453"/>
                      <a:pt x="1204" y="620"/>
                      <a:pt x="846" y="620"/>
                    </a:cubicBezTo>
                    <a:cubicBezTo>
                      <a:pt x="668" y="620"/>
                      <a:pt x="489" y="584"/>
                      <a:pt x="322" y="513"/>
                    </a:cubicBezTo>
                    <a:lnTo>
                      <a:pt x="120" y="441"/>
                    </a:lnTo>
                    <a:lnTo>
                      <a:pt x="108" y="656"/>
                    </a:lnTo>
                    <a:cubicBezTo>
                      <a:pt x="108" y="739"/>
                      <a:pt x="1" y="2739"/>
                      <a:pt x="870" y="3644"/>
                    </a:cubicBezTo>
                    <a:cubicBezTo>
                      <a:pt x="1132" y="3942"/>
                      <a:pt x="1513" y="4096"/>
                      <a:pt x="1906" y="4096"/>
                    </a:cubicBezTo>
                    <a:cubicBezTo>
                      <a:pt x="2299" y="4096"/>
                      <a:pt x="2680" y="3942"/>
                      <a:pt x="2942" y="3644"/>
                    </a:cubicBezTo>
                    <a:cubicBezTo>
                      <a:pt x="3811" y="2739"/>
                      <a:pt x="3704" y="739"/>
                      <a:pt x="3704" y="656"/>
                    </a:cubicBezTo>
                    <a:lnTo>
                      <a:pt x="3692" y="441"/>
                    </a:lnTo>
                    <a:lnTo>
                      <a:pt x="3490" y="513"/>
                    </a:lnTo>
                    <a:cubicBezTo>
                      <a:pt x="3323" y="584"/>
                      <a:pt x="3144" y="620"/>
                      <a:pt x="2966" y="620"/>
                    </a:cubicBezTo>
                    <a:cubicBezTo>
                      <a:pt x="2608" y="620"/>
                      <a:pt x="2263" y="453"/>
                      <a:pt x="2037" y="167"/>
                    </a:cubicBezTo>
                    <a:lnTo>
                      <a:pt x="1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6"/>
              <p:cNvSpPr/>
              <p:nvPr/>
            </p:nvSpPr>
            <p:spPr>
              <a:xfrm>
                <a:off x="3865450" y="3628190"/>
                <a:ext cx="132314" cy="134072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680" extrusionOk="0">
                    <a:moveTo>
                      <a:pt x="1810" y="1"/>
                    </a:moveTo>
                    <a:cubicBezTo>
                      <a:pt x="1810" y="1"/>
                      <a:pt x="1442" y="514"/>
                      <a:pt x="749" y="514"/>
                    </a:cubicBezTo>
                    <a:cubicBezTo>
                      <a:pt x="579" y="514"/>
                      <a:pt x="388" y="483"/>
                      <a:pt x="179" y="405"/>
                    </a:cubicBezTo>
                    <a:lnTo>
                      <a:pt x="179" y="405"/>
                    </a:lnTo>
                    <a:cubicBezTo>
                      <a:pt x="179" y="406"/>
                      <a:pt x="0" y="3680"/>
                      <a:pt x="1810" y="3680"/>
                    </a:cubicBezTo>
                    <a:cubicBezTo>
                      <a:pt x="3632" y="3680"/>
                      <a:pt x="3453" y="406"/>
                      <a:pt x="3453" y="405"/>
                    </a:cubicBezTo>
                    <a:lnTo>
                      <a:pt x="3453" y="405"/>
                    </a:lnTo>
                    <a:cubicBezTo>
                      <a:pt x="3244" y="483"/>
                      <a:pt x="3053" y="514"/>
                      <a:pt x="2881" y="514"/>
                    </a:cubicBezTo>
                    <a:cubicBezTo>
                      <a:pt x="2186" y="514"/>
                      <a:pt x="1810" y="1"/>
                      <a:pt x="18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6"/>
              <p:cNvSpPr/>
              <p:nvPr/>
            </p:nvSpPr>
            <p:spPr>
              <a:xfrm>
                <a:off x="3871097" y="3628190"/>
                <a:ext cx="60729" cy="6510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1787" extrusionOk="0">
                    <a:moveTo>
                      <a:pt x="1655" y="1"/>
                    </a:moveTo>
                    <a:cubicBezTo>
                      <a:pt x="1655" y="1"/>
                      <a:pt x="1279" y="514"/>
                      <a:pt x="590" y="514"/>
                    </a:cubicBezTo>
                    <a:cubicBezTo>
                      <a:pt x="420" y="514"/>
                      <a:pt x="231" y="483"/>
                      <a:pt x="24" y="405"/>
                    </a:cubicBezTo>
                    <a:lnTo>
                      <a:pt x="24" y="405"/>
                    </a:lnTo>
                    <a:cubicBezTo>
                      <a:pt x="0" y="858"/>
                      <a:pt x="36" y="1322"/>
                      <a:pt x="107" y="1787"/>
                    </a:cubicBezTo>
                    <a:lnTo>
                      <a:pt x="1667" y="1787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6"/>
              <p:cNvSpPr/>
              <p:nvPr/>
            </p:nvSpPr>
            <p:spPr>
              <a:xfrm>
                <a:off x="3931354" y="3693257"/>
                <a:ext cx="56430" cy="69003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94" extrusionOk="0">
                    <a:moveTo>
                      <a:pt x="1" y="1"/>
                    </a:moveTo>
                    <a:lnTo>
                      <a:pt x="1" y="1894"/>
                    </a:lnTo>
                    <a:cubicBezTo>
                      <a:pt x="1001" y="1894"/>
                      <a:pt x="1406" y="894"/>
                      <a:pt x="1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6" name="Google Shape;1396;p26"/>
          <p:cNvGrpSpPr/>
          <p:nvPr/>
        </p:nvGrpSpPr>
        <p:grpSpPr>
          <a:xfrm>
            <a:off x="3483986" y="3957113"/>
            <a:ext cx="2081701" cy="756900"/>
            <a:chOff x="3483986" y="3957113"/>
            <a:chExt cx="2081701" cy="756900"/>
          </a:xfrm>
        </p:grpSpPr>
        <p:sp>
          <p:nvSpPr>
            <p:cNvPr id="1397" name="Google Shape;1397;p26"/>
            <p:cNvSpPr/>
            <p:nvPr/>
          </p:nvSpPr>
          <p:spPr>
            <a:xfrm>
              <a:off x="38124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8" name="Google Shape;1398;p26"/>
            <p:cNvGrpSpPr/>
            <p:nvPr/>
          </p:nvGrpSpPr>
          <p:grpSpPr>
            <a:xfrm>
              <a:off x="3483986" y="4103372"/>
              <a:ext cx="622460" cy="502768"/>
              <a:chOff x="3772186" y="4298997"/>
              <a:chExt cx="622460" cy="502768"/>
            </a:xfrm>
          </p:grpSpPr>
          <p:sp>
            <p:nvSpPr>
              <p:cNvPr id="1399" name="Google Shape;1399;p26"/>
              <p:cNvSpPr/>
              <p:nvPr/>
            </p:nvSpPr>
            <p:spPr>
              <a:xfrm>
                <a:off x="3860240" y="4298997"/>
                <a:ext cx="502734" cy="502768"/>
              </a:xfrm>
              <a:custGeom>
                <a:avLst/>
                <a:gdLst/>
                <a:ahLst/>
                <a:cxnLst/>
                <a:rect l="l" t="t" r="r" b="b"/>
                <a:pathLst>
                  <a:path w="13800" h="13800" extrusionOk="0">
                    <a:moveTo>
                      <a:pt x="6894" y="0"/>
                    </a:moveTo>
                    <a:cubicBezTo>
                      <a:pt x="3084" y="0"/>
                      <a:pt x="0" y="3084"/>
                      <a:pt x="0" y="6894"/>
                    </a:cubicBezTo>
                    <a:cubicBezTo>
                      <a:pt x="0" y="10704"/>
                      <a:pt x="3084" y="13800"/>
                      <a:pt x="6894" y="13800"/>
                    </a:cubicBezTo>
                    <a:cubicBezTo>
                      <a:pt x="10704" y="13800"/>
                      <a:pt x="13800" y="10704"/>
                      <a:pt x="13800" y="6894"/>
                    </a:cubicBezTo>
                    <a:cubicBezTo>
                      <a:pt x="13800" y="3084"/>
                      <a:pt x="10704" y="0"/>
                      <a:pt x="68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6"/>
              <p:cNvSpPr/>
              <p:nvPr/>
            </p:nvSpPr>
            <p:spPr>
              <a:xfrm>
                <a:off x="3772186" y="4397872"/>
                <a:ext cx="571259" cy="343595"/>
              </a:xfrm>
              <a:custGeom>
                <a:avLst/>
                <a:gdLst/>
                <a:ahLst/>
                <a:cxnLst/>
                <a:rect l="l" t="t" r="r" b="b"/>
                <a:pathLst>
                  <a:path w="15681" h="9431" extrusionOk="0">
                    <a:moveTo>
                      <a:pt x="2120" y="1"/>
                    </a:moveTo>
                    <a:cubicBezTo>
                      <a:pt x="1870" y="1"/>
                      <a:pt x="1679" y="203"/>
                      <a:pt x="1679" y="441"/>
                    </a:cubicBezTo>
                    <a:lnTo>
                      <a:pt x="1679" y="8490"/>
                    </a:lnTo>
                    <a:lnTo>
                      <a:pt x="0" y="8490"/>
                    </a:lnTo>
                    <a:lnTo>
                      <a:pt x="0" y="8645"/>
                    </a:lnTo>
                    <a:cubicBezTo>
                      <a:pt x="0" y="9073"/>
                      <a:pt x="358" y="9431"/>
                      <a:pt x="786" y="9431"/>
                    </a:cubicBezTo>
                    <a:lnTo>
                      <a:pt x="14883" y="9431"/>
                    </a:lnTo>
                    <a:cubicBezTo>
                      <a:pt x="15324" y="9431"/>
                      <a:pt x="15681" y="9073"/>
                      <a:pt x="15681" y="8645"/>
                    </a:cubicBezTo>
                    <a:lnTo>
                      <a:pt x="15681" y="8490"/>
                    </a:lnTo>
                    <a:lnTo>
                      <a:pt x="14002" y="8490"/>
                    </a:lnTo>
                    <a:lnTo>
                      <a:pt x="14002" y="441"/>
                    </a:lnTo>
                    <a:cubicBezTo>
                      <a:pt x="14002" y="203"/>
                      <a:pt x="13800" y="1"/>
                      <a:pt x="135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6"/>
              <p:cNvSpPr/>
              <p:nvPr/>
            </p:nvSpPr>
            <p:spPr>
              <a:xfrm>
                <a:off x="3855031" y="4416525"/>
                <a:ext cx="405575" cy="29069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7979" extrusionOk="0">
                    <a:moveTo>
                      <a:pt x="179" y="1"/>
                    </a:moveTo>
                    <a:cubicBezTo>
                      <a:pt x="72" y="1"/>
                      <a:pt x="0" y="84"/>
                      <a:pt x="0" y="180"/>
                    </a:cubicBezTo>
                    <a:lnTo>
                      <a:pt x="0" y="7978"/>
                    </a:lnTo>
                    <a:lnTo>
                      <a:pt x="11133" y="7978"/>
                    </a:lnTo>
                    <a:lnTo>
                      <a:pt x="11133" y="180"/>
                    </a:lnTo>
                    <a:cubicBezTo>
                      <a:pt x="11133" y="84"/>
                      <a:pt x="11049" y="1"/>
                      <a:pt x="109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6"/>
              <p:cNvSpPr/>
              <p:nvPr/>
            </p:nvSpPr>
            <p:spPr>
              <a:xfrm>
                <a:off x="3869785" y="4432591"/>
                <a:ext cx="375666" cy="29110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799" extrusionOk="0">
                    <a:moveTo>
                      <a:pt x="346" y="0"/>
                    </a:moveTo>
                    <a:cubicBezTo>
                      <a:pt x="155" y="0"/>
                      <a:pt x="0" y="155"/>
                      <a:pt x="0" y="346"/>
                    </a:cubicBezTo>
                    <a:lnTo>
                      <a:pt x="0" y="798"/>
                    </a:lnTo>
                    <a:lnTo>
                      <a:pt x="10311" y="798"/>
                    </a:lnTo>
                    <a:lnTo>
                      <a:pt x="10311" y="346"/>
                    </a:lnTo>
                    <a:cubicBezTo>
                      <a:pt x="10299" y="155"/>
                      <a:pt x="10156" y="0"/>
                      <a:pt x="9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6"/>
              <p:cNvSpPr/>
              <p:nvPr/>
            </p:nvSpPr>
            <p:spPr>
              <a:xfrm>
                <a:off x="3881480" y="4484651"/>
                <a:ext cx="78106" cy="145766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4001" extrusionOk="0">
                    <a:moveTo>
                      <a:pt x="1" y="0"/>
                    </a:moveTo>
                    <a:lnTo>
                      <a:pt x="1" y="4001"/>
                    </a:lnTo>
                    <a:lnTo>
                      <a:pt x="2144" y="4001"/>
                    </a:lnTo>
                    <a:lnTo>
                      <a:pt x="2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6"/>
              <p:cNvSpPr/>
              <p:nvPr/>
            </p:nvSpPr>
            <p:spPr>
              <a:xfrm>
                <a:off x="3881480" y="4650341"/>
                <a:ext cx="78106" cy="4382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203" extrusionOk="0">
                    <a:moveTo>
                      <a:pt x="1" y="0"/>
                    </a:moveTo>
                    <a:lnTo>
                      <a:pt x="1" y="1203"/>
                    </a:lnTo>
                    <a:lnTo>
                      <a:pt x="2144" y="1203"/>
                    </a:lnTo>
                    <a:lnTo>
                      <a:pt x="21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6"/>
              <p:cNvSpPr/>
              <p:nvPr/>
            </p:nvSpPr>
            <p:spPr>
              <a:xfrm>
                <a:off x="3987312" y="4484651"/>
                <a:ext cx="161822" cy="12168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334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4442" y="334"/>
                    </a:lnTo>
                    <a:lnTo>
                      <a:pt x="4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6"/>
              <p:cNvSpPr/>
              <p:nvPr/>
            </p:nvSpPr>
            <p:spPr>
              <a:xfrm>
                <a:off x="3987312" y="4514561"/>
                <a:ext cx="243826" cy="1220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35" extrusionOk="0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6"/>
              <p:cNvSpPr/>
              <p:nvPr/>
            </p:nvSpPr>
            <p:spPr>
              <a:xfrm>
                <a:off x="3987312" y="4537987"/>
                <a:ext cx="243826" cy="12606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46" extrusionOk="0">
                    <a:moveTo>
                      <a:pt x="1" y="1"/>
                    </a:moveTo>
                    <a:lnTo>
                      <a:pt x="1" y="346"/>
                    </a:lnTo>
                    <a:lnTo>
                      <a:pt x="6692" y="346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6"/>
              <p:cNvSpPr/>
              <p:nvPr/>
            </p:nvSpPr>
            <p:spPr>
              <a:xfrm>
                <a:off x="3987312" y="4561849"/>
                <a:ext cx="243826" cy="12168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34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6"/>
              <p:cNvSpPr/>
              <p:nvPr/>
            </p:nvSpPr>
            <p:spPr>
              <a:xfrm>
                <a:off x="3987312" y="4585712"/>
                <a:ext cx="243826" cy="12168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34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6"/>
              <p:cNvSpPr/>
              <p:nvPr/>
            </p:nvSpPr>
            <p:spPr>
              <a:xfrm>
                <a:off x="3987312" y="4609574"/>
                <a:ext cx="101968" cy="12168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34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2799" y="334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6"/>
              <p:cNvSpPr/>
              <p:nvPr/>
            </p:nvSpPr>
            <p:spPr>
              <a:xfrm>
                <a:off x="3987312" y="4644257"/>
                <a:ext cx="243826" cy="1220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35" extrusionOk="0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6"/>
              <p:cNvSpPr/>
              <p:nvPr/>
            </p:nvSpPr>
            <p:spPr>
              <a:xfrm>
                <a:off x="3987312" y="4665933"/>
                <a:ext cx="243826" cy="1220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335" extrusionOk="0">
                    <a:moveTo>
                      <a:pt x="1" y="1"/>
                    </a:moveTo>
                    <a:lnTo>
                      <a:pt x="1" y="334"/>
                    </a:lnTo>
                    <a:lnTo>
                      <a:pt x="6692" y="334"/>
                    </a:lnTo>
                    <a:lnTo>
                      <a:pt x="6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6"/>
              <p:cNvSpPr/>
              <p:nvPr/>
            </p:nvSpPr>
            <p:spPr>
              <a:xfrm>
                <a:off x="4093582" y="4304207"/>
                <a:ext cx="260730" cy="223768"/>
              </a:xfrm>
              <a:custGeom>
                <a:avLst/>
                <a:gdLst/>
                <a:ahLst/>
                <a:cxnLst/>
                <a:rect l="l" t="t" r="r" b="b"/>
                <a:pathLst>
                  <a:path w="7157" h="6142" extrusionOk="0">
                    <a:moveTo>
                      <a:pt x="3275" y="334"/>
                    </a:moveTo>
                    <a:lnTo>
                      <a:pt x="3275" y="334"/>
                    </a:lnTo>
                    <a:cubicBezTo>
                      <a:pt x="2918" y="643"/>
                      <a:pt x="2668" y="1048"/>
                      <a:pt x="2513" y="1488"/>
                    </a:cubicBezTo>
                    <a:lnTo>
                      <a:pt x="1715" y="1488"/>
                    </a:lnTo>
                    <a:cubicBezTo>
                      <a:pt x="2085" y="941"/>
                      <a:pt x="2632" y="524"/>
                      <a:pt x="3275" y="334"/>
                    </a:cubicBezTo>
                    <a:close/>
                    <a:moveTo>
                      <a:pt x="4001" y="215"/>
                    </a:moveTo>
                    <a:lnTo>
                      <a:pt x="4001" y="1488"/>
                    </a:lnTo>
                    <a:lnTo>
                      <a:pt x="2727" y="1488"/>
                    </a:lnTo>
                    <a:cubicBezTo>
                      <a:pt x="3001" y="762"/>
                      <a:pt x="3466" y="274"/>
                      <a:pt x="3990" y="215"/>
                    </a:cubicBezTo>
                    <a:close/>
                    <a:moveTo>
                      <a:pt x="4204" y="215"/>
                    </a:moveTo>
                    <a:cubicBezTo>
                      <a:pt x="4728" y="274"/>
                      <a:pt x="5192" y="762"/>
                      <a:pt x="5466" y="1488"/>
                    </a:cubicBezTo>
                    <a:lnTo>
                      <a:pt x="4204" y="1488"/>
                    </a:lnTo>
                    <a:lnTo>
                      <a:pt x="4204" y="215"/>
                    </a:lnTo>
                    <a:close/>
                    <a:moveTo>
                      <a:pt x="4930" y="334"/>
                    </a:moveTo>
                    <a:lnTo>
                      <a:pt x="4930" y="334"/>
                    </a:lnTo>
                    <a:cubicBezTo>
                      <a:pt x="5561" y="524"/>
                      <a:pt x="6109" y="941"/>
                      <a:pt x="6478" y="1488"/>
                    </a:cubicBezTo>
                    <a:lnTo>
                      <a:pt x="5680" y="1488"/>
                    </a:lnTo>
                    <a:cubicBezTo>
                      <a:pt x="5537" y="1048"/>
                      <a:pt x="5275" y="643"/>
                      <a:pt x="4930" y="334"/>
                    </a:cubicBezTo>
                    <a:close/>
                    <a:moveTo>
                      <a:pt x="2454" y="1691"/>
                    </a:moveTo>
                    <a:cubicBezTo>
                      <a:pt x="2323" y="2108"/>
                      <a:pt x="2263" y="2536"/>
                      <a:pt x="2251" y="2965"/>
                    </a:cubicBezTo>
                    <a:lnTo>
                      <a:pt x="1239" y="2965"/>
                    </a:lnTo>
                    <a:cubicBezTo>
                      <a:pt x="1263" y="2524"/>
                      <a:pt x="1382" y="2084"/>
                      <a:pt x="1596" y="1691"/>
                    </a:cubicBezTo>
                    <a:close/>
                    <a:moveTo>
                      <a:pt x="4001" y="1691"/>
                    </a:moveTo>
                    <a:lnTo>
                      <a:pt x="4001" y="2965"/>
                    </a:lnTo>
                    <a:lnTo>
                      <a:pt x="2454" y="2965"/>
                    </a:lnTo>
                    <a:cubicBezTo>
                      <a:pt x="2466" y="2536"/>
                      <a:pt x="2525" y="2108"/>
                      <a:pt x="2656" y="1691"/>
                    </a:cubicBezTo>
                    <a:close/>
                    <a:moveTo>
                      <a:pt x="5537" y="1691"/>
                    </a:moveTo>
                    <a:cubicBezTo>
                      <a:pt x="5668" y="2108"/>
                      <a:pt x="5728" y="2536"/>
                      <a:pt x="5740" y="2965"/>
                    </a:cubicBezTo>
                    <a:lnTo>
                      <a:pt x="4204" y="2965"/>
                    </a:lnTo>
                    <a:lnTo>
                      <a:pt x="4204" y="1691"/>
                    </a:lnTo>
                    <a:close/>
                    <a:moveTo>
                      <a:pt x="6609" y="1691"/>
                    </a:moveTo>
                    <a:cubicBezTo>
                      <a:pt x="6823" y="2084"/>
                      <a:pt x="6942" y="2524"/>
                      <a:pt x="6954" y="2965"/>
                    </a:cubicBezTo>
                    <a:lnTo>
                      <a:pt x="5954" y="2965"/>
                    </a:lnTo>
                    <a:cubicBezTo>
                      <a:pt x="5942" y="2536"/>
                      <a:pt x="5871" y="2108"/>
                      <a:pt x="5752" y="1691"/>
                    </a:cubicBezTo>
                    <a:close/>
                    <a:moveTo>
                      <a:pt x="2251" y="3167"/>
                    </a:moveTo>
                    <a:cubicBezTo>
                      <a:pt x="2263" y="3608"/>
                      <a:pt x="2323" y="4025"/>
                      <a:pt x="2442" y="4441"/>
                    </a:cubicBezTo>
                    <a:lnTo>
                      <a:pt x="1584" y="4441"/>
                    </a:lnTo>
                    <a:cubicBezTo>
                      <a:pt x="1370" y="4048"/>
                      <a:pt x="1251" y="3620"/>
                      <a:pt x="1239" y="3167"/>
                    </a:cubicBezTo>
                    <a:close/>
                    <a:moveTo>
                      <a:pt x="4001" y="3167"/>
                    </a:moveTo>
                    <a:lnTo>
                      <a:pt x="4001" y="4441"/>
                    </a:lnTo>
                    <a:lnTo>
                      <a:pt x="2656" y="4441"/>
                    </a:lnTo>
                    <a:cubicBezTo>
                      <a:pt x="2525" y="4036"/>
                      <a:pt x="2466" y="3608"/>
                      <a:pt x="2454" y="3167"/>
                    </a:cubicBezTo>
                    <a:close/>
                    <a:moveTo>
                      <a:pt x="5740" y="3167"/>
                    </a:moveTo>
                    <a:cubicBezTo>
                      <a:pt x="5728" y="3608"/>
                      <a:pt x="5668" y="4036"/>
                      <a:pt x="5537" y="4441"/>
                    </a:cubicBezTo>
                    <a:lnTo>
                      <a:pt x="4204" y="4441"/>
                    </a:lnTo>
                    <a:lnTo>
                      <a:pt x="4204" y="3167"/>
                    </a:lnTo>
                    <a:close/>
                    <a:moveTo>
                      <a:pt x="6954" y="3167"/>
                    </a:moveTo>
                    <a:cubicBezTo>
                      <a:pt x="6942" y="3620"/>
                      <a:pt x="6823" y="4048"/>
                      <a:pt x="6609" y="4441"/>
                    </a:cubicBezTo>
                    <a:lnTo>
                      <a:pt x="5752" y="4441"/>
                    </a:lnTo>
                    <a:cubicBezTo>
                      <a:pt x="5871" y="4025"/>
                      <a:pt x="5942" y="3608"/>
                      <a:pt x="5954" y="3167"/>
                    </a:cubicBezTo>
                    <a:close/>
                    <a:moveTo>
                      <a:pt x="2513" y="4656"/>
                    </a:moveTo>
                    <a:cubicBezTo>
                      <a:pt x="2668" y="5096"/>
                      <a:pt x="2918" y="5489"/>
                      <a:pt x="3263" y="5810"/>
                    </a:cubicBezTo>
                    <a:cubicBezTo>
                      <a:pt x="2637" y="5609"/>
                      <a:pt x="2092" y="5209"/>
                      <a:pt x="1723" y="4656"/>
                    </a:cubicBezTo>
                    <a:close/>
                    <a:moveTo>
                      <a:pt x="6478" y="4656"/>
                    </a:moveTo>
                    <a:cubicBezTo>
                      <a:pt x="6109" y="5203"/>
                      <a:pt x="5561" y="5608"/>
                      <a:pt x="4930" y="5810"/>
                    </a:cubicBezTo>
                    <a:cubicBezTo>
                      <a:pt x="5275" y="5489"/>
                      <a:pt x="5537" y="5096"/>
                      <a:pt x="5680" y="4656"/>
                    </a:cubicBezTo>
                    <a:close/>
                    <a:moveTo>
                      <a:pt x="4001" y="4644"/>
                    </a:moveTo>
                    <a:lnTo>
                      <a:pt x="4001" y="5918"/>
                    </a:lnTo>
                    <a:cubicBezTo>
                      <a:pt x="3466" y="5858"/>
                      <a:pt x="3001" y="5370"/>
                      <a:pt x="2727" y="4644"/>
                    </a:cubicBezTo>
                    <a:close/>
                    <a:moveTo>
                      <a:pt x="5466" y="4644"/>
                    </a:moveTo>
                    <a:cubicBezTo>
                      <a:pt x="5192" y="5382"/>
                      <a:pt x="4728" y="5858"/>
                      <a:pt x="4204" y="5918"/>
                    </a:cubicBezTo>
                    <a:lnTo>
                      <a:pt x="4204" y="4644"/>
                    </a:lnTo>
                    <a:close/>
                    <a:moveTo>
                      <a:pt x="4097" y="0"/>
                    </a:moveTo>
                    <a:cubicBezTo>
                      <a:pt x="1370" y="0"/>
                      <a:pt x="1" y="3310"/>
                      <a:pt x="1930" y="5239"/>
                    </a:cubicBezTo>
                    <a:cubicBezTo>
                      <a:pt x="2553" y="5862"/>
                      <a:pt x="3319" y="6141"/>
                      <a:pt x="4071" y="6141"/>
                    </a:cubicBezTo>
                    <a:cubicBezTo>
                      <a:pt x="5646" y="6141"/>
                      <a:pt x="7157" y="4917"/>
                      <a:pt x="7157" y="3072"/>
                    </a:cubicBezTo>
                    <a:cubicBezTo>
                      <a:pt x="7157" y="1381"/>
                      <a:pt x="5787" y="12"/>
                      <a:pt x="40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6"/>
              <p:cNvSpPr/>
              <p:nvPr/>
            </p:nvSpPr>
            <p:spPr>
              <a:xfrm>
                <a:off x="4234133" y="4438238"/>
                <a:ext cx="111512" cy="95162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612" extrusionOk="0">
                    <a:moveTo>
                      <a:pt x="1751" y="0"/>
                    </a:moveTo>
                    <a:cubicBezTo>
                      <a:pt x="584" y="0"/>
                      <a:pt x="1" y="1405"/>
                      <a:pt x="822" y="2227"/>
                    </a:cubicBezTo>
                    <a:cubicBezTo>
                      <a:pt x="1088" y="2492"/>
                      <a:pt x="1416" y="2611"/>
                      <a:pt x="1738" y="2611"/>
                    </a:cubicBezTo>
                    <a:cubicBezTo>
                      <a:pt x="2412" y="2611"/>
                      <a:pt x="3060" y="2091"/>
                      <a:pt x="3060" y="1310"/>
                    </a:cubicBezTo>
                    <a:cubicBezTo>
                      <a:pt x="3060" y="584"/>
                      <a:pt x="2477" y="0"/>
                      <a:pt x="17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6"/>
              <p:cNvSpPr/>
              <p:nvPr/>
            </p:nvSpPr>
            <p:spPr>
              <a:xfrm>
                <a:off x="4227211" y="4421261"/>
                <a:ext cx="141421" cy="12857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529" extrusionOk="0">
                    <a:moveTo>
                      <a:pt x="1933" y="455"/>
                    </a:moveTo>
                    <a:cubicBezTo>
                      <a:pt x="2605" y="455"/>
                      <a:pt x="3250" y="977"/>
                      <a:pt x="3250" y="1764"/>
                    </a:cubicBezTo>
                    <a:cubicBezTo>
                      <a:pt x="3250" y="2490"/>
                      <a:pt x="2667" y="3074"/>
                      <a:pt x="1941" y="3074"/>
                    </a:cubicBezTo>
                    <a:cubicBezTo>
                      <a:pt x="774" y="3074"/>
                      <a:pt x="191" y="1669"/>
                      <a:pt x="1012" y="847"/>
                    </a:cubicBezTo>
                    <a:cubicBezTo>
                      <a:pt x="1279" y="576"/>
                      <a:pt x="1609" y="455"/>
                      <a:pt x="1933" y="455"/>
                    </a:cubicBezTo>
                    <a:close/>
                    <a:moveTo>
                      <a:pt x="1933" y="0"/>
                    </a:moveTo>
                    <a:cubicBezTo>
                      <a:pt x="1481" y="0"/>
                      <a:pt x="1031" y="173"/>
                      <a:pt x="691" y="514"/>
                    </a:cubicBezTo>
                    <a:cubicBezTo>
                      <a:pt x="12" y="1193"/>
                      <a:pt x="0" y="2276"/>
                      <a:pt x="643" y="2967"/>
                    </a:cubicBezTo>
                    <a:cubicBezTo>
                      <a:pt x="991" y="3340"/>
                      <a:pt x="1460" y="3528"/>
                      <a:pt x="1930" y="3528"/>
                    </a:cubicBezTo>
                    <a:cubicBezTo>
                      <a:pt x="2345" y="3528"/>
                      <a:pt x="2761" y="3381"/>
                      <a:pt x="3096" y="3086"/>
                    </a:cubicBezTo>
                    <a:lnTo>
                      <a:pt x="3465" y="3467"/>
                    </a:lnTo>
                    <a:cubicBezTo>
                      <a:pt x="3489" y="3491"/>
                      <a:pt x="3516" y="3501"/>
                      <a:pt x="3543" y="3501"/>
                    </a:cubicBezTo>
                    <a:cubicBezTo>
                      <a:pt x="3633" y="3501"/>
                      <a:pt x="3714" y="3383"/>
                      <a:pt x="3631" y="3300"/>
                    </a:cubicBezTo>
                    <a:lnTo>
                      <a:pt x="3262" y="2931"/>
                    </a:lnTo>
                    <a:cubicBezTo>
                      <a:pt x="3881" y="2216"/>
                      <a:pt x="3834" y="1121"/>
                      <a:pt x="3143" y="478"/>
                    </a:cubicBezTo>
                    <a:cubicBezTo>
                      <a:pt x="2800" y="158"/>
                      <a:pt x="2366" y="0"/>
                      <a:pt x="19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6"/>
              <p:cNvSpPr/>
              <p:nvPr/>
            </p:nvSpPr>
            <p:spPr>
              <a:xfrm>
                <a:off x="4344228" y="4535509"/>
                <a:ext cx="50419" cy="4415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212" extrusionOk="0">
                    <a:moveTo>
                      <a:pt x="336" y="0"/>
                    </a:moveTo>
                    <a:cubicBezTo>
                      <a:pt x="157" y="0"/>
                      <a:pt x="0" y="239"/>
                      <a:pt x="181" y="402"/>
                    </a:cubicBezTo>
                    <a:lnTo>
                      <a:pt x="908" y="1140"/>
                    </a:lnTo>
                    <a:cubicBezTo>
                      <a:pt x="955" y="1188"/>
                      <a:pt x="1015" y="1212"/>
                      <a:pt x="1074" y="1212"/>
                    </a:cubicBezTo>
                    <a:cubicBezTo>
                      <a:pt x="1277" y="1200"/>
                      <a:pt x="1384" y="962"/>
                      <a:pt x="1241" y="819"/>
                    </a:cubicBezTo>
                    <a:lnTo>
                      <a:pt x="503" y="81"/>
                    </a:lnTo>
                    <a:cubicBezTo>
                      <a:pt x="452" y="24"/>
                      <a:pt x="393" y="0"/>
                      <a:pt x="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26"/>
          <p:cNvGrpSpPr/>
          <p:nvPr/>
        </p:nvGrpSpPr>
        <p:grpSpPr>
          <a:xfrm>
            <a:off x="6531675" y="3071200"/>
            <a:ext cx="2027213" cy="756900"/>
            <a:chOff x="6531675" y="3071200"/>
            <a:chExt cx="2027213" cy="756900"/>
          </a:xfrm>
        </p:grpSpPr>
        <p:sp>
          <p:nvSpPr>
            <p:cNvPr id="1418" name="Google Shape;1418;p26"/>
            <p:cNvSpPr/>
            <p:nvPr/>
          </p:nvSpPr>
          <p:spPr>
            <a:xfrm>
              <a:off x="6805688" y="3071200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26"/>
            <p:cNvGrpSpPr/>
            <p:nvPr/>
          </p:nvGrpSpPr>
          <p:grpSpPr>
            <a:xfrm>
              <a:off x="6531675" y="3168424"/>
              <a:ext cx="545258" cy="533407"/>
              <a:chOff x="6653400" y="3287849"/>
              <a:chExt cx="545258" cy="533407"/>
            </a:xfrm>
          </p:grpSpPr>
          <p:sp>
            <p:nvSpPr>
              <p:cNvPr id="1420" name="Google Shape;1420;p26"/>
              <p:cNvSpPr/>
              <p:nvPr/>
            </p:nvSpPr>
            <p:spPr>
              <a:xfrm>
                <a:off x="6674238" y="3318488"/>
                <a:ext cx="502734" cy="502768"/>
              </a:xfrm>
              <a:custGeom>
                <a:avLst/>
                <a:gdLst/>
                <a:ahLst/>
                <a:cxnLst/>
                <a:rect l="l" t="t" r="r" b="b"/>
                <a:pathLst>
                  <a:path w="13800" h="13800" extrusionOk="0">
                    <a:moveTo>
                      <a:pt x="6906" y="1"/>
                    </a:moveTo>
                    <a:cubicBezTo>
                      <a:pt x="3096" y="1"/>
                      <a:pt x="0" y="3096"/>
                      <a:pt x="0" y="6906"/>
                    </a:cubicBezTo>
                    <a:cubicBezTo>
                      <a:pt x="0" y="10716"/>
                      <a:pt x="3096" y="13800"/>
                      <a:pt x="6906" y="13800"/>
                    </a:cubicBezTo>
                    <a:cubicBezTo>
                      <a:pt x="10716" y="13800"/>
                      <a:pt x="13800" y="10716"/>
                      <a:pt x="13800" y="6906"/>
                    </a:cubicBezTo>
                    <a:cubicBezTo>
                      <a:pt x="13800" y="3096"/>
                      <a:pt x="10716" y="1"/>
                      <a:pt x="69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6"/>
              <p:cNvSpPr/>
              <p:nvPr/>
            </p:nvSpPr>
            <p:spPr>
              <a:xfrm>
                <a:off x="6841238" y="3446435"/>
                <a:ext cx="219491" cy="291970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8014" extrusionOk="0">
                    <a:moveTo>
                      <a:pt x="0" y="1"/>
                    </a:moveTo>
                    <a:lnTo>
                      <a:pt x="0" y="8014"/>
                    </a:lnTo>
                    <a:lnTo>
                      <a:pt x="6025" y="8014"/>
                    </a:lnTo>
                    <a:lnTo>
                      <a:pt x="6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6"/>
              <p:cNvSpPr/>
              <p:nvPr/>
            </p:nvSpPr>
            <p:spPr>
              <a:xfrm>
                <a:off x="6900220" y="3532777"/>
                <a:ext cx="101093" cy="914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51" extrusionOk="0">
                    <a:moveTo>
                      <a:pt x="0" y="0"/>
                    </a:moveTo>
                    <a:lnTo>
                      <a:pt x="0" y="250"/>
                    </a:lnTo>
                    <a:lnTo>
                      <a:pt x="2774" y="250"/>
                    </a:lnTo>
                    <a:lnTo>
                      <a:pt x="27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6"/>
              <p:cNvSpPr/>
              <p:nvPr/>
            </p:nvSpPr>
            <p:spPr>
              <a:xfrm>
                <a:off x="6860292" y="3563998"/>
                <a:ext cx="181349" cy="914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4978" y="251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6"/>
              <p:cNvSpPr/>
              <p:nvPr/>
            </p:nvSpPr>
            <p:spPr>
              <a:xfrm>
                <a:off x="6860292" y="3583088"/>
                <a:ext cx="181349" cy="914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51" extrusionOk="0">
                    <a:moveTo>
                      <a:pt x="1" y="0"/>
                    </a:moveTo>
                    <a:lnTo>
                      <a:pt x="1" y="250"/>
                    </a:lnTo>
                    <a:lnTo>
                      <a:pt x="4978" y="250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6"/>
              <p:cNvSpPr/>
              <p:nvPr/>
            </p:nvSpPr>
            <p:spPr>
              <a:xfrm>
                <a:off x="6860292" y="3602616"/>
                <a:ext cx="181349" cy="914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51" extrusionOk="0">
                    <a:moveTo>
                      <a:pt x="1" y="0"/>
                    </a:moveTo>
                    <a:lnTo>
                      <a:pt x="1" y="250"/>
                    </a:lnTo>
                    <a:lnTo>
                      <a:pt x="4978" y="250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6"/>
              <p:cNvSpPr/>
              <p:nvPr/>
            </p:nvSpPr>
            <p:spPr>
              <a:xfrm>
                <a:off x="6860292" y="3622106"/>
                <a:ext cx="181349" cy="8744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40" extrusionOk="0">
                    <a:moveTo>
                      <a:pt x="1" y="1"/>
                    </a:moveTo>
                    <a:lnTo>
                      <a:pt x="1" y="239"/>
                    </a:lnTo>
                    <a:lnTo>
                      <a:pt x="4978" y="239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6"/>
              <p:cNvSpPr/>
              <p:nvPr/>
            </p:nvSpPr>
            <p:spPr>
              <a:xfrm>
                <a:off x="6860292" y="3641634"/>
                <a:ext cx="181349" cy="8707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39" extrusionOk="0">
                    <a:moveTo>
                      <a:pt x="1" y="1"/>
                    </a:moveTo>
                    <a:lnTo>
                      <a:pt x="1" y="239"/>
                    </a:lnTo>
                    <a:lnTo>
                      <a:pt x="4978" y="239"/>
                    </a:lnTo>
                    <a:lnTo>
                      <a:pt x="49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6"/>
              <p:cNvSpPr/>
              <p:nvPr/>
            </p:nvSpPr>
            <p:spPr>
              <a:xfrm>
                <a:off x="6860292" y="3660724"/>
                <a:ext cx="90711" cy="914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251" extrusionOk="0">
                    <a:moveTo>
                      <a:pt x="1" y="1"/>
                    </a:moveTo>
                    <a:lnTo>
                      <a:pt x="1" y="251"/>
                    </a:lnTo>
                    <a:lnTo>
                      <a:pt x="2489" y="2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6"/>
              <p:cNvSpPr/>
              <p:nvPr/>
            </p:nvSpPr>
            <p:spPr>
              <a:xfrm>
                <a:off x="6974831" y="3620394"/>
                <a:ext cx="223826" cy="194367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5335" extrusionOk="0">
                    <a:moveTo>
                      <a:pt x="0" y="0"/>
                    </a:moveTo>
                    <a:lnTo>
                      <a:pt x="0" y="5334"/>
                    </a:lnTo>
                    <a:lnTo>
                      <a:pt x="6144" y="5334"/>
                    </a:lnTo>
                    <a:lnTo>
                      <a:pt x="61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6"/>
              <p:cNvSpPr/>
              <p:nvPr/>
            </p:nvSpPr>
            <p:spPr>
              <a:xfrm>
                <a:off x="6989586" y="3638173"/>
                <a:ext cx="194318" cy="138844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5334" y="3810"/>
                    </a:ln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6"/>
              <p:cNvSpPr/>
              <p:nvPr/>
            </p:nvSpPr>
            <p:spPr>
              <a:xfrm>
                <a:off x="7047256" y="3679376"/>
                <a:ext cx="78980" cy="7854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56" extrusionOk="0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cubicBezTo>
                      <a:pt x="1" y="1679"/>
                      <a:pt x="489" y="2156"/>
                      <a:pt x="1084" y="2156"/>
                    </a:cubicBezTo>
                    <a:cubicBezTo>
                      <a:pt x="1679" y="2156"/>
                      <a:pt x="2167" y="1679"/>
                      <a:pt x="2167" y="1084"/>
                    </a:cubicBezTo>
                    <a:cubicBezTo>
                      <a:pt x="2167" y="489"/>
                      <a:pt x="1679" y="1"/>
                      <a:pt x="1084" y="1"/>
                    </a:cubicBezTo>
                    <a:close/>
                  </a:path>
                </a:pathLst>
              </a:custGeom>
              <a:solidFill>
                <a:srgbClr val="2934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6"/>
              <p:cNvSpPr/>
              <p:nvPr/>
            </p:nvSpPr>
            <p:spPr>
              <a:xfrm>
                <a:off x="6989586" y="3699778"/>
                <a:ext cx="194318" cy="77237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2120" extrusionOk="0">
                    <a:moveTo>
                      <a:pt x="1357" y="0"/>
                    </a:moveTo>
                    <a:lnTo>
                      <a:pt x="0" y="1084"/>
                    </a:lnTo>
                    <a:lnTo>
                      <a:pt x="0" y="2119"/>
                    </a:lnTo>
                    <a:lnTo>
                      <a:pt x="5334" y="2119"/>
                    </a:lnTo>
                    <a:lnTo>
                      <a:pt x="5334" y="1084"/>
                    </a:lnTo>
                    <a:lnTo>
                      <a:pt x="4215" y="0"/>
                    </a:lnTo>
                    <a:lnTo>
                      <a:pt x="2667" y="1393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6"/>
              <p:cNvSpPr/>
              <p:nvPr/>
            </p:nvSpPr>
            <p:spPr>
              <a:xfrm>
                <a:off x="6653400" y="3287849"/>
                <a:ext cx="355703" cy="175568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4819" extrusionOk="0">
                    <a:moveTo>
                      <a:pt x="6125" y="0"/>
                    </a:moveTo>
                    <a:cubicBezTo>
                      <a:pt x="5597" y="0"/>
                      <a:pt x="5070" y="310"/>
                      <a:pt x="4894" y="937"/>
                    </a:cubicBezTo>
                    <a:cubicBezTo>
                      <a:pt x="4754" y="874"/>
                      <a:pt x="4608" y="844"/>
                      <a:pt x="4464" y="844"/>
                    </a:cubicBezTo>
                    <a:cubicBezTo>
                      <a:pt x="3987" y="844"/>
                      <a:pt x="3540" y="1171"/>
                      <a:pt x="3430" y="1675"/>
                    </a:cubicBezTo>
                    <a:lnTo>
                      <a:pt x="3406" y="1675"/>
                    </a:lnTo>
                    <a:cubicBezTo>
                      <a:pt x="2858" y="1675"/>
                      <a:pt x="2370" y="2020"/>
                      <a:pt x="2191" y="2532"/>
                    </a:cubicBezTo>
                    <a:cubicBezTo>
                      <a:pt x="2077" y="2494"/>
                      <a:pt x="1964" y="2477"/>
                      <a:pt x="1853" y="2477"/>
                    </a:cubicBezTo>
                    <a:cubicBezTo>
                      <a:pt x="1202" y="2477"/>
                      <a:pt x="661" y="3092"/>
                      <a:pt x="834" y="3794"/>
                    </a:cubicBezTo>
                    <a:cubicBezTo>
                      <a:pt x="346" y="3901"/>
                      <a:pt x="1" y="4330"/>
                      <a:pt x="1" y="4818"/>
                    </a:cubicBezTo>
                    <a:lnTo>
                      <a:pt x="9764" y="4818"/>
                    </a:lnTo>
                    <a:cubicBezTo>
                      <a:pt x="9764" y="4425"/>
                      <a:pt x="9549" y="4068"/>
                      <a:pt x="9216" y="3890"/>
                    </a:cubicBezTo>
                    <a:cubicBezTo>
                      <a:pt x="9609" y="3104"/>
                      <a:pt x="9109" y="2163"/>
                      <a:pt x="8240" y="2044"/>
                    </a:cubicBezTo>
                    <a:lnTo>
                      <a:pt x="8240" y="2032"/>
                    </a:lnTo>
                    <a:cubicBezTo>
                      <a:pt x="8240" y="1520"/>
                      <a:pt x="7883" y="1080"/>
                      <a:pt x="7383" y="984"/>
                    </a:cubicBezTo>
                    <a:cubicBezTo>
                      <a:pt x="7219" y="331"/>
                      <a:pt x="6672" y="0"/>
                      <a:pt x="6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6"/>
              <p:cNvSpPr/>
              <p:nvPr/>
            </p:nvSpPr>
            <p:spPr>
              <a:xfrm>
                <a:off x="6727355" y="3375649"/>
                <a:ext cx="104445" cy="144455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3965" extrusionOk="0">
                    <a:moveTo>
                      <a:pt x="1441" y="0"/>
                    </a:moveTo>
                    <a:cubicBezTo>
                      <a:pt x="1301" y="0"/>
                      <a:pt x="1162" y="92"/>
                      <a:pt x="1162" y="277"/>
                    </a:cubicBezTo>
                    <a:lnTo>
                      <a:pt x="1162" y="3027"/>
                    </a:lnTo>
                    <a:lnTo>
                      <a:pt x="602" y="2468"/>
                    </a:lnTo>
                    <a:cubicBezTo>
                      <a:pt x="539" y="2402"/>
                      <a:pt x="468" y="2375"/>
                      <a:pt x="400" y="2375"/>
                    </a:cubicBezTo>
                    <a:cubicBezTo>
                      <a:pt x="185" y="2375"/>
                      <a:pt x="1" y="2650"/>
                      <a:pt x="209" y="2849"/>
                    </a:cubicBezTo>
                    <a:lnTo>
                      <a:pt x="1245" y="3885"/>
                    </a:lnTo>
                    <a:cubicBezTo>
                      <a:pt x="1298" y="3938"/>
                      <a:pt x="1370" y="3965"/>
                      <a:pt x="1441" y="3965"/>
                    </a:cubicBezTo>
                    <a:cubicBezTo>
                      <a:pt x="1513" y="3965"/>
                      <a:pt x="1584" y="3938"/>
                      <a:pt x="1638" y="3885"/>
                    </a:cubicBezTo>
                    <a:lnTo>
                      <a:pt x="2674" y="2849"/>
                    </a:lnTo>
                    <a:cubicBezTo>
                      <a:pt x="2866" y="2647"/>
                      <a:pt x="2684" y="2374"/>
                      <a:pt x="2471" y="2374"/>
                    </a:cubicBezTo>
                    <a:cubicBezTo>
                      <a:pt x="2407" y="2374"/>
                      <a:pt x="2341" y="2399"/>
                      <a:pt x="2281" y="2456"/>
                    </a:cubicBezTo>
                    <a:lnTo>
                      <a:pt x="1721" y="3015"/>
                    </a:lnTo>
                    <a:lnTo>
                      <a:pt x="1721" y="277"/>
                    </a:lnTo>
                    <a:cubicBezTo>
                      <a:pt x="1721" y="92"/>
                      <a:pt x="1581" y="0"/>
                      <a:pt x="1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6"/>
              <p:cNvSpPr/>
              <p:nvPr/>
            </p:nvSpPr>
            <p:spPr>
              <a:xfrm>
                <a:off x="6831183" y="3375539"/>
                <a:ext cx="103826" cy="144783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3974" extrusionOk="0">
                    <a:moveTo>
                      <a:pt x="1425" y="0"/>
                    </a:moveTo>
                    <a:cubicBezTo>
                      <a:pt x="1354" y="0"/>
                      <a:pt x="1282" y="30"/>
                      <a:pt x="1229" y="90"/>
                    </a:cubicBezTo>
                    <a:lnTo>
                      <a:pt x="205" y="1113"/>
                    </a:lnTo>
                    <a:lnTo>
                      <a:pt x="193" y="1113"/>
                    </a:lnTo>
                    <a:cubicBezTo>
                      <a:pt x="0" y="1315"/>
                      <a:pt x="182" y="1588"/>
                      <a:pt x="396" y="1588"/>
                    </a:cubicBezTo>
                    <a:cubicBezTo>
                      <a:pt x="459" y="1588"/>
                      <a:pt x="526" y="1564"/>
                      <a:pt x="586" y="1506"/>
                    </a:cubicBezTo>
                    <a:lnTo>
                      <a:pt x="1145" y="947"/>
                    </a:lnTo>
                    <a:lnTo>
                      <a:pt x="1145" y="3697"/>
                    </a:lnTo>
                    <a:cubicBezTo>
                      <a:pt x="1145" y="3882"/>
                      <a:pt x="1285" y="3974"/>
                      <a:pt x="1425" y="3974"/>
                    </a:cubicBezTo>
                    <a:cubicBezTo>
                      <a:pt x="1565" y="3974"/>
                      <a:pt x="1705" y="3882"/>
                      <a:pt x="1705" y="3697"/>
                    </a:cubicBezTo>
                    <a:lnTo>
                      <a:pt x="1705" y="947"/>
                    </a:lnTo>
                    <a:lnTo>
                      <a:pt x="2264" y="1506"/>
                    </a:lnTo>
                    <a:cubicBezTo>
                      <a:pt x="2324" y="1564"/>
                      <a:pt x="2391" y="1588"/>
                      <a:pt x="2454" y="1588"/>
                    </a:cubicBezTo>
                    <a:cubicBezTo>
                      <a:pt x="2668" y="1588"/>
                      <a:pt x="2850" y="1315"/>
                      <a:pt x="2657" y="1113"/>
                    </a:cubicBezTo>
                    <a:lnTo>
                      <a:pt x="1621" y="90"/>
                    </a:lnTo>
                    <a:cubicBezTo>
                      <a:pt x="1568" y="30"/>
                      <a:pt x="1496" y="0"/>
                      <a:pt x="14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6" name="Google Shape;1436;p26"/>
          <p:cNvGrpSpPr/>
          <p:nvPr/>
        </p:nvGrpSpPr>
        <p:grpSpPr>
          <a:xfrm>
            <a:off x="6507375" y="3957113"/>
            <a:ext cx="2051512" cy="756900"/>
            <a:chOff x="6507375" y="3957113"/>
            <a:chExt cx="2051512" cy="756900"/>
          </a:xfrm>
        </p:grpSpPr>
        <p:sp>
          <p:nvSpPr>
            <p:cNvPr id="1437" name="Google Shape;1437;p26"/>
            <p:cNvSpPr/>
            <p:nvPr/>
          </p:nvSpPr>
          <p:spPr>
            <a:xfrm>
              <a:off x="6805688" y="3957113"/>
              <a:ext cx="1753200" cy="7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26"/>
            <p:cNvGrpSpPr/>
            <p:nvPr/>
          </p:nvGrpSpPr>
          <p:grpSpPr>
            <a:xfrm>
              <a:off x="6507375" y="4047414"/>
              <a:ext cx="580849" cy="558727"/>
              <a:chOff x="6629100" y="4243039"/>
              <a:chExt cx="580849" cy="558727"/>
            </a:xfrm>
          </p:grpSpPr>
          <p:sp>
            <p:nvSpPr>
              <p:cNvPr id="1439" name="Google Shape;1439;p26"/>
              <p:cNvSpPr/>
              <p:nvPr/>
            </p:nvSpPr>
            <p:spPr>
              <a:xfrm>
                <a:off x="6674675" y="4298997"/>
                <a:ext cx="503171" cy="502768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00" extrusionOk="0">
                    <a:moveTo>
                      <a:pt x="6906" y="0"/>
                    </a:moveTo>
                    <a:cubicBezTo>
                      <a:pt x="3096" y="0"/>
                      <a:pt x="0" y="3084"/>
                      <a:pt x="0" y="6894"/>
                    </a:cubicBezTo>
                    <a:cubicBezTo>
                      <a:pt x="0" y="10704"/>
                      <a:pt x="3096" y="13800"/>
                      <a:pt x="6906" y="13800"/>
                    </a:cubicBezTo>
                    <a:cubicBezTo>
                      <a:pt x="10716" y="13800"/>
                      <a:pt x="13811" y="10704"/>
                      <a:pt x="13811" y="6894"/>
                    </a:cubicBezTo>
                    <a:cubicBezTo>
                      <a:pt x="13811" y="3084"/>
                      <a:pt x="10716" y="0"/>
                      <a:pt x="6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6"/>
              <p:cNvSpPr/>
              <p:nvPr/>
            </p:nvSpPr>
            <p:spPr>
              <a:xfrm>
                <a:off x="6933628" y="4606951"/>
                <a:ext cx="276322" cy="15793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4335" extrusionOk="0">
                    <a:moveTo>
                      <a:pt x="0" y="1"/>
                    </a:moveTo>
                    <a:lnTo>
                      <a:pt x="0" y="4335"/>
                    </a:lnTo>
                    <a:lnTo>
                      <a:pt x="7584" y="4335"/>
                    </a:lnTo>
                    <a:lnTo>
                      <a:pt x="7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6"/>
              <p:cNvSpPr/>
              <p:nvPr/>
            </p:nvSpPr>
            <p:spPr>
              <a:xfrm>
                <a:off x="6952681" y="4439112"/>
                <a:ext cx="238179" cy="325779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8942" extrusionOk="0">
                    <a:moveTo>
                      <a:pt x="1" y="0"/>
                    </a:moveTo>
                    <a:lnTo>
                      <a:pt x="1" y="8942"/>
                    </a:lnTo>
                    <a:lnTo>
                      <a:pt x="6538" y="8942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6"/>
              <p:cNvSpPr/>
              <p:nvPr/>
            </p:nvSpPr>
            <p:spPr>
              <a:xfrm>
                <a:off x="7103214" y="4587023"/>
                <a:ext cx="50346" cy="5508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12" extrusionOk="0">
                    <a:moveTo>
                      <a:pt x="155" y="0"/>
                    </a:moveTo>
                    <a:cubicBezTo>
                      <a:pt x="120" y="24"/>
                      <a:pt x="96" y="60"/>
                      <a:pt x="72" y="95"/>
                    </a:cubicBezTo>
                    <a:lnTo>
                      <a:pt x="72" y="381"/>
                    </a:lnTo>
                    <a:cubicBezTo>
                      <a:pt x="72" y="464"/>
                      <a:pt x="48" y="560"/>
                      <a:pt x="0" y="631"/>
                    </a:cubicBezTo>
                    <a:lnTo>
                      <a:pt x="334" y="964"/>
                    </a:lnTo>
                    <a:cubicBezTo>
                      <a:pt x="167" y="1119"/>
                      <a:pt x="227" y="1393"/>
                      <a:pt x="429" y="1488"/>
                    </a:cubicBezTo>
                    <a:cubicBezTo>
                      <a:pt x="469" y="1504"/>
                      <a:pt x="510" y="1511"/>
                      <a:pt x="549" y="1511"/>
                    </a:cubicBezTo>
                    <a:cubicBezTo>
                      <a:pt x="720" y="1511"/>
                      <a:pt x="870" y="1375"/>
                      <a:pt x="870" y="1191"/>
                    </a:cubicBezTo>
                    <a:cubicBezTo>
                      <a:pt x="815" y="1172"/>
                      <a:pt x="872" y="1092"/>
                      <a:pt x="917" y="1092"/>
                    </a:cubicBezTo>
                    <a:cubicBezTo>
                      <a:pt x="931" y="1092"/>
                      <a:pt x="945" y="1100"/>
                      <a:pt x="953" y="1119"/>
                    </a:cubicBezTo>
                    <a:cubicBezTo>
                      <a:pt x="1382" y="1119"/>
                      <a:pt x="1382" y="476"/>
                      <a:pt x="953" y="476"/>
                    </a:cubicBezTo>
                    <a:cubicBezTo>
                      <a:pt x="870" y="476"/>
                      <a:pt x="786" y="512"/>
                      <a:pt x="727" y="57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6"/>
              <p:cNvSpPr/>
              <p:nvPr/>
            </p:nvSpPr>
            <p:spPr>
              <a:xfrm>
                <a:off x="6992172" y="4486837"/>
                <a:ext cx="50783" cy="5031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1" extrusionOk="0">
                    <a:moveTo>
                      <a:pt x="773" y="1"/>
                    </a:moveTo>
                    <a:cubicBezTo>
                      <a:pt x="602" y="1"/>
                      <a:pt x="453" y="137"/>
                      <a:pt x="453" y="321"/>
                    </a:cubicBezTo>
                    <a:cubicBezTo>
                      <a:pt x="508" y="340"/>
                      <a:pt x="449" y="415"/>
                      <a:pt x="403" y="415"/>
                    </a:cubicBezTo>
                    <a:cubicBezTo>
                      <a:pt x="390" y="415"/>
                      <a:pt x="378" y="409"/>
                      <a:pt x="370" y="393"/>
                    </a:cubicBezTo>
                    <a:cubicBezTo>
                      <a:pt x="143" y="393"/>
                      <a:pt x="0" y="631"/>
                      <a:pt x="84" y="833"/>
                    </a:cubicBezTo>
                    <a:cubicBezTo>
                      <a:pt x="134" y="963"/>
                      <a:pt x="254" y="1031"/>
                      <a:pt x="375" y="1031"/>
                    </a:cubicBezTo>
                    <a:cubicBezTo>
                      <a:pt x="454" y="1031"/>
                      <a:pt x="534" y="1002"/>
                      <a:pt x="596" y="940"/>
                    </a:cubicBezTo>
                    <a:lnTo>
                      <a:pt x="1036" y="1381"/>
                    </a:lnTo>
                    <a:cubicBezTo>
                      <a:pt x="1120" y="1214"/>
                      <a:pt x="1239" y="1059"/>
                      <a:pt x="1393" y="940"/>
                    </a:cubicBezTo>
                    <a:lnTo>
                      <a:pt x="989" y="547"/>
                    </a:lnTo>
                    <a:cubicBezTo>
                      <a:pt x="1155" y="381"/>
                      <a:pt x="1108" y="119"/>
                      <a:pt x="893" y="24"/>
                    </a:cubicBezTo>
                    <a:cubicBezTo>
                      <a:pt x="853" y="8"/>
                      <a:pt x="813" y="1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6"/>
              <p:cNvSpPr/>
              <p:nvPr/>
            </p:nvSpPr>
            <p:spPr>
              <a:xfrm>
                <a:off x="6992172" y="4587023"/>
                <a:ext cx="48197" cy="5508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512" extrusionOk="0">
                    <a:moveTo>
                      <a:pt x="1179" y="0"/>
                    </a:moveTo>
                    <a:lnTo>
                      <a:pt x="608" y="572"/>
                    </a:lnTo>
                    <a:cubicBezTo>
                      <a:pt x="546" y="510"/>
                      <a:pt x="466" y="481"/>
                      <a:pt x="386" y="481"/>
                    </a:cubicBezTo>
                    <a:cubicBezTo>
                      <a:pt x="264" y="481"/>
                      <a:pt x="141" y="549"/>
                      <a:pt x="84" y="679"/>
                    </a:cubicBezTo>
                    <a:cubicBezTo>
                      <a:pt x="0" y="881"/>
                      <a:pt x="155" y="1119"/>
                      <a:pt x="381" y="1119"/>
                    </a:cubicBezTo>
                    <a:cubicBezTo>
                      <a:pt x="387" y="1103"/>
                      <a:pt x="397" y="1097"/>
                      <a:pt x="409" y="1097"/>
                    </a:cubicBezTo>
                    <a:cubicBezTo>
                      <a:pt x="449" y="1097"/>
                      <a:pt x="508" y="1172"/>
                      <a:pt x="453" y="1191"/>
                    </a:cubicBezTo>
                    <a:cubicBezTo>
                      <a:pt x="453" y="1375"/>
                      <a:pt x="610" y="1511"/>
                      <a:pt x="778" y="1511"/>
                    </a:cubicBezTo>
                    <a:cubicBezTo>
                      <a:pt x="816" y="1511"/>
                      <a:pt x="856" y="1504"/>
                      <a:pt x="893" y="1488"/>
                    </a:cubicBezTo>
                    <a:cubicBezTo>
                      <a:pt x="1108" y="1405"/>
                      <a:pt x="1167" y="1131"/>
                      <a:pt x="1001" y="964"/>
                    </a:cubicBezTo>
                    <a:lnTo>
                      <a:pt x="1322" y="643"/>
                    </a:lnTo>
                    <a:cubicBezTo>
                      <a:pt x="1274" y="560"/>
                      <a:pt x="1251" y="476"/>
                      <a:pt x="1251" y="381"/>
                    </a:cubicBezTo>
                    <a:lnTo>
                      <a:pt x="1251" y="95"/>
                    </a:lnTo>
                    <a:cubicBezTo>
                      <a:pt x="1227" y="71"/>
                      <a:pt x="1203" y="36"/>
                      <a:pt x="1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6"/>
              <p:cNvSpPr/>
              <p:nvPr/>
            </p:nvSpPr>
            <p:spPr>
              <a:xfrm>
                <a:off x="7100628" y="4486837"/>
                <a:ext cx="51184" cy="50313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81" extrusionOk="0">
                    <a:moveTo>
                      <a:pt x="620" y="1"/>
                    </a:moveTo>
                    <a:cubicBezTo>
                      <a:pt x="581" y="1"/>
                      <a:pt x="540" y="8"/>
                      <a:pt x="500" y="24"/>
                    </a:cubicBezTo>
                    <a:cubicBezTo>
                      <a:pt x="298" y="119"/>
                      <a:pt x="238" y="381"/>
                      <a:pt x="405" y="547"/>
                    </a:cubicBezTo>
                    <a:lnTo>
                      <a:pt x="0" y="952"/>
                    </a:lnTo>
                    <a:cubicBezTo>
                      <a:pt x="155" y="1059"/>
                      <a:pt x="274" y="1214"/>
                      <a:pt x="357" y="1381"/>
                    </a:cubicBezTo>
                    <a:lnTo>
                      <a:pt x="810" y="940"/>
                    </a:lnTo>
                    <a:cubicBezTo>
                      <a:pt x="869" y="1000"/>
                      <a:pt x="947" y="1028"/>
                      <a:pt x="1024" y="1028"/>
                    </a:cubicBezTo>
                    <a:cubicBezTo>
                      <a:pt x="1147" y="1028"/>
                      <a:pt x="1270" y="957"/>
                      <a:pt x="1322" y="833"/>
                    </a:cubicBezTo>
                    <a:cubicBezTo>
                      <a:pt x="1405" y="619"/>
                      <a:pt x="1262" y="393"/>
                      <a:pt x="1024" y="393"/>
                    </a:cubicBezTo>
                    <a:cubicBezTo>
                      <a:pt x="1019" y="409"/>
                      <a:pt x="1008" y="415"/>
                      <a:pt x="995" y="415"/>
                    </a:cubicBezTo>
                    <a:cubicBezTo>
                      <a:pt x="952" y="415"/>
                      <a:pt x="888" y="340"/>
                      <a:pt x="953" y="321"/>
                    </a:cubicBezTo>
                    <a:cubicBezTo>
                      <a:pt x="943" y="137"/>
                      <a:pt x="792" y="1"/>
                      <a:pt x="6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6"/>
              <p:cNvSpPr/>
              <p:nvPr/>
            </p:nvSpPr>
            <p:spPr>
              <a:xfrm>
                <a:off x="7012574" y="4511282"/>
                <a:ext cx="122004" cy="10612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2913" extrusionOk="0">
                    <a:moveTo>
                      <a:pt x="833" y="1317"/>
                    </a:moveTo>
                    <a:cubicBezTo>
                      <a:pt x="1084" y="1639"/>
                      <a:pt x="1274" y="1758"/>
                      <a:pt x="1405" y="1793"/>
                    </a:cubicBezTo>
                    <a:cubicBezTo>
                      <a:pt x="1405" y="1817"/>
                      <a:pt x="1393" y="1853"/>
                      <a:pt x="1381" y="1877"/>
                    </a:cubicBezTo>
                    <a:cubicBezTo>
                      <a:pt x="1326" y="1966"/>
                      <a:pt x="1224" y="2011"/>
                      <a:pt x="1106" y="2011"/>
                    </a:cubicBezTo>
                    <a:cubicBezTo>
                      <a:pt x="1020" y="2011"/>
                      <a:pt x="924" y="1987"/>
                      <a:pt x="833" y="1936"/>
                    </a:cubicBezTo>
                    <a:cubicBezTo>
                      <a:pt x="631" y="1817"/>
                      <a:pt x="524" y="1591"/>
                      <a:pt x="619" y="1436"/>
                    </a:cubicBezTo>
                    <a:cubicBezTo>
                      <a:pt x="667" y="1365"/>
                      <a:pt x="738" y="1317"/>
                      <a:pt x="833" y="1317"/>
                    </a:cubicBezTo>
                    <a:close/>
                    <a:moveTo>
                      <a:pt x="2417" y="1305"/>
                    </a:moveTo>
                    <a:cubicBezTo>
                      <a:pt x="2512" y="1317"/>
                      <a:pt x="2596" y="1365"/>
                      <a:pt x="2643" y="1436"/>
                    </a:cubicBezTo>
                    <a:cubicBezTo>
                      <a:pt x="2727" y="1591"/>
                      <a:pt x="2619" y="1817"/>
                      <a:pt x="2417" y="1936"/>
                    </a:cubicBezTo>
                    <a:cubicBezTo>
                      <a:pt x="2326" y="1987"/>
                      <a:pt x="2231" y="2011"/>
                      <a:pt x="2145" y="2011"/>
                    </a:cubicBezTo>
                    <a:cubicBezTo>
                      <a:pt x="2029" y="2011"/>
                      <a:pt x="1929" y="1966"/>
                      <a:pt x="1881" y="1877"/>
                    </a:cubicBezTo>
                    <a:cubicBezTo>
                      <a:pt x="1869" y="1853"/>
                      <a:pt x="1857" y="1817"/>
                      <a:pt x="1857" y="1793"/>
                    </a:cubicBezTo>
                    <a:cubicBezTo>
                      <a:pt x="1976" y="1746"/>
                      <a:pt x="2179" y="1639"/>
                      <a:pt x="2417" y="1305"/>
                    </a:cubicBezTo>
                    <a:close/>
                    <a:moveTo>
                      <a:pt x="1627" y="1969"/>
                    </a:moveTo>
                    <a:cubicBezTo>
                      <a:pt x="1646" y="1969"/>
                      <a:pt x="1667" y="1978"/>
                      <a:pt x="1679" y="1996"/>
                    </a:cubicBezTo>
                    <a:lnTo>
                      <a:pt x="1857" y="2317"/>
                    </a:lnTo>
                    <a:cubicBezTo>
                      <a:pt x="1869" y="2329"/>
                      <a:pt x="1869" y="2353"/>
                      <a:pt x="1857" y="2377"/>
                    </a:cubicBezTo>
                    <a:lnTo>
                      <a:pt x="1857" y="2365"/>
                    </a:lnTo>
                    <a:cubicBezTo>
                      <a:pt x="1846" y="2389"/>
                      <a:pt x="1834" y="2401"/>
                      <a:pt x="1810" y="2401"/>
                    </a:cubicBezTo>
                    <a:lnTo>
                      <a:pt x="1441" y="2401"/>
                    </a:lnTo>
                    <a:cubicBezTo>
                      <a:pt x="1405" y="2401"/>
                      <a:pt x="1381" y="2353"/>
                      <a:pt x="1393" y="2317"/>
                    </a:cubicBezTo>
                    <a:lnTo>
                      <a:pt x="1584" y="1996"/>
                    </a:lnTo>
                    <a:cubicBezTo>
                      <a:pt x="1590" y="1978"/>
                      <a:pt x="1607" y="1969"/>
                      <a:pt x="1627" y="1969"/>
                    </a:cubicBezTo>
                    <a:close/>
                    <a:moveTo>
                      <a:pt x="1642" y="1"/>
                    </a:moveTo>
                    <a:cubicBezTo>
                      <a:pt x="1550" y="1"/>
                      <a:pt x="1455" y="11"/>
                      <a:pt x="1357" y="31"/>
                    </a:cubicBezTo>
                    <a:lnTo>
                      <a:pt x="1369" y="31"/>
                    </a:lnTo>
                    <a:cubicBezTo>
                      <a:pt x="381" y="234"/>
                      <a:pt x="0" y="1448"/>
                      <a:pt x="691" y="2174"/>
                    </a:cubicBezTo>
                    <a:lnTo>
                      <a:pt x="691" y="2460"/>
                    </a:lnTo>
                    <a:cubicBezTo>
                      <a:pt x="691" y="2710"/>
                      <a:pt x="893" y="2912"/>
                      <a:pt x="1143" y="2912"/>
                    </a:cubicBezTo>
                    <a:lnTo>
                      <a:pt x="2096" y="2912"/>
                    </a:lnTo>
                    <a:cubicBezTo>
                      <a:pt x="2346" y="2912"/>
                      <a:pt x="2548" y="2710"/>
                      <a:pt x="2548" y="2460"/>
                    </a:cubicBezTo>
                    <a:lnTo>
                      <a:pt x="2548" y="2174"/>
                    </a:lnTo>
                    <a:cubicBezTo>
                      <a:pt x="3348" y="1330"/>
                      <a:pt x="2715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6"/>
              <p:cNvSpPr/>
              <p:nvPr/>
            </p:nvSpPr>
            <p:spPr>
              <a:xfrm>
                <a:off x="6933628" y="4606951"/>
                <a:ext cx="276322" cy="15793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4335" extrusionOk="0">
                    <a:moveTo>
                      <a:pt x="0" y="1"/>
                    </a:moveTo>
                    <a:lnTo>
                      <a:pt x="0" y="4335"/>
                    </a:lnTo>
                    <a:lnTo>
                      <a:pt x="7584" y="4335"/>
                    </a:lnTo>
                    <a:lnTo>
                      <a:pt x="7584" y="1"/>
                    </a:lnTo>
                    <a:lnTo>
                      <a:pt x="3786" y="21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6"/>
              <p:cNvSpPr/>
              <p:nvPr/>
            </p:nvSpPr>
            <p:spPr>
              <a:xfrm>
                <a:off x="6629100" y="4243039"/>
                <a:ext cx="386085" cy="325379"/>
              </a:xfrm>
              <a:custGeom>
                <a:avLst/>
                <a:gdLst/>
                <a:ahLst/>
                <a:cxnLst/>
                <a:rect l="l" t="t" r="r" b="b"/>
                <a:pathLst>
                  <a:path w="10598" h="8931" extrusionOk="0">
                    <a:moveTo>
                      <a:pt x="5329" y="464"/>
                    </a:moveTo>
                    <a:cubicBezTo>
                      <a:pt x="5675" y="464"/>
                      <a:pt x="5995" y="664"/>
                      <a:pt x="6168" y="965"/>
                    </a:cubicBezTo>
                    <a:lnTo>
                      <a:pt x="9633" y="6966"/>
                    </a:lnTo>
                    <a:cubicBezTo>
                      <a:pt x="10026" y="7632"/>
                      <a:pt x="9538" y="8478"/>
                      <a:pt x="8764" y="8478"/>
                    </a:cubicBezTo>
                    <a:lnTo>
                      <a:pt x="1834" y="8478"/>
                    </a:lnTo>
                    <a:cubicBezTo>
                      <a:pt x="1061" y="8478"/>
                      <a:pt x="572" y="7632"/>
                      <a:pt x="965" y="6966"/>
                    </a:cubicBezTo>
                    <a:lnTo>
                      <a:pt x="4430" y="965"/>
                    </a:lnTo>
                    <a:cubicBezTo>
                      <a:pt x="4604" y="664"/>
                      <a:pt x="4923" y="464"/>
                      <a:pt x="5269" y="464"/>
                    </a:cubicBezTo>
                    <a:cubicBezTo>
                      <a:pt x="5279" y="464"/>
                      <a:pt x="5289" y="464"/>
                      <a:pt x="5299" y="465"/>
                    </a:cubicBezTo>
                    <a:cubicBezTo>
                      <a:pt x="5309" y="464"/>
                      <a:pt x="5319" y="464"/>
                      <a:pt x="5329" y="464"/>
                    </a:cubicBezTo>
                    <a:close/>
                    <a:moveTo>
                      <a:pt x="5299" y="0"/>
                    </a:moveTo>
                    <a:cubicBezTo>
                      <a:pt x="4775" y="0"/>
                      <a:pt x="4287" y="274"/>
                      <a:pt x="4037" y="739"/>
                    </a:cubicBezTo>
                    <a:lnTo>
                      <a:pt x="561" y="6739"/>
                    </a:lnTo>
                    <a:cubicBezTo>
                      <a:pt x="1" y="7716"/>
                      <a:pt x="703" y="8930"/>
                      <a:pt x="1834" y="8930"/>
                    </a:cubicBezTo>
                    <a:lnTo>
                      <a:pt x="8764" y="8930"/>
                    </a:lnTo>
                    <a:cubicBezTo>
                      <a:pt x="9895" y="8930"/>
                      <a:pt x="10597" y="7716"/>
                      <a:pt x="10026" y="6739"/>
                    </a:cubicBezTo>
                    <a:lnTo>
                      <a:pt x="6561" y="739"/>
                    </a:lnTo>
                    <a:cubicBezTo>
                      <a:pt x="6299" y="274"/>
                      <a:pt x="5823" y="0"/>
                      <a:pt x="5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6"/>
              <p:cNvSpPr/>
              <p:nvPr/>
            </p:nvSpPr>
            <p:spPr>
              <a:xfrm>
                <a:off x="6649939" y="4259943"/>
                <a:ext cx="344409" cy="291970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8014" extrusionOk="0">
                    <a:moveTo>
                      <a:pt x="4697" y="0"/>
                    </a:moveTo>
                    <a:cubicBezTo>
                      <a:pt x="4351" y="0"/>
                      <a:pt x="4032" y="200"/>
                      <a:pt x="3858" y="501"/>
                    </a:cubicBezTo>
                    <a:lnTo>
                      <a:pt x="393" y="6502"/>
                    </a:lnTo>
                    <a:cubicBezTo>
                      <a:pt x="0" y="7168"/>
                      <a:pt x="489" y="8014"/>
                      <a:pt x="1262" y="8014"/>
                    </a:cubicBezTo>
                    <a:lnTo>
                      <a:pt x="8192" y="8014"/>
                    </a:lnTo>
                    <a:cubicBezTo>
                      <a:pt x="8966" y="8014"/>
                      <a:pt x="9454" y="7168"/>
                      <a:pt x="9061" y="6502"/>
                    </a:cubicBezTo>
                    <a:lnTo>
                      <a:pt x="5596" y="501"/>
                    </a:lnTo>
                    <a:cubicBezTo>
                      <a:pt x="5423" y="200"/>
                      <a:pt x="5103" y="0"/>
                      <a:pt x="4757" y="0"/>
                    </a:cubicBezTo>
                    <a:cubicBezTo>
                      <a:pt x="4747" y="0"/>
                      <a:pt x="4737" y="0"/>
                      <a:pt x="4727" y="1"/>
                    </a:cubicBezTo>
                    <a:cubicBezTo>
                      <a:pt x="4717" y="0"/>
                      <a:pt x="4707" y="0"/>
                      <a:pt x="46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6"/>
              <p:cNvSpPr/>
              <p:nvPr/>
            </p:nvSpPr>
            <p:spPr>
              <a:xfrm>
                <a:off x="6771837" y="4297249"/>
                <a:ext cx="107141" cy="149701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4109" extrusionOk="0">
                    <a:moveTo>
                      <a:pt x="1381" y="1"/>
                    </a:moveTo>
                    <a:cubicBezTo>
                      <a:pt x="0" y="1"/>
                      <a:pt x="1381" y="4108"/>
                      <a:pt x="1381" y="4108"/>
                    </a:cubicBezTo>
                    <a:cubicBezTo>
                      <a:pt x="1381" y="4108"/>
                      <a:pt x="2941" y="1"/>
                      <a:pt x="1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6"/>
              <p:cNvSpPr/>
              <p:nvPr/>
            </p:nvSpPr>
            <p:spPr>
              <a:xfrm>
                <a:off x="6794388" y="4458166"/>
                <a:ext cx="55556" cy="55997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37" extrusionOk="0">
                    <a:moveTo>
                      <a:pt x="762" y="1"/>
                    </a:moveTo>
                    <a:cubicBezTo>
                      <a:pt x="334" y="1"/>
                      <a:pt x="0" y="346"/>
                      <a:pt x="0" y="775"/>
                    </a:cubicBezTo>
                    <a:cubicBezTo>
                      <a:pt x="0" y="1192"/>
                      <a:pt x="334" y="1537"/>
                      <a:pt x="762" y="1537"/>
                    </a:cubicBezTo>
                    <a:cubicBezTo>
                      <a:pt x="1179" y="1537"/>
                      <a:pt x="1524" y="1192"/>
                      <a:pt x="1524" y="775"/>
                    </a:cubicBezTo>
                    <a:cubicBezTo>
                      <a:pt x="1524" y="346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" name="Google Shape;1452;p26"/>
          <p:cNvGrpSpPr/>
          <p:nvPr/>
        </p:nvGrpSpPr>
        <p:grpSpPr>
          <a:xfrm>
            <a:off x="1251325" y="3151300"/>
            <a:ext cx="1052700" cy="611625"/>
            <a:chOff x="1841875" y="1737350"/>
            <a:chExt cx="1052700" cy="611625"/>
          </a:xfrm>
        </p:grpSpPr>
        <p:sp>
          <p:nvSpPr>
            <p:cNvPr id="1453" name="Google Shape;1453;p26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4" name="Google Shape;1454;p26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very small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55" name="Google Shape;1455;p26"/>
          <p:cNvGrpSpPr/>
          <p:nvPr/>
        </p:nvGrpSpPr>
        <p:grpSpPr>
          <a:xfrm>
            <a:off x="7240600" y="3151325"/>
            <a:ext cx="1052700" cy="611600"/>
            <a:chOff x="7367250" y="1737375"/>
            <a:chExt cx="1052700" cy="611600"/>
          </a:xfrm>
        </p:grpSpPr>
        <p:sp>
          <p:nvSpPr>
            <p:cNvPr id="1456" name="Google Shape;1456;p26"/>
            <p:cNvSpPr txBox="1"/>
            <p:nvPr/>
          </p:nvSpPr>
          <p:spPr>
            <a:xfrm>
              <a:off x="736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57" name="Google Shape;1457;p26"/>
            <p:cNvSpPr txBox="1"/>
            <p:nvPr/>
          </p:nvSpPr>
          <p:spPr>
            <a:xfrm>
              <a:off x="736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58" name="Google Shape;1458;p26"/>
          <p:cNvGrpSpPr/>
          <p:nvPr/>
        </p:nvGrpSpPr>
        <p:grpSpPr>
          <a:xfrm>
            <a:off x="1251325" y="3994523"/>
            <a:ext cx="1052700" cy="611610"/>
            <a:chOff x="1841875" y="3523498"/>
            <a:chExt cx="1052700" cy="611610"/>
          </a:xfrm>
        </p:grpSpPr>
        <p:sp>
          <p:nvSpPr>
            <p:cNvPr id="1459" name="Google Shape;1459;p26"/>
            <p:cNvSpPr txBox="1"/>
            <p:nvPr/>
          </p:nvSpPr>
          <p:spPr>
            <a:xfrm>
              <a:off x="1841875" y="352349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0" name="Google Shape;1460;p26"/>
            <p:cNvSpPr txBox="1"/>
            <p:nvPr/>
          </p:nvSpPr>
          <p:spPr>
            <a:xfrm>
              <a:off x="1841875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1" name="Google Shape;1461;p26"/>
          <p:cNvGrpSpPr/>
          <p:nvPr/>
        </p:nvGrpSpPr>
        <p:grpSpPr>
          <a:xfrm>
            <a:off x="7240600" y="3994525"/>
            <a:ext cx="1052700" cy="611608"/>
            <a:chOff x="7367250" y="3523500"/>
            <a:chExt cx="1052700" cy="611608"/>
          </a:xfrm>
        </p:grpSpPr>
        <p:sp>
          <p:nvSpPr>
            <p:cNvPr id="1462" name="Google Shape;1462;p26"/>
            <p:cNvSpPr txBox="1"/>
            <p:nvPr/>
          </p:nvSpPr>
          <p:spPr>
            <a:xfrm>
              <a:off x="736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3" name="Google Shape;1463;p26"/>
            <p:cNvSpPr txBox="1"/>
            <p:nvPr/>
          </p:nvSpPr>
          <p:spPr>
            <a:xfrm>
              <a:off x="736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4" name="Google Shape;1464;p26"/>
          <p:cNvGrpSpPr/>
          <p:nvPr/>
        </p:nvGrpSpPr>
        <p:grpSpPr>
          <a:xfrm>
            <a:off x="4247275" y="3151325"/>
            <a:ext cx="1052700" cy="611600"/>
            <a:chOff x="4597250" y="1737375"/>
            <a:chExt cx="1052700" cy="611600"/>
          </a:xfrm>
        </p:grpSpPr>
        <p:sp>
          <p:nvSpPr>
            <p:cNvPr id="1465" name="Google Shape;1465;p26"/>
            <p:cNvSpPr txBox="1"/>
            <p:nvPr/>
          </p:nvSpPr>
          <p:spPr>
            <a:xfrm>
              <a:off x="459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6" name="Google Shape;1466;p26"/>
            <p:cNvSpPr txBox="1"/>
            <p:nvPr/>
          </p:nvSpPr>
          <p:spPr>
            <a:xfrm>
              <a:off x="459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7" name="Google Shape;1467;p26"/>
          <p:cNvGrpSpPr/>
          <p:nvPr/>
        </p:nvGrpSpPr>
        <p:grpSpPr>
          <a:xfrm>
            <a:off x="4247275" y="3994525"/>
            <a:ext cx="1052700" cy="611608"/>
            <a:chOff x="4597250" y="3523500"/>
            <a:chExt cx="1052700" cy="611608"/>
          </a:xfrm>
        </p:grpSpPr>
        <p:sp>
          <p:nvSpPr>
            <p:cNvPr id="1468" name="Google Shape;1468;p26"/>
            <p:cNvSpPr txBox="1"/>
            <p:nvPr/>
          </p:nvSpPr>
          <p:spPr>
            <a:xfrm>
              <a:off x="459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69" name="Google Shape;1469;p26"/>
            <p:cNvSpPr txBox="1"/>
            <p:nvPr/>
          </p:nvSpPr>
          <p:spPr>
            <a:xfrm>
              <a:off x="459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475" name="Google Shape;1475;p27"/>
          <p:cNvGrpSpPr/>
          <p:nvPr/>
        </p:nvGrpSpPr>
        <p:grpSpPr>
          <a:xfrm>
            <a:off x="3854354" y="2582188"/>
            <a:ext cx="1428954" cy="1080909"/>
            <a:chOff x="3854354" y="2582188"/>
            <a:chExt cx="1428954" cy="1080909"/>
          </a:xfrm>
        </p:grpSpPr>
        <p:sp>
          <p:nvSpPr>
            <p:cNvPr id="1476" name="Google Shape;1476;p27"/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3158936" y="1707242"/>
            <a:ext cx="2835486" cy="2835486"/>
          </a:xfrm>
          <a:custGeom>
            <a:avLst/>
            <a:gdLst/>
            <a:ahLst/>
            <a:cxnLst/>
            <a:rect l="l" t="t" r="r" b="b"/>
            <a:pathLst>
              <a:path w="101168" h="101168" fill="none" extrusionOk="0">
                <a:moveTo>
                  <a:pt x="101168" y="50590"/>
                </a:moveTo>
                <a:cubicBezTo>
                  <a:pt x="101168" y="78522"/>
                  <a:pt x="78522" y="101167"/>
                  <a:pt x="50590" y="101167"/>
                </a:cubicBezTo>
                <a:cubicBezTo>
                  <a:pt x="22646" y="101167"/>
                  <a:pt x="0" y="78522"/>
                  <a:pt x="0" y="50590"/>
                </a:cubicBezTo>
                <a:cubicBezTo>
                  <a:pt x="0" y="22646"/>
                  <a:pt x="22646" y="0"/>
                  <a:pt x="50590" y="0"/>
                </a:cubicBezTo>
                <a:cubicBezTo>
                  <a:pt x="78522" y="0"/>
                  <a:pt x="101168" y="22646"/>
                  <a:pt x="101168" y="50578"/>
                </a:cubicBezTo>
                <a:close/>
              </a:path>
            </a:pathLst>
          </a:custGeom>
          <a:noFill/>
          <a:ln w="11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27"/>
          <p:cNvGrpSpPr/>
          <p:nvPr/>
        </p:nvGrpSpPr>
        <p:grpSpPr>
          <a:xfrm>
            <a:off x="3355801" y="3849989"/>
            <a:ext cx="1002151" cy="877877"/>
            <a:chOff x="3355801" y="3849989"/>
            <a:chExt cx="1002151" cy="877877"/>
          </a:xfrm>
        </p:grpSpPr>
        <p:sp>
          <p:nvSpPr>
            <p:cNvPr id="1502" name="Google Shape;1502;p27"/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3" name="Google Shape;1503;p27"/>
            <p:cNvGrpSpPr/>
            <p:nvPr/>
          </p:nvGrpSpPr>
          <p:grpSpPr>
            <a:xfrm>
              <a:off x="3691514" y="4040139"/>
              <a:ext cx="330388" cy="454214"/>
              <a:chOff x="3691514" y="4040139"/>
              <a:chExt cx="330388" cy="454214"/>
            </a:xfrm>
          </p:grpSpPr>
          <p:sp>
            <p:nvSpPr>
              <p:cNvPr id="1504" name="Google Shape;1504;p27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7"/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fill="none" extrusionOk="0">
                    <a:moveTo>
                      <a:pt x="0" y="10312"/>
                    </a:move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ubicBezTo>
                      <a:pt x="2644" y="1"/>
                      <a:pt x="0" y="2632"/>
                      <a:pt x="0" y="5894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7"/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9" name="Google Shape;1509;p27"/>
          <p:cNvGrpSpPr/>
          <p:nvPr/>
        </p:nvGrpSpPr>
        <p:grpSpPr>
          <a:xfrm>
            <a:off x="3363817" y="1374261"/>
            <a:ext cx="1002460" cy="877877"/>
            <a:chOff x="3363817" y="1374261"/>
            <a:chExt cx="1002460" cy="877877"/>
          </a:xfrm>
        </p:grpSpPr>
        <p:sp>
          <p:nvSpPr>
            <p:cNvPr id="1510" name="Google Shape;1510;p27"/>
            <p:cNvSpPr/>
            <p:nvPr/>
          </p:nvSpPr>
          <p:spPr>
            <a:xfrm>
              <a:off x="3363817" y="1374261"/>
              <a:ext cx="1002460" cy="877877"/>
            </a:xfrm>
            <a:custGeom>
              <a:avLst/>
              <a:gdLst/>
              <a:ahLst/>
              <a:cxnLst/>
              <a:rect l="l" t="t" r="r" b="b"/>
              <a:pathLst>
                <a:path w="35767" h="31322" extrusionOk="0">
                  <a:moveTo>
                    <a:pt x="17873" y="1"/>
                  </a:moveTo>
                  <a:cubicBezTo>
                    <a:pt x="15216" y="1"/>
                    <a:pt x="12524" y="678"/>
                    <a:pt x="10061" y="2101"/>
                  </a:cubicBezTo>
                  <a:cubicBezTo>
                    <a:pt x="2572" y="6423"/>
                    <a:pt x="1" y="15996"/>
                    <a:pt x="4323" y="23485"/>
                  </a:cubicBezTo>
                  <a:cubicBezTo>
                    <a:pt x="7223" y="28510"/>
                    <a:pt x="12492" y="31321"/>
                    <a:pt x="17908" y="31321"/>
                  </a:cubicBezTo>
                  <a:cubicBezTo>
                    <a:pt x="20564" y="31321"/>
                    <a:pt x="23254" y="30646"/>
                    <a:pt x="25718" y="29224"/>
                  </a:cubicBezTo>
                  <a:cubicBezTo>
                    <a:pt x="33195" y="24902"/>
                    <a:pt x="35767" y="15317"/>
                    <a:pt x="31445" y="7828"/>
                  </a:cubicBezTo>
                  <a:cubicBezTo>
                    <a:pt x="28547" y="2806"/>
                    <a:pt x="23282" y="1"/>
                    <a:pt x="17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1" name="Google Shape;1511;p27"/>
            <p:cNvGrpSpPr/>
            <p:nvPr/>
          </p:nvGrpSpPr>
          <p:grpSpPr>
            <a:xfrm>
              <a:off x="3564045" y="1653513"/>
              <a:ext cx="601694" cy="388125"/>
              <a:chOff x="3564045" y="1653513"/>
              <a:chExt cx="601694" cy="388125"/>
            </a:xfrm>
          </p:grpSpPr>
          <p:sp>
            <p:nvSpPr>
              <p:cNvPr id="1512" name="Google Shape;1512;p27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21468" h="13848" extrusionOk="0">
                    <a:moveTo>
                      <a:pt x="1381" y="0"/>
                    </a:moveTo>
                    <a:cubicBezTo>
                      <a:pt x="0" y="0"/>
                      <a:pt x="0" y="1382"/>
                      <a:pt x="0" y="1382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20086" y="13847"/>
                    </a:lnTo>
                    <a:cubicBezTo>
                      <a:pt x="21467" y="13847"/>
                      <a:pt x="21467" y="12466"/>
                      <a:pt x="21467" y="12466"/>
                    </a:cubicBezTo>
                    <a:lnTo>
                      <a:pt x="21467" y="1382"/>
                    </a:lnTo>
                    <a:cubicBezTo>
                      <a:pt x="21467" y="0"/>
                      <a:pt x="20086" y="0"/>
                      <a:pt x="200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3923105" y="1770304"/>
                <a:ext cx="58409" cy="58437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fill="none" extrusionOk="0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0" y="1608"/>
                      <a:pt x="0" y="1036"/>
                    </a:cubicBezTo>
                    <a:cubicBezTo>
                      <a:pt x="0" y="465"/>
                      <a:pt x="465" y="1"/>
                      <a:pt x="1048" y="1"/>
                    </a:cubicBezTo>
                    <a:cubicBezTo>
                      <a:pt x="1620" y="1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4039896" y="1711250"/>
                <a:ext cx="58437" cy="58409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fill="none" extrusionOk="0">
                    <a:moveTo>
                      <a:pt x="2084" y="1048"/>
                    </a:moveTo>
                    <a:cubicBezTo>
                      <a:pt x="2084" y="1619"/>
                      <a:pt x="1620" y="2084"/>
                      <a:pt x="1048" y="2084"/>
                    </a:cubicBezTo>
                    <a:cubicBezTo>
                      <a:pt x="465" y="2084"/>
                      <a:pt x="1" y="1619"/>
                      <a:pt x="1" y="1048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48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4039896" y="1828713"/>
                <a:ext cx="58437" cy="58409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fill="none" extrusionOk="0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1" y="1608"/>
                      <a:pt x="1" y="1036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3978151" y="1753964"/>
                <a:ext cx="65108" cy="32063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144" fill="none" extrusionOk="0">
                    <a:moveTo>
                      <a:pt x="1" y="1143"/>
                    </a:moveTo>
                    <a:lnTo>
                      <a:pt x="2323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3978151" y="1812345"/>
                <a:ext cx="65108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156" fill="none" extrusionOk="0">
                    <a:moveTo>
                      <a:pt x="2323" y="1156"/>
                    </a:moveTo>
                    <a:lnTo>
                      <a:pt x="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21468" h="13848" fill="none" extrusionOk="0">
                    <a:moveTo>
                      <a:pt x="0" y="1382"/>
                    </a:moveTo>
                    <a:cubicBezTo>
                      <a:pt x="0" y="1382"/>
                      <a:pt x="0" y="0"/>
                      <a:pt x="1381" y="0"/>
                    </a:cubicBezTo>
                    <a:lnTo>
                      <a:pt x="20086" y="0"/>
                    </a:lnTo>
                    <a:cubicBezTo>
                      <a:pt x="20086" y="0"/>
                      <a:pt x="21467" y="0"/>
                      <a:pt x="21467" y="1382"/>
                    </a:cubicBezTo>
                    <a:lnTo>
                      <a:pt x="21467" y="12466"/>
                    </a:lnTo>
                    <a:cubicBezTo>
                      <a:pt x="21467" y="12466"/>
                      <a:pt x="21467" y="13847"/>
                      <a:pt x="20086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3622426" y="1711250"/>
                <a:ext cx="232965" cy="271979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9704" fill="none" extrusionOk="0">
                    <a:moveTo>
                      <a:pt x="1" y="0"/>
                    </a:moveTo>
                    <a:lnTo>
                      <a:pt x="8311" y="0"/>
                    </a:lnTo>
                    <a:lnTo>
                      <a:pt x="8311" y="9704"/>
                    </a:lnTo>
                    <a:lnTo>
                      <a:pt x="1" y="9704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3680499" y="1769631"/>
                <a:ext cx="116819" cy="116819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168" fill="none" extrusionOk="0">
                    <a:moveTo>
                      <a:pt x="4168" y="2084"/>
                    </a:moveTo>
                    <a:cubicBezTo>
                      <a:pt x="4168" y="3239"/>
                      <a:pt x="3227" y="4168"/>
                      <a:pt x="2084" y="4168"/>
                    </a:cubicBezTo>
                    <a:cubicBezTo>
                      <a:pt x="929" y="4168"/>
                      <a:pt x="1" y="3239"/>
                      <a:pt x="1" y="2084"/>
                    </a:cubicBezTo>
                    <a:cubicBezTo>
                      <a:pt x="1" y="941"/>
                      <a:pt x="929" y="1"/>
                      <a:pt x="2084" y="1"/>
                    </a:cubicBezTo>
                    <a:cubicBezTo>
                      <a:pt x="3227" y="1"/>
                      <a:pt x="4168" y="941"/>
                      <a:pt x="4168" y="2084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3661469" y="1886114"/>
                <a:ext cx="155216" cy="9711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465" fill="none" extrusionOk="0">
                    <a:moveTo>
                      <a:pt x="5537" y="2774"/>
                    </a:moveTo>
                    <a:cubicBezTo>
                      <a:pt x="5537" y="1238"/>
                      <a:pt x="4311" y="0"/>
                      <a:pt x="2775" y="0"/>
                    </a:cubicBezTo>
                    <a:cubicBezTo>
                      <a:pt x="1239" y="0"/>
                      <a:pt x="1" y="1238"/>
                      <a:pt x="1" y="2774"/>
                    </a:cubicBezTo>
                    <a:lnTo>
                      <a:pt x="1" y="3465"/>
                    </a:lnTo>
                    <a:lnTo>
                      <a:pt x="5537" y="3465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7"/>
              <p:cNvSpPr/>
              <p:nvPr/>
            </p:nvSpPr>
            <p:spPr>
              <a:xfrm>
                <a:off x="3913436" y="1983201"/>
                <a:ext cx="1945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" fill="none" extrusionOk="0">
                    <a:moveTo>
                      <a:pt x="0" y="1"/>
                    </a:moveTo>
                    <a:lnTo>
                      <a:pt x="694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7"/>
              <p:cNvSpPr/>
              <p:nvPr/>
            </p:nvSpPr>
            <p:spPr>
              <a:xfrm>
                <a:off x="4005198" y="1940823"/>
                <a:ext cx="102805" cy="28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1" fill="none" extrusionOk="0">
                    <a:moveTo>
                      <a:pt x="0" y="1"/>
                    </a:moveTo>
                    <a:lnTo>
                      <a:pt x="3667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4" name="Google Shape;1524;p27"/>
          <p:cNvGrpSpPr/>
          <p:nvPr/>
        </p:nvGrpSpPr>
        <p:grpSpPr>
          <a:xfrm>
            <a:off x="5555231" y="2691316"/>
            <a:ext cx="877681" cy="877681"/>
            <a:chOff x="5555231" y="2691316"/>
            <a:chExt cx="877681" cy="877681"/>
          </a:xfrm>
        </p:grpSpPr>
        <p:sp>
          <p:nvSpPr>
            <p:cNvPr id="1525" name="Google Shape;1525;p27"/>
            <p:cNvSpPr/>
            <p:nvPr/>
          </p:nvSpPr>
          <p:spPr>
            <a:xfrm>
              <a:off x="5555231" y="2691316"/>
              <a:ext cx="877681" cy="877681"/>
            </a:xfrm>
            <a:custGeom>
              <a:avLst/>
              <a:gdLst/>
              <a:ahLst/>
              <a:cxnLst/>
              <a:rect l="l" t="t" r="r" b="b"/>
              <a:pathLst>
                <a:path w="31315" h="31315" extrusionOk="0">
                  <a:moveTo>
                    <a:pt x="15658" y="1"/>
                  </a:moveTo>
                  <a:cubicBezTo>
                    <a:pt x="7014" y="1"/>
                    <a:pt x="1" y="7002"/>
                    <a:pt x="1" y="15657"/>
                  </a:cubicBezTo>
                  <a:cubicBezTo>
                    <a:pt x="1" y="24301"/>
                    <a:pt x="7014" y="31314"/>
                    <a:pt x="15658" y="31314"/>
                  </a:cubicBezTo>
                  <a:cubicBezTo>
                    <a:pt x="24313" y="31314"/>
                    <a:pt x="31314" y="24301"/>
                    <a:pt x="31314" y="15657"/>
                  </a:cubicBezTo>
                  <a:cubicBezTo>
                    <a:pt x="31314" y="7002"/>
                    <a:pt x="24313" y="1"/>
                    <a:pt x="15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6" name="Google Shape;1526;p27"/>
            <p:cNvGrpSpPr/>
            <p:nvPr/>
          </p:nvGrpSpPr>
          <p:grpSpPr>
            <a:xfrm>
              <a:off x="5774476" y="2815786"/>
              <a:ext cx="439191" cy="462202"/>
              <a:chOff x="5765465" y="2815786"/>
              <a:chExt cx="439191" cy="462202"/>
            </a:xfrm>
          </p:grpSpPr>
          <p:sp>
            <p:nvSpPr>
              <p:cNvPr id="1527" name="Google Shape;1527;p27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0145" extrusionOk="0">
                    <a:moveTo>
                      <a:pt x="1132" y="1"/>
                    </a:moveTo>
                    <a:cubicBezTo>
                      <a:pt x="0" y="1"/>
                      <a:pt x="0" y="1132"/>
                      <a:pt x="0" y="1132"/>
                    </a:cubicBezTo>
                    <a:lnTo>
                      <a:pt x="0" y="9014"/>
                    </a:lnTo>
                    <a:cubicBezTo>
                      <a:pt x="0" y="10145"/>
                      <a:pt x="1132" y="10145"/>
                      <a:pt x="1132" y="10145"/>
                    </a:cubicBezTo>
                    <a:lnTo>
                      <a:pt x="10157" y="10145"/>
                    </a:lnTo>
                    <a:cubicBezTo>
                      <a:pt x="11288" y="10145"/>
                      <a:pt x="11288" y="9014"/>
                      <a:pt x="11288" y="9014"/>
                    </a:cubicBezTo>
                    <a:lnTo>
                      <a:pt x="11288" y="1132"/>
                    </a:lnTo>
                    <a:cubicBezTo>
                      <a:pt x="11288" y="1"/>
                      <a:pt x="10157" y="1"/>
                      <a:pt x="10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0145" fill="none" extrusionOk="0">
                    <a:moveTo>
                      <a:pt x="0" y="1132"/>
                    </a:moveTo>
                    <a:cubicBezTo>
                      <a:pt x="0" y="1132"/>
                      <a:pt x="0" y="1"/>
                      <a:pt x="1132" y="1"/>
                    </a:cubicBezTo>
                    <a:lnTo>
                      <a:pt x="10157" y="1"/>
                    </a:lnTo>
                    <a:cubicBezTo>
                      <a:pt x="10157" y="1"/>
                      <a:pt x="11288" y="1"/>
                      <a:pt x="11288" y="1132"/>
                    </a:cubicBezTo>
                    <a:lnTo>
                      <a:pt x="11288" y="9014"/>
                    </a:lnTo>
                    <a:cubicBezTo>
                      <a:pt x="11288" y="9014"/>
                      <a:pt x="11288" y="10145"/>
                      <a:pt x="10157" y="10145"/>
                    </a:cubicBezTo>
                    <a:lnTo>
                      <a:pt x="1132" y="10145"/>
                    </a:lnTo>
                    <a:cubicBezTo>
                      <a:pt x="1132" y="10145"/>
                      <a:pt x="0" y="10145"/>
                      <a:pt x="0" y="9014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avLst/>
                <a:gdLst/>
                <a:ahLst/>
                <a:cxnLst/>
                <a:rect l="l" t="t" r="r" b="b"/>
                <a:pathLst>
                  <a:path w="15670" h="3918" extrusionOk="0">
                    <a:moveTo>
                      <a:pt x="1" y="0"/>
                    </a:moveTo>
                    <a:lnTo>
                      <a:pt x="1" y="3917"/>
                    </a:lnTo>
                    <a:lnTo>
                      <a:pt x="15669" y="3917"/>
                    </a:lnTo>
                    <a:lnTo>
                      <a:pt x="156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6067461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6016087" y="3115792"/>
                <a:ext cx="40416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430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7" y="1429"/>
                    </a:cubicBezTo>
                    <a:cubicBezTo>
                      <a:pt x="1120" y="1429"/>
                      <a:pt x="1441" y="1108"/>
                      <a:pt x="1441" y="715"/>
                    </a:cubicBezTo>
                    <a:cubicBezTo>
                      <a:pt x="1441" y="322"/>
                      <a:pt x="1120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5965021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5913983" y="3115792"/>
                <a:ext cx="40051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714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4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5862580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20" y="1429"/>
                      <a:pt x="1429" y="1108"/>
                      <a:pt x="1429" y="715"/>
                    </a:cubicBezTo>
                    <a:cubicBezTo>
                      <a:pt x="1429" y="322"/>
                      <a:pt x="1120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avLst/>
                <a:gdLst/>
                <a:ahLst/>
                <a:cxnLst/>
                <a:rect l="l" t="t" r="r" b="b"/>
                <a:pathLst>
                  <a:path w="15670" h="3918" fill="none" extrusionOk="0">
                    <a:moveTo>
                      <a:pt x="1" y="0"/>
                    </a:moveTo>
                    <a:lnTo>
                      <a:pt x="15669" y="0"/>
                    </a:lnTo>
                    <a:lnTo>
                      <a:pt x="15669" y="3917"/>
                    </a:lnTo>
                    <a:lnTo>
                      <a:pt x="1" y="391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5890608" y="2815786"/>
                <a:ext cx="188569" cy="178227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6359" fill="none" extrusionOk="0">
                    <a:moveTo>
                      <a:pt x="6728" y="6359"/>
                    </a:moveTo>
                    <a:lnTo>
                      <a:pt x="6728" y="3370"/>
                    </a:lnTo>
                    <a:cubicBezTo>
                      <a:pt x="6728" y="1513"/>
                      <a:pt x="5228" y="1"/>
                      <a:pt x="3370" y="1"/>
                    </a:cubicBezTo>
                    <a:cubicBezTo>
                      <a:pt x="1513" y="1"/>
                      <a:pt x="1" y="1513"/>
                      <a:pt x="1" y="3370"/>
                    </a:cubicBezTo>
                    <a:lnTo>
                      <a:pt x="1" y="6359"/>
                    </a:lnTo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7" name="Google Shape;1537;p27"/>
          <p:cNvGrpSpPr/>
          <p:nvPr/>
        </p:nvGrpSpPr>
        <p:grpSpPr>
          <a:xfrm>
            <a:off x="4777384" y="3850011"/>
            <a:ext cx="1002460" cy="877849"/>
            <a:chOff x="4777384" y="3850011"/>
            <a:chExt cx="1002460" cy="877849"/>
          </a:xfrm>
        </p:grpSpPr>
        <p:sp>
          <p:nvSpPr>
            <p:cNvPr id="1538" name="Google Shape;1538;p27"/>
            <p:cNvSpPr/>
            <p:nvPr/>
          </p:nvSpPr>
          <p:spPr>
            <a:xfrm>
              <a:off x="4777384" y="3850011"/>
              <a:ext cx="1002460" cy="877849"/>
            </a:xfrm>
            <a:custGeom>
              <a:avLst/>
              <a:gdLst/>
              <a:ahLst/>
              <a:cxnLst/>
              <a:rect l="l" t="t" r="r" b="b"/>
              <a:pathLst>
                <a:path w="35767" h="31321" extrusionOk="0">
                  <a:moveTo>
                    <a:pt x="17878" y="0"/>
                  </a:moveTo>
                  <a:cubicBezTo>
                    <a:pt x="15221" y="0"/>
                    <a:pt x="12528" y="677"/>
                    <a:pt x="10061" y="2101"/>
                  </a:cubicBezTo>
                  <a:cubicBezTo>
                    <a:pt x="2572" y="6423"/>
                    <a:pt x="0" y="15996"/>
                    <a:pt x="4322" y="23485"/>
                  </a:cubicBezTo>
                  <a:cubicBezTo>
                    <a:pt x="7222" y="28510"/>
                    <a:pt x="12492" y="31321"/>
                    <a:pt x="17908" y="31321"/>
                  </a:cubicBezTo>
                  <a:cubicBezTo>
                    <a:pt x="20564" y="31321"/>
                    <a:pt x="23254" y="30645"/>
                    <a:pt x="25718" y="29223"/>
                  </a:cubicBezTo>
                  <a:cubicBezTo>
                    <a:pt x="33207" y="24889"/>
                    <a:pt x="35767" y="15317"/>
                    <a:pt x="31445" y="7828"/>
                  </a:cubicBezTo>
                  <a:cubicBezTo>
                    <a:pt x="28547" y="2806"/>
                    <a:pt x="23287" y="0"/>
                    <a:pt x="17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9" name="Google Shape;1539;p27"/>
            <p:cNvGrpSpPr/>
            <p:nvPr/>
          </p:nvGrpSpPr>
          <p:grpSpPr>
            <a:xfrm>
              <a:off x="5008975" y="4094877"/>
              <a:ext cx="539613" cy="388125"/>
              <a:chOff x="5008975" y="4094877"/>
              <a:chExt cx="539613" cy="388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19241" h="13848" extrusionOk="0">
                    <a:moveTo>
                      <a:pt x="1381" y="0"/>
                    </a:moveTo>
                    <a:cubicBezTo>
                      <a:pt x="0" y="0"/>
                      <a:pt x="0" y="1381"/>
                      <a:pt x="0" y="1381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17860" y="13847"/>
                    </a:lnTo>
                    <a:cubicBezTo>
                      <a:pt x="19241" y="13847"/>
                      <a:pt x="19241" y="12466"/>
                      <a:pt x="19241" y="12466"/>
                    </a:cubicBezTo>
                    <a:lnTo>
                      <a:pt x="19241" y="1381"/>
                    </a:lnTo>
                    <a:cubicBezTo>
                      <a:pt x="19241" y="0"/>
                      <a:pt x="17860" y="0"/>
                      <a:pt x="178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19241" h="13848" fill="none" extrusionOk="0">
                    <a:moveTo>
                      <a:pt x="0" y="1381"/>
                    </a:moveTo>
                    <a:cubicBezTo>
                      <a:pt x="0" y="1381"/>
                      <a:pt x="0" y="0"/>
                      <a:pt x="1381" y="0"/>
                    </a:cubicBezTo>
                    <a:lnTo>
                      <a:pt x="17860" y="0"/>
                    </a:lnTo>
                    <a:cubicBezTo>
                      <a:pt x="17860" y="0"/>
                      <a:pt x="19241" y="0"/>
                      <a:pt x="19241" y="1381"/>
                    </a:cubicBezTo>
                    <a:lnTo>
                      <a:pt x="19241" y="12466"/>
                    </a:lnTo>
                    <a:cubicBezTo>
                      <a:pt x="19241" y="12466"/>
                      <a:pt x="19241" y="13847"/>
                      <a:pt x="17860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5008975" y="4189638"/>
                <a:ext cx="53961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9253" h="1" fill="none" extrusionOk="0">
                    <a:moveTo>
                      <a:pt x="0" y="1"/>
                    </a:moveTo>
                    <a:lnTo>
                      <a:pt x="19253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5477483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60" y="1"/>
                    </a:moveTo>
                    <a:cubicBezTo>
                      <a:pt x="251" y="1"/>
                      <a:pt x="1" y="251"/>
                      <a:pt x="1" y="560"/>
                    </a:cubicBezTo>
                    <a:cubicBezTo>
                      <a:pt x="1" y="882"/>
                      <a:pt x="251" y="1132"/>
                      <a:pt x="560" y="1132"/>
                    </a:cubicBezTo>
                    <a:cubicBezTo>
                      <a:pt x="870" y="1132"/>
                      <a:pt x="1132" y="882"/>
                      <a:pt x="1132" y="560"/>
                    </a:cubicBezTo>
                    <a:cubicBezTo>
                      <a:pt x="1132" y="251"/>
                      <a:pt x="870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5430116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72" y="1"/>
                    </a:moveTo>
                    <a:cubicBezTo>
                      <a:pt x="262" y="1"/>
                      <a:pt x="0" y="251"/>
                      <a:pt x="0" y="560"/>
                    </a:cubicBezTo>
                    <a:cubicBezTo>
                      <a:pt x="0" y="882"/>
                      <a:pt x="262" y="1132"/>
                      <a:pt x="572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5383058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cubicBezTo>
                      <a:pt x="0" y="882"/>
                      <a:pt x="250" y="1132"/>
                      <a:pt x="560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5076045" y="4232352"/>
                <a:ext cx="405810" cy="192913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6883" fill="none" extrusionOk="0">
                    <a:moveTo>
                      <a:pt x="1" y="1"/>
                    </a:moveTo>
                    <a:lnTo>
                      <a:pt x="14479" y="1"/>
                    </a:lnTo>
                    <a:lnTo>
                      <a:pt x="14479" y="6883"/>
                    </a:lnTo>
                    <a:lnTo>
                      <a:pt x="1" y="6883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39" fill="none" extrusionOk="0">
                    <a:moveTo>
                      <a:pt x="0" y="0"/>
                    </a:moveTo>
                    <a:lnTo>
                      <a:pt x="2227" y="2239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5247573" y="4297432"/>
                <a:ext cx="62417" cy="62754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39" fill="none" extrusionOk="0">
                    <a:moveTo>
                      <a:pt x="0" y="2239"/>
                    </a:moveTo>
                    <a:lnTo>
                      <a:pt x="2227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27"/>
          <p:cNvGrpSpPr/>
          <p:nvPr/>
        </p:nvGrpSpPr>
        <p:grpSpPr>
          <a:xfrm>
            <a:off x="2711084" y="2680974"/>
            <a:ext cx="877345" cy="877681"/>
            <a:chOff x="2711084" y="2680974"/>
            <a:chExt cx="877345" cy="877681"/>
          </a:xfrm>
        </p:grpSpPr>
        <p:sp>
          <p:nvSpPr>
            <p:cNvPr id="1550" name="Google Shape;1550;p27"/>
            <p:cNvSpPr/>
            <p:nvPr/>
          </p:nvSpPr>
          <p:spPr>
            <a:xfrm>
              <a:off x="2711084" y="2680974"/>
              <a:ext cx="877345" cy="877681"/>
            </a:xfrm>
            <a:custGeom>
              <a:avLst/>
              <a:gdLst/>
              <a:ahLst/>
              <a:cxnLst/>
              <a:rect l="l" t="t" r="r" b="b"/>
              <a:pathLst>
                <a:path w="31303" h="31315" extrusionOk="0">
                  <a:moveTo>
                    <a:pt x="15658" y="1"/>
                  </a:moveTo>
                  <a:cubicBezTo>
                    <a:pt x="7002" y="1"/>
                    <a:pt x="1" y="7013"/>
                    <a:pt x="1" y="15657"/>
                  </a:cubicBezTo>
                  <a:cubicBezTo>
                    <a:pt x="1" y="24313"/>
                    <a:pt x="7002" y="31314"/>
                    <a:pt x="15658" y="31314"/>
                  </a:cubicBezTo>
                  <a:cubicBezTo>
                    <a:pt x="24302" y="31314"/>
                    <a:pt x="31302" y="24313"/>
                    <a:pt x="31302" y="15657"/>
                  </a:cubicBezTo>
                  <a:cubicBezTo>
                    <a:pt x="31302" y="7013"/>
                    <a:pt x="24302" y="1"/>
                    <a:pt x="15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1" name="Google Shape;1551;p27"/>
            <p:cNvGrpSpPr/>
            <p:nvPr/>
          </p:nvGrpSpPr>
          <p:grpSpPr>
            <a:xfrm>
              <a:off x="2885611" y="2843813"/>
              <a:ext cx="528963" cy="388125"/>
              <a:chOff x="2885611" y="2843813"/>
              <a:chExt cx="528963" cy="388125"/>
            </a:xfrm>
          </p:grpSpPr>
          <p:sp>
            <p:nvSpPr>
              <p:cNvPr id="1552" name="Google Shape;1552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75" y="1"/>
                    </a:moveTo>
                    <a:cubicBezTo>
                      <a:pt x="1691" y="1"/>
                      <a:pt x="1" y="1692"/>
                      <a:pt x="1" y="3787"/>
                    </a:cubicBezTo>
                    <a:cubicBezTo>
                      <a:pt x="1" y="5871"/>
                      <a:pt x="1691" y="7561"/>
                      <a:pt x="3775" y="7561"/>
                    </a:cubicBezTo>
                    <a:cubicBezTo>
                      <a:pt x="5871" y="7561"/>
                      <a:pt x="7561" y="5871"/>
                      <a:pt x="7561" y="3787"/>
                    </a:cubicBezTo>
                    <a:cubicBezTo>
                      <a:pt x="7561" y="1692"/>
                      <a:pt x="5871" y="1"/>
                      <a:pt x="3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lnTo>
                      <a:pt x="10061" y="5037"/>
                    </a:lnTo>
                    <a:cubicBezTo>
                      <a:pt x="10061" y="2251"/>
                      <a:pt x="7823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3177938" y="2903568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0"/>
                    </a:moveTo>
                    <a:lnTo>
                      <a:pt x="6811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3177938" y="2954270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1"/>
                    </a:moveTo>
                    <a:lnTo>
                      <a:pt x="681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3133234" y="3184207"/>
                <a:ext cx="280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" fill="none" extrusionOk="0">
                    <a:moveTo>
                      <a:pt x="0" y="0"/>
                    </a:moveTo>
                    <a:lnTo>
                      <a:pt x="10013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3156245" y="3117782"/>
                <a:ext cx="234310" cy="28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1" fill="none" extrusionOk="0">
                    <a:moveTo>
                      <a:pt x="1" y="1"/>
                    </a:moveTo>
                    <a:lnTo>
                      <a:pt x="8359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3183292" y="3005000"/>
                <a:ext cx="18055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1" fill="none" extrusionOk="0">
                    <a:moveTo>
                      <a:pt x="0" y="1"/>
                    </a:moveTo>
                    <a:lnTo>
                      <a:pt x="6442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fill="none" extrusionOk="0">
                    <a:moveTo>
                      <a:pt x="7561" y="3787"/>
                    </a:moveTo>
                    <a:cubicBezTo>
                      <a:pt x="7561" y="5871"/>
                      <a:pt x="5871" y="7561"/>
                      <a:pt x="3775" y="7561"/>
                    </a:cubicBezTo>
                    <a:cubicBezTo>
                      <a:pt x="1691" y="7561"/>
                      <a:pt x="1" y="5871"/>
                      <a:pt x="1" y="3787"/>
                    </a:cubicBezTo>
                    <a:cubicBezTo>
                      <a:pt x="1" y="1692"/>
                      <a:pt x="1691" y="1"/>
                      <a:pt x="3775" y="1"/>
                    </a:cubicBezTo>
                    <a:cubicBezTo>
                      <a:pt x="5871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1" y="5037"/>
                    </a:moveTo>
                    <a:cubicBezTo>
                      <a:pt x="10061" y="2251"/>
                      <a:pt x="7823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9" name="Google Shape;1569;p27"/>
          <p:cNvGrpSpPr/>
          <p:nvPr/>
        </p:nvGrpSpPr>
        <p:grpSpPr>
          <a:xfrm>
            <a:off x="4785736" y="1374313"/>
            <a:ext cx="1002460" cy="877765"/>
            <a:chOff x="4785736" y="1374313"/>
            <a:chExt cx="1002460" cy="877765"/>
          </a:xfrm>
        </p:grpSpPr>
        <p:sp>
          <p:nvSpPr>
            <p:cNvPr id="1570" name="Google Shape;1570;p27"/>
            <p:cNvSpPr/>
            <p:nvPr/>
          </p:nvSpPr>
          <p:spPr>
            <a:xfrm>
              <a:off x="4785736" y="1374313"/>
              <a:ext cx="1002460" cy="877765"/>
            </a:xfrm>
            <a:custGeom>
              <a:avLst/>
              <a:gdLst/>
              <a:ahLst/>
              <a:cxnLst/>
              <a:rect l="l" t="t" r="r" b="b"/>
              <a:pathLst>
                <a:path w="35767" h="31318" extrusionOk="0">
                  <a:moveTo>
                    <a:pt x="17889" y="0"/>
                  </a:moveTo>
                  <a:cubicBezTo>
                    <a:pt x="12480" y="0"/>
                    <a:pt x="7220" y="2811"/>
                    <a:pt x="4322" y="7833"/>
                  </a:cubicBezTo>
                  <a:cubicBezTo>
                    <a:pt x="0" y="15322"/>
                    <a:pt x="2560" y="24895"/>
                    <a:pt x="10049" y="29217"/>
                  </a:cubicBezTo>
                  <a:cubicBezTo>
                    <a:pt x="12516" y="30640"/>
                    <a:pt x="15210" y="31317"/>
                    <a:pt x="17869" y="31317"/>
                  </a:cubicBezTo>
                  <a:cubicBezTo>
                    <a:pt x="23281" y="31317"/>
                    <a:pt x="28546" y="28512"/>
                    <a:pt x="31444" y="23490"/>
                  </a:cubicBezTo>
                  <a:cubicBezTo>
                    <a:pt x="35766" y="16001"/>
                    <a:pt x="33195" y="6428"/>
                    <a:pt x="25706" y="2106"/>
                  </a:cubicBezTo>
                  <a:cubicBezTo>
                    <a:pt x="23239" y="678"/>
                    <a:pt x="20546" y="0"/>
                    <a:pt x="17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27"/>
            <p:cNvGrpSpPr/>
            <p:nvPr/>
          </p:nvGrpSpPr>
          <p:grpSpPr>
            <a:xfrm>
              <a:off x="5100401" y="1599112"/>
              <a:ext cx="373775" cy="428176"/>
              <a:chOff x="5100401" y="1599112"/>
              <a:chExt cx="373775" cy="428176"/>
            </a:xfrm>
          </p:grpSpPr>
          <p:sp>
            <p:nvSpPr>
              <p:cNvPr id="1572" name="Google Shape;1572;p27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5277" extrusionOk="0">
                    <a:moveTo>
                      <a:pt x="6668" y="1"/>
                    </a:moveTo>
                    <a:lnTo>
                      <a:pt x="1" y="3334"/>
                    </a:lnTo>
                    <a:cubicBezTo>
                      <a:pt x="1" y="3334"/>
                      <a:pt x="1" y="10823"/>
                      <a:pt x="6668" y="15276"/>
                    </a:cubicBezTo>
                    <a:cubicBezTo>
                      <a:pt x="13336" y="10823"/>
                      <a:pt x="13336" y="3334"/>
                      <a:pt x="13336" y="3334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7"/>
              <p:cNvSpPr/>
              <p:nvPr/>
            </p:nvSpPr>
            <p:spPr>
              <a:xfrm>
                <a:off x="5149449" y="1651187"/>
                <a:ext cx="275342" cy="317692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11335" fill="none" extrusionOk="0">
                    <a:moveTo>
                      <a:pt x="4918" y="11335"/>
                    </a:moveTo>
                    <a:cubicBezTo>
                      <a:pt x="1203" y="8370"/>
                      <a:pt x="251" y="4310"/>
                      <a:pt x="1" y="2465"/>
                    </a:cubicBezTo>
                    <a:lnTo>
                      <a:pt x="4918" y="0"/>
                    </a:lnTo>
                    <a:lnTo>
                      <a:pt x="9824" y="2465"/>
                    </a:lnTo>
                    <a:cubicBezTo>
                      <a:pt x="9585" y="4322"/>
                      <a:pt x="8645" y="8358"/>
                      <a:pt x="4918" y="11335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7"/>
              <p:cNvSpPr/>
              <p:nvPr/>
            </p:nvSpPr>
            <p:spPr>
              <a:xfrm>
                <a:off x="5233223" y="1751946"/>
                <a:ext cx="125507" cy="94144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3359" fill="none" extrusionOk="0">
                    <a:moveTo>
                      <a:pt x="0" y="1965"/>
                    </a:moveTo>
                    <a:lnTo>
                      <a:pt x="1405" y="3358"/>
                    </a:lnTo>
                    <a:lnTo>
                      <a:pt x="4477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5277" fill="none" extrusionOk="0">
                    <a:moveTo>
                      <a:pt x="6668" y="15276"/>
                    </a:moveTo>
                    <a:cubicBezTo>
                      <a:pt x="1" y="10823"/>
                      <a:pt x="1" y="3334"/>
                      <a:pt x="1" y="3334"/>
                    </a:cubicBezTo>
                    <a:lnTo>
                      <a:pt x="6668" y="1"/>
                    </a:lnTo>
                    <a:lnTo>
                      <a:pt x="13336" y="3334"/>
                    </a:lnTo>
                    <a:cubicBezTo>
                      <a:pt x="13336" y="3334"/>
                      <a:pt x="13336" y="10823"/>
                      <a:pt x="6668" y="1527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6" name="Google Shape;1576;p27"/>
          <p:cNvGrpSpPr/>
          <p:nvPr/>
        </p:nvGrpSpPr>
        <p:grpSpPr>
          <a:xfrm>
            <a:off x="618781" y="1525275"/>
            <a:ext cx="1296065" cy="666258"/>
            <a:chOff x="442712" y="1296675"/>
            <a:chExt cx="1296065" cy="666258"/>
          </a:xfrm>
        </p:grpSpPr>
        <p:sp>
          <p:nvSpPr>
            <p:cNvPr id="1577" name="Google Shape;1577;p27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78" name="Google Shape;1578;p27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79" name="Google Shape;1579;p27"/>
          <p:cNvGrpSpPr/>
          <p:nvPr/>
        </p:nvGrpSpPr>
        <p:grpSpPr>
          <a:xfrm>
            <a:off x="7229216" y="1525275"/>
            <a:ext cx="1296003" cy="666258"/>
            <a:chOff x="7405297" y="1296675"/>
            <a:chExt cx="1296003" cy="666258"/>
          </a:xfrm>
        </p:grpSpPr>
        <p:sp>
          <p:nvSpPr>
            <p:cNvPr id="1580" name="Google Shape;1580;p27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1" name="Google Shape;1581;p27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2" name="Google Shape;1582;p27"/>
          <p:cNvGrpSpPr/>
          <p:nvPr/>
        </p:nvGrpSpPr>
        <p:grpSpPr>
          <a:xfrm>
            <a:off x="618781" y="3938025"/>
            <a:ext cx="1296065" cy="666261"/>
            <a:chOff x="442712" y="4014225"/>
            <a:chExt cx="1296065" cy="666261"/>
          </a:xfrm>
        </p:grpSpPr>
        <p:sp>
          <p:nvSpPr>
            <p:cNvPr id="1583" name="Google Shape;1583;p27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4" name="Google Shape;1584;p27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5" name="Google Shape;1585;p27"/>
          <p:cNvGrpSpPr/>
          <p:nvPr/>
        </p:nvGrpSpPr>
        <p:grpSpPr>
          <a:xfrm>
            <a:off x="7229216" y="3938024"/>
            <a:ext cx="1296003" cy="666264"/>
            <a:chOff x="7405297" y="4014224"/>
            <a:chExt cx="1296003" cy="666264"/>
          </a:xfrm>
        </p:grpSpPr>
        <p:sp>
          <p:nvSpPr>
            <p:cNvPr id="1586" name="Google Shape;1586;p27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87" name="Google Shape;1587;p27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88" name="Google Shape;1588;p27"/>
          <p:cNvGrpSpPr/>
          <p:nvPr/>
        </p:nvGrpSpPr>
        <p:grpSpPr>
          <a:xfrm>
            <a:off x="618781" y="2727968"/>
            <a:ext cx="1296065" cy="666258"/>
            <a:chOff x="442712" y="2651768"/>
            <a:chExt cx="1296065" cy="666258"/>
          </a:xfrm>
        </p:grpSpPr>
        <p:sp>
          <p:nvSpPr>
            <p:cNvPr id="1589" name="Google Shape;1589;p27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90" name="Google Shape;1590;p27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91" name="Google Shape;1591;p27"/>
          <p:cNvGrpSpPr/>
          <p:nvPr/>
        </p:nvGrpSpPr>
        <p:grpSpPr>
          <a:xfrm>
            <a:off x="7229216" y="2727972"/>
            <a:ext cx="1296003" cy="666255"/>
            <a:chOff x="7405297" y="2651772"/>
            <a:chExt cx="1296003" cy="666255"/>
          </a:xfrm>
        </p:grpSpPr>
        <p:sp>
          <p:nvSpPr>
            <p:cNvPr id="1592" name="Google Shape;1592;p27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93" name="Google Shape;1593;p27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p3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535" name="Google Shape;3535;p39"/>
          <p:cNvSpPr/>
          <p:nvPr/>
        </p:nvSpPr>
        <p:spPr>
          <a:xfrm>
            <a:off x="4560641" y="3159509"/>
            <a:ext cx="28024" cy="369291"/>
          </a:xfrm>
          <a:custGeom>
            <a:avLst/>
            <a:gdLst/>
            <a:ahLst/>
            <a:cxnLst/>
            <a:rect l="l" t="t" r="r" b="b"/>
            <a:pathLst>
              <a:path w="834" h="10990" extrusionOk="0">
                <a:moveTo>
                  <a:pt x="0" y="0"/>
                </a:moveTo>
                <a:lnTo>
                  <a:pt x="0" y="10990"/>
                </a:lnTo>
                <a:lnTo>
                  <a:pt x="834" y="10990"/>
                </a:lnTo>
                <a:lnTo>
                  <a:pt x="83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6" name="Google Shape;3536;p39"/>
          <p:cNvSpPr/>
          <p:nvPr/>
        </p:nvSpPr>
        <p:spPr>
          <a:xfrm>
            <a:off x="4489401" y="3002648"/>
            <a:ext cx="170096" cy="170096"/>
          </a:xfrm>
          <a:custGeom>
            <a:avLst/>
            <a:gdLst/>
            <a:ahLst/>
            <a:cxnLst/>
            <a:rect l="l" t="t" r="r" b="b"/>
            <a:pathLst>
              <a:path w="5062" h="5062" extrusionOk="0">
                <a:moveTo>
                  <a:pt x="2525" y="846"/>
                </a:moveTo>
                <a:cubicBezTo>
                  <a:pt x="3466" y="846"/>
                  <a:pt x="4228" y="1608"/>
                  <a:pt x="4228" y="2549"/>
                </a:cubicBezTo>
                <a:cubicBezTo>
                  <a:pt x="4228" y="3478"/>
                  <a:pt x="3466" y="4240"/>
                  <a:pt x="2525" y="4240"/>
                </a:cubicBezTo>
                <a:cubicBezTo>
                  <a:pt x="1584" y="4240"/>
                  <a:pt x="834" y="3478"/>
                  <a:pt x="834" y="2549"/>
                </a:cubicBezTo>
                <a:cubicBezTo>
                  <a:pt x="834" y="1608"/>
                  <a:pt x="1584" y="846"/>
                  <a:pt x="2525" y="846"/>
                </a:cubicBezTo>
                <a:close/>
                <a:moveTo>
                  <a:pt x="2525" y="1"/>
                </a:moveTo>
                <a:cubicBezTo>
                  <a:pt x="1144" y="1"/>
                  <a:pt x="1" y="1132"/>
                  <a:pt x="1" y="2525"/>
                </a:cubicBezTo>
                <a:cubicBezTo>
                  <a:pt x="1" y="3930"/>
                  <a:pt x="1132" y="5061"/>
                  <a:pt x="2525" y="5061"/>
                </a:cubicBezTo>
                <a:cubicBezTo>
                  <a:pt x="3930" y="5061"/>
                  <a:pt x="5061" y="3930"/>
                  <a:pt x="5061" y="2525"/>
                </a:cubicBezTo>
                <a:cubicBezTo>
                  <a:pt x="5061" y="1132"/>
                  <a:pt x="3930" y="1"/>
                  <a:pt x="25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7" name="Google Shape;3537;p39"/>
          <p:cNvSpPr/>
          <p:nvPr/>
        </p:nvSpPr>
        <p:spPr>
          <a:xfrm>
            <a:off x="5238772" y="4099150"/>
            <a:ext cx="448131" cy="28024"/>
          </a:xfrm>
          <a:custGeom>
            <a:avLst/>
            <a:gdLst/>
            <a:ahLst/>
            <a:cxnLst/>
            <a:rect l="l" t="t" r="r" b="b"/>
            <a:pathLst>
              <a:path w="10991" h="834" extrusionOk="0">
                <a:moveTo>
                  <a:pt x="1" y="0"/>
                </a:moveTo>
                <a:lnTo>
                  <a:pt x="1" y="834"/>
                </a:lnTo>
                <a:lnTo>
                  <a:pt x="10990" y="834"/>
                </a:lnTo>
                <a:lnTo>
                  <a:pt x="10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3538;p39"/>
          <p:cNvSpPr/>
          <p:nvPr/>
        </p:nvSpPr>
        <p:spPr>
          <a:xfrm>
            <a:off x="5673681" y="4028304"/>
            <a:ext cx="170062" cy="170062"/>
          </a:xfrm>
          <a:custGeom>
            <a:avLst/>
            <a:gdLst/>
            <a:ahLst/>
            <a:cxnLst/>
            <a:rect l="l" t="t" r="r" b="b"/>
            <a:pathLst>
              <a:path w="5061" h="5061" extrusionOk="0">
                <a:moveTo>
                  <a:pt x="2503" y="834"/>
                </a:moveTo>
                <a:cubicBezTo>
                  <a:pt x="2510" y="834"/>
                  <a:pt x="2517" y="834"/>
                  <a:pt x="2524" y="834"/>
                </a:cubicBezTo>
                <a:cubicBezTo>
                  <a:pt x="3453" y="834"/>
                  <a:pt x="4215" y="1584"/>
                  <a:pt x="4215" y="2525"/>
                </a:cubicBezTo>
                <a:cubicBezTo>
                  <a:pt x="4215" y="3465"/>
                  <a:pt x="3453" y="4227"/>
                  <a:pt x="2524" y="4227"/>
                </a:cubicBezTo>
                <a:cubicBezTo>
                  <a:pt x="1584" y="4227"/>
                  <a:pt x="822" y="3465"/>
                  <a:pt x="822" y="2525"/>
                </a:cubicBezTo>
                <a:cubicBezTo>
                  <a:pt x="822" y="1591"/>
                  <a:pt x="1584" y="834"/>
                  <a:pt x="2503" y="834"/>
                </a:cubicBezTo>
                <a:close/>
                <a:moveTo>
                  <a:pt x="2536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30"/>
                  <a:pt x="1131" y="5061"/>
                  <a:pt x="2536" y="5061"/>
                </a:cubicBezTo>
                <a:cubicBezTo>
                  <a:pt x="3929" y="5061"/>
                  <a:pt x="5060" y="3930"/>
                  <a:pt x="5060" y="2525"/>
                </a:cubicBezTo>
                <a:cubicBezTo>
                  <a:pt x="5060" y="1120"/>
                  <a:pt x="3929" y="1"/>
                  <a:pt x="25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3539;p39"/>
          <p:cNvSpPr/>
          <p:nvPr/>
        </p:nvSpPr>
        <p:spPr>
          <a:xfrm>
            <a:off x="3450400" y="4099150"/>
            <a:ext cx="448131" cy="28024"/>
          </a:xfrm>
          <a:custGeom>
            <a:avLst/>
            <a:gdLst/>
            <a:ahLst/>
            <a:cxnLst/>
            <a:rect l="l" t="t" r="r" b="b"/>
            <a:pathLst>
              <a:path w="10991" h="834" extrusionOk="0">
                <a:moveTo>
                  <a:pt x="1" y="0"/>
                </a:moveTo>
                <a:lnTo>
                  <a:pt x="1" y="834"/>
                </a:lnTo>
                <a:lnTo>
                  <a:pt x="10990" y="834"/>
                </a:lnTo>
                <a:lnTo>
                  <a:pt x="1099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39"/>
          <p:cNvSpPr/>
          <p:nvPr/>
        </p:nvSpPr>
        <p:spPr>
          <a:xfrm>
            <a:off x="3293570" y="4028304"/>
            <a:ext cx="170062" cy="170062"/>
          </a:xfrm>
          <a:custGeom>
            <a:avLst/>
            <a:gdLst/>
            <a:ahLst/>
            <a:cxnLst/>
            <a:rect l="l" t="t" r="r" b="b"/>
            <a:pathLst>
              <a:path w="5061" h="5061" extrusionOk="0">
                <a:moveTo>
                  <a:pt x="2536" y="834"/>
                </a:moveTo>
                <a:cubicBezTo>
                  <a:pt x="3477" y="834"/>
                  <a:pt x="4239" y="1584"/>
                  <a:pt x="4239" y="2525"/>
                </a:cubicBezTo>
                <a:cubicBezTo>
                  <a:pt x="4239" y="3465"/>
                  <a:pt x="3477" y="4227"/>
                  <a:pt x="2536" y="4227"/>
                </a:cubicBezTo>
                <a:cubicBezTo>
                  <a:pt x="1608" y="4227"/>
                  <a:pt x="846" y="3465"/>
                  <a:pt x="846" y="2525"/>
                </a:cubicBezTo>
                <a:cubicBezTo>
                  <a:pt x="846" y="1584"/>
                  <a:pt x="1608" y="834"/>
                  <a:pt x="2536" y="834"/>
                </a:cubicBezTo>
                <a:close/>
                <a:moveTo>
                  <a:pt x="2524" y="1"/>
                </a:moveTo>
                <a:cubicBezTo>
                  <a:pt x="1131" y="1"/>
                  <a:pt x="0" y="1132"/>
                  <a:pt x="0" y="2525"/>
                </a:cubicBezTo>
                <a:cubicBezTo>
                  <a:pt x="0" y="3930"/>
                  <a:pt x="1131" y="5061"/>
                  <a:pt x="2524" y="5061"/>
                </a:cubicBezTo>
                <a:cubicBezTo>
                  <a:pt x="3929" y="5061"/>
                  <a:pt x="5060" y="3930"/>
                  <a:pt x="5060" y="2525"/>
                </a:cubicBezTo>
                <a:cubicBezTo>
                  <a:pt x="5060" y="1132"/>
                  <a:pt x="3929" y="1"/>
                  <a:pt x="252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39"/>
          <p:cNvSpPr/>
          <p:nvPr/>
        </p:nvSpPr>
        <p:spPr>
          <a:xfrm>
            <a:off x="3847272" y="3366552"/>
            <a:ext cx="363310" cy="358505"/>
          </a:xfrm>
          <a:custGeom>
            <a:avLst/>
            <a:gdLst/>
            <a:ahLst/>
            <a:cxnLst/>
            <a:rect l="l" t="t" r="r" b="b"/>
            <a:pathLst>
              <a:path w="10812" h="10669" extrusionOk="0">
                <a:moveTo>
                  <a:pt x="596" y="1"/>
                </a:moveTo>
                <a:lnTo>
                  <a:pt x="0" y="584"/>
                </a:lnTo>
                <a:lnTo>
                  <a:pt x="10240" y="10669"/>
                </a:lnTo>
                <a:lnTo>
                  <a:pt x="10811" y="10085"/>
                </a:lnTo>
                <a:lnTo>
                  <a:pt x="59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2" name="Google Shape;3542;p39"/>
          <p:cNvSpPr/>
          <p:nvPr/>
        </p:nvSpPr>
        <p:spPr>
          <a:xfrm>
            <a:off x="3713228" y="3240741"/>
            <a:ext cx="186864" cy="170062"/>
          </a:xfrm>
          <a:custGeom>
            <a:avLst/>
            <a:gdLst/>
            <a:ahLst/>
            <a:cxnLst/>
            <a:rect l="l" t="t" r="r" b="b"/>
            <a:pathLst>
              <a:path w="5561" h="5061" extrusionOk="0">
                <a:moveTo>
                  <a:pt x="2776" y="816"/>
                </a:moveTo>
                <a:cubicBezTo>
                  <a:pt x="3212" y="816"/>
                  <a:pt x="3650" y="983"/>
                  <a:pt x="3989" y="1316"/>
                </a:cubicBezTo>
                <a:cubicBezTo>
                  <a:pt x="4656" y="1983"/>
                  <a:pt x="4656" y="3054"/>
                  <a:pt x="3989" y="3733"/>
                </a:cubicBezTo>
                <a:cubicBezTo>
                  <a:pt x="3649" y="4062"/>
                  <a:pt x="3209" y="4229"/>
                  <a:pt x="2771" y="4229"/>
                </a:cubicBezTo>
                <a:cubicBezTo>
                  <a:pt x="2336" y="4229"/>
                  <a:pt x="1904" y="4065"/>
                  <a:pt x="1572" y="3733"/>
                </a:cubicBezTo>
                <a:cubicBezTo>
                  <a:pt x="906" y="3054"/>
                  <a:pt x="906" y="1983"/>
                  <a:pt x="1572" y="1316"/>
                </a:cubicBezTo>
                <a:cubicBezTo>
                  <a:pt x="1906" y="983"/>
                  <a:pt x="2340" y="816"/>
                  <a:pt x="2776" y="816"/>
                </a:cubicBezTo>
                <a:close/>
                <a:moveTo>
                  <a:pt x="2782" y="0"/>
                </a:moveTo>
                <a:cubicBezTo>
                  <a:pt x="2132" y="0"/>
                  <a:pt x="1483" y="244"/>
                  <a:pt x="989" y="733"/>
                </a:cubicBezTo>
                <a:cubicBezTo>
                  <a:pt x="1" y="1721"/>
                  <a:pt x="1" y="3328"/>
                  <a:pt x="989" y="4328"/>
                </a:cubicBezTo>
                <a:cubicBezTo>
                  <a:pt x="1489" y="4816"/>
                  <a:pt x="2141" y="5060"/>
                  <a:pt x="2791" y="5060"/>
                </a:cubicBezTo>
                <a:cubicBezTo>
                  <a:pt x="3442" y="5060"/>
                  <a:pt x="4091" y="4816"/>
                  <a:pt x="4585" y="4328"/>
                </a:cubicBezTo>
                <a:cubicBezTo>
                  <a:pt x="5561" y="3328"/>
                  <a:pt x="5561" y="1721"/>
                  <a:pt x="4585" y="733"/>
                </a:cubicBezTo>
                <a:cubicBezTo>
                  <a:pt x="4085" y="244"/>
                  <a:pt x="3433" y="0"/>
                  <a:pt x="2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3543;p39"/>
          <p:cNvSpPr/>
          <p:nvPr/>
        </p:nvSpPr>
        <p:spPr>
          <a:xfrm>
            <a:off x="4936328" y="3366552"/>
            <a:ext cx="368082" cy="364117"/>
          </a:xfrm>
          <a:custGeom>
            <a:avLst/>
            <a:gdLst/>
            <a:ahLst/>
            <a:cxnLst/>
            <a:rect l="l" t="t" r="r" b="b"/>
            <a:pathLst>
              <a:path w="10954" h="10836" extrusionOk="0">
                <a:moveTo>
                  <a:pt x="10359" y="1"/>
                </a:moveTo>
                <a:lnTo>
                  <a:pt x="0" y="10252"/>
                </a:lnTo>
                <a:lnTo>
                  <a:pt x="584" y="10835"/>
                </a:lnTo>
                <a:lnTo>
                  <a:pt x="10954" y="584"/>
                </a:lnTo>
                <a:lnTo>
                  <a:pt x="103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4" name="Google Shape;3544;p39"/>
          <p:cNvSpPr/>
          <p:nvPr/>
        </p:nvSpPr>
        <p:spPr>
          <a:xfrm>
            <a:off x="5251999" y="3240271"/>
            <a:ext cx="186460" cy="170667"/>
          </a:xfrm>
          <a:custGeom>
            <a:avLst/>
            <a:gdLst/>
            <a:ahLst/>
            <a:cxnLst/>
            <a:rect l="l" t="t" r="r" b="b"/>
            <a:pathLst>
              <a:path w="5549" h="5079" extrusionOk="0">
                <a:moveTo>
                  <a:pt x="2785" y="830"/>
                </a:moveTo>
                <a:cubicBezTo>
                  <a:pt x="3221" y="830"/>
                  <a:pt x="3655" y="997"/>
                  <a:pt x="3989" y="1330"/>
                </a:cubicBezTo>
                <a:cubicBezTo>
                  <a:pt x="4656" y="1997"/>
                  <a:pt x="4656" y="3068"/>
                  <a:pt x="3989" y="3747"/>
                </a:cubicBezTo>
                <a:cubicBezTo>
                  <a:pt x="3655" y="4080"/>
                  <a:pt x="3221" y="4247"/>
                  <a:pt x="2785" y="4247"/>
                </a:cubicBezTo>
                <a:cubicBezTo>
                  <a:pt x="2349" y="4247"/>
                  <a:pt x="1911" y="4080"/>
                  <a:pt x="1572" y="3747"/>
                </a:cubicBezTo>
                <a:cubicBezTo>
                  <a:pt x="905" y="3068"/>
                  <a:pt x="905" y="1997"/>
                  <a:pt x="1572" y="1330"/>
                </a:cubicBezTo>
                <a:cubicBezTo>
                  <a:pt x="1911" y="997"/>
                  <a:pt x="2349" y="830"/>
                  <a:pt x="2785" y="830"/>
                </a:cubicBezTo>
                <a:close/>
                <a:moveTo>
                  <a:pt x="2763" y="1"/>
                </a:moveTo>
                <a:cubicBezTo>
                  <a:pt x="2116" y="1"/>
                  <a:pt x="1469" y="248"/>
                  <a:pt x="977" y="747"/>
                </a:cubicBezTo>
                <a:cubicBezTo>
                  <a:pt x="0" y="1747"/>
                  <a:pt x="0" y="3354"/>
                  <a:pt x="977" y="4342"/>
                </a:cubicBezTo>
                <a:cubicBezTo>
                  <a:pt x="1478" y="4832"/>
                  <a:pt x="2132" y="5079"/>
                  <a:pt x="2783" y="5079"/>
                </a:cubicBezTo>
                <a:cubicBezTo>
                  <a:pt x="3430" y="5079"/>
                  <a:pt x="4074" y="4835"/>
                  <a:pt x="4560" y="4342"/>
                </a:cubicBezTo>
                <a:cubicBezTo>
                  <a:pt x="5549" y="3342"/>
                  <a:pt x="5549" y="1735"/>
                  <a:pt x="4560" y="747"/>
                </a:cubicBezTo>
                <a:cubicBezTo>
                  <a:pt x="4065" y="251"/>
                  <a:pt x="3413" y="1"/>
                  <a:pt x="27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39"/>
          <p:cNvSpPr/>
          <p:nvPr/>
        </p:nvSpPr>
        <p:spPr>
          <a:xfrm>
            <a:off x="3871668" y="3891068"/>
            <a:ext cx="1407105" cy="854209"/>
          </a:xfrm>
          <a:custGeom>
            <a:avLst/>
            <a:gdLst/>
            <a:ahLst/>
            <a:cxnLst/>
            <a:rect l="l" t="t" r="r" b="b"/>
            <a:pathLst>
              <a:path w="41875" h="25421" extrusionOk="0">
                <a:moveTo>
                  <a:pt x="1560" y="1"/>
                </a:moveTo>
                <a:cubicBezTo>
                  <a:pt x="703" y="1"/>
                  <a:pt x="1" y="703"/>
                  <a:pt x="1" y="1561"/>
                </a:cubicBezTo>
                <a:lnTo>
                  <a:pt x="1" y="25421"/>
                </a:lnTo>
                <a:lnTo>
                  <a:pt x="41863" y="25421"/>
                </a:lnTo>
                <a:lnTo>
                  <a:pt x="41863" y="1561"/>
                </a:lnTo>
                <a:cubicBezTo>
                  <a:pt x="41875" y="703"/>
                  <a:pt x="41172" y="1"/>
                  <a:pt x="403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39"/>
          <p:cNvSpPr/>
          <p:nvPr/>
        </p:nvSpPr>
        <p:spPr>
          <a:xfrm>
            <a:off x="3929298" y="3948698"/>
            <a:ext cx="1291478" cy="738986"/>
          </a:xfrm>
          <a:custGeom>
            <a:avLst/>
            <a:gdLst/>
            <a:ahLst/>
            <a:cxnLst/>
            <a:rect l="l" t="t" r="r" b="b"/>
            <a:pathLst>
              <a:path w="38434" h="21992" extrusionOk="0">
                <a:moveTo>
                  <a:pt x="0" y="0"/>
                </a:moveTo>
                <a:lnTo>
                  <a:pt x="0" y="21991"/>
                </a:lnTo>
                <a:lnTo>
                  <a:pt x="38434" y="21991"/>
                </a:lnTo>
                <a:lnTo>
                  <a:pt x="384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39"/>
          <p:cNvSpPr/>
          <p:nvPr/>
        </p:nvSpPr>
        <p:spPr>
          <a:xfrm>
            <a:off x="3868475" y="4667850"/>
            <a:ext cx="1407060" cy="126496"/>
          </a:xfrm>
          <a:custGeom>
            <a:avLst/>
            <a:gdLst/>
            <a:ahLst/>
            <a:cxnLst/>
            <a:rect l="l" t="t" r="r" b="b"/>
            <a:pathLst>
              <a:path w="47114" h="4311" extrusionOk="0">
                <a:moveTo>
                  <a:pt x="0" y="1"/>
                </a:moveTo>
                <a:lnTo>
                  <a:pt x="0" y="2227"/>
                </a:lnTo>
                <a:cubicBezTo>
                  <a:pt x="0" y="3370"/>
                  <a:pt x="917" y="4311"/>
                  <a:pt x="2084" y="4311"/>
                </a:cubicBezTo>
                <a:lnTo>
                  <a:pt x="45030" y="4311"/>
                </a:lnTo>
                <a:cubicBezTo>
                  <a:pt x="46185" y="4311"/>
                  <a:pt x="47113" y="3382"/>
                  <a:pt x="47113" y="2227"/>
                </a:cubicBezTo>
                <a:lnTo>
                  <a:pt x="4711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8" name="Google Shape;3548;p39"/>
          <p:cNvSpPr/>
          <p:nvPr/>
        </p:nvSpPr>
        <p:spPr>
          <a:xfrm>
            <a:off x="4025707" y="3893084"/>
            <a:ext cx="1100247" cy="763785"/>
          </a:xfrm>
          <a:custGeom>
            <a:avLst/>
            <a:gdLst/>
            <a:ahLst/>
            <a:cxnLst/>
            <a:rect l="l" t="t" r="r" b="b"/>
            <a:pathLst>
              <a:path w="32743" h="22730" extrusionOk="0">
                <a:moveTo>
                  <a:pt x="1" y="0"/>
                </a:moveTo>
                <a:cubicBezTo>
                  <a:pt x="3168" y="18431"/>
                  <a:pt x="16372" y="22729"/>
                  <a:pt x="16372" y="22729"/>
                </a:cubicBezTo>
                <a:cubicBezTo>
                  <a:pt x="16372" y="22729"/>
                  <a:pt x="29552" y="18443"/>
                  <a:pt x="32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9" name="Google Shape;3549;p39"/>
          <p:cNvSpPr/>
          <p:nvPr/>
        </p:nvSpPr>
        <p:spPr>
          <a:xfrm>
            <a:off x="4058504" y="3400962"/>
            <a:ext cx="1033445" cy="1137478"/>
          </a:xfrm>
          <a:custGeom>
            <a:avLst/>
            <a:gdLst/>
            <a:ahLst/>
            <a:cxnLst/>
            <a:rect l="l" t="t" r="r" b="b"/>
            <a:pathLst>
              <a:path w="30755" h="33851" extrusionOk="0">
                <a:moveTo>
                  <a:pt x="15384" y="1"/>
                </a:moveTo>
                <a:cubicBezTo>
                  <a:pt x="11934" y="7241"/>
                  <a:pt x="3427" y="7820"/>
                  <a:pt x="792" y="7820"/>
                </a:cubicBezTo>
                <a:cubicBezTo>
                  <a:pt x="290" y="7820"/>
                  <a:pt x="1" y="7799"/>
                  <a:pt x="1" y="7799"/>
                </a:cubicBezTo>
                <a:lnTo>
                  <a:pt x="1" y="7799"/>
                </a:lnTo>
                <a:cubicBezTo>
                  <a:pt x="1037" y="29123"/>
                  <a:pt x="15384" y="33850"/>
                  <a:pt x="15384" y="33850"/>
                </a:cubicBezTo>
                <a:cubicBezTo>
                  <a:pt x="15384" y="33850"/>
                  <a:pt x="29731" y="29123"/>
                  <a:pt x="30755" y="7799"/>
                </a:cubicBezTo>
                <a:lnTo>
                  <a:pt x="30755" y="7799"/>
                </a:lnTo>
                <a:cubicBezTo>
                  <a:pt x="30755" y="7799"/>
                  <a:pt x="30466" y="7820"/>
                  <a:pt x="29964" y="7820"/>
                </a:cubicBezTo>
                <a:cubicBezTo>
                  <a:pt x="27332" y="7820"/>
                  <a:pt x="18834" y="7241"/>
                  <a:pt x="1538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0" name="Google Shape;3550;p39"/>
          <p:cNvSpPr/>
          <p:nvPr/>
        </p:nvSpPr>
        <p:spPr>
          <a:xfrm>
            <a:off x="4120132" y="3510980"/>
            <a:ext cx="910225" cy="965030"/>
          </a:xfrm>
          <a:custGeom>
            <a:avLst/>
            <a:gdLst/>
            <a:ahLst/>
            <a:cxnLst/>
            <a:rect l="l" t="t" r="r" b="b"/>
            <a:pathLst>
              <a:path w="27088" h="28719" extrusionOk="0">
                <a:moveTo>
                  <a:pt x="13550" y="1"/>
                </a:moveTo>
                <a:cubicBezTo>
                  <a:pt x="9633" y="5109"/>
                  <a:pt x="3156" y="6085"/>
                  <a:pt x="0" y="6240"/>
                </a:cubicBezTo>
                <a:cubicBezTo>
                  <a:pt x="655" y="13741"/>
                  <a:pt x="3108" y="19777"/>
                  <a:pt x="7335" y="24218"/>
                </a:cubicBezTo>
                <a:cubicBezTo>
                  <a:pt x="9918" y="26921"/>
                  <a:pt x="12454" y="28243"/>
                  <a:pt x="13550" y="28719"/>
                </a:cubicBezTo>
                <a:cubicBezTo>
                  <a:pt x="14633" y="28231"/>
                  <a:pt x="17181" y="26921"/>
                  <a:pt x="19753" y="24218"/>
                </a:cubicBezTo>
                <a:cubicBezTo>
                  <a:pt x="23968" y="19777"/>
                  <a:pt x="26432" y="13741"/>
                  <a:pt x="27087" y="6240"/>
                </a:cubicBezTo>
                <a:cubicBezTo>
                  <a:pt x="23932" y="6073"/>
                  <a:pt x="17479" y="5109"/>
                  <a:pt x="1355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1" name="Google Shape;3551;p39"/>
          <p:cNvSpPr/>
          <p:nvPr/>
        </p:nvSpPr>
        <p:spPr>
          <a:xfrm>
            <a:off x="4341378" y="3720632"/>
            <a:ext cx="688986" cy="755384"/>
          </a:xfrm>
          <a:custGeom>
            <a:avLst/>
            <a:gdLst/>
            <a:ahLst/>
            <a:cxnLst/>
            <a:rect l="l" t="t" r="r" b="b"/>
            <a:pathLst>
              <a:path w="20504" h="22480" extrusionOk="0">
                <a:moveTo>
                  <a:pt x="20503" y="1"/>
                </a:moveTo>
                <a:cubicBezTo>
                  <a:pt x="20499" y="1"/>
                  <a:pt x="14488" y="16230"/>
                  <a:pt x="7156" y="19467"/>
                </a:cubicBezTo>
                <a:cubicBezTo>
                  <a:pt x="7156" y="19467"/>
                  <a:pt x="3823" y="19098"/>
                  <a:pt x="1" y="17122"/>
                </a:cubicBezTo>
                <a:lnTo>
                  <a:pt x="1" y="17122"/>
                </a:lnTo>
                <a:lnTo>
                  <a:pt x="751" y="17979"/>
                </a:lnTo>
                <a:cubicBezTo>
                  <a:pt x="3334" y="20682"/>
                  <a:pt x="5870" y="22015"/>
                  <a:pt x="6966" y="22480"/>
                </a:cubicBezTo>
                <a:cubicBezTo>
                  <a:pt x="8049" y="22004"/>
                  <a:pt x="10597" y="20682"/>
                  <a:pt x="13169" y="17979"/>
                </a:cubicBezTo>
                <a:cubicBezTo>
                  <a:pt x="17396" y="13538"/>
                  <a:pt x="19848" y="7502"/>
                  <a:pt x="20503" y="1"/>
                </a:cubicBezTo>
                <a:cubicBezTo>
                  <a:pt x="20503" y="1"/>
                  <a:pt x="20503" y="1"/>
                  <a:pt x="205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2" name="Google Shape;3552;p39"/>
          <p:cNvSpPr/>
          <p:nvPr/>
        </p:nvSpPr>
        <p:spPr>
          <a:xfrm>
            <a:off x="4424614" y="3923495"/>
            <a:ext cx="301280" cy="253262"/>
          </a:xfrm>
          <a:custGeom>
            <a:avLst/>
            <a:gdLst/>
            <a:ahLst/>
            <a:cxnLst/>
            <a:rect l="l" t="t" r="r" b="b"/>
            <a:pathLst>
              <a:path w="8966" h="7537" extrusionOk="0">
                <a:moveTo>
                  <a:pt x="988" y="0"/>
                </a:moveTo>
                <a:cubicBezTo>
                  <a:pt x="441" y="0"/>
                  <a:pt x="0" y="453"/>
                  <a:pt x="0" y="988"/>
                </a:cubicBezTo>
                <a:lnTo>
                  <a:pt x="0" y="6549"/>
                </a:lnTo>
                <a:cubicBezTo>
                  <a:pt x="0" y="7108"/>
                  <a:pt x="453" y="7537"/>
                  <a:pt x="988" y="7537"/>
                </a:cubicBezTo>
                <a:lnTo>
                  <a:pt x="7977" y="7537"/>
                </a:lnTo>
                <a:cubicBezTo>
                  <a:pt x="8537" y="7537"/>
                  <a:pt x="8966" y="7084"/>
                  <a:pt x="8966" y="6549"/>
                </a:cubicBezTo>
                <a:lnTo>
                  <a:pt x="8966" y="988"/>
                </a:lnTo>
                <a:cubicBezTo>
                  <a:pt x="8966" y="453"/>
                  <a:pt x="8513" y="0"/>
                  <a:pt x="7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3" name="Google Shape;3553;p39"/>
          <p:cNvSpPr/>
          <p:nvPr/>
        </p:nvSpPr>
        <p:spPr>
          <a:xfrm>
            <a:off x="4425387" y="3925478"/>
            <a:ext cx="300507" cy="251279"/>
          </a:xfrm>
          <a:custGeom>
            <a:avLst/>
            <a:gdLst/>
            <a:ahLst/>
            <a:cxnLst/>
            <a:rect l="l" t="t" r="r" b="b"/>
            <a:pathLst>
              <a:path w="8943" h="7478" extrusionOk="0">
                <a:moveTo>
                  <a:pt x="8311" y="1"/>
                </a:moveTo>
                <a:lnTo>
                  <a:pt x="8311" y="1"/>
                </a:lnTo>
                <a:cubicBezTo>
                  <a:pt x="8335" y="60"/>
                  <a:pt x="8335" y="144"/>
                  <a:pt x="8335" y="215"/>
                </a:cubicBezTo>
                <a:lnTo>
                  <a:pt x="8335" y="5775"/>
                </a:lnTo>
                <a:cubicBezTo>
                  <a:pt x="8335" y="6335"/>
                  <a:pt x="7883" y="6764"/>
                  <a:pt x="7347" y="6764"/>
                </a:cubicBezTo>
                <a:lnTo>
                  <a:pt x="358" y="6764"/>
                </a:lnTo>
                <a:cubicBezTo>
                  <a:pt x="239" y="6764"/>
                  <a:pt x="120" y="6728"/>
                  <a:pt x="1" y="6692"/>
                </a:cubicBezTo>
                <a:lnTo>
                  <a:pt x="1" y="6692"/>
                </a:lnTo>
                <a:cubicBezTo>
                  <a:pt x="84" y="7133"/>
                  <a:pt x="489" y="7478"/>
                  <a:pt x="965" y="7478"/>
                </a:cubicBezTo>
                <a:lnTo>
                  <a:pt x="7954" y="7478"/>
                </a:lnTo>
                <a:cubicBezTo>
                  <a:pt x="8514" y="7478"/>
                  <a:pt x="8943" y="7025"/>
                  <a:pt x="8943" y="6490"/>
                </a:cubicBezTo>
                <a:lnTo>
                  <a:pt x="8943" y="929"/>
                </a:lnTo>
                <a:cubicBezTo>
                  <a:pt x="8943" y="513"/>
                  <a:pt x="8669" y="156"/>
                  <a:pt x="8311" y="1"/>
                </a:cubicBezTo>
                <a:close/>
              </a:path>
            </a:pathLst>
          </a:custGeom>
          <a:solidFill>
            <a:srgbClr val="E8DF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3554;p39"/>
          <p:cNvSpPr/>
          <p:nvPr/>
        </p:nvSpPr>
        <p:spPr>
          <a:xfrm>
            <a:off x="4467794" y="3810655"/>
            <a:ext cx="214888" cy="220500"/>
          </a:xfrm>
          <a:custGeom>
            <a:avLst/>
            <a:gdLst/>
            <a:ahLst/>
            <a:cxnLst/>
            <a:rect l="l" t="t" r="r" b="b"/>
            <a:pathLst>
              <a:path w="6395" h="6562" extrusionOk="0">
                <a:moveTo>
                  <a:pt x="4037" y="715"/>
                </a:moveTo>
                <a:cubicBezTo>
                  <a:pt x="4942" y="715"/>
                  <a:pt x="5668" y="1453"/>
                  <a:pt x="5668" y="2346"/>
                </a:cubicBezTo>
                <a:lnTo>
                  <a:pt x="5668" y="5811"/>
                </a:lnTo>
                <a:lnTo>
                  <a:pt x="727" y="5811"/>
                </a:lnTo>
                <a:lnTo>
                  <a:pt x="727" y="2346"/>
                </a:lnTo>
                <a:cubicBezTo>
                  <a:pt x="727" y="1441"/>
                  <a:pt x="1477" y="715"/>
                  <a:pt x="2370" y="715"/>
                </a:cubicBezTo>
                <a:close/>
                <a:moveTo>
                  <a:pt x="2370" y="1"/>
                </a:moveTo>
                <a:cubicBezTo>
                  <a:pt x="1061" y="1"/>
                  <a:pt x="1" y="1048"/>
                  <a:pt x="1" y="2358"/>
                </a:cubicBezTo>
                <a:lnTo>
                  <a:pt x="1" y="6561"/>
                </a:lnTo>
                <a:lnTo>
                  <a:pt x="6395" y="6561"/>
                </a:lnTo>
                <a:lnTo>
                  <a:pt x="6395" y="2358"/>
                </a:lnTo>
                <a:cubicBezTo>
                  <a:pt x="6395" y="1048"/>
                  <a:pt x="5347" y="1"/>
                  <a:pt x="40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5" name="Google Shape;3555;p39"/>
          <p:cNvSpPr/>
          <p:nvPr/>
        </p:nvSpPr>
        <p:spPr>
          <a:xfrm>
            <a:off x="4537824" y="3989492"/>
            <a:ext cx="74866" cy="121675"/>
          </a:xfrm>
          <a:custGeom>
            <a:avLst/>
            <a:gdLst/>
            <a:ahLst/>
            <a:cxnLst/>
            <a:rect l="l" t="t" r="r" b="b"/>
            <a:pathLst>
              <a:path w="2228" h="3621" extrusionOk="0">
                <a:moveTo>
                  <a:pt x="1120" y="1"/>
                </a:moveTo>
                <a:cubicBezTo>
                  <a:pt x="501" y="1"/>
                  <a:pt x="1" y="513"/>
                  <a:pt x="1" y="1120"/>
                </a:cubicBezTo>
                <a:cubicBezTo>
                  <a:pt x="1" y="1549"/>
                  <a:pt x="239" y="1930"/>
                  <a:pt x="584" y="2108"/>
                </a:cubicBezTo>
                <a:lnTo>
                  <a:pt x="584" y="3085"/>
                </a:lnTo>
                <a:cubicBezTo>
                  <a:pt x="584" y="3382"/>
                  <a:pt x="822" y="3620"/>
                  <a:pt x="1120" y="3620"/>
                </a:cubicBezTo>
                <a:cubicBezTo>
                  <a:pt x="1417" y="3620"/>
                  <a:pt x="1656" y="3382"/>
                  <a:pt x="1656" y="3085"/>
                </a:cubicBezTo>
                <a:lnTo>
                  <a:pt x="1656" y="2108"/>
                </a:lnTo>
                <a:cubicBezTo>
                  <a:pt x="1989" y="1906"/>
                  <a:pt x="2227" y="1537"/>
                  <a:pt x="2227" y="1120"/>
                </a:cubicBezTo>
                <a:cubicBezTo>
                  <a:pt x="2227" y="489"/>
                  <a:pt x="1727" y="1"/>
                  <a:pt x="1120" y="1"/>
                </a:cubicBezTo>
                <a:close/>
              </a:path>
            </a:pathLst>
          </a:custGeom>
          <a:solidFill>
            <a:srgbClr val="1A5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6" name="Google Shape;3556;p39"/>
          <p:cNvSpPr/>
          <p:nvPr/>
        </p:nvSpPr>
        <p:spPr>
          <a:xfrm>
            <a:off x="4187339" y="3670630"/>
            <a:ext cx="354103" cy="395300"/>
          </a:xfrm>
          <a:custGeom>
            <a:avLst/>
            <a:gdLst/>
            <a:ahLst/>
            <a:cxnLst/>
            <a:rect l="l" t="t" r="r" b="b"/>
            <a:pathLst>
              <a:path w="10538" h="11764" extrusionOk="0">
                <a:moveTo>
                  <a:pt x="10538" y="1"/>
                </a:moveTo>
                <a:cubicBezTo>
                  <a:pt x="10537" y="1"/>
                  <a:pt x="5534" y="2919"/>
                  <a:pt x="222" y="2919"/>
                </a:cubicBezTo>
                <a:cubicBezTo>
                  <a:pt x="148" y="2919"/>
                  <a:pt x="75" y="2919"/>
                  <a:pt x="1" y="2918"/>
                </a:cubicBezTo>
                <a:lnTo>
                  <a:pt x="1" y="2918"/>
                </a:lnTo>
                <a:cubicBezTo>
                  <a:pt x="1" y="2918"/>
                  <a:pt x="358" y="8406"/>
                  <a:pt x="2394" y="11764"/>
                </a:cubicBezTo>
                <a:lnTo>
                  <a:pt x="1763" y="4680"/>
                </a:lnTo>
                <a:lnTo>
                  <a:pt x="1763" y="4680"/>
                </a:lnTo>
                <a:cubicBezTo>
                  <a:pt x="1763" y="4680"/>
                  <a:pt x="1763" y="4680"/>
                  <a:pt x="1763" y="4680"/>
                </a:cubicBezTo>
                <a:cubicBezTo>
                  <a:pt x="1818" y="4680"/>
                  <a:pt x="7540" y="3437"/>
                  <a:pt x="10538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7" name="Google Shape;3557;p39"/>
          <p:cNvGrpSpPr/>
          <p:nvPr/>
        </p:nvGrpSpPr>
        <p:grpSpPr>
          <a:xfrm>
            <a:off x="4291376" y="2205225"/>
            <a:ext cx="566135" cy="622957"/>
            <a:chOff x="4291376" y="2205225"/>
            <a:chExt cx="566135" cy="622957"/>
          </a:xfrm>
        </p:grpSpPr>
        <p:sp>
          <p:nvSpPr>
            <p:cNvPr id="3558" name="Google Shape;3558;p39"/>
            <p:cNvSpPr/>
            <p:nvPr/>
          </p:nvSpPr>
          <p:spPr>
            <a:xfrm>
              <a:off x="4291376" y="2205225"/>
              <a:ext cx="566135" cy="622957"/>
            </a:xfrm>
            <a:custGeom>
              <a:avLst/>
              <a:gdLst/>
              <a:ahLst/>
              <a:cxnLst/>
              <a:rect l="l" t="t" r="r" b="b"/>
              <a:pathLst>
                <a:path w="16848" h="18539" extrusionOk="0">
                  <a:moveTo>
                    <a:pt x="16848" y="4263"/>
                  </a:moveTo>
                  <a:cubicBezTo>
                    <a:pt x="16848" y="4263"/>
                    <a:pt x="16848" y="4263"/>
                    <a:pt x="16848" y="4263"/>
                  </a:cubicBezTo>
                  <a:lnTo>
                    <a:pt x="16848" y="4263"/>
                  </a:lnTo>
                  <a:cubicBezTo>
                    <a:pt x="16848" y="4263"/>
                    <a:pt x="16848" y="4263"/>
                    <a:pt x="16848" y="4263"/>
                  </a:cubicBezTo>
                  <a:close/>
                  <a:moveTo>
                    <a:pt x="8418" y="1"/>
                  </a:moveTo>
                  <a:cubicBezTo>
                    <a:pt x="6530" y="3957"/>
                    <a:pt x="1885" y="4275"/>
                    <a:pt x="438" y="4275"/>
                  </a:cubicBezTo>
                  <a:cubicBezTo>
                    <a:pt x="160" y="4275"/>
                    <a:pt x="0" y="4263"/>
                    <a:pt x="0" y="4263"/>
                  </a:cubicBezTo>
                  <a:lnTo>
                    <a:pt x="0" y="4263"/>
                  </a:lnTo>
                  <a:cubicBezTo>
                    <a:pt x="560" y="15955"/>
                    <a:pt x="8418" y="18539"/>
                    <a:pt x="8418" y="18539"/>
                  </a:cubicBezTo>
                  <a:cubicBezTo>
                    <a:pt x="8418" y="18539"/>
                    <a:pt x="16288" y="15955"/>
                    <a:pt x="16848" y="4263"/>
                  </a:cubicBezTo>
                  <a:lnTo>
                    <a:pt x="16848" y="4263"/>
                  </a:lnTo>
                  <a:cubicBezTo>
                    <a:pt x="16846" y="4264"/>
                    <a:pt x="16687" y="4275"/>
                    <a:pt x="16413" y="4275"/>
                  </a:cubicBezTo>
                  <a:cubicBezTo>
                    <a:pt x="14968" y="4275"/>
                    <a:pt x="10306" y="3957"/>
                    <a:pt x="8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4324576" y="2265644"/>
              <a:ext cx="499333" cy="528534"/>
            </a:xfrm>
            <a:custGeom>
              <a:avLst/>
              <a:gdLst/>
              <a:ahLst/>
              <a:cxnLst/>
              <a:rect l="l" t="t" r="r" b="b"/>
              <a:pathLst>
                <a:path w="14860" h="15729" extrusionOk="0">
                  <a:moveTo>
                    <a:pt x="7430" y="1"/>
                  </a:moveTo>
                  <a:cubicBezTo>
                    <a:pt x="5275" y="2787"/>
                    <a:pt x="1727" y="3323"/>
                    <a:pt x="1" y="3406"/>
                  </a:cubicBezTo>
                  <a:cubicBezTo>
                    <a:pt x="358" y="7514"/>
                    <a:pt x="1715" y="10823"/>
                    <a:pt x="4025" y="13264"/>
                  </a:cubicBezTo>
                  <a:cubicBezTo>
                    <a:pt x="5442" y="14753"/>
                    <a:pt x="6835" y="15455"/>
                    <a:pt x="7430" y="15729"/>
                  </a:cubicBezTo>
                  <a:cubicBezTo>
                    <a:pt x="8025" y="15467"/>
                    <a:pt x="9430" y="14753"/>
                    <a:pt x="10835" y="13252"/>
                  </a:cubicBezTo>
                  <a:cubicBezTo>
                    <a:pt x="13145" y="10835"/>
                    <a:pt x="14502" y="7514"/>
                    <a:pt x="14860" y="3406"/>
                  </a:cubicBezTo>
                  <a:cubicBezTo>
                    <a:pt x="13133" y="3334"/>
                    <a:pt x="9573" y="2799"/>
                    <a:pt x="7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9"/>
            <p:cNvSpPr/>
            <p:nvPr/>
          </p:nvSpPr>
          <p:spPr>
            <a:xfrm>
              <a:off x="4445817" y="2380064"/>
              <a:ext cx="378095" cy="414117"/>
            </a:xfrm>
            <a:custGeom>
              <a:avLst/>
              <a:gdLst/>
              <a:ahLst/>
              <a:cxnLst/>
              <a:rect l="l" t="t" r="r" b="b"/>
              <a:pathLst>
                <a:path w="11252" h="12324" extrusionOk="0">
                  <a:moveTo>
                    <a:pt x="11252" y="1"/>
                  </a:moveTo>
                  <a:cubicBezTo>
                    <a:pt x="11251" y="2"/>
                    <a:pt x="7965" y="8907"/>
                    <a:pt x="3929" y="10669"/>
                  </a:cubicBezTo>
                  <a:cubicBezTo>
                    <a:pt x="3929" y="10669"/>
                    <a:pt x="2096" y="10466"/>
                    <a:pt x="0" y="9395"/>
                  </a:cubicBezTo>
                  <a:lnTo>
                    <a:pt x="0" y="9395"/>
                  </a:lnTo>
                  <a:cubicBezTo>
                    <a:pt x="131" y="9562"/>
                    <a:pt x="286" y="9704"/>
                    <a:pt x="417" y="9859"/>
                  </a:cubicBezTo>
                  <a:cubicBezTo>
                    <a:pt x="1834" y="11348"/>
                    <a:pt x="3227" y="12062"/>
                    <a:pt x="3822" y="12324"/>
                  </a:cubicBezTo>
                  <a:cubicBezTo>
                    <a:pt x="4417" y="12050"/>
                    <a:pt x="5822" y="11348"/>
                    <a:pt x="7227" y="9859"/>
                  </a:cubicBezTo>
                  <a:cubicBezTo>
                    <a:pt x="9537" y="7418"/>
                    <a:pt x="10894" y="4109"/>
                    <a:pt x="1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9"/>
            <p:cNvSpPr/>
            <p:nvPr/>
          </p:nvSpPr>
          <p:spPr>
            <a:xfrm>
              <a:off x="4361775" y="2352476"/>
              <a:ext cx="194088" cy="217274"/>
            </a:xfrm>
            <a:custGeom>
              <a:avLst/>
              <a:gdLst/>
              <a:ahLst/>
              <a:cxnLst/>
              <a:rect l="l" t="t" r="r" b="b"/>
              <a:pathLst>
                <a:path w="5776" h="6466" extrusionOk="0">
                  <a:moveTo>
                    <a:pt x="5775" y="0"/>
                  </a:moveTo>
                  <a:cubicBezTo>
                    <a:pt x="5775" y="1"/>
                    <a:pt x="3044" y="1609"/>
                    <a:pt x="127" y="1609"/>
                  </a:cubicBezTo>
                  <a:cubicBezTo>
                    <a:pt x="85" y="1609"/>
                    <a:pt x="43" y="1608"/>
                    <a:pt x="1" y="1608"/>
                  </a:cubicBezTo>
                  <a:lnTo>
                    <a:pt x="1" y="1608"/>
                  </a:lnTo>
                  <a:cubicBezTo>
                    <a:pt x="1" y="1608"/>
                    <a:pt x="191" y="4620"/>
                    <a:pt x="1311" y="6465"/>
                  </a:cubicBezTo>
                  <a:lnTo>
                    <a:pt x="965" y="2584"/>
                  </a:lnTo>
                  <a:cubicBezTo>
                    <a:pt x="977" y="2584"/>
                    <a:pt x="4120" y="1893"/>
                    <a:pt x="5775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4452202" y="2407686"/>
              <a:ext cx="244089" cy="244089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417"/>
                  </a:moveTo>
                  <a:cubicBezTo>
                    <a:pt x="5418" y="417"/>
                    <a:pt x="6859" y="1858"/>
                    <a:pt x="6847" y="3632"/>
                  </a:cubicBezTo>
                  <a:cubicBezTo>
                    <a:pt x="6847" y="5406"/>
                    <a:pt x="5406" y="6847"/>
                    <a:pt x="3632" y="6847"/>
                  </a:cubicBezTo>
                  <a:cubicBezTo>
                    <a:pt x="1858" y="6847"/>
                    <a:pt x="417" y="5406"/>
                    <a:pt x="417" y="3632"/>
                  </a:cubicBezTo>
                  <a:cubicBezTo>
                    <a:pt x="417" y="1858"/>
                    <a:pt x="1858" y="417"/>
                    <a:pt x="3632" y="417"/>
                  </a:cubicBezTo>
                  <a:close/>
                  <a:moveTo>
                    <a:pt x="3632" y="0"/>
                  </a:moveTo>
                  <a:cubicBezTo>
                    <a:pt x="1620" y="0"/>
                    <a:pt x="1" y="1632"/>
                    <a:pt x="1" y="3632"/>
                  </a:cubicBezTo>
                  <a:cubicBezTo>
                    <a:pt x="1" y="5644"/>
                    <a:pt x="1644" y="7263"/>
                    <a:pt x="3632" y="7263"/>
                  </a:cubicBezTo>
                  <a:cubicBezTo>
                    <a:pt x="5644" y="7263"/>
                    <a:pt x="7263" y="5644"/>
                    <a:pt x="7263" y="3632"/>
                  </a:cubicBezTo>
                  <a:cubicBezTo>
                    <a:pt x="7263" y="1620"/>
                    <a:pt x="5632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4514637" y="2407686"/>
              <a:ext cx="119625" cy="244089"/>
            </a:xfrm>
            <a:custGeom>
              <a:avLst/>
              <a:gdLst/>
              <a:ahLst/>
              <a:cxnLst/>
              <a:rect l="l" t="t" r="r" b="b"/>
              <a:pathLst>
                <a:path w="3560" h="7264" extrusionOk="0">
                  <a:moveTo>
                    <a:pt x="1774" y="417"/>
                  </a:moveTo>
                  <a:cubicBezTo>
                    <a:pt x="2441" y="417"/>
                    <a:pt x="3143" y="1715"/>
                    <a:pt x="3143" y="3632"/>
                  </a:cubicBezTo>
                  <a:cubicBezTo>
                    <a:pt x="3143" y="5549"/>
                    <a:pt x="2429" y="6847"/>
                    <a:pt x="1774" y="6847"/>
                  </a:cubicBezTo>
                  <a:cubicBezTo>
                    <a:pt x="1119" y="6847"/>
                    <a:pt x="405" y="5549"/>
                    <a:pt x="405" y="3632"/>
                  </a:cubicBezTo>
                  <a:cubicBezTo>
                    <a:pt x="405" y="1703"/>
                    <a:pt x="1119" y="417"/>
                    <a:pt x="1774" y="417"/>
                  </a:cubicBezTo>
                  <a:close/>
                  <a:moveTo>
                    <a:pt x="1774" y="0"/>
                  </a:moveTo>
                  <a:cubicBezTo>
                    <a:pt x="774" y="0"/>
                    <a:pt x="0" y="1596"/>
                    <a:pt x="0" y="3632"/>
                  </a:cubicBezTo>
                  <a:cubicBezTo>
                    <a:pt x="0" y="5668"/>
                    <a:pt x="774" y="7263"/>
                    <a:pt x="1774" y="7263"/>
                  </a:cubicBezTo>
                  <a:cubicBezTo>
                    <a:pt x="2774" y="7263"/>
                    <a:pt x="3560" y="5668"/>
                    <a:pt x="3548" y="3632"/>
                  </a:cubicBezTo>
                  <a:cubicBezTo>
                    <a:pt x="3548" y="1584"/>
                    <a:pt x="2774" y="0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4459393" y="2523315"/>
              <a:ext cx="230110" cy="13239"/>
            </a:xfrm>
            <a:custGeom>
              <a:avLst/>
              <a:gdLst/>
              <a:ahLst/>
              <a:cxnLst/>
              <a:rect l="l" t="t" r="r" b="b"/>
              <a:pathLst>
                <a:path w="6848" h="394" extrusionOk="0">
                  <a:moveTo>
                    <a:pt x="1" y="0"/>
                  </a:moveTo>
                  <a:lnTo>
                    <a:pt x="1" y="393"/>
                  </a:lnTo>
                  <a:lnTo>
                    <a:pt x="6847" y="393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4567832" y="2414474"/>
              <a:ext cx="13239" cy="230076"/>
            </a:xfrm>
            <a:custGeom>
              <a:avLst/>
              <a:gdLst/>
              <a:ahLst/>
              <a:cxnLst/>
              <a:rect l="l" t="t" r="r" b="b"/>
              <a:pathLst>
                <a:path w="394" h="6847" extrusionOk="0">
                  <a:moveTo>
                    <a:pt x="1" y="1"/>
                  </a:moveTo>
                  <a:lnTo>
                    <a:pt x="1" y="6847"/>
                  </a:lnTo>
                  <a:lnTo>
                    <a:pt x="393" y="684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6" name="Google Shape;3566;p39"/>
          <p:cNvGrpSpPr/>
          <p:nvPr/>
        </p:nvGrpSpPr>
        <p:grpSpPr>
          <a:xfrm>
            <a:off x="5464844" y="2470248"/>
            <a:ext cx="772191" cy="766315"/>
            <a:chOff x="5464844" y="2470248"/>
            <a:chExt cx="772191" cy="766315"/>
          </a:xfrm>
        </p:grpSpPr>
        <p:sp>
          <p:nvSpPr>
            <p:cNvPr id="3567" name="Google Shape;3567;p39"/>
            <p:cNvSpPr/>
            <p:nvPr/>
          </p:nvSpPr>
          <p:spPr>
            <a:xfrm>
              <a:off x="5519651" y="2470248"/>
              <a:ext cx="658575" cy="510321"/>
            </a:xfrm>
            <a:custGeom>
              <a:avLst/>
              <a:gdLst/>
              <a:ahLst/>
              <a:cxnLst/>
              <a:rect l="l" t="t" r="r" b="b"/>
              <a:pathLst>
                <a:path w="19599" h="15187" extrusionOk="0">
                  <a:moveTo>
                    <a:pt x="16602" y="1"/>
                  </a:moveTo>
                  <a:cubicBezTo>
                    <a:pt x="16549" y="1"/>
                    <a:pt x="16496" y="6"/>
                    <a:pt x="16443" y="16"/>
                  </a:cubicBezTo>
                  <a:lnTo>
                    <a:pt x="715" y="3207"/>
                  </a:lnTo>
                  <a:cubicBezTo>
                    <a:pt x="274" y="3290"/>
                    <a:pt x="1" y="3719"/>
                    <a:pt x="84" y="4147"/>
                  </a:cubicBezTo>
                  <a:lnTo>
                    <a:pt x="2203" y="14541"/>
                  </a:lnTo>
                  <a:cubicBezTo>
                    <a:pt x="2277" y="14920"/>
                    <a:pt x="2619" y="15187"/>
                    <a:pt x="3002" y="15187"/>
                  </a:cubicBezTo>
                  <a:cubicBezTo>
                    <a:pt x="3053" y="15187"/>
                    <a:pt x="3104" y="15182"/>
                    <a:pt x="3156" y="15172"/>
                  </a:cubicBezTo>
                  <a:lnTo>
                    <a:pt x="18884" y="11982"/>
                  </a:lnTo>
                  <a:cubicBezTo>
                    <a:pt x="19312" y="11886"/>
                    <a:pt x="19598" y="11458"/>
                    <a:pt x="19503" y="11029"/>
                  </a:cubicBezTo>
                  <a:lnTo>
                    <a:pt x="17396" y="647"/>
                  </a:lnTo>
                  <a:cubicBezTo>
                    <a:pt x="17333" y="259"/>
                    <a:pt x="16984" y="1"/>
                    <a:pt x="16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5527649" y="2517159"/>
              <a:ext cx="597352" cy="195701"/>
            </a:xfrm>
            <a:custGeom>
              <a:avLst/>
              <a:gdLst/>
              <a:ahLst/>
              <a:cxnLst/>
              <a:rect l="l" t="t" r="r" b="b"/>
              <a:pathLst>
                <a:path w="17777" h="5824" extrusionOk="0">
                  <a:moveTo>
                    <a:pt x="17312" y="1"/>
                  </a:moveTo>
                  <a:lnTo>
                    <a:pt x="1" y="3513"/>
                  </a:lnTo>
                  <a:lnTo>
                    <a:pt x="465" y="5823"/>
                  </a:lnTo>
                  <a:lnTo>
                    <a:pt x="17777" y="2311"/>
                  </a:lnTo>
                  <a:lnTo>
                    <a:pt x="173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5858139" y="2707018"/>
              <a:ext cx="150438" cy="138039"/>
            </a:xfrm>
            <a:custGeom>
              <a:avLst/>
              <a:gdLst/>
              <a:ahLst/>
              <a:cxnLst/>
              <a:rect l="l" t="t" r="r" b="b"/>
              <a:pathLst>
                <a:path w="4477" h="4108" extrusionOk="0">
                  <a:moveTo>
                    <a:pt x="2246" y="0"/>
                  </a:moveTo>
                  <a:cubicBezTo>
                    <a:pt x="2110" y="0"/>
                    <a:pt x="1972" y="14"/>
                    <a:pt x="1834" y="42"/>
                  </a:cubicBezTo>
                  <a:cubicBezTo>
                    <a:pt x="726" y="268"/>
                    <a:pt x="0" y="1352"/>
                    <a:pt x="226" y="2459"/>
                  </a:cubicBezTo>
                  <a:cubicBezTo>
                    <a:pt x="425" y="3430"/>
                    <a:pt x="1282" y="4108"/>
                    <a:pt x="2244" y="4108"/>
                  </a:cubicBezTo>
                  <a:cubicBezTo>
                    <a:pt x="2380" y="4108"/>
                    <a:pt x="2517" y="4094"/>
                    <a:pt x="2655" y="4066"/>
                  </a:cubicBezTo>
                  <a:cubicBezTo>
                    <a:pt x="3763" y="3840"/>
                    <a:pt x="4477" y="2757"/>
                    <a:pt x="4251" y="1638"/>
                  </a:cubicBezTo>
                  <a:cubicBezTo>
                    <a:pt x="4053" y="668"/>
                    <a:pt x="3198" y="0"/>
                    <a:pt x="2246" y="0"/>
                  </a:cubicBez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5945340" y="2689007"/>
              <a:ext cx="150472" cy="138039"/>
            </a:xfrm>
            <a:custGeom>
              <a:avLst/>
              <a:gdLst/>
              <a:ahLst/>
              <a:cxnLst/>
              <a:rect l="l" t="t" r="r" b="b"/>
              <a:pathLst>
                <a:path w="4478" h="4108" extrusionOk="0">
                  <a:moveTo>
                    <a:pt x="2238" y="0"/>
                  </a:moveTo>
                  <a:cubicBezTo>
                    <a:pt x="2101" y="0"/>
                    <a:pt x="1962" y="14"/>
                    <a:pt x="1822" y="42"/>
                  </a:cubicBezTo>
                  <a:cubicBezTo>
                    <a:pt x="715" y="269"/>
                    <a:pt x="1" y="1352"/>
                    <a:pt x="227" y="2459"/>
                  </a:cubicBezTo>
                  <a:cubicBezTo>
                    <a:pt x="415" y="3430"/>
                    <a:pt x="1280" y="4108"/>
                    <a:pt x="2236" y="4108"/>
                  </a:cubicBezTo>
                  <a:cubicBezTo>
                    <a:pt x="2371" y="4108"/>
                    <a:pt x="2507" y="4094"/>
                    <a:pt x="2644" y="4067"/>
                  </a:cubicBezTo>
                  <a:cubicBezTo>
                    <a:pt x="3751" y="3840"/>
                    <a:pt x="4478" y="2757"/>
                    <a:pt x="4251" y="1638"/>
                  </a:cubicBezTo>
                  <a:cubicBezTo>
                    <a:pt x="4053" y="669"/>
                    <a:pt x="3199" y="0"/>
                    <a:pt x="2238" y="0"/>
                  </a:cubicBezTo>
                  <a:close/>
                </a:path>
              </a:pathLst>
            </a:custGeom>
            <a:solidFill>
              <a:srgbClr val="4CA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5590454" y="2470248"/>
              <a:ext cx="587775" cy="510321"/>
            </a:xfrm>
            <a:custGeom>
              <a:avLst/>
              <a:gdLst/>
              <a:ahLst/>
              <a:cxnLst/>
              <a:rect l="l" t="t" r="r" b="b"/>
              <a:pathLst>
                <a:path w="17492" h="15187" extrusionOk="0">
                  <a:moveTo>
                    <a:pt x="14495" y="1"/>
                  </a:moveTo>
                  <a:cubicBezTo>
                    <a:pt x="14442" y="1"/>
                    <a:pt x="14389" y="6"/>
                    <a:pt x="14336" y="16"/>
                  </a:cubicBezTo>
                  <a:lnTo>
                    <a:pt x="14038" y="75"/>
                  </a:lnTo>
                  <a:lnTo>
                    <a:pt x="16062" y="10053"/>
                  </a:lnTo>
                  <a:cubicBezTo>
                    <a:pt x="16146" y="10481"/>
                    <a:pt x="15872" y="10910"/>
                    <a:pt x="15431" y="11005"/>
                  </a:cubicBezTo>
                  <a:lnTo>
                    <a:pt x="1" y="14125"/>
                  </a:lnTo>
                  <a:lnTo>
                    <a:pt x="84" y="14541"/>
                  </a:lnTo>
                  <a:cubicBezTo>
                    <a:pt x="168" y="14920"/>
                    <a:pt x="512" y="15187"/>
                    <a:pt x="887" y="15187"/>
                  </a:cubicBezTo>
                  <a:cubicBezTo>
                    <a:pt x="936" y="15187"/>
                    <a:pt x="987" y="15182"/>
                    <a:pt x="1037" y="15172"/>
                  </a:cubicBezTo>
                  <a:lnTo>
                    <a:pt x="16777" y="11982"/>
                  </a:lnTo>
                  <a:cubicBezTo>
                    <a:pt x="17205" y="11898"/>
                    <a:pt x="17491" y="11458"/>
                    <a:pt x="17396" y="11029"/>
                  </a:cubicBezTo>
                  <a:lnTo>
                    <a:pt x="15289" y="647"/>
                  </a:lnTo>
                  <a:cubicBezTo>
                    <a:pt x="15226" y="259"/>
                    <a:pt x="14877" y="1"/>
                    <a:pt x="14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5550869" y="2552778"/>
              <a:ext cx="228867" cy="248894"/>
            </a:xfrm>
            <a:custGeom>
              <a:avLst/>
              <a:gdLst/>
              <a:ahLst/>
              <a:cxnLst/>
              <a:rect l="l" t="t" r="r" b="b"/>
              <a:pathLst>
                <a:path w="6811" h="7407" extrusionOk="0">
                  <a:moveTo>
                    <a:pt x="6811" y="1"/>
                  </a:moveTo>
                  <a:lnTo>
                    <a:pt x="798" y="1215"/>
                  </a:lnTo>
                  <a:cubicBezTo>
                    <a:pt x="322" y="1310"/>
                    <a:pt x="0" y="1786"/>
                    <a:pt x="107" y="2251"/>
                  </a:cubicBezTo>
                  <a:lnTo>
                    <a:pt x="1155" y="7406"/>
                  </a:lnTo>
                  <a:lnTo>
                    <a:pt x="1453" y="3227"/>
                  </a:lnTo>
                  <a:cubicBezTo>
                    <a:pt x="1465" y="2918"/>
                    <a:pt x="1655" y="2644"/>
                    <a:pt x="1929" y="2513"/>
                  </a:cubicBezTo>
                  <a:lnTo>
                    <a:pt x="681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5644085" y="2652816"/>
              <a:ext cx="592950" cy="410085"/>
            </a:xfrm>
            <a:custGeom>
              <a:avLst/>
              <a:gdLst/>
              <a:ahLst/>
              <a:cxnLst/>
              <a:rect l="l" t="t" r="r" b="b"/>
              <a:pathLst>
                <a:path w="17646" h="12204" extrusionOk="0">
                  <a:moveTo>
                    <a:pt x="798" y="0"/>
                  </a:moveTo>
                  <a:cubicBezTo>
                    <a:pt x="358" y="0"/>
                    <a:pt x="0" y="357"/>
                    <a:pt x="0" y="798"/>
                  </a:cubicBezTo>
                  <a:lnTo>
                    <a:pt x="0" y="11394"/>
                  </a:lnTo>
                  <a:cubicBezTo>
                    <a:pt x="0" y="11847"/>
                    <a:pt x="358" y="12204"/>
                    <a:pt x="798" y="12204"/>
                  </a:cubicBezTo>
                  <a:lnTo>
                    <a:pt x="16848" y="12204"/>
                  </a:lnTo>
                  <a:cubicBezTo>
                    <a:pt x="17288" y="12204"/>
                    <a:pt x="17645" y="11847"/>
                    <a:pt x="17645" y="11394"/>
                  </a:cubicBezTo>
                  <a:lnTo>
                    <a:pt x="17645" y="798"/>
                  </a:lnTo>
                  <a:cubicBezTo>
                    <a:pt x="17645" y="357"/>
                    <a:pt x="17288" y="0"/>
                    <a:pt x="16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5643278" y="2705204"/>
              <a:ext cx="593756" cy="79268"/>
            </a:xfrm>
            <a:custGeom>
              <a:avLst/>
              <a:gdLst/>
              <a:ahLst/>
              <a:cxnLst/>
              <a:rect l="l" t="t" r="r" b="b"/>
              <a:pathLst>
                <a:path w="17670" h="2359" extrusionOk="0">
                  <a:moveTo>
                    <a:pt x="1" y="1"/>
                  </a:moveTo>
                  <a:lnTo>
                    <a:pt x="1" y="2358"/>
                  </a:lnTo>
                  <a:lnTo>
                    <a:pt x="17669" y="2358"/>
                  </a:lnTo>
                  <a:lnTo>
                    <a:pt x="176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5944534" y="2854840"/>
              <a:ext cx="138073" cy="138073"/>
            </a:xfrm>
            <a:custGeom>
              <a:avLst/>
              <a:gdLst/>
              <a:ahLst/>
              <a:cxnLst/>
              <a:rect l="l" t="t" r="r" b="b"/>
              <a:pathLst>
                <a:path w="4109" h="4109" extrusionOk="0">
                  <a:moveTo>
                    <a:pt x="2049" y="1"/>
                  </a:moveTo>
                  <a:cubicBezTo>
                    <a:pt x="918" y="1"/>
                    <a:pt x="1" y="918"/>
                    <a:pt x="1" y="2049"/>
                  </a:cubicBezTo>
                  <a:cubicBezTo>
                    <a:pt x="1" y="3192"/>
                    <a:pt x="918" y="4108"/>
                    <a:pt x="2049" y="4108"/>
                  </a:cubicBezTo>
                  <a:cubicBezTo>
                    <a:pt x="3192" y="4108"/>
                    <a:pt x="4109" y="3192"/>
                    <a:pt x="4109" y="2049"/>
                  </a:cubicBezTo>
                  <a:cubicBezTo>
                    <a:pt x="4109" y="918"/>
                    <a:pt x="3192" y="1"/>
                    <a:pt x="2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6033381" y="2854840"/>
              <a:ext cx="138442" cy="138073"/>
            </a:xfrm>
            <a:custGeom>
              <a:avLst/>
              <a:gdLst/>
              <a:ahLst/>
              <a:cxnLst/>
              <a:rect l="l" t="t" r="r" b="b"/>
              <a:pathLst>
                <a:path w="4120" h="4109" extrusionOk="0">
                  <a:moveTo>
                    <a:pt x="2060" y="1"/>
                  </a:moveTo>
                  <a:cubicBezTo>
                    <a:pt x="929" y="1"/>
                    <a:pt x="0" y="918"/>
                    <a:pt x="0" y="2049"/>
                  </a:cubicBezTo>
                  <a:cubicBezTo>
                    <a:pt x="0" y="3192"/>
                    <a:pt x="929" y="4108"/>
                    <a:pt x="2060" y="4108"/>
                  </a:cubicBezTo>
                  <a:cubicBezTo>
                    <a:pt x="3191" y="4108"/>
                    <a:pt x="4120" y="3192"/>
                    <a:pt x="4120" y="2049"/>
                  </a:cubicBezTo>
                  <a:cubicBezTo>
                    <a:pt x="4120" y="918"/>
                    <a:pt x="3191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5644085" y="2652816"/>
              <a:ext cx="592950" cy="410085"/>
            </a:xfrm>
            <a:custGeom>
              <a:avLst/>
              <a:gdLst/>
              <a:ahLst/>
              <a:cxnLst/>
              <a:rect l="l" t="t" r="r" b="b"/>
              <a:pathLst>
                <a:path w="17646" h="12204" extrusionOk="0">
                  <a:moveTo>
                    <a:pt x="16550" y="0"/>
                  </a:moveTo>
                  <a:lnTo>
                    <a:pt x="16550" y="10180"/>
                  </a:lnTo>
                  <a:cubicBezTo>
                    <a:pt x="16550" y="10632"/>
                    <a:pt x="16193" y="10990"/>
                    <a:pt x="15740" y="10990"/>
                  </a:cubicBezTo>
                  <a:lnTo>
                    <a:pt x="0" y="10990"/>
                  </a:lnTo>
                  <a:lnTo>
                    <a:pt x="0" y="11406"/>
                  </a:lnTo>
                  <a:cubicBezTo>
                    <a:pt x="0" y="11847"/>
                    <a:pt x="358" y="12204"/>
                    <a:pt x="798" y="12204"/>
                  </a:cubicBezTo>
                  <a:lnTo>
                    <a:pt x="16848" y="12204"/>
                  </a:lnTo>
                  <a:cubicBezTo>
                    <a:pt x="17288" y="12204"/>
                    <a:pt x="17645" y="11847"/>
                    <a:pt x="17645" y="11406"/>
                  </a:cubicBezTo>
                  <a:lnTo>
                    <a:pt x="17645" y="810"/>
                  </a:lnTo>
                  <a:cubicBezTo>
                    <a:pt x="17645" y="357"/>
                    <a:pt x="17288" y="0"/>
                    <a:pt x="16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5670900" y="2674792"/>
              <a:ext cx="236058" cy="206487"/>
            </a:xfrm>
            <a:custGeom>
              <a:avLst/>
              <a:gdLst/>
              <a:ahLst/>
              <a:cxnLst/>
              <a:rect l="l" t="t" r="r" b="b"/>
              <a:pathLst>
                <a:path w="7025" h="6145" extrusionOk="0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lnTo>
                    <a:pt x="0" y="6145"/>
                  </a:lnTo>
                  <a:lnTo>
                    <a:pt x="1119" y="2108"/>
                  </a:lnTo>
                  <a:cubicBezTo>
                    <a:pt x="1203" y="1811"/>
                    <a:pt x="1429" y="1596"/>
                    <a:pt x="1726" y="1501"/>
                  </a:cubicBezTo>
                  <a:lnTo>
                    <a:pt x="7025" y="13"/>
                  </a:lnTo>
                  <a:lnTo>
                    <a:pt x="881" y="13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5464844" y="2852050"/>
              <a:ext cx="350104" cy="384513"/>
            </a:xfrm>
            <a:custGeom>
              <a:avLst/>
              <a:gdLst/>
              <a:ahLst/>
              <a:cxnLst/>
              <a:rect l="l" t="t" r="r" b="b"/>
              <a:pathLst>
                <a:path w="10419" h="11443" extrusionOk="0">
                  <a:moveTo>
                    <a:pt x="5215" y="0"/>
                  </a:moveTo>
                  <a:cubicBezTo>
                    <a:pt x="4060" y="2440"/>
                    <a:pt x="1191" y="2639"/>
                    <a:pt x="281" y="2639"/>
                  </a:cubicBezTo>
                  <a:cubicBezTo>
                    <a:pt x="103" y="2639"/>
                    <a:pt x="0" y="2632"/>
                    <a:pt x="0" y="2632"/>
                  </a:cubicBezTo>
                  <a:lnTo>
                    <a:pt x="0" y="2632"/>
                  </a:lnTo>
                  <a:cubicBezTo>
                    <a:pt x="346" y="9847"/>
                    <a:pt x="5215" y="11442"/>
                    <a:pt x="5215" y="11442"/>
                  </a:cubicBezTo>
                  <a:cubicBezTo>
                    <a:pt x="5215" y="11442"/>
                    <a:pt x="10061" y="9847"/>
                    <a:pt x="10418" y="2632"/>
                  </a:cubicBezTo>
                  <a:lnTo>
                    <a:pt x="10418" y="2632"/>
                  </a:lnTo>
                  <a:cubicBezTo>
                    <a:pt x="10418" y="2632"/>
                    <a:pt x="10316" y="2639"/>
                    <a:pt x="10138" y="2639"/>
                  </a:cubicBezTo>
                  <a:cubicBezTo>
                    <a:pt x="9232" y="2639"/>
                    <a:pt x="6370" y="2440"/>
                    <a:pt x="5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5486048" y="2888846"/>
              <a:ext cx="308101" cy="327322"/>
            </a:xfrm>
            <a:custGeom>
              <a:avLst/>
              <a:gdLst/>
              <a:ahLst/>
              <a:cxnLst/>
              <a:rect l="l" t="t" r="r" b="b"/>
              <a:pathLst>
                <a:path w="9169" h="9741" extrusionOk="0">
                  <a:moveTo>
                    <a:pt x="4584" y="1"/>
                  </a:moveTo>
                  <a:cubicBezTo>
                    <a:pt x="3263" y="1727"/>
                    <a:pt x="1072" y="2061"/>
                    <a:pt x="0" y="2120"/>
                  </a:cubicBezTo>
                  <a:cubicBezTo>
                    <a:pt x="227" y="4656"/>
                    <a:pt x="1060" y="6704"/>
                    <a:pt x="2489" y="8204"/>
                  </a:cubicBezTo>
                  <a:cubicBezTo>
                    <a:pt x="3358" y="9121"/>
                    <a:pt x="4215" y="9573"/>
                    <a:pt x="4584" y="9740"/>
                  </a:cubicBezTo>
                  <a:cubicBezTo>
                    <a:pt x="4953" y="9573"/>
                    <a:pt x="5799" y="9121"/>
                    <a:pt x="6680" y="8204"/>
                  </a:cubicBezTo>
                  <a:cubicBezTo>
                    <a:pt x="8109" y="6704"/>
                    <a:pt x="8942" y="4656"/>
                    <a:pt x="9168" y="2120"/>
                  </a:cubicBezTo>
                  <a:cubicBezTo>
                    <a:pt x="8097" y="2061"/>
                    <a:pt x="5906" y="1727"/>
                    <a:pt x="4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5560446" y="2960085"/>
              <a:ext cx="233302" cy="255681"/>
            </a:xfrm>
            <a:custGeom>
              <a:avLst/>
              <a:gdLst/>
              <a:ahLst/>
              <a:cxnLst/>
              <a:rect l="l" t="t" r="r" b="b"/>
              <a:pathLst>
                <a:path w="6943" h="7609" extrusionOk="0">
                  <a:moveTo>
                    <a:pt x="6942" y="0"/>
                  </a:moveTo>
                  <a:lnTo>
                    <a:pt x="6942" y="0"/>
                  </a:lnTo>
                  <a:cubicBezTo>
                    <a:pt x="6942" y="0"/>
                    <a:pt x="6942" y="1"/>
                    <a:pt x="6942" y="1"/>
                  </a:cubicBezTo>
                  <a:lnTo>
                    <a:pt x="6942" y="1"/>
                  </a:lnTo>
                  <a:cubicBezTo>
                    <a:pt x="6942" y="0"/>
                    <a:pt x="6942" y="0"/>
                    <a:pt x="6942" y="0"/>
                  </a:cubicBezTo>
                  <a:close/>
                  <a:moveTo>
                    <a:pt x="6942" y="1"/>
                  </a:moveTo>
                  <a:cubicBezTo>
                    <a:pt x="6923" y="83"/>
                    <a:pt x="4888" y="5497"/>
                    <a:pt x="2430" y="6584"/>
                  </a:cubicBezTo>
                  <a:cubicBezTo>
                    <a:pt x="2430" y="6584"/>
                    <a:pt x="1299" y="6453"/>
                    <a:pt x="1" y="5798"/>
                  </a:cubicBezTo>
                  <a:lnTo>
                    <a:pt x="1" y="5798"/>
                  </a:lnTo>
                  <a:cubicBezTo>
                    <a:pt x="96" y="5906"/>
                    <a:pt x="168" y="5989"/>
                    <a:pt x="251" y="6084"/>
                  </a:cubicBezTo>
                  <a:cubicBezTo>
                    <a:pt x="1132" y="7001"/>
                    <a:pt x="2001" y="7453"/>
                    <a:pt x="2358" y="7608"/>
                  </a:cubicBezTo>
                  <a:cubicBezTo>
                    <a:pt x="2727" y="7453"/>
                    <a:pt x="3573" y="7001"/>
                    <a:pt x="4454" y="6084"/>
                  </a:cubicBezTo>
                  <a:cubicBezTo>
                    <a:pt x="5882" y="4572"/>
                    <a:pt x="6716" y="2537"/>
                    <a:pt x="6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5508864" y="2942880"/>
              <a:ext cx="119625" cy="133637"/>
            </a:xfrm>
            <a:custGeom>
              <a:avLst/>
              <a:gdLst/>
              <a:ahLst/>
              <a:cxnLst/>
              <a:rect l="l" t="t" r="r" b="b"/>
              <a:pathLst>
                <a:path w="3560" h="3977" extrusionOk="0">
                  <a:moveTo>
                    <a:pt x="3560" y="0"/>
                  </a:moveTo>
                  <a:cubicBezTo>
                    <a:pt x="3560" y="0"/>
                    <a:pt x="1862" y="989"/>
                    <a:pt x="64" y="989"/>
                  </a:cubicBezTo>
                  <a:cubicBezTo>
                    <a:pt x="42" y="989"/>
                    <a:pt x="21" y="989"/>
                    <a:pt x="0" y="988"/>
                  </a:cubicBezTo>
                  <a:lnTo>
                    <a:pt x="0" y="988"/>
                  </a:lnTo>
                  <a:cubicBezTo>
                    <a:pt x="0" y="988"/>
                    <a:pt x="119" y="2846"/>
                    <a:pt x="810" y="3977"/>
                  </a:cubicBezTo>
                  <a:lnTo>
                    <a:pt x="595" y="1584"/>
                  </a:lnTo>
                  <a:lnTo>
                    <a:pt x="595" y="1584"/>
                  </a:lnTo>
                  <a:cubicBezTo>
                    <a:pt x="595" y="1584"/>
                    <a:pt x="596" y="1584"/>
                    <a:pt x="596" y="1584"/>
                  </a:cubicBezTo>
                  <a:cubicBezTo>
                    <a:pt x="649" y="1584"/>
                    <a:pt x="2562" y="1163"/>
                    <a:pt x="3560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39"/>
          <p:cNvGrpSpPr/>
          <p:nvPr/>
        </p:nvGrpSpPr>
        <p:grpSpPr>
          <a:xfrm>
            <a:off x="2539524" y="3703427"/>
            <a:ext cx="624548" cy="931048"/>
            <a:chOff x="2539524" y="3703427"/>
            <a:chExt cx="624548" cy="931048"/>
          </a:xfrm>
        </p:grpSpPr>
        <p:sp>
          <p:nvSpPr>
            <p:cNvPr id="3584" name="Google Shape;3584;p39"/>
            <p:cNvSpPr/>
            <p:nvPr/>
          </p:nvSpPr>
          <p:spPr>
            <a:xfrm>
              <a:off x="2539524" y="3751043"/>
              <a:ext cx="544125" cy="451718"/>
            </a:xfrm>
            <a:custGeom>
              <a:avLst/>
              <a:gdLst/>
              <a:ahLst/>
              <a:cxnLst/>
              <a:rect l="l" t="t" r="r" b="b"/>
              <a:pathLst>
                <a:path w="16193" h="13443" extrusionOk="0">
                  <a:moveTo>
                    <a:pt x="7870" y="1"/>
                  </a:moveTo>
                  <a:cubicBezTo>
                    <a:pt x="7870" y="1"/>
                    <a:pt x="131" y="6359"/>
                    <a:pt x="0" y="6561"/>
                  </a:cubicBezTo>
                  <a:lnTo>
                    <a:pt x="8454" y="13443"/>
                  </a:lnTo>
                  <a:lnTo>
                    <a:pt x="16193" y="6561"/>
                  </a:lnTo>
                  <a:lnTo>
                    <a:pt x="78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604748" y="3703427"/>
              <a:ext cx="414890" cy="501349"/>
            </a:xfrm>
            <a:custGeom>
              <a:avLst/>
              <a:gdLst/>
              <a:ahLst/>
              <a:cxnLst/>
              <a:rect l="l" t="t" r="r" b="b"/>
              <a:pathLst>
                <a:path w="12347" h="14920" extrusionOk="0">
                  <a:moveTo>
                    <a:pt x="0" y="1"/>
                  </a:moveTo>
                  <a:lnTo>
                    <a:pt x="0" y="14919"/>
                  </a:lnTo>
                  <a:lnTo>
                    <a:pt x="12347" y="14919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649945" y="3761460"/>
              <a:ext cx="262872" cy="26445"/>
            </a:xfrm>
            <a:custGeom>
              <a:avLst/>
              <a:gdLst/>
              <a:ahLst/>
              <a:cxnLst/>
              <a:rect l="l" t="t" r="r" b="b"/>
              <a:pathLst>
                <a:path w="7823" h="787" extrusionOk="0">
                  <a:moveTo>
                    <a:pt x="0" y="0"/>
                  </a:moveTo>
                  <a:lnTo>
                    <a:pt x="0" y="786"/>
                  </a:lnTo>
                  <a:lnTo>
                    <a:pt x="7823" y="786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649945" y="3832665"/>
              <a:ext cx="327692" cy="27655"/>
            </a:xfrm>
            <a:custGeom>
              <a:avLst/>
              <a:gdLst/>
              <a:ahLst/>
              <a:cxnLst/>
              <a:rect l="l" t="t" r="r" b="b"/>
              <a:pathLst>
                <a:path w="9752" h="823" extrusionOk="0">
                  <a:moveTo>
                    <a:pt x="0" y="1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649945" y="3903468"/>
              <a:ext cx="327692" cy="27655"/>
            </a:xfrm>
            <a:custGeom>
              <a:avLst/>
              <a:gdLst/>
              <a:ahLst/>
              <a:cxnLst/>
              <a:rect l="l" t="t" r="r" b="b"/>
              <a:pathLst>
                <a:path w="9752" h="823" extrusionOk="0">
                  <a:moveTo>
                    <a:pt x="0" y="1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649945" y="3974707"/>
              <a:ext cx="327692" cy="27621"/>
            </a:xfrm>
            <a:custGeom>
              <a:avLst/>
              <a:gdLst/>
              <a:ahLst/>
              <a:cxnLst/>
              <a:rect l="l" t="t" r="r" b="b"/>
              <a:pathLst>
                <a:path w="9752" h="822" extrusionOk="0">
                  <a:moveTo>
                    <a:pt x="0" y="0"/>
                  </a:moveTo>
                  <a:lnTo>
                    <a:pt x="0" y="822"/>
                  </a:lnTo>
                  <a:lnTo>
                    <a:pt x="9752" y="822"/>
                  </a:lnTo>
                  <a:lnTo>
                    <a:pt x="9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539524" y="3971515"/>
              <a:ext cx="544529" cy="335689"/>
            </a:xfrm>
            <a:custGeom>
              <a:avLst/>
              <a:gdLst/>
              <a:ahLst/>
              <a:cxnLst/>
              <a:rect l="l" t="t" r="r" b="b"/>
              <a:pathLst>
                <a:path w="16205" h="9990" extrusionOk="0">
                  <a:moveTo>
                    <a:pt x="0" y="0"/>
                  </a:moveTo>
                  <a:lnTo>
                    <a:pt x="0" y="9989"/>
                  </a:lnTo>
                  <a:lnTo>
                    <a:pt x="16205" y="9989"/>
                  </a:lnTo>
                  <a:lnTo>
                    <a:pt x="16205" y="0"/>
                  </a:lnTo>
                  <a:lnTo>
                    <a:pt x="8097" y="50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539524" y="4140741"/>
              <a:ext cx="544529" cy="166467"/>
            </a:xfrm>
            <a:custGeom>
              <a:avLst/>
              <a:gdLst/>
              <a:ahLst/>
              <a:cxnLst/>
              <a:rect l="l" t="t" r="r" b="b"/>
              <a:pathLst>
                <a:path w="16205" h="4954" extrusionOk="0">
                  <a:moveTo>
                    <a:pt x="8037" y="0"/>
                  </a:moveTo>
                  <a:lnTo>
                    <a:pt x="0" y="4953"/>
                  </a:lnTo>
                  <a:lnTo>
                    <a:pt x="16205" y="4953"/>
                  </a:lnTo>
                  <a:lnTo>
                    <a:pt x="8168" y="0"/>
                  </a:lnTo>
                  <a:lnTo>
                    <a:pt x="8097" y="48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539524" y="3971515"/>
              <a:ext cx="544529" cy="335689"/>
            </a:xfrm>
            <a:custGeom>
              <a:avLst/>
              <a:gdLst/>
              <a:ahLst/>
              <a:cxnLst/>
              <a:rect l="l" t="t" r="r" b="b"/>
              <a:pathLst>
                <a:path w="16205" h="9990" extrusionOk="0">
                  <a:moveTo>
                    <a:pt x="16205" y="0"/>
                  </a:moveTo>
                  <a:lnTo>
                    <a:pt x="14919" y="8418"/>
                  </a:lnTo>
                  <a:lnTo>
                    <a:pt x="0" y="9989"/>
                  </a:lnTo>
                  <a:lnTo>
                    <a:pt x="16205" y="9989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558711" y="4012712"/>
              <a:ext cx="156890" cy="188073"/>
            </a:xfrm>
            <a:custGeom>
              <a:avLst/>
              <a:gdLst/>
              <a:ahLst/>
              <a:cxnLst/>
              <a:rect l="l" t="t" r="r" b="b"/>
              <a:pathLst>
                <a:path w="4669" h="5597" extrusionOk="0">
                  <a:moveTo>
                    <a:pt x="1" y="0"/>
                  </a:moveTo>
                  <a:lnTo>
                    <a:pt x="1" y="5596"/>
                  </a:lnTo>
                  <a:lnTo>
                    <a:pt x="1072" y="2084"/>
                  </a:lnTo>
                  <a:lnTo>
                    <a:pt x="4668" y="2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795582" y="4147966"/>
              <a:ext cx="358102" cy="439689"/>
            </a:xfrm>
            <a:custGeom>
              <a:avLst/>
              <a:gdLst/>
              <a:ahLst/>
              <a:cxnLst/>
              <a:rect l="l" t="t" r="r" b="b"/>
              <a:pathLst>
                <a:path w="10657" h="13085" extrusionOk="0">
                  <a:moveTo>
                    <a:pt x="8419" y="857"/>
                  </a:moveTo>
                  <a:cubicBezTo>
                    <a:pt x="8598" y="857"/>
                    <a:pt x="8778" y="911"/>
                    <a:pt x="8930" y="1024"/>
                  </a:cubicBezTo>
                  <a:cubicBezTo>
                    <a:pt x="9299" y="1297"/>
                    <a:pt x="9382" y="1833"/>
                    <a:pt x="9097" y="2214"/>
                  </a:cubicBezTo>
                  <a:cubicBezTo>
                    <a:pt x="8929" y="2430"/>
                    <a:pt x="8676" y="2544"/>
                    <a:pt x="8421" y="2544"/>
                  </a:cubicBezTo>
                  <a:cubicBezTo>
                    <a:pt x="8241" y="2544"/>
                    <a:pt x="8059" y="2487"/>
                    <a:pt x="7906" y="2369"/>
                  </a:cubicBezTo>
                  <a:cubicBezTo>
                    <a:pt x="7537" y="2095"/>
                    <a:pt x="7454" y="1559"/>
                    <a:pt x="7739" y="1178"/>
                  </a:cubicBezTo>
                  <a:cubicBezTo>
                    <a:pt x="7908" y="968"/>
                    <a:pt x="8163" y="857"/>
                    <a:pt x="8419" y="857"/>
                  </a:cubicBezTo>
                  <a:close/>
                  <a:moveTo>
                    <a:pt x="7771" y="1"/>
                  </a:moveTo>
                  <a:cubicBezTo>
                    <a:pt x="6998" y="1"/>
                    <a:pt x="6235" y="353"/>
                    <a:pt x="5727" y="1024"/>
                  </a:cubicBezTo>
                  <a:cubicBezTo>
                    <a:pt x="5049" y="1940"/>
                    <a:pt x="5060" y="3179"/>
                    <a:pt x="5715" y="4060"/>
                  </a:cubicBezTo>
                  <a:lnTo>
                    <a:pt x="0" y="11656"/>
                  </a:lnTo>
                  <a:lnTo>
                    <a:pt x="1191" y="12549"/>
                  </a:lnTo>
                  <a:lnTo>
                    <a:pt x="1715" y="11870"/>
                  </a:lnTo>
                  <a:lnTo>
                    <a:pt x="3334" y="13085"/>
                  </a:lnTo>
                  <a:lnTo>
                    <a:pt x="4060" y="12120"/>
                  </a:lnTo>
                  <a:lnTo>
                    <a:pt x="2441" y="10906"/>
                  </a:lnTo>
                  <a:lnTo>
                    <a:pt x="3036" y="10096"/>
                  </a:lnTo>
                  <a:lnTo>
                    <a:pt x="4179" y="10953"/>
                  </a:lnTo>
                  <a:lnTo>
                    <a:pt x="4977" y="9906"/>
                  </a:lnTo>
                  <a:lnTo>
                    <a:pt x="3822" y="9036"/>
                  </a:lnTo>
                  <a:lnTo>
                    <a:pt x="6906" y="4953"/>
                  </a:lnTo>
                  <a:cubicBezTo>
                    <a:pt x="7182" y="5052"/>
                    <a:pt x="7470" y="5101"/>
                    <a:pt x="7757" y="5101"/>
                  </a:cubicBezTo>
                  <a:cubicBezTo>
                    <a:pt x="8535" y="5101"/>
                    <a:pt x="9307" y="4745"/>
                    <a:pt x="9811" y="4084"/>
                  </a:cubicBezTo>
                  <a:cubicBezTo>
                    <a:pt x="10656" y="2952"/>
                    <a:pt x="10430" y="1357"/>
                    <a:pt x="9299" y="512"/>
                  </a:cubicBezTo>
                  <a:cubicBezTo>
                    <a:pt x="8838" y="167"/>
                    <a:pt x="8303" y="1"/>
                    <a:pt x="7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911615" y="4190340"/>
              <a:ext cx="236058" cy="262100"/>
            </a:xfrm>
            <a:custGeom>
              <a:avLst/>
              <a:gdLst/>
              <a:ahLst/>
              <a:cxnLst/>
              <a:rect l="l" t="t" r="r" b="b"/>
              <a:pathLst>
                <a:path w="7025" h="7800" extrusionOk="0">
                  <a:moveTo>
                    <a:pt x="6501" y="1"/>
                  </a:moveTo>
                  <a:lnTo>
                    <a:pt x="6501" y="1"/>
                  </a:lnTo>
                  <a:cubicBezTo>
                    <a:pt x="6763" y="751"/>
                    <a:pt x="6644" y="1632"/>
                    <a:pt x="6120" y="2334"/>
                  </a:cubicBezTo>
                  <a:cubicBezTo>
                    <a:pt x="5620" y="2998"/>
                    <a:pt x="4858" y="3344"/>
                    <a:pt x="4087" y="3344"/>
                  </a:cubicBezTo>
                  <a:cubicBezTo>
                    <a:pt x="3793" y="3344"/>
                    <a:pt x="3497" y="3293"/>
                    <a:pt x="3215" y="3192"/>
                  </a:cubicBezTo>
                  <a:lnTo>
                    <a:pt x="0" y="7502"/>
                  </a:lnTo>
                  <a:lnTo>
                    <a:pt x="393" y="7799"/>
                  </a:lnTo>
                  <a:lnTo>
                    <a:pt x="3453" y="3704"/>
                  </a:lnTo>
                  <a:cubicBezTo>
                    <a:pt x="3729" y="3803"/>
                    <a:pt x="4017" y="3851"/>
                    <a:pt x="4304" y="3851"/>
                  </a:cubicBezTo>
                  <a:cubicBezTo>
                    <a:pt x="5082" y="3851"/>
                    <a:pt x="5854" y="3495"/>
                    <a:pt x="6358" y="2834"/>
                  </a:cubicBezTo>
                  <a:cubicBezTo>
                    <a:pt x="7001" y="1989"/>
                    <a:pt x="7025" y="858"/>
                    <a:pt x="6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864806" y="4470794"/>
              <a:ext cx="98455" cy="46069"/>
            </a:xfrm>
            <a:custGeom>
              <a:avLst/>
              <a:gdLst/>
              <a:ahLst/>
              <a:cxnLst/>
              <a:rect l="l" t="t" r="r" b="b"/>
              <a:pathLst>
                <a:path w="2930" h="1371" extrusionOk="0">
                  <a:moveTo>
                    <a:pt x="750" y="1"/>
                  </a:moveTo>
                  <a:lnTo>
                    <a:pt x="0" y="1001"/>
                  </a:lnTo>
                  <a:lnTo>
                    <a:pt x="381" y="1299"/>
                  </a:lnTo>
                  <a:lnTo>
                    <a:pt x="976" y="501"/>
                  </a:lnTo>
                  <a:lnTo>
                    <a:pt x="2119" y="1370"/>
                  </a:lnTo>
                  <a:lnTo>
                    <a:pt x="2929" y="311"/>
                  </a:lnTo>
                  <a:lnTo>
                    <a:pt x="2524" y="13"/>
                  </a:lnTo>
                  <a:lnTo>
                    <a:pt x="1905" y="858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795582" y="4530440"/>
              <a:ext cx="136460" cy="58032"/>
            </a:xfrm>
            <a:custGeom>
              <a:avLst/>
              <a:gdLst/>
              <a:ahLst/>
              <a:cxnLst/>
              <a:rect l="l" t="t" r="r" b="b"/>
              <a:pathLst>
                <a:path w="4061" h="1727" extrusionOk="0">
                  <a:moveTo>
                    <a:pt x="1477" y="0"/>
                  </a:moveTo>
                  <a:lnTo>
                    <a:pt x="953" y="691"/>
                  </a:lnTo>
                  <a:lnTo>
                    <a:pt x="155" y="83"/>
                  </a:lnTo>
                  <a:lnTo>
                    <a:pt x="0" y="298"/>
                  </a:lnTo>
                  <a:lnTo>
                    <a:pt x="1191" y="1191"/>
                  </a:lnTo>
                  <a:lnTo>
                    <a:pt x="1715" y="500"/>
                  </a:lnTo>
                  <a:lnTo>
                    <a:pt x="3334" y="1726"/>
                  </a:lnTo>
                  <a:lnTo>
                    <a:pt x="4060" y="738"/>
                  </a:lnTo>
                  <a:lnTo>
                    <a:pt x="3679" y="452"/>
                  </a:lnTo>
                  <a:lnTo>
                    <a:pt x="3096" y="1214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944816" y="4147462"/>
              <a:ext cx="219256" cy="487001"/>
            </a:xfrm>
            <a:custGeom>
              <a:avLst/>
              <a:gdLst/>
              <a:ahLst/>
              <a:cxnLst/>
              <a:rect l="l" t="t" r="r" b="b"/>
              <a:pathLst>
                <a:path w="6525" h="14493" extrusionOk="0">
                  <a:moveTo>
                    <a:pt x="3960" y="666"/>
                  </a:moveTo>
                  <a:cubicBezTo>
                    <a:pt x="4032" y="666"/>
                    <a:pt x="4106" y="675"/>
                    <a:pt x="4179" y="693"/>
                  </a:cubicBezTo>
                  <a:cubicBezTo>
                    <a:pt x="4644" y="812"/>
                    <a:pt x="4918" y="1277"/>
                    <a:pt x="4799" y="1729"/>
                  </a:cubicBezTo>
                  <a:cubicBezTo>
                    <a:pt x="4698" y="2122"/>
                    <a:pt x="4358" y="2387"/>
                    <a:pt x="3975" y="2387"/>
                  </a:cubicBezTo>
                  <a:cubicBezTo>
                    <a:pt x="3905" y="2387"/>
                    <a:pt x="3834" y="2378"/>
                    <a:pt x="3763" y="2360"/>
                  </a:cubicBezTo>
                  <a:cubicBezTo>
                    <a:pt x="3298" y="2241"/>
                    <a:pt x="3013" y="1777"/>
                    <a:pt x="3132" y="1312"/>
                  </a:cubicBezTo>
                  <a:cubicBezTo>
                    <a:pt x="3222" y="921"/>
                    <a:pt x="3574" y="666"/>
                    <a:pt x="3960" y="666"/>
                  </a:cubicBezTo>
                  <a:close/>
                  <a:moveTo>
                    <a:pt x="3708" y="1"/>
                  </a:moveTo>
                  <a:cubicBezTo>
                    <a:pt x="2550" y="1"/>
                    <a:pt x="1497" y="778"/>
                    <a:pt x="1203" y="1943"/>
                  </a:cubicBezTo>
                  <a:cubicBezTo>
                    <a:pt x="917" y="3075"/>
                    <a:pt x="1429" y="4206"/>
                    <a:pt x="2358" y="4777"/>
                  </a:cubicBezTo>
                  <a:lnTo>
                    <a:pt x="0" y="14112"/>
                  </a:lnTo>
                  <a:lnTo>
                    <a:pt x="1453" y="14493"/>
                  </a:lnTo>
                  <a:lnTo>
                    <a:pt x="1667" y="13635"/>
                  </a:lnTo>
                  <a:lnTo>
                    <a:pt x="3656" y="14147"/>
                  </a:lnTo>
                  <a:lnTo>
                    <a:pt x="3965" y="12945"/>
                  </a:lnTo>
                  <a:lnTo>
                    <a:pt x="1977" y="12433"/>
                  </a:lnTo>
                  <a:lnTo>
                    <a:pt x="2227" y="11457"/>
                  </a:lnTo>
                  <a:lnTo>
                    <a:pt x="3644" y="11814"/>
                  </a:lnTo>
                  <a:lnTo>
                    <a:pt x="3965" y="10516"/>
                  </a:lnTo>
                  <a:lnTo>
                    <a:pt x="2560" y="10159"/>
                  </a:lnTo>
                  <a:lnTo>
                    <a:pt x="3822" y="5134"/>
                  </a:lnTo>
                  <a:cubicBezTo>
                    <a:pt x="4918" y="5075"/>
                    <a:pt x="5906" y="4325"/>
                    <a:pt x="6192" y="3206"/>
                  </a:cubicBezTo>
                  <a:cubicBezTo>
                    <a:pt x="6525" y="1824"/>
                    <a:pt x="5692" y="419"/>
                    <a:pt x="4322" y="74"/>
                  </a:cubicBezTo>
                  <a:cubicBezTo>
                    <a:pt x="4117" y="25"/>
                    <a:pt x="3911" y="1"/>
                    <a:pt x="3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3014812" y="4163928"/>
              <a:ext cx="146877" cy="324903"/>
            </a:xfrm>
            <a:custGeom>
              <a:avLst/>
              <a:gdLst/>
              <a:ahLst/>
              <a:cxnLst/>
              <a:rect l="l" t="t" r="r" b="b"/>
              <a:pathLst>
                <a:path w="4371" h="9669" extrusionOk="0">
                  <a:moveTo>
                    <a:pt x="3132" y="1"/>
                  </a:moveTo>
                  <a:lnTo>
                    <a:pt x="3132" y="1"/>
                  </a:lnTo>
                  <a:cubicBezTo>
                    <a:pt x="3668" y="632"/>
                    <a:pt x="3906" y="1501"/>
                    <a:pt x="3704" y="2346"/>
                  </a:cubicBezTo>
                  <a:cubicBezTo>
                    <a:pt x="3418" y="3466"/>
                    <a:pt x="2442" y="4240"/>
                    <a:pt x="1334" y="4275"/>
                  </a:cubicBezTo>
                  <a:lnTo>
                    <a:pt x="1" y="9550"/>
                  </a:lnTo>
                  <a:lnTo>
                    <a:pt x="477" y="9669"/>
                  </a:lnTo>
                  <a:lnTo>
                    <a:pt x="1739" y="4644"/>
                  </a:lnTo>
                  <a:cubicBezTo>
                    <a:pt x="2835" y="4585"/>
                    <a:pt x="3823" y="3835"/>
                    <a:pt x="4109" y="2716"/>
                  </a:cubicBezTo>
                  <a:cubicBezTo>
                    <a:pt x="4371" y="1668"/>
                    <a:pt x="3954" y="596"/>
                    <a:pt x="3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995221" y="4497206"/>
              <a:ext cx="82461" cy="68045"/>
            </a:xfrm>
            <a:custGeom>
              <a:avLst/>
              <a:gdLst/>
              <a:ahLst/>
              <a:cxnLst/>
              <a:rect l="l" t="t" r="r" b="b"/>
              <a:pathLst>
                <a:path w="2454" h="2025" extrusionOk="0">
                  <a:moveTo>
                    <a:pt x="1977" y="1"/>
                  </a:moveTo>
                  <a:lnTo>
                    <a:pt x="1727" y="1025"/>
                  </a:lnTo>
                  <a:lnTo>
                    <a:pt x="310" y="668"/>
                  </a:lnTo>
                  <a:lnTo>
                    <a:pt x="1" y="1906"/>
                  </a:lnTo>
                  <a:lnTo>
                    <a:pt x="477" y="2025"/>
                  </a:lnTo>
                  <a:lnTo>
                    <a:pt x="727" y="1060"/>
                  </a:lnTo>
                  <a:lnTo>
                    <a:pt x="2132" y="1418"/>
                  </a:lnTo>
                  <a:lnTo>
                    <a:pt x="2453" y="120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944816" y="4578426"/>
              <a:ext cx="133268" cy="56049"/>
            </a:xfrm>
            <a:custGeom>
              <a:avLst/>
              <a:gdLst/>
              <a:ahLst/>
              <a:cxnLst/>
              <a:rect l="l" t="t" r="r" b="b"/>
              <a:pathLst>
                <a:path w="3966" h="1668" extrusionOk="0">
                  <a:moveTo>
                    <a:pt x="3489" y="1"/>
                  </a:moveTo>
                  <a:lnTo>
                    <a:pt x="3251" y="929"/>
                  </a:lnTo>
                  <a:lnTo>
                    <a:pt x="1262" y="441"/>
                  </a:lnTo>
                  <a:lnTo>
                    <a:pt x="1048" y="1275"/>
                  </a:lnTo>
                  <a:lnTo>
                    <a:pt x="72" y="1037"/>
                  </a:lnTo>
                  <a:lnTo>
                    <a:pt x="0" y="1287"/>
                  </a:lnTo>
                  <a:lnTo>
                    <a:pt x="1465" y="1668"/>
                  </a:lnTo>
                  <a:lnTo>
                    <a:pt x="1679" y="810"/>
                  </a:lnTo>
                  <a:lnTo>
                    <a:pt x="3667" y="1322"/>
                  </a:lnTo>
                  <a:lnTo>
                    <a:pt x="3965" y="120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995221" y="4154586"/>
              <a:ext cx="114450" cy="89013"/>
            </a:xfrm>
            <a:custGeom>
              <a:avLst/>
              <a:gdLst/>
              <a:ahLst/>
              <a:cxnLst/>
              <a:rect l="l" t="t" r="r" b="b"/>
              <a:pathLst>
                <a:path w="3406" h="2649" extrusionOk="0">
                  <a:moveTo>
                    <a:pt x="2158" y="0"/>
                  </a:moveTo>
                  <a:cubicBezTo>
                    <a:pt x="1201" y="0"/>
                    <a:pt x="326" y="644"/>
                    <a:pt x="84" y="1612"/>
                  </a:cubicBezTo>
                  <a:cubicBezTo>
                    <a:pt x="1" y="1970"/>
                    <a:pt x="1" y="2327"/>
                    <a:pt x="84" y="2648"/>
                  </a:cubicBezTo>
                  <a:lnTo>
                    <a:pt x="132" y="2434"/>
                  </a:lnTo>
                  <a:cubicBezTo>
                    <a:pt x="439" y="1172"/>
                    <a:pt x="1568" y="344"/>
                    <a:pt x="2804" y="344"/>
                  </a:cubicBezTo>
                  <a:cubicBezTo>
                    <a:pt x="3003" y="344"/>
                    <a:pt x="3204" y="365"/>
                    <a:pt x="3406" y="410"/>
                  </a:cubicBezTo>
                  <a:cubicBezTo>
                    <a:pt x="3203" y="255"/>
                    <a:pt x="2941" y="124"/>
                    <a:pt x="2679" y="65"/>
                  </a:cubicBezTo>
                  <a:cubicBezTo>
                    <a:pt x="2505" y="21"/>
                    <a:pt x="2330" y="0"/>
                    <a:pt x="2158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3035243" y="4100921"/>
              <a:ext cx="124430" cy="104941"/>
            </a:xfrm>
            <a:custGeom>
              <a:avLst/>
              <a:gdLst/>
              <a:ahLst/>
              <a:cxnLst/>
              <a:rect l="l" t="t" r="r" b="b"/>
              <a:pathLst>
                <a:path w="3703" h="3123" extrusionOk="0">
                  <a:moveTo>
                    <a:pt x="1883" y="0"/>
                  </a:moveTo>
                  <a:cubicBezTo>
                    <a:pt x="1793" y="0"/>
                    <a:pt x="1701" y="6"/>
                    <a:pt x="1608" y="19"/>
                  </a:cubicBezTo>
                  <a:cubicBezTo>
                    <a:pt x="726" y="126"/>
                    <a:pt x="72" y="769"/>
                    <a:pt x="0" y="1495"/>
                  </a:cubicBezTo>
                  <a:cubicBezTo>
                    <a:pt x="60" y="1483"/>
                    <a:pt x="179" y="1447"/>
                    <a:pt x="286" y="1435"/>
                  </a:cubicBezTo>
                  <a:cubicBezTo>
                    <a:pt x="381" y="876"/>
                    <a:pt x="917" y="376"/>
                    <a:pt x="1631" y="292"/>
                  </a:cubicBezTo>
                  <a:cubicBezTo>
                    <a:pt x="1712" y="282"/>
                    <a:pt x="1792" y="277"/>
                    <a:pt x="1871" y="277"/>
                  </a:cubicBezTo>
                  <a:cubicBezTo>
                    <a:pt x="2622" y="277"/>
                    <a:pt x="3236" y="729"/>
                    <a:pt x="3322" y="1376"/>
                  </a:cubicBezTo>
                  <a:cubicBezTo>
                    <a:pt x="3405" y="2078"/>
                    <a:pt x="2798" y="2733"/>
                    <a:pt x="1953" y="2828"/>
                  </a:cubicBezTo>
                  <a:cubicBezTo>
                    <a:pt x="1868" y="2839"/>
                    <a:pt x="1783" y="2844"/>
                    <a:pt x="1700" y="2844"/>
                  </a:cubicBezTo>
                  <a:cubicBezTo>
                    <a:pt x="1318" y="2844"/>
                    <a:pt x="962" y="2732"/>
                    <a:pt x="679" y="2507"/>
                  </a:cubicBezTo>
                  <a:cubicBezTo>
                    <a:pt x="595" y="2555"/>
                    <a:pt x="536" y="2638"/>
                    <a:pt x="524" y="2733"/>
                  </a:cubicBezTo>
                  <a:lnTo>
                    <a:pt x="524" y="2745"/>
                  </a:lnTo>
                  <a:cubicBezTo>
                    <a:pt x="834" y="2997"/>
                    <a:pt x="1245" y="3122"/>
                    <a:pt x="1676" y="3122"/>
                  </a:cubicBezTo>
                  <a:cubicBezTo>
                    <a:pt x="1776" y="3122"/>
                    <a:pt x="1876" y="3116"/>
                    <a:pt x="1977" y="3102"/>
                  </a:cubicBezTo>
                  <a:cubicBezTo>
                    <a:pt x="2977" y="2971"/>
                    <a:pt x="3703" y="2185"/>
                    <a:pt x="3596" y="1328"/>
                  </a:cubicBezTo>
                  <a:cubicBezTo>
                    <a:pt x="3509" y="562"/>
                    <a:pt x="2767" y="0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4" name="Google Shape;3604;p39"/>
          <p:cNvGrpSpPr/>
          <p:nvPr/>
        </p:nvGrpSpPr>
        <p:grpSpPr>
          <a:xfrm>
            <a:off x="3017870" y="2511177"/>
            <a:ext cx="507744" cy="632177"/>
            <a:chOff x="3017870" y="2511177"/>
            <a:chExt cx="507744" cy="632177"/>
          </a:xfrm>
        </p:grpSpPr>
        <p:sp>
          <p:nvSpPr>
            <p:cNvPr id="3605" name="Google Shape;3605;p39"/>
            <p:cNvSpPr/>
            <p:nvPr/>
          </p:nvSpPr>
          <p:spPr>
            <a:xfrm>
              <a:off x="3047072" y="2511177"/>
              <a:ext cx="389319" cy="470536"/>
            </a:xfrm>
            <a:custGeom>
              <a:avLst/>
              <a:gdLst/>
              <a:ahLst/>
              <a:cxnLst/>
              <a:rect l="l" t="t" r="r" b="b"/>
              <a:pathLst>
                <a:path w="11586" h="14003" extrusionOk="0">
                  <a:moveTo>
                    <a:pt x="1" y="0"/>
                  </a:moveTo>
                  <a:lnTo>
                    <a:pt x="1" y="14002"/>
                  </a:lnTo>
                  <a:lnTo>
                    <a:pt x="11586" y="14002"/>
                  </a:lnTo>
                  <a:lnTo>
                    <a:pt x="115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3090286" y="2565178"/>
              <a:ext cx="246878" cy="24429"/>
            </a:xfrm>
            <a:custGeom>
              <a:avLst/>
              <a:gdLst/>
              <a:ahLst/>
              <a:cxnLst/>
              <a:rect l="l" t="t" r="r" b="b"/>
              <a:pathLst>
                <a:path w="7347" h="727" extrusionOk="0">
                  <a:moveTo>
                    <a:pt x="1" y="1"/>
                  </a:moveTo>
                  <a:lnTo>
                    <a:pt x="1" y="727"/>
                  </a:lnTo>
                  <a:lnTo>
                    <a:pt x="7347" y="727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3090286" y="2632385"/>
              <a:ext cx="307698" cy="26042"/>
            </a:xfrm>
            <a:custGeom>
              <a:avLst/>
              <a:gdLst/>
              <a:ahLst/>
              <a:cxnLst/>
              <a:rect l="l" t="t" r="r" b="b"/>
              <a:pathLst>
                <a:path w="9157" h="775" extrusionOk="0">
                  <a:moveTo>
                    <a:pt x="1" y="1"/>
                  </a:moveTo>
                  <a:lnTo>
                    <a:pt x="1" y="775"/>
                  </a:lnTo>
                  <a:lnTo>
                    <a:pt x="9157" y="77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3090286" y="2698819"/>
              <a:ext cx="307698" cy="26042"/>
            </a:xfrm>
            <a:custGeom>
              <a:avLst/>
              <a:gdLst/>
              <a:ahLst/>
              <a:cxnLst/>
              <a:rect l="l" t="t" r="r" b="b"/>
              <a:pathLst>
                <a:path w="9157" h="775" extrusionOk="0">
                  <a:moveTo>
                    <a:pt x="1" y="0"/>
                  </a:moveTo>
                  <a:lnTo>
                    <a:pt x="1" y="774"/>
                  </a:lnTo>
                  <a:lnTo>
                    <a:pt x="9157" y="774"/>
                  </a:lnTo>
                  <a:lnTo>
                    <a:pt x="9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3090286" y="2765622"/>
              <a:ext cx="307698" cy="26042"/>
            </a:xfrm>
            <a:custGeom>
              <a:avLst/>
              <a:gdLst/>
              <a:ahLst/>
              <a:cxnLst/>
              <a:rect l="l" t="t" r="r" b="b"/>
              <a:pathLst>
                <a:path w="9157" h="775" extrusionOk="0">
                  <a:moveTo>
                    <a:pt x="1" y="1"/>
                  </a:moveTo>
                  <a:lnTo>
                    <a:pt x="1" y="775"/>
                  </a:lnTo>
                  <a:lnTo>
                    <a:pt x="9157" y="775"/>
                  </a:lnTo>
                  <a:lnTo>
                    <a:pt x="9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3017870" y="2777216"/>
              <a:ext cx="448123" cy="318921"/>
            </a:xfrm>
            <a:custGeom>
              <a:avLst/>
              <a:gdLst/>
              <a:ahLst/>
              <a:cxnLst/>
              <a:rect l="l" t="t" r="r" b="b"/>
              <a:pathLst>
                <a:path w="13336" h="9491" extrusionOk="0">
                  <a:moveTo>
                    <a:pt x="1" y="1"/>
                  </a:moveTo>
                  <a:lnTo>
                    <a:pt x="1" y="9490"/>
                  </a:lnTo>
                  <a:lnTo>
                    <a:pt x="13336" y="9490"/>
                  </a:lnTo>
                  <a:lnTo>
                    <a:pt x="13336" y="2346"/>
                  </a:lnTo>
                  <a:lnTo>
                    <a:pt x="7633" y="2346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3017870" y="2856049"/>
              <a:ext cx="448123" cy="240090"/>
            </a:xfrm>
            <a:custGeom>
              <a:avLst/>
              <a:gdLst/>
              <a:ahLst/>
              <a:cxnLst/>
              <a:rect l="l" t="t" r="r" b="b"/>
              <a:pathLst>
                <a:path w="13336" h="7145" extrusionOk="0">
                  <a:moveTo>
                    <a:pt x="13336" y="0"/>
                  </a:moveTo>
                  <a:lnTo>
                    <a:pt x="12490" y="6037"/>
                  </a:lnTo>
                  <a:lnTo>
                    <a:pt x="1" y="7144"/>
                  </a:lnTo>
                  <a:lnTo>
                    <a:pt x="13336" y="7144"/>
                  </a:lnTo>
                  <a:lnTo>
                    <a:pt x="13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3043073" y="2802049"/>
              <a:ext cx="114853" cy="100438"/>
            </a:xfrm>
            <a:custGeom>
              <a:avLst/>
              <a:gdLst/>
              <a:ahLst/>
              <a:cxnLst/>
              <a:rect l="l" t="t" r="r" b="b"/>
              <a:pathLst>
                <a:path w="3418" h="2989" extrusionOk="0">
                  <a:moveTo>
                    <a:pt x="1" y="0"/>
                  </a:moveTo>
                  <a:lnTo>
                    <a:pt x="1" y="2989"/>
                  </a:lnTo>
                  <a:lnTo>
                    <a:pt x="608" y="786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3355955" y="3000880"/>
              <a:ext cx="169659" cy="142071"/>
            </a:xfrm>
            <a:custGeom>
              <a:avLst/>
              <a:gdLst/>
              <a:ahLst/>
              <a:cxnLst/>
              <a:rect l="l" t="t" r="r" b="b"/>
              <a:pathLst>
                <a:path w="5049" h="4228" extrusionOk="0">
                  <a:moveTo>
                    <a:pt x="548" y="1"/>
                  </a:moveTo>
                  <a:cubicBezTo>
                    <a:pt x="239" y="1"/>
                    <a:pt x="1" y="251"/>
                    <a:pt x="1" y="548"/>
                  </a:cubicBezTo>
                  <a:lnTo>
                    <a:pt x="1" y="3680"/>
                  </a:lnTo>
                  <a:cubicBezTo>
                    <a:pt x="1" y="3989"/>
                    <a:pt x="251" y="4227"/>
                    <a:pt x="548" y="4227"/>
                  </a:cubicBezTo>
                  <a:lnTo>
                    <a:pt x="4501" y="4227"/>
                  </a:lnTo>
                  <a:cubicBezTo>
                    <a:pt x="4811" y="4227"/>
                    <a:pt x="5049" y="3977"/>
                    <a:pt x="5049" y="3680"/>
                  </a:cubicBezTo>
                  <a:lnTo>
                    <a:pt x="5049" y="548"/>
                  </a:lnTo>
                  <a:cubicBezTo>
                    <a:pt x="5049" y="251"/>
                    <a:pt x="4799" y="1"/>
                    <a:pt x="4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3356358" y="3002493"/>
              <a:ext cx="169256" cy="140862"/>
            </a:xfrm>
            <a:custGeom>
              <a:avLst/>
              <a:gdLst/>
              <a:ahLst/>
              <a:cxnLst/>
              <a:rect l="l" t="t" r="r" b="b"/>
              <a:pathLst>
                <a:path w="5037" h="4192" extrusionOk="0">
                  <a:moveTo>
                    <a:pt x="4680" y="0"/>
                  </a:moveTo>
                  <a:lnTo>
                    <a:pt x="4680" y="0"/>
                  </a:lnTo>
                  <a:cubicBezTo>
                    <a:pt x="4691" y="24"/>
                    <a:pt x="4691" y="72"/>
                    <a:pt x="4691" y="119"/>
                  </a:cubicBezTo>
                  <a:lnTo>
                    <a:pt x="4691" y="3239"/>
                  </a:lnTo>
                  <a:cubicBezTo>
                    <a:pt x="4691" y="3560"/>
                    <a:pt x="4441" y="3798"/>
                    <a:pt x="4144" y="3798"/>
                  </a:cubicBezTo>
                  <a:lnTo>
                    <a:pt x="203" y="3798"/>
                  </a:lnTo>
                  <a:cubicBezTo>
                    <a:pt x="119" y="3798"/>
                    <a:pt x="60" y="3774"/>
                    <a:pt x="0" y="3751"/>
                  </a:cubicBezTo>
                  <a:lnTo>
                    <a:pt x="0" y="3751"/>
                  </a:lnTo>
                  <a:cubicBezTo>
                    <a:pt x="60" y="4001"/>
                    <a:pt x="286" y="4191"/>
                    <a:pt x="560" y="4191"/>
                  </a:cubicBezTo>
                  <a:lnTo>
                    <a:pt x="4489" y="4191"/>
                  </a:lnTo>
                  <a:cubicBezTo>
                    <a:pt x="4799" y="4191"/>
                    <a:pt x="5037" y="3941"/>
                    <a:pt x="5037" y="3643"/>
                  </a:cubicBezTo>
                  <a:lnTo>
                    <a:pt x="5037" y="524"/>
                  </a:lnTo>
                  <a:cubicBezTo>
                    <a:pt x="5037" y="262"/>
                    <a:pt x="4882" y="72"/>
                    <a:pt x="4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3380351" y="2936865"/>
              <a:ext cx="121675" cy="124464"/>
            </a:xfrm>
            <a:custGeom>
              <a:avLst/>
              <a:gdLst/>
              <a:ahLst/>
              <a:cxnLst/>
              <a:rect l="l" t="t" r="r" b="b"/>
              <a:pathLst>
                <a:path w="3621" h="3704" extrusionOk="0">
                  <a:moveTo>
                    <a:pt x="2251" y="417"/>
                  </a:moveTo>
                  <a:cubicBezTo>
                    <a:pt x="2763" y="417"/>
                    <a:pt x="3180" y="834"/>
                    <a:pt x="3180" y="1346"/>
                  </a:cubicBezTo>
                  <a:lnTo>
                    <a:pt x="3180" y="3287"/>
                  </a:lnTo>
                  <a:lnTo>
                    <a:pt x="394" y="3287"/>
                  </a:lnTo>
                  <a:lnTo>
                    <a:pt x="394" y="1346"/>
                  </a:lnTo>
                  <a:cubicBezTo>
                    <a:pt x="394" y="834"/>
                    <a:pt x="810" y="417"/>
                    <a:pt x="1310" y="417"/>
                  </a:cubicBezTo>
                  <a:close/>
                  <a:moveTo>
                    <a:pt x="1346" y="1"/>
                  </a:moveTo>
                  <a:cubicBezTo>
                    <a:pt x="596" y="1"/>
                    <a:pt x="1" y="608"/>
                    <a:pt x="1" y="1346"/>
                  </a:cubicBezTo>
                  <a:lnTo>
                    <a:pt x="1" y="3703"/>
                  </a:lnTo>
                  <a:lnTo>
                    <a:pt x="3620" y="3703"/>
                  </a:lnTo>
                  <a:lnTo>
                    <a:pt x="3620" y="1346"/>
                  </a:lnTo>
                  <a:cubicBezTo>
                    <a:pt x="3620" y="596"/>
                    <a:pt x="3013" y="1"/>
                    <a:pt x="2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3419970" y="3038079"/>
              <a:ext cx="42037" cy="67642"/>
            </a:xfrm>
            <a:custGeom>
              <a:avLst/>
              <a:gdLst/>
              <a:ahLst/>
              <a:cxnLst/>
              <a:rect l="l" t="t" r="r" b="b"/>
              <a:pathLst>
                <a:path w="1251" h="2013" extrusionOk="0">
                  <a:moveTo>
                    <a:pt x="632" y="1"/>
                  </a:moveTo>
                  <a:cubicBezTo>
                    <a:pt x="286" y="1"/>
                    <a:pt x="1" y="275"/>
                    <a:pt x="1" y="620"/>
                  </a:cubicBezTo>
                  <a:cubicBezTo>
                    <a:pt x="1" y="858"/>
                    <a:pt x="131" y="1072"/>
                    <a:pt x="334" y="1168"/>
                  </a:cubicBezTo>
                  <a:lnTo>
                    <a:pt x="334" y="1715"/>
                  </a:lnTo>
                  <a:cubicBezTo>
                    <a:pt x="334" y="1882"/>
                    <a:pt x="465" y="2013"/>
                    <a:pt x="632" y="2013"/>
                  </a:cubicBezTo>
                  <a:cubicBezTo>
                    <a:pt x="786" y="2013"/>
                    <a:pt x="929" y="1882"/>
                    <a:pt x="929" y="1715"/>
                  </a:cubicBezTo>
                  <a:lnTo>
                    <a:pt x="929" y="1168"/>
                  </a:lnTo>
                  <a:cubicBezTo>
                    <a:pt x="1120" y="1084"/>
                    <a:pt x="1251" y="870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39"/>
          <p:cNvGrpSpPr/>
          <p:nvPr/>
        </p:nvGrpSpPr>
        <p:grpSpPr>
          <a:xfrm>
            <a:off x="789900" y="3794525"/>
            <a:ext cx="7569063" cy="729300"/>
            <a:chOff x="789900" y="3794525"/>
            <a:chExt cx="7569063" cy="729300"/>
          </a:xfrm>
        </p:grpSpPr>
        <p:sp>
          <p:nvSpPr>
            <p:cNvPr id="3618" name="Google Shape;3618;p39"/>
            <p:cNvSpPr txBox="1"/>
            <p:nvPr/>
          </p:nvSpPr>
          <p:spPr>
            <a:xfrm>
              <a:off x="789900" y="379452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fifth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19" name="Google Shape;3619;p39"/>
            <p:cNvSpPr txBox="1"/>
            <p:nvPr/>
          </p:nvSpPr>
          <p:spPr>
            <a:xfrm>
              <a:off x="7130163" y="379452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</a:t>
              </a: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620" name="Google Shape;3620;p39"/>
          <p:cNvGrpSpPr/>
          <p:nvPr/>
        </p:nvGrpSpPr>
        <p:grpSpPr>
          <a:xfrm>
            <a:off x="789900" y="2443375"/>
            <a:ext cx="7569063" cy="729300"/>
            <a:chOff x="789900" y="2443375"/>
            <a:chExt cx="7569063" cy="729300"/>
          </a:xfrm>
        </p:grpSpPr>
        <p:sp>
          <p:nvSpPr>
            <p:cNvPr id="3621" name="Google Shape;3621;p39"/>
            <p:cNvSpPr txBox="1"/>
            <p:nvPr/>
          </p:nvSpPr>
          <p:spPr>
            <a:xfrm>
              <a:off x="789900" y="244337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is the second planet from the Sun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22" name="Google Shape;3622;p39"/>
            <p:cNvSpPr txBox="1"/>
            <p:nvPr/>
          </p:nvSpPr>
          <p:spPr>
            <a:xfrm>
              <a:off x="7130163" y="2443375"/>
              <a:ext cx="1228800" cy="7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 is </a:t>
              </a:r>
              <a:b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the farthest known planet</a:t>
              </a:r>
              <a:endParaRPr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623" name="Google Shape;3623;p39"/>
          <p:cNvSpPr txBox="1"/>
          <p:nvPr/>
        </p:nvSpPr>
        <p:spPr>
          <a:xfrm>
            <a:off x="3967838" y="1312600"/>
            <a:ext cx="12288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sz="12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624" name="Google Shape;3624;p39"/>
          <p:cNvGrpSpPr/>
          <p:nvPr/>
        </p:nvGrpSpPr>
        <p:grpSpPr>
          <a:xfrm>
            <a:off x="6033379" y="3851542"/>
            <a:ext cx="658591" cy="639656"/>
            <a:chOff x="4671700" y="2748075"/>
            <a:chExt cx="496525" cy="482250"/>
          </a:xfrm>
        </p:grpSpPr>
        <p:sp>
          <p:nvSpPr>
            <p:cNvPr id="3625" name="Google Shape;3625;p39"/>
            <p:cNvSpPr/>
            <p:nvPr/>
          </p:nvSpPr>
          <p:spPr>
            <a:xfrm>
              <a:off x="4671700" y="2748075"/>
              <a:ext cx="282200" cy="481650"/>
            </a:xfrm>
            <a:custGeom>
              <a:avLst/>
              <a:gdLst/>
              <a:ahLst/>
              <a:cxnLst/>
              <a:rect l="l" t="t" r="r" b="b"/>
              <a:pathLst>
                <a:path w="11288" h="19266" extrusionOk="0">
                  <a:moveTo>
                    <a:pt x="965" y="1"/>
                  </a:moveTo>
                  <a:cubicBezTo>
                    <a:pt x="429" y="1"/>
                    <a:pt x="1" y="430"/>
                    <a:pt x="1" y="965"/>
                  </a:cubicBezTo>
                  <a:lnTo>
                    <a:pt x="1" y="18301"/>
                  </a:lnTo>
                  <a:cubicBezTo>
                    <a:pt x="1" y="18837"/>
                    <a:pt x="429" y="19265"/>
                    <a:pt x="965" y="19265"/>
                  </a:cubicBezTo>
                  <a:lnTo>
                    <a:pt x="10311" y="19265"/>
                  </a:lnTo>
                  <a:cubicBezTo>
                    <a:pt x="10847" y="19265"/>
                    <a:pt x="11288" y="18837"/>
                    <a:pt x="11288" y="18301"/>
                  </a:cubicBezTo>
                  <a:lnTo>
                    <a:pt x="11288" y="953"/>
                  </a:lnTo>
                  <a:cubicBezTo>
                    <a:pt x="11288" y="430"/>
                    <a:pt x="10847" y="1"/>
                    <a:pt x="10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4687775" y="2773675"/>
              <a:ext cx="250050" cy="440275"/>
            </a:xfrm>
            <a:custGeom>
              <a:avLst/>
              <a:gdLst/>
              <a:ahLst/>
              <a:cxnLst/>
              <a:rect l="l" t="t" r="r" b="b"/>
              <a:pathLst>
                <a:path w="10002" h="17611" extrusionOk="0">
                  <a:moveTo>
                    <a:pt x="322" y="1"/>
                  </a:moveTo>
                  <a:cubicBezTo>
                    <a:pt x="143" y="1"/>
                    <a:pt x="1" y="144"/>
                    <a:pt x="1" y="322"/>
                  </a:cubicBezTo>
                  <a:lnTo>
                    <a:pt x="1" y="17265"/>
                  </a:lnTo>
                  <a:cubicBezTo>
                    <a:pt x="1" y="17444"/>
                    <a:pt x="143" y="17586"/>
                    <a:pt x="322" y="17586"/>
                  </a:cubicBezTo>
                  <a:lnTo>
                    <a:pt x="322" y="17610"/>
                  </a:lnTo>
                  <a:lnTo>
                    <a:pt x="9668" y="17610"/>
                  </a:lnTo>
                  <a:cubicBezTo>
                    <a:pt x="9847" y="17610"/>
                    <a:pt x="10002" y="17455"/>
                    <a:pt x="10002" y="17277"/>
                  </a:cubicBezTo>
                  <a:lnTo>
                    <a:pt x="10002" y="322"/>
                  </a:lnTo>
                  <a:cubicBezTo>
                    <a:pt x="10002" y="144"/>
                    <a:pt x="9847" y="1"/>
                    <a:pt x="9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4699675" y="2782625"/>
              <a:ext cx="148850" cy="197950"/>
            </a:xfrm>
            <a:custGeom>
              <a:avLst/>
              <a:gdLst/>
              <a:ahLst/>
              <a:cxnLst/>
              <a:rect l="l" t="t" r="r" b="b"/>
              <a:pathLst>
                <a:path w="5954" h="7918" extrusionOk="0">
                  <a:moveTo>
                    <a:pt x="322" y="0"/>
                  </a:moveTo>
                  <a:cubicBezTo>
                    <a:pt x="144" y="0"/>
                    <a:pt x="1" y="143"/>
                    <a:pt x="1" y="322"/>
                  </a:cubicBezTo>
                  <a:lnTo>
                    <a:pt x="1" y="7918"/>
                  </a:lnTo>
                  <a:lnTo>
                    <a:pt x="703" y="1024"/>
                  </a:lnTo>
                  <a:cubicBezTo>
                    <a:pt x="715" y="845"/>
                    <a:pt x="846" y="703"/>
                    <a:pt x="1025" y="703"/>
                  </a:cubicBezTo>
                  <a:lnTo>
                    <a:pt x="5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4778550" y="2757900"/>
              <a:ext cx="85475" cy="7175"/>
            </a:xfrm>
            <a:custGeom>
              <a:avLst/>
              <a:gdLst/>
              <a:ahLst/>
              <a:cxnLst/>
              <a:rect l="l" t="t" r="r" b="b"/>
              <a:pathLst>
                <a:path w="3419" h="287" extrusionOk="0">
                  <a:moveTo>
                    <a:pt x="72" y="1"/>
                  </a:moveTo>
                  <a:cubicBezTo>
                    <a:pt x="25" y="1"/>
                    <a:pt x="1" y="37"/>
                    <a:pt x="1" y="84"/>
                  </a:cubicBezTo>
                  <a:lnTo>
                    <a:pt x="1" y="215"/>
                  </a:lnTo>
                  <a:cubicBezTo>
                    <a:pt x="1" y="263"/>
                    <a:pt x="25" y="287"/>
                    <a:pt x="72" y="287"/>
                  </a:cubicBezTo>
                  <a:lnTo>
                    <a:pt x="3347" y="287"/>
                  </a:lnTo>
                  <a:cubicBezTo>
                    <a:pt x="3394" y="287"/>
                    <a:pt x="3418" y="239"/>
                    <a:pt x="3418" y="215"/>
                  </a:cubicBezTo>
                  <a:lnTo>
                    <a:pt x="3418" y="84"/>
                  </a:lnTo>
                  <a:cubicBezTo>
                    <a:pt x="3418" y="37"/>
                    <a:pt x="3394" y="1"/>
                    <a:pt x="3347" y="1"/>
                  </a:cubicBezTo>
                  <a:close/>
                </a:path>
              </a:pathLst>
            </a:custGeom>
            <a:solidFill>
              <a:srgbClr val="FFF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4761300" y="2756425"/>
              <a:ext cx="9850" cy="9850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6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FFF8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4750575" y="2873400"/>
              <a:ext cx="20275" cy="240825"/>
            </a:xfrm>
            <a:custGeom>
              <a:avLst/>
              <a:gdLst/>
              <a:ahLst/>
              <a:cxnLst/>
              <a:rect l="l" t="t" r="r" b="b"/>
              <a:pathLst>
                <a:path w="811" h="9633" extrusionOk="0">
                  <a:moveTo>
                    <a:pt x="1" y="0"/>
                  </a:moveTo>
                  <a:lnTo>
                    <a:pt x="1" y="9633"/>
                  </a:lnTo>
                  <a:lnTo>
                    <a:pt x="810" y="9633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4671700" y="2748075"/>
              <a:ext cx="282200" cy="482250"/>
            </a:xfrm>
            <a:custGeom>
              <a:avLst/>
              <a:gdLst/>
              <a:ahLst/>
              <a:cxnLst/>
              <a:rect l="l" t="t" r="r" b="b"/>
              <a:pathLst>
                <a:path w="11288" h="19290" extrusionOk="0">
                  <a:moveTo>
                    <a:pt x="10419" y="1"/>
                  </a:moveTo>
                  <a:lnTo>
                    <a:pt x="10419" y="16920"/>
                  </a:lnTo>
                  <a:cubicBezTo>
                    <a:pt x="10419" y="17455"/>
                    <a:pt x="9990" y="17884"/>
                    <a:pt x="9454" y="17884"/>
                  </a:cubicBezTo>
                  <a:lnTo>
                    <a:pt x="1" y="17884"/>
                  </a:lnTo>
                  <a:lnTo>
                    <a:pt x="1" y="18313"/>
                  </a:lnTo>
                  <a:cubicBezTo>
                    <a:pt x="1" y="18849"/>
                    <a:pt x="429" y="19289"/>
                    <a:pt x="965" y="19289"/>
                  </a:cubicBezTo>
                  <a:lnTo>
                    <a:pt x="10311" y="19289"/>
                  </a:lnTo>
                  <a:cubicBezTo>
                    <a:pt x="10847" y="19289"/>
                    <a:pt x="11276" y="18849"/>
                    <a:pt x="11276" y="18313"/>
                  </a:cubicBezTo>
                  <a:lnTo>
                    <a:pt x="11276" y="953"/>
                  </a:lnTo>
                  <a:cubicBezTo>
                    <a:pt x="11288" y="453"/>
                    <a:pt x="10895" y="37"/>
                    <a:pt x="10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4771125" y="2899600"/>
              <a:ext cx="397100" cy="188425"/>
            </a:xfrm>
            <a:custGeom>
              <a:avLst/>
              <a:gdLst/>
              <a:ahLst/>
              <a:cxnLst/>
              <a:rect l="l" t="t" r="r" b="b"/>
              <a:pathLst>
                <a:path w="15884" h="7537" extrusionOk="0">
                  <a:moveTo>
                    <a:pt x="11466" y="0"/>
                  </a:moveTo>
                  <a:cubicBezTo>
                    <a:pt x="10383" y="0"/>
                    <a:pt x="9501" y="881"/>
                    <a:pt x="9501" y="1977"/>
                  </a:cubicBezTo>
                  <a:cubicBezTo>
                    <a:pt x="9501" y="2239"/>
                    <a:pt x="9549" y="2477"/>
                    <a:pt x="9656" y="2715"/>
                  </a:cubicBezTo>
                  <a:lnTo>
                    <a:pt x="0" y="2715"/>
                  </a:lnTo>
                  <a:lnTo>
                    <a:pt x="0" y="4846"/>
                  </a:lnTo>
                  <a:lnTo>
                    <a:pt x="1191" y="4846"/>
                  </a:lnTo>
                  <a:lnTo>
                    <a:pt x="1191" y="6739"/>
                  </a:lnTo>
                  <a:lnTo>
                    <a:pt x="3096" y="6739"/>
                  </a:lnTo>
                  <a:lnTo>
                    <a:pt x="3096" y="4834"/>
                  </a:lnTo>
                  <a:lnTo>
                    <a:pt x="4144" y="4834"/>
                  </a:lnTo>
                  <a:lnTo>
                    <a:pt x="4144" y="7299"/>
                  </a:lnTo>
                  <a:lnTo>
                    <a:pt x="6049" y="7299"/>
                  </a:lnTo>
                  <a:lnTo>
                    <a:pt x="6049" y="4834"/>
                  </a:lnTo>
                  <a:lnTo>
                    <a:pt x="9644" y="4834"/>
                  </a:lnTo>
                  <a:cubicBezTo>
                    <a:pt x="9549" y="5048"/>
                    <a:pt x="9490" y="5310"/>
                    <a:pt x="9490" y="5572"/>
                  </a:cubicBezTo>
                  <a:cubicBezTo>
                    <a:pt x="9490" y="6656"/>
                    <a:pt x="10371" y="7537"/>
                    <a:pt x="11454" y="7537"/>
                  </a:cubicBezTo>
                  <a:cubicBezTo>
                    <a:pt x="12514" y="7537"/>
                    <a:pt x="13359" y="6715"/>
                    <a:pt x="13419" y="5680"/>
                  </a:cubicBezTo>
                  <a:cubicBezTo>
                    <a:pt x="13573" y="5727"/>
                    <a:pt x="13728" y="5739"/>
                    <a:pt x="13895" y="5739"/>
                  </a:cubicBezTo>
                  <a:cubicBezTo>
                    <a:pt x="14978" y="5739"/>
                    <a:pt x="15859" y="4858"/>
                    <a:pt x="15859" y="3775"/>
                  </a:cubicBezTo>
                  <a:cubicBezTo>
                    <a:pt x="15883" y="2679"/>
                    <a:pt x="15002" y="1810"/>
                    <a:pt x="13919" y="1810"/>
                  </a:cubicBezTo>
                  <a:cubicBezTo>
                    <a:pt x="13752" y="1810"/>
                    <a:pt x="13585" y="1822"/>
                    <a:pt x="13431" y="1870"/>
                  </a:cubicBezTo>
                  <a:cubicBezTo>
                    <a:pt x="13395" y="822"/>
                    <a:pt x="12526" y="0"/>
                    <a:pt x="11466" y="0"/>
                  </a:cubicBezTo>
                  <a:close/>
                </a:path>
              </a:pathLst>
            </a:custGeom>
            <a:solidFill>
              <a:srgbClr val="4CA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4771125" y="2899600"/>
              <a:ext cx="397100" cy="188425"/>
            </a:xfrm>
            <a:custGeom>
              <a:avLst/>
              <a:gdLst/>
              <a:ahLst/>
              <a:cxnLst/>
              <a:rect l="l" t="t" r="r" b="b"/>
              <a:pathLst>
                <a:path w="15884" h="7537" extrusionOk="0">
                  <a:moveTo>
                    <a:pt x="11466" y="0"/>
                  </a:moveTo>
                  <a:cubicBezTo>
                    <a:pt x="10383" y="0"/>
                    <a:pt x="9501" y="881"/>
                    <a:pt x="9501" y="1977"/>
                  </a:cubicBezTo>
                  <a:cubicBezTo>
                    <a:pt x="9501" y="2239"/>
                    <a:pt x="9549" y="2477"/>
                    <a:pt x="9656" y="2715"/>
                  </a:cubicBezTo>
                  <a:lnTo>
                    <a:pt x="0" y="2715"/>
                  </a:lnTo>
                  <a:lnTo>
                    <a:pt x="0" y="4846"/>
                  </a:lnTo>
                  <a:lnTo>
                    <a:pt x="1191" y="4846"/>
                  </a:lnTo>
                  <a:lnTo>
                    <a:pt x="1191" y="6739"/>
                  </a:lnTo>
                  <a:lnTo>
                    <a:pt x="3096" y="6739"/>
                  </a:lnTo>
                  <a:lnTo>
                    <a:pt x="3096" y="4834"/>
                  </a:lnTo>
                  <a:lnTo>
                    <a:pt x="4144" y="4834"/>
                  </a:lnTo>
                  <a:lnTo>
                    <a:pt x="4144" y="7299"/>
                  </a:lnTo>
                  <a:lnTo>
                    <a:pt x="6049" y="7299"/>
                  </a:lnTo>
                  <a:lnTo>
                    <a:pt x="6049" y="4834"/>
                  </a:lnTo>
                  <a:lnTo>
                    <a:pt x="9644" y="4834"/>
                  </a:lnTo>
                  <a:cubicBezTo>
                    <a:pt x="9549" y="5048"/>
                    <a:pt x="9490" y="5310"/>
                    <a:pt x="9490" y="5572"/>
                  </a:cubicBezTo>
                  <a:cubicBezTo>
                    <a:pt x="9490" y="6656"/>
                    <a:pt x="10371" y="7537"/>
                    <a:pt x="11454" y="7537"/>
                  </a:cubicBezTo>
                  <a:cubicBezTo>
                    <a:pt x="12514" y="7537"/>
                    <a:pt x="13359" y="6715"/>
                    <a:pt x="13419" y="5680"/>
                  </a:cubicBezTo>
                  <a:cubicBezTo>
                    <a:pt x="13573" y="5727"/>
                    <a:pt x="13728" y="5739"/>
                    <a:pt x="13895" y="5739"/>
                  </a:cubicBezTo>
                  <a:cubicBezTo>
                    <a:pt x="14978" y="5739"/>
                    <a:pt x="15859" y="4858"/>
                    <a:pt x="15859" y="3775"/>
                  </a:cubicBezTo>
                  <a:cubicBezTo>
                    <a:pt x="15883" y="2679"/>
                    <a:pt x="15002" y="1810"/>
                    <a:pt x="13919" y="1810"/>
                  </a:cubicBezTo>
                  <a:cubicBezTo>
                    <a:pt x="13752" y="1810"/>
                    <a:pt x="13585" y="1822"/>
                    <a:pt x="13431" y="1870"/>
                  </a:cubicBezTo>
                  <a:cubicBezTo>
                    <a:pt x="13395" y="822"/>
                    <a:pt x="12526" y="0"/>
                    <a:pt x="11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5012825" y="2963300"/>
              <a:ext cx="155400" cy="124425"/>
            </a:xfrm>
            <a:custGeom>
              <a:avLst/>
              <a:gdLst/>
              <a:ahLst/>
              <a:cxnLst/>
              <a:rect l="l" t="t" r="r" b="b"/>
              <a:pathLst>
                <a:path w="6216" h="4977" extrusionOk="0">
                  <a:moveTo>
                    <a:pt x="5775" y="0"/>
                  </a:moveTo>
                  <a:cubicBezTo>
                    <a:pt x="5882" y="238"/>
                    <a:pt x="5941" y="512"/>
                    <a:pt x="5941" y="774"/>
                  </a:cubicBezTo>
                  <a:cubicBezTo>
                    <a:pt x="5941" y="1869"/>
                    <a:pt x="5060" y="2739"/>
                    <a:pt x="3977" y="2739"/>
                  </a:cubicBezTo>
                  <a:cubicBezTo>
                    <a:pt x="3810" y="2739"/>
                    <a:pt x="3643" y="2727"/>
                    <a:pt x="3501" y="2679"/>
                  </a:cubicBezTo>
                  <a:cubicBezTo>
                    <a:pt x="3453" y="3727"/>
                    <a:pt x="2596" y="4548"/>
                    <a:pt x="1536" y="4548"/>
                  </a:cubicBezTo>
                  <a:cubicBezTo>
                    <a:pt x="905" y="4548"/>
                    <a:pt x="357" y="4251"/>
                    <a:pt x="0" y="3798"/>
                  </a:cubicBezTo>
                  <a:lnTo>
                    <a:pt x="0" y="3798"/>
                  </a:lnTo>
                  <a:cubicBezTo>
                    <a:pt x="298" y="4501"/>
                    <a:pt x="1000" y="4977"/>
                    <a:pt x="1798" y="4977"/>
                  </a:cubicBezTo>
                  <a:cubicBezTo>
                    <a:pt x="2858" y="4977"/>
                    <a:pt x="3703" y="4155"/>
                    <a:pt x="3763" y="3120"/>
                  </a:cubicBezTo>
                  <a:cubicBezTo>
                    <a:pt x="3917" y="3155"/>
                    <a:pt x="4084" y="3179"/>
                    <a:pt x="4239" y="3179"/>
                  </a:cubicBezTo>
                  <a:cubicBezTo>
                    <a:pt x="5334" y="3179"/>
                    <a:pt x="6203" y="2298"/>
                    <a:pt x="6203" y="1215"/>
                  </a:cubicBezTo>
                  <a:cubicBezTo>
                    <a:pt x="6215" y="750"/>
                    <a:pt x="6049" y="334"/>
                    <a:pt x="5775" y="0"/>
                  </a:cubicBez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4800875" y="3009125"/>
              <a:ext cx="67600" cy="58975"/>
            </a:xfrm>
            <a:custGeom>
              <a:avLst/>
              <a:gdLst/>
              <a:ahLst/>
              <a:cxnLst/>
              <a:rect l="l" t="t" r="r" b="b"/>
              <a:pathLst>
                <a:path w="2704" h="2359" extrusionOk="0">
                  <a:moveTo>
                    <a:pt x="1632" y="1"/>
                  </a:moveTo>
                  <a:lnTo>
                    <a:pt x="1632" y="1918"/>
                  </a:lnTo>
                  <a:lnTo>
                    <a:pt x="1" y="1918"/>
                  </a:lnTo>
                  <a:lnTo>
                    <a:pt x="1" y="2358"/>
                  </a:lnTo>
                  <a:lnTo>
                    <a:pt x="1906" y="2358"/>
                  </a:lnTo>
                  <a:lnTo>
                    <a:pt x="1906" y="453"/>
                  </a:lnTo>
                  <a:lnTo>
                    <a:pt x="2704" y="453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4771125" y="3009125"/>
              <a:ext cx="22950" cy="10750"/>
            </a:xfrm>
            <a:custGeom>
              <a:avLst/>
              <a:gdLst/>
              <a:ahLst/>
              <a:cxnLst/>
              <a:rect l="l" t="t" r="r" b="b"/>
              <a:pathLst>
                <a:path w="918" h="430" extrusionOk="0">
                  <a:moveTo>
                    <a:pt x="0" y="1"/>
                  </a:moveTo>
                  <a:lnTo>
                    <a:pt x="0" y="429"/>
                  </a:lnTo>
                  <a:lnTo>
                    <a:pt x="917" y="42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4875000" y="3009125"/>
              <a:ext cx="130700" cy="72650"/>
            </a:xfrm>
            <a:custGeom>
              <a:avLst/>
              <a:gdLst/>
              <a:ahLst/>
              <a:cxnLst/>
              <a:rect l="l" t="t" r="r" b="b"/>
              <a:pathLst>
                <a:path w="5228" h="2906" extrusionOk="0">
                  <a:moveTo>
                    <a:pt x="1644" y="1"/>
                  </a:moveTo>
                  <a:lnTo>
                    <a:pt x="1644" y="2477"/>
                  </a:lnTo>
                  <a:lnTo>
                    <a:pt x="1" y="2477"/>
                  </a:lnTo>
                  <a:lnTo>
                    <a:pt x="1" y="2906"/>
                  </a:lnTo>
                  <a:lnTo>
                    <a:pt x="1906" y="2906"/>
                  </a:lnTo>
                  <a:lnTo>
                    <a:pt x="1906" y="429"/>
                  </a:lnTo>
                  <a:lnTo>
                    <a:pt x="5108" y="429"/>
                  </a:lnTo>
                  <a:cubicBezTo>
                    <a:pt x="5144" y="286"/>
                    <a:pt x="5180" y="132"/>
                    <a:pt x="5227" y="1"/>
                  </a:cubicBezTo>
                  <a:close/>
                </a:path>
              </a:pathLst>
            </a:custGeom>
            <a:solidFill>
              <a:srgbClr val="2C8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4771125" y="3009125"/>
              <a:ext cx="29775" cy="10750"/>
            </a:xfrm>
            <a:custGeom>
              <a:avLst/>
              <a:gdLst/>
              <a:ahLst/>
              <a:cxnLst/>
              <a:rect l="l" t="t" r="r" b="b"/>
              <a:pathLst>
                <a:path w="1191" h="430" extrusionOk="0">
                  <a:moveTo>
                    <a:pt x="0" y="1"/>
                  </a:moveTo>
                  <a:lnTo>
                    <a:pt x="0" y="429"/>
                  </a:lnTo>
                  <a:lnTo>
                    <a:pt x="1191" y="42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4875000" y="3009125"/>
              <a:ext cx="139925" cy="72650"/>
            </a:xfrm>
            <a:custGeom>
              <a:avLst/>
              <a:gdLst/>
              <a:ahLst/>
              <a:cxnLst/>
              <a:rect l="l" t="t" r="r" b="b"/>
              <a:pathLst>
                <a:path w="5597" h="2906" extrusionOk="0">
                  <a:moveTo>
                    <a:pt x="1644" y="1"/>
                  </a:moveTo>
                  <a:lnTo>
                    <a:pt x="1644" y="2477"/>
                  </a:lnTo>
                  <a:lnTo>
                    <a:pt x="1" y="2477"/>
                  </a:lnTo>
                  <a:lnTo>
                    <a:pt x="1" y="2906"/>
                  </a:lnTo>
                  <a:lnTo>
                    <a:pt x="1906" y="2906"/>
                  </a:lnTo>
                  <a:lnTo>
                    <a:pt x="1906" y="429"/>
                  </a:lnTo>
                  <a:lnTo>
                    <a:pt x="5477" y="429"/>
                  </a:lnTo>
                  <a:cubicBezTo>
                    <a:pt x="5501" y="286"/>
                    <a:pt x="5537" y="132"/>
                    <a:pt x="5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4800875" y="3009125"/>
              <a:ext cx="74450" cy="58975"/>
            </a:xfrm>
            <a:custGeom>
              <a:avLst/>
              <a:gdLst/>
              <a:ahLst/>
              <a:cxnLst/>
              <a:rect l="l" t="t" r="r" b="b"/>
              <a:pathLst>
                <a:path w="2978" h="2359" extrusionOk="0">
                  <a:moveTo>
                    <a:pt x="1632" y="1"/>
                  </a:moveTo>
                  <a:lnTo>
                    <a:pt x="1632" y="1918"/>
                  </a:lnTo>
                  <a:lnTo>
                    <a:pt x="1" y="1918"/>
                  </a:lnTo>
                  <a:lnTo>
                    <a:pt x="1" y="2358"/>
                  </a:lnTo>
                  <a:lnTo>
                    <a:pt x="1906" y="2358"/>
                  </a:lnTo>
                  <a:lnTo>
                    <a:pt x="1906" y="453"/>
                  </a:lnTo>
                  <a:lnTo>
                    <a:pt x="2977" y="453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5012825" y="2963300"/>
              <a:ext cx="155400" cy="124425"/>
            </a:xfrm>
            <a:custGeom>
              <a:avLst/>
              <a:gdLst/>
              <a:ahLst/>
              <a:cxnLst/>
              <a:rect l="l" t="t" r="r" b="b"/>
              <a:pathLst>
                <a:path w="6216" h="4977" extrusionOk="0">
                  <a:moveTo>
                    <a:pt x="5775" y="0"/>
                  </a:moveTo>
                  <a:cubicBezTo>
                    <a:pt x="5882" y="238"/>
                    <a:pt x="5941" y="512"/>
                    <a:pt x="5941" y="774"/>
                  </a:cubicBezTo>
                  <a:cubicBezTo>
                    <a:pt x="5941" y="1869"/>
                    <a:pt x="5060" y="2739"/>
                    <a:pt x="3977" y="2739"/>
                  </a:cubicBezTo>
                  <a:cubicBezTo>
                    <a:pt x="3810" y="2739"/>
                    <a:pt x="3643" y="2727"/>
                    <a:pt x="3501" y="2679"/>
                  </a:cubicBezTo>
                  <a:cubicBezTo>
                    <a:pt x="3453" y="3727"/>
                    <a:pt x="2596" y="4548"/>
                    <a:pt x="1536" y="4548"/>
                  </a:cubicBezTo>
                  <a:cubicBezTo>
                    <a:pt x="905" y="4548"/>
                    <a:pt x="357" y="4251"/>
                    <a:pt x="0" y="3798"/>
                  </a:cubicBezTo>
                  <a:lnTo>
                    <a:pt x="0" y="3798"/>
                  </a:lnTo>
                  <a:cubicBezTo>
                    <a:pt x="298" y="4501"/>
                    <a:pt x="1000" y="4977"/>
                    <a:pt x="1798" y="4977"/>
                  </a:cubicBezTo>
                  <a:cubicBezTo>
                    <a:pt x="2858" y="4977"/>
                    <a:pt x="3703" y="4155"/>
                    <a:pt x="3763" y="3120"/>
                  </a:cubicBezTo>
                  <a:cubicBezTo>
                    <a:pt x="3917" y="3155"/>
                    <a:pt x="4084" y="3179"/>
                    <a:pt x="4239" y="3179"/>
                  </a:cubicBezTo>
                  <a:cubicBezTo>
                    <a:pt x="5334" y="3179"/>
                    <a:pt x="6203" y="2298"/>
                    <a:pt x="6203" y="1215"/>
                  </a:cubicBezTo>
                  <a:cubicBezTo>
                    <a:pt x="6215" y="750"/>
                    <a:pt x="6049" y="334"/>
                    <a:pt x="5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5027100" y="2917750"/>
              <a:ext cx="61650" cy="61650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239" y="1"/>
                  </a:moveTo>
                  <a:cubicBezTo>
                    <a:pt x="548" y="1"/>
                    <a:pt x="1" y="548"/>
                    <a:pt x="1" y="1227"/>
                  </a:cubicBezTo>
                  <a:cubicBezTo>
                    <a:pt x="1" y="1917"/>
                    <a:pt x="548" y="2465"/>
                    <a:pt x="1239" y="2465"/>
                  </a:cubicBezTo>
                  <a:cubicBezTo>
                    <a:pt x="1918" y="2465"/>
                    <a:pt x="2465" y="1917"/>
                    <a:pt x="2465" y="1227"/>
                  </a:cubicBezTo>
                  <a:cubicBezTo>
                    <a:pt x="2465" y="548"/>
                    <a:pt x="1918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5027100" y="3007950"/>
              <a:ext cx="61650" cy="61925"/>
            </a:xfrm>
            <a:custGeom>
              <a:avLst/>
              <a:gdLst/>
              <a:ahLst/>
              <a:cxnLst/>
              <a:rect l="l" t="t" r="r" b="b"/>
              <a:pathLst>
                <a:path w="2466" h="2477" extrusionOk="0">
                  <a:moveTo>
                    <a:pt x="1239" y="0"/>
                  </a:moveTo>
                  <a:cubicBezTo>
                    <a:pt x="548" y="0"/>
                    <a:pt x="1" y="560"/>
                    <a:pt x="1" y="1238"/>
                  </a:cubicBezTo>
                  <a:cubicBezTo>
                    <a:pt x="1" y="1917"/>
                    <a:pt x="548" y="2477"/>
                    <a:pt x="1239" y="2477"/>
                  </a:cubicBezTo>
                  <a:cubicBezTo>
                    <a:pt x="1918" y="2477"/>
                    <a:pt x="2465" y="1917"/>
                    <a:pt x="2465" y="1238"/>
                  </a:cubicBezTo>
                  <a:cubicBezTo>
                    <a:pt x="2465" y="560"/>
                    <a:pt x="1918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5088125" y="2962700"/>
              <a:ext cx="61650" cy="61625"/>
            </a:xfrm>
            <a:custGeom>
              <a:avLst/>
              <a:gdLst/>
              <a:ahLst/>
              <a:cxnLst/>
              <a:rect l="l" t="t" r="r" b="b"/>
              <a:pathLst>
                <a:path w="2466" h="2465" extrusionOk="0">
                  <a:moveTo>
                    <a:pt x="1239" y="0"/>
                  </a:moveTo>
                  <a:cubicBezTo>
                    <a:pt x="548" y="0"/>
                    <a:pt x="0" y="548"/>
                    <a:pt x="0" y="1239"/>
                  </a:cubicBezTo>
                  <a:cubicBezTo>
                    <a:pt x="0" y="1917"/>
                    <a:pt x="548" y="2465"/>
                    <a:pt x="1239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17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4782725" y="2976100"/>
              <a:ext cx="222675" cy="11025"/>
            </a:xfrm>
            <a:custGeom>
              <a:avLst/>
              <a:gdLst/>
              <a:ahLst/>
              <a:cxnLst/>
              <a:rect l="l" t="t" r="r" b="b"/>
              <a:pathLst>
                <a:path w="8907" h="441" extrusionOk="0">
                  <a:moveTo>
                    <a:pt x="1" y="0"/>
                  </a:moveTo>
                  <a:lnTo>
                    <a:pt x="1" y="441"/>
                  </a:lnTo>
                  <a:lnTo>
                    <a:pt x="8907" y="441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5" name="Google Shape;1795;p29"/>
          <p:cNvGrpSpPr/>
          <p:nvPr/>
        </p:nvGrpSpPr>
        <p:grpSpPr>
          <a:xfrm>
            <a:off x="481238" y="2773600"/>
            <a:ext cx="1483227" cy="1907455"/>
            <a:chOff x="481238" y="2773600"/>
            <a:chExt cx="1483227" cy="1907455"/>
          </a:xfrm>
        </p:grpSpPr>
        <p:sp>
          <p:nvSpPr>
            <p:cNvPr id="1796" name="Google Shape;1796;p29"/>
            <p:cNvSpPr/>
            <p:nvPr/>
          </p:nvSpPr>
          <p:spPr>
            <a:xfrm>
              <a:off x="481238" y="3072384"/>
              <a:ext cx="1483214" cy="1608671"/>
            </a:xfrm>
            <a:custGeom>
              <a:avLst/>
              <a:gdLst/>
              <a:ahLst/>
              <a:cxnLst/>
              <a:rect l="l" t="t" r="r" b="b"/>
              <a:pathLst>
                <a:path w="42077" h="48352" extrusionOk="0">
                  <a:moveTo>
                    <a:pt x="1619" y="0"/>
                  </a:moveTo>
                  <a:cubicBezTo>
                    <a:pt x="714" y="0"/>
                    <a:pt x="0" y="714"/>
                    <a:pt x="0" y="1607"/>
                  </a:cubicBezTo>
                  <a:lnTo>
                    <a:pt x="0" y="46744"/>
                  </a:lnTo>
                  <a:cubicBezTo>
                    <a:pt x="0" y="47637"/>
                    <a:pt x="714" y="48351"/>
                    <a:pt x="1619" y="48351"/>
                  </a:cubicBezTo>
                  <a:lnTo>
                    <a:pt x="40458" y="48351"/>
                  </a:lnTo>
                  <a:cubicBezTo>
                    <a:pt x="41350" y="48351"/>
                    <a:pt x="42077" y="47637"/>
                    <a:pt x="42077" y="46744"/>
                  </a:cubicBezTo>
                  <a:lnTo>
                    <a:pt x="42077" y="1607"/>
                  </a:lnTo>
                  <a:cubicBezTo>
                    <a:pt x="42077" y="714"/>
                    <a:pt x="41350" y="0"/>
                    <a:pt x="40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7" name="Google Shape;1797;p29"/>
            <p:cNvGrpSpPr/>
            <p:nvPr/>
          </p:nvGrpSpPr>
          <p:grpSpPr>
            <a:xfrm>
              <a:off x="481250" y="2773600"/>
              <a:ext cx="1483214" cy="1874607"/>
              <a:chOff x="481250" y="2773600"/>
              <a:chExt cx="1483214" cy="1874607"/>
            </a:xfrm>
          </p:grpSpPr>
          <p:sp>
            <p:nvSpPr>
              <p:cNvPr id="1798" name="Google Shape;1798;p29"/>
              <p:cNvSpPr/>
              <p:nvPr/>
            </p:nvSpPr>
            <p:spPr>
              <a:xfrm>
                <a:off x="481250" y="2773600"/>
                <a:ext cx="1483214" cy="1874607"/>
              </a:xfrm>
              <a:custGeom>
                <a:avLst/>
                <a:gdLst/>
                <a:ahLst/>
                <a:cxnLst/>
                <a:rect l="l" t="t" r="r" b="b"/>
                <a:pathLst>
                  <a:path w="42077" h="48352" extrusionOk="0">
                    <a:moveTo>
                      <a:pt x="1619" y="0"/>
                    </a:moveTo>
                    <a:cubicBezTo>
                      <a:pt x="714" y="0"/>
                      <a:pt x="0" y="714"/>
                      <a:pt x="0" y="1607"/>
                    </a:cubicBezTo>
                    <a:lnTo>
                      <a:pt x="0" y="46744"/>
                    </a:lnTo>
                    <a:cubicBezTo>
                      <a:pt x="0" y="47637"/>
                      <a:pt x="714" y="48351"/>
                      <a:pt x="1619" y="48351"/>
                    </a:cubicBezTo>
                    <a:lnTo>
                      <a:pt x="40458" y="48351"/>
                    </a:lnTo>
                    <a:cubicBezTo>
                      <a:pt x="41350" y="48351"/>
                      <a:pt x="42077" y="47637"/>
                      <a:pt x="42077" y="46744"/>
                    </a:cubicBezTo>
                    <a:lnTo>
                      <a:pt x="42077" y="1607"/>
                    </a:lnTo>
                    <a:cubicBezTo>
                      <a:pt x="42077" y="714"/>
                      <a:pt x="41350" y="0"/>
                      <a:pt x="404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99" name="Google Shape;1799;p29"/>
              <p:cNvCxnSpPr/>
              <p:nvPr/>
            </p:nvCxnSpPr>
            <p:spPr>
              <a:xfrm>
                <a:off x="485488" y="3425975"/>
                <a:ext cx="14667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00" name="Google Shape;1800;p29"/>
          <p:cNvGrpSpPr/>
          <p:nvPr/>
        </p:nvGrpSpPr>
        <p:grpSpPr>
          <a:xfrm>
            <a:off x="2708852" y="1444380"/>
            <a:ext cx="1498445" cy="3236675"/>
            <a:chOff x="2698740" y="1444380"/>
            <a:chExt cx="1498445" cy="3236675"/>
          </a:xfrm>
        </p:grpSpPr>
        <p:grpSp>
          <p:nvGrpSpPr>
            <p:cNvPr id="1801" name="Google Shape;1801;p29"/>
            <p:cNvGrpSpPr/>
            <p:nvPr/>
          </p:nvGrpSpPr>
          <p:grpSpPr>
            <a:xfrm>
              <a:off x="2698740" y="1444380"/>
              <a:ext cx="1498445" cy="3236675"/>
              <a:chOff x="2698740" y="1444380"/>
              <a:chExt cx="1498445" cy="3236675"/>
            </a:xfrm>
          </p:grpSpPr>
          <p:grpSp>
            <p:nvGrpSpPr>
              <p:cNvPr id="1802" name="Google Shape;1802;p29"/>
              <p:cNvGrpSpPr/>
              <p:nvPr/>
            </p:nvGrpSpPr>
            <p:grpSpPr>
              <a:xfrm>
                <a:off x="2698740" y="2786522"/>
                <a:ext cx="1492313" cy="1894533"/>
                <a:chOff x="2698740" y="2786522"/>
                <a:chExt cx="1492313" cy="1894533"/>
              </a:xfrm>
            </p:grpSpPr>
            <p:sp>
              <p:nvSpPr>
                <p:cNvPr id="1803" name="Google Shape;1803;p29"/>
                <p:cNvSpPr/>
                <p:nvPr/>
              </p:nvSpPr>
              <p:spPr>
                <a:xfrm>
                  <a:off x="2698740" y="3072384"/>
                  <a:ext cx="1483214" cy="1608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7" h="48352" extrusionOk="0">
                      <a:moveTo>
                        <a:pt x="1619" y="0"/>
                      </a:moveTo>
                      <a:cubicBezTo>
                        <a:pt x="714" y="0"/>
                        <a:pt x="0" y="714"/>
                        <a:pt x="0" y="1607"/>
                      </a:cubicBezTo>
                      <a:lnTo>
                        <a:pt x="0" y="46744"/>
                      </a:lnTo>
                      <a:cubicBezTo>
                        <a:pt x="0" y="47637"/>
                        <a:pt x="714" y="48351"/>
                        <a:pt x="1619" y="48351"/>
                      </a:cubicBezTo>
                      <a:lnTo>
                        <a:pt x="40458" y="48351"/>
                      </a:lnTo>
                      <a:cubicBezTo>
                        <a:pt x="41350" y="48351"/>
                        <a:pt x="42077" y="47637"/>
                        <a:pt x="42077" y="46744"/>
                      </a:cubicBezTo>
                      <a:lnTo>
                        <a:pt x="42077" y="1607"/>
                      </a:lnTo>
                      <a:cubicBezTo>
                        <a:pt x="42077" y="714"/>
                        <a:pt x="41350" y="0"/>
                        <a:pt x="40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04" name="Google Shape;1804;p29"/>
                <p:cNvGrpSpPr/>
                <p:nvPr/>
              </p:nvGrpSpPr>
              <p:grpSpPr>
                <a:xfrm>
                  <a:off x="2706988" y="2786522"/>
                  <a:ext cx="1484066" cy="1861697"/>
                  <a:chOff x="2706988" y="2786522"/>
                  <a:chExt cx="1484066" cy="1861697"/>
                </a:xfrm>
              </p:grpSpPr>
              <p:sp>
                <p:nvSpPr>
                  <p:cNvPr id="1805" name="Google Shape;1805;p29"/>
                  <p:cNvSpPr/>
                  <p:nvPr/>
                </p:nvSpPr>
                <p:spPr>
                  <a:xfrm>
                    <a:off x="2707804" y="2786522"/>
                    <a:ext cx="1483250" cy="1861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78" h="48019" extrusionOk="0">
                        <a:moveTo>
                          <a:pt x="1263" y="0"/>
                        </a:moveTo>
                        <a:cubicBezTo>
                          <a:pt x="560" y="0"/>
                          <a:pt x="1" y="560"/>
                          <a:pt x="1" y="1262"/>
                        </a:cubicBezTo>
                        <a:lnTo>
                          <a:pt x="1" y="46756"/>
                        </a:lnTo>
                        <a:cubicBezTo>
                          <a:pt x="1" y="47459"/>
                          <a:pt x="560" y="48018"/>
                          <a:pt x="1263" y="48018"/>
                        </a:cubicBezTo>
                        <a:lnTo>
                          <a:pt x="40803" y="48018"/>
                        </a:lnTo>
                        <a:cubicBezTo>
                          <a:pt x="41506" y="48018"/>
                          <a:pt x="42077" y="47459"/>
                          <a:pt x="42077" y="46756"/>
                        </a:cubicBezTo>
                        <a:lnTo>
                          <a:pt x="42077" y="1262"/>
                        </a:lnTo>
                        <a:cubicBezTo>
                          <a:pt x="42077" y="560"/>
                          <a:pt x="41506" y="0"/>
                          <a:pt x="4080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806" name="Google Shape;1806;p29"/>
                  <p:cNvCxnSpPr/>
                  <p:nvPr/>
                </p:nvCxnSpPr>
                <p:spPr>
                  <a:xfrm>
                    <a:off x="2706988" y="3425975"/>
                    <a:ext cx="14667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807" name="Google Shape;1807;p29"/>
              <p:cNvGrpSpPr/>
              <p:nvPr/>
            </p:nvGrpSpPr>
            <p:grpSpPr>
              <a:xfrm>
                <a:off x="2713937" y="1444380"/>
                <a:ext cx="1483248" cy="1115906"/>
                <a:chOff x="2636961" y="3290876"/>
                <a:chExt cx="940789" cy="707703"/>
              </a:xfrm>
            </p:grpSpPr>
            <p:sp>
              <p:nvSpPr>
                <p:cNvPr id="1808" name="Google Shape;1808;p29"/>
                <p:cNvSpPr/>
                <p:nvPr/>
              </p:nvSpPr>
              <p:spPr>
                <a:xfrm>
                  <a:off x="2636961" y="3303699"/>
                  <a:ext cx="940789" cy="69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8" h="31589" extrusionOk="0">
                      <a:moveTo>
                        <a:pt x="1763" y="1"/>
                      </a:moveTo>
                      <a:cubicBezTo>
                        <a:pt x="786" y="1"/>
                        <a:pt x="0" y="787"/>
                        <a:pt x="0" y="1775"/>
                      </a:cubicBezTo>
                      <a:lnTo>
                        <a:pt x="0" y="29814"/>
                      </a:lnTo>
                      <a:cubicBezTo>
                        <a:pt x="0" y="30802"/>
                        <a:pt x="786" y="31588"/>
                        <a:pt x="1763" y="31588"/>
                      </a:cubicBezTo>
                      <a:lnTo>
                        <a:pt x="40994" y="31588"/>
                      </a:lnTo>
                      <a:cubicBezTo>
                        <a:pt x="41982" y="31588"/>
                        <a:pt x="42768" y="30802"/>
                        <a:pt x="42768" y="29814"/>
                      </a:cubicBezTo>
                      <a:lnTo>
                        <a:pt x="42768" y="1775"/>
                      </a:lnTo>
                      <a:cubicBezTo>
                        <a:pt x="42768" y="787"/>
                        <a:pt x="41982" y="1"/>
                        <a:pt x="4099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292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2911169" y="3747365"/>
                  <a:ext cx="103740" cy="130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930" extrusionOk="0">
                      <a:moveTo>
                        <a:pt x="0" y="0"/>
                      </a:moveTo>
                      <a:lnTo>
                        <a:pt x="560" y="4322"/>
                      </a:lnTo>
                      <a:lnTo>
                        <a:pt x="1846" y="3346"/>
                      </a:lnTo>
                      <a:lnTo>
                        <a:pt x="3822" y="5929"/>
                      </a:lnTo>
                      <a:lnTo>
                        <a:pt x="4715" y="5239"/>
                      </a:lnTo>
                      <a:lnTo>
                        <a:pt x="2739" y="2655"/>
                      </a:lnTo>
                      <a:lnTo>
                        <a:pt x="4013" y="16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2749583" y="3536794"/>
                  <a:ext cx="212430" cy="18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8264" extrusionOk="0">
                      <a:moveTo>
                        <a:pt x="4132" y="1"/>
                      </a:moveTo>
                      <a:cubicBezTo>
                        <a:pt x="1846" y="1"/>
                        <a:pt x="0" y="1846"/>
                        <a:pt x="0" y="4132"/>
                      </a:cubicBezTo>
                      <a:cubicBezTo>
                        <a:pt x="0" y="6406"/>
                        <a:pt x="1846" y="8252"/>
                        <a:pt x="4132" y="8263"/>
                      </a:cubicBezTo>
                      <a:lnTo>
                        <a:pt x="9656" y="8263"/>
                      </a:lnTo>
                      <a:lnTo>
                        <a:pt x="965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2962222" y="3536794"/>
                  <a:ext cx="529612" cy="18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" h="8264" extrusionOk="0">
                      <a:moveTo>
                        <a:pt x="1" y="1"/>
                      </a:moveTo>
                      <a:lnTo>
                        <a:pt x="1" y="8263"/>
                      </a:lnTo>
                      <a:lnTo>
                        <a:pt x="19944" y="8263"/>
                      </a:lnTo>
                      <a:cubicBezTo>
                        <a:pt x="22218" y="8252"/>
                        <a:pt x="24075" y="6406"/>
                        <a:pt x="24075" y="4132"/>
                      </a:cubicBezTo>
                      <a:cubicBezTo>
                        <a:pt x="24075" y="1846"/>
                        <a:pt x="22218" y="1"/>
                        <a:pt x="1994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2829452" y="3567435"/>
                  <a:ext cx="73890" cy="11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9" h="5252" extrusionOk="0">
                      <a:moveTo>
                        <a:pt x="1679" y="417"/>
                      </a:moveTo>
                      <a:cubicBezTo>
                        <a:pt x="2179" y="417"/>
                        <a:pt x="2584" y="822"/>
                        <a:pt x="2584" y="1322"/>
                      </a:cubicBezTo>
                      <a:lnTo>
                        <a:pt x="2584" y="2441"/>
                      </a:lnTo>
                      <a:lnTo>
                        <a:pt x="774" y="2441"/>
                      </a:lnTo>
                      <a:lnTo>
                        <a:pt x="774" y="1322"/>
                      </a:lnTo>
                      <a:cubicBezTo>
                        <a:pt x="774" y="822"/>
                        <a:pt x="1179" y="417"/>
                        <a:pt x="1679" y="417"/>
                      </a:cubicBezTo>
                      <a:close/>
                      <a:moveTo>
                        <a:pt x="1679" y="1"/>
                      </a:moveTo>
                      <a:cubicBezTo>
                        <a:pt x="953" y="1"/>
                        <a:pt x="358" y="596"/>
                        <a:pt x="358" y="1322"/>
                      </a:cubicBezTo>
                      <a:lnTo>
                        <a:pt x="358" y="2441"/>
                      </a:lnTo>
                      <a:lnTo>
                        <a:pt x="239" y="2441"/>
                      </a:lnTo>
                      <a:cubicBezTo>
                        <a:pt x="233" y="2441"/>
                        <a:pt x="227" y="2440"/>
                        <a:pt x="221" y="2440"/>
                      </a:cubicBezTo>
                      <a:cubicBezTo>
                        <a:pt x="98" y="2440"/>
                        <a:pt x="1" y="2555"/>
                        <a:pt x="1" y="2679"/>
                      </a:cubicBezTo>
                      <a:lnTo>
                        <a:pt x="1" y="5001"/>
                      </a:lnTo>
                      <a:cubicBezTo>
                        <a:pt x="1" y="5132"/>
                        <a:pt x="108" y="5251"/>
                        <a:pt x="239" y="5251"/>
                      </a:cubicBezTo>
                      <a:lnTo>
                        <a:pt x="3120" y="5251"/>
                      </a:lnTo>
                      <a:cubicBezTo>
                        <a:pt x="3251" y="5251"/>
                        <a:pt x="3358" y="5132"/>
                        <a:pt x="3358" y="5001"/>
                      </a:cubicBezTo>
                      <a:lnTo>
                        <a:pt x="3358" y="2679"/>
                      </a:lnTo>
                      <a:cubicBezTo>
                        <a:pt x="3358" y="2555"/>
                        <a:pt x="3261" y="2440"/>
                        <a:pt x="3138" y="2440"/>
                      </a:cubicBezTo>
                      <a:cubicBezTo>
                        <a:pt x="3132" y="2440"/>
                        <a:pt x="3126" y="2441"/>
                        <a:pt x="3120" y="2441"/>
                      </a:cubicBezTo>
                      <a:lnTo>
                        <a:pt x="3001" y="2441"/>
                      </a:lnTo>
                      <a:lnTo>
                        <a:pt x="3001" y="1322"/>
                      </a:lnTo>
                      <a:cubicBezTo>
                        <a:pt x="3001" y="596"/>
                        <a:pt x="2406" y="1"/>
                        <a:pt x="16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3044203" y="3603839"/>
                  <a:ext cx="106622" cy="6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37" extrusionOk="0">
                      <a:moveTo>
                        <a:pt x="1" y="1"/>
                      </a:moveTo>
                      <a:lnTo>
                        <a:pt x="822" y="3037"/>
                      </a:lnTo>
                      <a:lnTo>
                        <a:pt x="1929" y="3037"/>
                      </a:lnTo>
                      <a:lnTo>
                        <a:pt x="2239" y="1751"/>
                      </a:lnTo>
                      <a:cubicBezTo>
                        <a:pt x="2263" y="1620"/>
                        <a:pt x="2322" y="1298"/>
                        <a:pt x="2406" y="810"/>
                      </a:cubicBezTo>
                      <a:lnTo>
                        <a:pt x="2430" y="810"/>
                      </a:lnTo>
                      <a:lnTo>
                        <a:pt x="2477" y="1155"/>
                      </a:lnTo>
                      <a:lnTo>
                        <a:pt x="2560" y="1596"/>
                      </a:lnTo>
                      <a:lnTo>
                        <a:pt x="2906" y="3037"/>
                      </a:lnTo>
                      <a:lnTo>
                        <a:pt x="4025" y="3037"/>
                      </a:lnTo>
                      <a:lnTo>
                        <a:pt x="4846" y="1"/>
                      </a:lnTo>
                      <a:lnTo>
                        <a:pt x="3846" y="1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5" y="1858"/>
                        <a:pt x="3453" y="2025"/>
                        <a:pt x="3442" y="2167"/>
                      </a:cubicBezTo>
                      <a:lnTo>
                        <a:pt x="3418" y="2167"/>
                      </a:lnTo>
                      <a:cubicBezTo>
                        <a:pt x="3406" y="1941"/>
                        <a:pt x="3346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2" y="1227"/>
                      </a:lnTo>
                      <a:cubicBezTo>
                        <a:pt x="1489" y="1691"/>
                        <a:pt x="1429" y="2001"/>
                        <a:pt x="1429" y="2167"/>
                      </a:cubicBezTo>
                      <a:lnTo>
                        <a:pt x="1417" y="2167"/>
                      </a:lnTo>
                      <a:cubicBezTo>
                        <a:pt x="1406" y="1894"/>
                        <a:pt x="1358" y="1572"/>
                        <a:pt x="1275" y="1167"/>
                      </a:cubicBezTo>
                      <a:lnTo>
                        <a:pt x="103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162324" y="3603839"/>
                  <a:ext cx="106622" cy="6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37" extrusionOk="0">
                      <a:moveTo>
                        <a:pt x="0" y="1"/>
                      </a:moveTo>
                      <a:lnTo>
                        <a:pt x="822" y="3037"/>
                      </a:lnTo>
                      <a:lnTo>
                        <a:pt x="1917" y="3037"/>
                      </a:lnTo>
                      <a:lnTo>
                        <a:pt x="2227" y="1751"/>
                      </a:lnTo>
                      <a:cubicBezTo>
                        <a:pt x="2263" y="1620"/>
                        <a:pt x="2322" y="1298"/>
                        <a:pt x="2405" y="810"/>
                      </a:cubicBezTo>
                      <a:lnTo>
                        <a:pt x="2417" y="810"/>
                      </a:lnTo>
                      <a:lnTo>
                        <a:pt x="2477" y="1155"/>
                      </a:lnTo>
                      <a:lnTo>
                        <a:pt x="2560" y="1596"/>
                      </a:lnTo>
                      <a:lnTo>
                        <a:pt x="2894" y="3037"/>
                      </a:lnTo>
                      <a:lnTo>
                        <a:pt x="4013" y="3037"/>
                      </a:lnTo>
                      <a:lnTo>
                        <a:pt x="4846" y="1"/>
                      </a:lnTo>
                      <a:lnTo>
                        <a:pt x="3834" y="1"/>
                      </a:lnTo>
                      <a:lnTo>
                        <a:pt x="3572" y="1167"/>
                      </a:lnTo>
                      <a:cubicBezTo>
                        <a:pt x="3537" y="1286"/>
                        <a:pt x="3513" y="1453"/>
                        <a:pt x="3489" y="1655"/>
                      </a:cubicBezTo>
                      <a:cubicBezTo>
                        <a:pt x="3465" y="1858"/>
                        <a:pt x="3441" y="2025"/>
                        <a:pt x="3429" y="2167"/>
                      </a:cubicBezTo>
                      <a:lnTo>
                        <a:pt x="3417" y="2167"/>
                      </a:lnTo>
                      <a:cubicBezTo>
                        <a:pt x="3394" y="1941"/>
                        <a:pt x="3346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2" y="1227"/>
                      </a:lnTo>
                      <a:cubicBezTo>
                        <a:pt x="1477" y="1691"/>
                        <a:pt x="1429" y="2001"/>
                        <a:pt x="1429" y="2167"/>
                      </a:cubicBezTo>
                      <a:lnTo>
                        <a:pt x="1405" y="2167"/>
                      </a:lnTo>
                      <a:cubicBezTo>
                        <a:pt x="1393" y="1894"/>
                        <a:pt x="1346" y="1572"/>
                        <a:pt x="1274" y="1167"/>
                      </a:cubicBezTo>
                      <a:lnTo>
                        <a:pt x="1024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3239048" y="3603839"/>
                  <a:ext cx="106622" cy="66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37" extrusionOk="0">
                      <a:moveTo>
                        <a:pt x="1" y="1"/>
                      </a:moveTo>
                      <a:lnTo>
                        <a:pt x="822" y="3037"/>
                      </a:lnTo>
                      <a:lnTo>
                        <a:pt x="1930" y="3037"/>
                      </a:lnTo>
                      <a:lnTo>
                        <a:pt x="2227" y="1751"/>
                      </a:lnTo>
                      <a:cubicBezTo>
                        <a:pt x="2263" y="1620"/>
                        <a:pt x="2323" y="1298"/>
                        <a:pt x="2406" y="810"/>
                      </a:cubicBezTo>
                      <a:lnTo>
                        <a:pt x="2430" y="810"/>
                      </a:lnTo>
                      <a:lnTo>
                        <a:pt x="2477" y="1155"/>
                      </a:lnTo>
                      <a:lnTo>
                        <a:pt x="2561" y="1596"/>
                      </a:lnTo>
                      <a:lnTo>
                        <a:pt x="2906" y="3037"/>
                      </a:lnTo>
                      <a:lnTo>
                        <a:pt x="4013" y="3037"/>
                      </a:lnTo>
                      <a:lnTo>
                        <a:pt x="4847" y="1"/>
                      </a:lnTo>
                      <a:lnTo>
                        <a:pt x="3847" y="1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6" y="1858"/>
                        <a:pt x="3454" y="2025"/>
                        <a:pt x="3442" y="2167"/>
                      </a:cubicBezTo>
                      <a:lnTo>
                        <a:pt x="3418" y="2167"/>
                      </a:lnTo>
                      <a:cubicBezTo>
                        <a:pt x="3406" y="1941"/>
                        <a:pt x="3347" y="1632"/>
                        <a:pt x="3263" y="1239"/>
                      </a:cubicBezTo>
                      <a:lnTo>
                        <a:pt x="3013" y="1"/>
                      </a:lnTo>
                      <a:lnTo>
                        <a:pt x="1858" y="1"/>
                      </a:lnTo>
                      <a:lnTo>
                        <a:pt x="1573" y="1227"/>
                      </a:lnTo>
                      <a:cubicBezTo>
                        <a:pt x="1477" y="1691"/>
                        <a:pt x="1430" y="2001"/>
                        <a:pt x="1430" y="2167"/>
                      </a:cubicBezTo>
                      <a:lnTo>
                        <a:pt x="1418" y="2167"/>
                      </a:lnTo>
                      <a:cubicBezTo>
                        <a:pt x="1394" y="1894"/>
                        <a:pt x="1358" y="1572"/>
                        <a:pt x="1275" y="1167"/>
                      </a:cubicBezTo>
                      <a:lnTo>
                        <a:pt x="102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2636961" y="3290876"/>
                  <a:ext cx="940789" cy="694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8" h="31576" extrusionOk="0">
                      <a:moveTo>
                        <a:pt x="1763" y="1"/>
                      </a:moveTo>
                      <a:cubicBezTo>
                        <a:pt x="786" y="1"/>
                        <a:pt x="0" y="786"/>
                        <a:pt x="0" y="1763"/>
                      </a:cubicBezTo>
                      <a:lnTo>
                        <a:pt x="0" y="29814"/>
                      </a:lnTo>
                      <a:cubicBezTo>
                        <a:pt x="0" y="30790"/>
                        <a:pt x="786" y="31576"/>
                        <a:pt x="1763" y="31576"/>
                      </a:cubicBezTo>
                      <a:lnTo>
                        <a:pt x="40994" y="31576"/>
                      </a:lnTo>
                      <a:cubicBezTo>
                        <a:pt x="41982" y="31576"/>
                        <a:pt x="42768" y="30790"/>
                        <a:pt x="42768" y="29814"/>
                      </a:cubicBezTo>
                      <a:lnTo>
                        <a:pt x="42768" y="1763"/>
                      </a:lnTo>
                      <a:cubicBezTo>
                        <a:pt x="42768" y="786"/>
                        <a:pt x="41982" y="1"/>
                        <a:pt x="409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925" cap="flat" cmpd="sng">
                  <a:solidFill>
                    <a:schemeClr val="accent3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2911169" y="3734519"/>
                  <a:ext cx="103740" cy="130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919" extrusionOk="0">
                      <a:moveTo>
                        <a:pt x="0" y="1"/>
                      </a:moveTo>
                      <a:lnTo>
                        <a:pt x="560" y="4323"/>
                      </a:lnTo>
                      <a:lnTo>
                        <a:pt x="1846" y="3334"/>
                      </a:lnTo>
                      <a:lnTo>
                        <a:pt x="3822" y="5918"/>
                      </a:lnTo>
                      <a:lnTo>
                        <a:pt x="4715" y="5239"/>
                      </a:lnTo>
                      <a:lnTo>
                        <a:pt x="2739" y="2656"/>
                      </a:lnTo>
                      <a:lnTo>
                        <a:pt x="4013" y="16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2749583" y="3523706"/>
                  <a:ext cx="212430" cy="18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8264" extrusionOk="0">
                      <a:moveTo>
                        <a:pt x="4132" y="0"/>
                      </a:moveTo>
                      <a:cubicBezTo>
                        <a:pt x="1846" y="0"/>
                        <a:pt x="0" y="1846"/>
                        <a:pt x="0" y="4132"/>
                      </a:cubicBezTo>
                      <a:cubicBezTo>
                        <a:pt x="0" y="6418"/>
                        <a:pt x="1846" y="8263"/>
                        <a:pt x="4132" y="8263"/>
                      </a:cubicBezTo>
                      <a:lnTo>
                        <a:pt x="9656" y="8263"/>
                      </a:lnTo>
                      <a:lnTo>
                        <a:pt x="96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2962222" y="3523706"/>
                  <a:ext cx="529612" cy="18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" h="8264" extrusionOk="0">
                      <a:moveTo>
                        <a:pt x="1" y="0"/>
                      </a:moveTo>
                      <a:lnTo>
                        <a:pt x="1" y="8263"/>
                      </a:lnTo>
                      <a:lnTo>
                        <a:pt x="19944" y="8263"/>
                      </a:lnTo>
                      <a:cubicBezTo>
                        <a:pt x="22218" y="8263"/>
                        <a:pt x="24075" y="6418"/>
                        <a:pt x="24075" y="4132"/>
                      </a:cubicBezTo>
                      <a:cubicBezTo>
                        <a:pt x="24075" y="1846"/>
                        <a:pt x="22218" y="0"/>
                        <a:pt x="19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2829452" y="3554347"/>
                  <a:ext cx="74132" cy="115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5251" extrusionOk="0">
                      <a:moveTo>
                        <a:pt x="1679" y="417"/>
                      </a:moveTo>
                      <a:cubicBezTo>
                        <a:pt x="2179" y="417"/>
                        <a:pt x="2584" y="822"/>
                        <a:pt x="2584" y="1322"/>
                      </a:cubicBezTo>
                      <a:lnTo>
                        <a:pt x="2584" y="2441"/>
                      </a:lnTo>
                      <a:lnTo>
                        <a:pt x="774" y="2441"/>
                      </a:lnTo>
                      <a:lnTo>
                        <a:pt x="774" y="1322"/>
                      </a:lnTo>
                      <a:cubicBezTo>
                        <a:pt x="774" y="822"/>
                        <a:pt x="1179" y="417"/>
                        <a:pt x="1679" y="417"/>
                      </a:cubicBezTo>
                      <a:close/>
                      <a:moveTo>
                        <a:pt x="1679" y="0"/>
                      </a:moveTo>
                      <a:cubicBezTo>
                        <a:pt x="953" y="0"/>
                        <a:pt x="358" y="596"/>
                        <a:pt x="358" y="1322"/>
                      </a:cubicBezTo>
                      <a:lnTo>
                        <a:pt x="358" y="2441"/>
                      </a:lnTo>
                      <a:lnTo>
                        <a:pt x="239" y="2441"/>
                      </a:lnTo>
                      <a:cubicBezTo>
                        <a:pt x="233" y="2440"/>
                        <a:pt x="227" y="2440"/>
                        <a:pt x="221" y="2440"/>
                      </a:cubicBezTo>
                      <a:cubicBezTo>
                        <a:pt x="98" y="2440"/>
                        <a:pt x="1" y="2554"/>
                        <a:pt x="1" y="2679"/>
                      </a:cubicBezTo>
                      <a:lnTo>
                        <a:pt x="1" y="5001"/>
                      </a:lnTo>
                      <a:cubicBezTo>
                        <a:pt x="1" y="5132"/>
                        <a:pt x="108" y="5251"/>
                        <a:pt x="239" y="5251"/>
                      </a:cubicBezTo>
                      <a:lnTo>
                        <a:pt x="3120" y="5251"/>
                      </a:lnTo>
                      <a:cubicBezTo>
                        <a:pt x="3251" y="5251"/>
                        <a:pt x="3358" y="5132"/>
                        <a:pt x="3358" y="5001"/>
                      </a:cubicBezTo>
                      <a:lnTo>
                        <a:pt x="3358" y="2691"/>
                      </a:lnTo>
                      <a:cubicBezTo>
                        <a:pt x="3369" y="2555"/>
                        <a:pt x="3272" y="2440"/>
                        <a:pt x="3140" y="2440"/>
                      </a:cubicBezTo>
                      <a:cubicBezTo>
                        <a:pt x="3133" y="2440"/>
                        <a:pt x="3127" y="2440"/>
                        <a:pt x="3120" y="2441"/>
                      </a:cubicBezTo>
                      <a:lnTo>
                        <a:pt x="3001" y="2441"/>
                      </a:lnTo>
                      <a:lnTo>
                        <a:pt x="3001" y="1322"/>
                      </a:lnTo>
                      <a:cubicBezTo>
                        <a:pt x="3001" y="596"/>
                        <a:pt x="2406" y="0"/>
                        <a:pt x="16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3044203" y="3591015"/>
                  <a:ext cx="106622" cy="66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25" extrusionOk="0">
                      <a:moveTo>
                        <a:pt x="1" y="0"/>
                      </a:moveTo>
                      <a:lnTo>
                        <a:pt x="822" y="3024"/>
                      </a:lnTo>
                      <a:lnTo>
                        <a:pt x="1929" y="3024"/>
                      </a:lnTo>
                      <a:lnTo>
                        <a:pt x="2239" y="1738"/>
                      </a:lnTo>
                      <a:cubicBezTo>
                        <a:pt x="2263" y="1607"/>
                        <a:pt x="2322" y="1298"/>
                        <a:pt x="2406" y="798"/>
                      </a:cubicBezTo>
                      <a:lnTo>
                        <a:pt x="2430" y="798"/>
                      </a:lnTo>
                      <a:lnTo>
                        <a:pt x="2477" y="1155"/>
                      </a:lnTo>
                      <a:lnTo>
                        <a:pt x="2560" y="1584"/>
                      </a:lnTo>
                      <a:lnTo>
                        <a:pt x="2906" y="3024"/>
                      </a:lnTo>
                      <a:lnTo>
                        <a:pt x="4025" y="3024"/>
                      </a:lnTo>
                      <a:lnTo>
                        <a:pt x="4846" y="0"/>
                      </a:lnTo>
                      <a:lnTo>
                        <a:pt x="3846" y="0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5" y="1857"/>
                        <a:pt x="3453" y="2024"/>
                        <a:pt x="3442" y="2155"/>
                      </a:cubicBezTo>
                      <a:lnTo>
                        <a:pt x="3418" y="2155"/>
                      </a:lnTo>
                      <a:cubicBezTo>
                        <a:pt x="3406" y="1941"/>
                        <a:pt x="3346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2" y="1226"/>
                      </a:lnTo>
                      <a:cubicBezTo>
                        <a:pt x="1489" y="1679"/>
                        <a:pt x="1429" y="1988"/>
                        <a:pt x="1429" y="2155"/>
                      </a:cubicBezTo>
                      <a:lnTo>
                        <a:pt x="1417" y="2155"/>
                      </a:lnTo>
                      <a:cubicBezTo>
                        <a:pt x="1406" y="1893"/>
                        <a:pt x="1358" y="1560"/>
                        <a:pt x="1275" y="1167"/>
                      </a:cubicBezTo>
                      <a:lnTo>
                        <a:pt x="10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3162324" y="3591015"/>
                  <a:ext cx="106622" cy="66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25" extrusionOk="0">
                      <a:moveTo>
                        <a:pt x="0" y="0"/>
                      </a:moveTo>
                      <a:lnTo>
                        <a:pt x="822" y="3024"/>
                      </a:lnTo>
                      <a:lnTo>
                        <a:pt x="1917" y="3024"/>
                      </a:lnTo>
                      <a:lnTo>
                        <a:pt x="2227" y="1738"/>
                      </a:lnTo>
                      <a:cubicBezTo>
                        <a:pt x="2263" y="1607"/>
                        <a:pt x="2322" y="1298"/>
                        <a:pt x="2405" y="798"/>
                      </a:cubicBezTo>
                      <a:lnTo>
                        <a:pt x="2417" y="798"/>
                      </a:lnTo>
                      <a:lnTo>
                        <a:pt x="2477" y="1155"/>
                      </a:lnTo>
                      <a:lnTo>
                        <a:pt x="2560" y="1584"/>
                      </a:lnTo>
                      <a:lnTo>
                        <a:pt x="2894" y="3024"/>
                      </a:lnTo>
                      <a:lnTo>
                        <a:pt x="4013" y="3024"/>
                      </a:lnTo>
                      <a:lnTo>
                        <a:pt x="4846" y="0"/>
                      </a:lnTo>
                      <a:lnTo>
                        <a:pt x="3834" y="0"/>
                      </a:lnTo>
                      <a:lnTo>
                        <a:pt x="3572" y="1167"/>
                      </a:lnTo>
                      <a:cubicBezTo>
                        <a:pt x="3537" y="1286"/>
                        <a:pt x="3513" y="1453"/>
                        <a:pt x="3489" y="1655"/>
                      </a:cubicBezTo>
                      <a:cubicBezTo>
                        <a:pt x="3465" y="1857"/>
                        <a:pt x="3441" y="2024"/>
                        <a:pt x="3429" y="2155"/>
                      </a:cubicBezTo>
                      <a:lnTo>
                        <a:pt x="3417" y="2155"/>
                      </a:lnTo>
                      <a:cubicBezTo>
                        <a:pt x="3394" y="1941"/>
                        <a:pt x="3346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2" y="1226"/>
                      </a:lnTo>
                      <a:cubicBezTo>
                        <a:pt x="1477" y="1679"/>
                        <a:pt x="1429" y="1988"/>
                        <a:pt x="1429" y="2155"/>
                      </a:cubicBezTo>
                      <a:lnTo>
                        <a:pt x="1405" y="2155"/>
                      </a:lnTo>
                      <a:cubicBezTo>
                        <a:pt x="1393" y="1893"/>
                        <a:pt x="1346" y="1560"/>
                        <a:pt x="1274" y="1167"/>
                      </a:cubicBezTo>
                      <a:lnTo>
                        <a:pt x="10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3280434" y="3591015"/>
                  <a:ext cx="106622" cy="66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025" extrusionOk="0">
                      <a:moveTo>
                        <a:pt x="1" y="0"/>
                      </a:moveTo>
                      <a:lnTo>
                        <a:pt x="822" y="3024"/>
                      </a:lnTo>
                      <a:lnTo>
                        <a:pt x="1930" y="3024"/>
                      </a:lnTo>
                      <a:lnTo>
                        <a:pt x="2227" y="1738"/>
                      </a:lnTo>
                      <a:cubicBezTo>
                        <a:pt x="2263" y="1607"/>
                        <a:pt x="2323" y="1298"/>
                        <a:pt x="2406" y="798"/>
                      </a:cubicBezTo>
                      <a:lnTo>
                        <a:pt x="2430" y="798"/>
                      </a:lnTo>
                      <a:lnTo>
                        <a:pt x="2477" y="1155"/>
                      </a:lnTo>
                      <a:lnTo>
                        <a:pt x="2561" y="1584"/>
                      </a:lnTo>
                      <a:lnTo>
                        <a:pt x="2906" y="3024"/>
                      </a:lnTo>
                      <a:lnTo>
                        <a:pt x="4013" y="3024"/>
                      </a:lnTo>
                      <a:lnTo>
                        <a:pt x="4847" y="0"/>
                      </a:lnTo>
                      <a:lnTo>
                        <a:pt x="3847" y="0"/>
                      </a:lnTo>
                      <a:lnTo>
                        <a:pt x="3573" y="1167"/>
                      </a:lnTo>
                      <a:cubicBezTo>
                        <a:pt x="3549" y="1286"/>
                        <a:pt x="3513" y="1453"/>
                        <a:pt x="3489" y="1655"/>
                      </a:cubicBezTo>
                      <a:cubicBezTo>
                        <a:pt x="3466" y="1857"/>
                        <a:pt x="3454" y="2024"/>
                        <a:pt x="3442" y="2155"/>
                      </a:cubicBezTo>
                      <a:lnTo>
                        <a:pt x="3418" y="2155"/>
                      </a:lnTo>
                      <a:cubicBezTo>
                        <a:pt x="3406" y="1941"/>
                        <a:pt x="3347" y="1631"/>
                        <a:pt x="3263" y="1238"/>
                      </a:cubicBezTo>
                      <a:lnTo>
                        <a:pt x="3013" y="0"/>
                      </a:lnTo>
                      <a:lnTo>
                        <a:pt x="1858" y="0"/>
                      </a:lnTo>
                      <a:lnTo>
                        <a:pt x="1573" y="1226"/>
                      </a:lnTo>
                      <a:cubicBezTo>
                        <a:pt x="1477" y="1679"/>
                        <a:pt x="1430" y="1988"/>
                        <a:pt x="1430" y="2155"/>
                      </a:cubicBezTo>
                      <a:lnTo>
                        <a:pt x="1418" y="2155"/>
                      </a:lnTo>
                      <a:cubicBezTo>
                        <a:pt x="1394" y="1893"/>
                        <a:pt x="1358" y="1560"/>
                        <a:pt x="1275" y="1167"/>
                      </a:cubicBezTo>
                      <a:lnTo>
                        <a:pt x="10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24" name="Google Shape;1824;p29"/>
            <p:cNvGrpSpPr/>
            <p:nvPr/>
          </p:nvGrpSpPr>
          <p:grpSpPr>
            <a:xfrm>
              <a:off x="2728588" y="2534200"/>
              <a:ext cx="1441627" cy="1765384"/>
              <a:chOff x="2728588" y="2534200"/>
              <a:chExt cx="1441627" cy="1765384"/>
            </a:xfrm>
          </p:grpSpPr>
          <p:grpSp>
            <p:nvGrpSpPr>
              <p:cNvPr id="1825" name="Google Shape;1825;p29"/>
              <p:cNvGrpSpPr/>
              <p:nvPr/>
            </p:nvGrpSpPr>
            <p:grpSpPr>
              <a:xfrm>
                <a:off x="2728588" y="2917700"/>
                <a:ext cx="1441627" cy="1381884"/>
                <a:chOff x="2728588" y="2917700"/>
                <a:chExt cx="1441627" cy="1381884"/>
              </a:xfrm>
            </p:grpSpPr>
            <p:sp>
              <p:nvSpPr>
                <p:cNvPr id="1826" name="Google Shape;1826;p29"/>
                <p:cNvSpPr txBox="1"/>
                <p:nvPr/>
              </p:nvSpPr>
              <p:spPr>
                <a:xfrm>
                  <a:off x="2728588" y="2917700"/>
                  <a:ext cx="1441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M</a:t>
                  </a:r>
                  <a:r>
                    <a:rPr lang="en" b="1">
                      <a:latin typeface="Fira Sans"/>
                      <a:ea typeface="Fira Sans"/>
                      <a:cs typeface="Fira Sans"/>
                      <a:sym typeface="Fira Sans"/>
                    </a:rPr>
                    <a:t>ARS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827" name="Google Shape;1827;p29"/>
                <p:cNvSpPr txBox="1"/>
                <p:nvPr/>
              </p:nvSpPr>
              <p:spPr>
                <a:xfrm>
                  <a:off x="2728715" y="3755984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82875" tIns="91425" rIns="18287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Despite being red, Mars is a cold place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828" name="Google Shape;1828;p29"/>
              <p:cNvCxnSpPr/>
              <p:nvPr/>
            </p:nvCxnSpPr>
            <p:spPr>
              <a:xfrm>
                <a:off x="3440338" y="2534200"/>
                <a:ext cx="0" cy="2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29" name="Google Shape;1829;p29"/>
          <p:cNvGrpSpPr/>
          <p:nvPr/>
        </p:nvGrpSpPr>
        <p:grpSpPr>
          <a:xfrm>
            <a:off x="4185681" y="1991600"/>
            <a:ext cx="752600" cy="0"/>
            <a:chOff x="2010725" y="2618750"/>
            <a:chExt cx="752600" cy="0"/>
          </a:xfrm>
        </p:grpSpPr>
        <p:cxnSp>
          <p:nvCxnSpPr>
            <p:cNvPr id="1830" name="Google Shape;1830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1" name="Google Shape;1831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2" name="Google Shape;1832;p29"/>
          <p:cNvGrpSpPr/>
          <p:nvPr/>
        </p:nvGrpSpPr>
        <p:grpSpPr>
          <a:xfrm>
            <a:off x="6408750" y="1991600"/>
            <a:ext cx="752600" cy="0"/>
            <a:chOff x="2010725" y="2618750"/>
            <a:chExt cx="752600" cy="0"/>
          </a:xfrm>
        </p:grpSpPr>
        <p:cxnSp>
          <p:nvCxnSpPr>
            <p:cNvPr id="1833" name="Google Shape;1833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4" name="Google Shape;1834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35" name="Google Shape;1835;p29"/>
          <p:cNvGrpSpPr/>
          <p:nvPr/>
        </p:nvGrpSpPr>
        <p:grpSpPr>
          <a:xfrm>
            <a:off x="1962613" y="1991600"/>
            <a:ext cx="752600" cy="0"/>
            <a:chOff x="2010725" y="2618750"/>
            <a:chExt cx="752600" cy="0"/>
          </a:xfrm>
        </p:grpSpPr>
        <p:cxnSp>
          <p:nvCxnSpPr>
            <p:cNvPr id="1836" name="Google Shape;1836;p29"/>
            <p:cNvCxnSpPr/>
            <p:nvPr/>
          </p:nvCxnSpPr>
          <p:spPr>
            <a:xfrm>
              <a:off x="2010725" y="2618750"/>
              <a:ext cx="447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7" name="Google Shape;1837;p29"/>
            <p:cNvCxnSpPr/>
            <p:nvPr/>
          </p:nvCxnSpPr>
          <p:spPr>
            <a:xfrm>
              <a:off x="2316925" y="2618750"/>
              <a:ext cx="446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38" name="Google Shape;1838;p29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1839" name="Google Shape;1839;p29"/>
          <p:cNvGrpSpPr/>
          <p:nvPr/>
        </p:nvGrpSpPr>
        <p:grpSpPr>
          <a:xfrm>
            <a:off x="481241" y="1444163"/>
            <a:ext cx="1483248" cy="2855409"/>
            <a:chOff x="481241" y="1444163"/>
            <a:chExt cx="1483248" cy="2855409"/>
          </a:xfrm>
        </p:grpSpPr>
        <p:grpSp>
          <p:nvGrpSpPr>
            <p:cNvPr id="1840" name="Google Shape;1840;p29"/>
            <p:cNvGrpSpPr/>
            <p:nvPr/>
          </p:nvGrpSpPr>
          <p:grpSpPr>
            <a:xfrm>
              <a:off x="502073" y="2534200"/>
              <a:ext cx="1441500" cy="1765372"/>
              <a:chOff x="502073" y="2534200"/>
              <a:chExt cx="1441500" cy="1765372"/>
            </a:xfrm>
          </p:grpSpPr>
          <p:grpSp>
            <p:nvGrpSpPr>
              <p:cNvPr id="1841" name="Google Shape;1841;p29"/>
              <p:cNvGrpSpPr/>
              <p:nvPr/>
            </p:nvGrpSpPr>
            <p:grpSpPr>
              <a:xfrm>
                <a:off x="502073" y="2917674"/>
                <a:ext cx="1441500" cy="1381898"/>
                <a:chOff x="502073" y="2917674"/>
                <a:chExt cx="1441500" cy="1381898"/>
              </a:xfrm>
            </p:grpSpPr>
            <p:sp>
              <p:nvSpPr>
                <p:cNvPr id="1842" name="Google Shape;1842;p29"/>
                <p:cNvSpPr txBox="1"/>
                <p:nvPr/>
              </p:nvSpPr>
              <p:spPr>
                <a:xfrm>
                  <a:off x="519639" y="2917674"/>
                  <a:ext cx="1423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M</a:t>
                  </a:r>
                  <a:r>
                    <a:rPr lang="en" b="1">
                      <a:latin typeface="Fira Sans"/>
                      <a:ea typeface="Fira Sans"/>
                      <a:cs typeface="Fira Sans"/>
                      <a:sym typeface="Fira Sans"/>
                    </a:rPr>
                    <a:t>ERCURY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843" name="Google Shape;1843;p29"/>
                <p:cNvSpPr txBox="1"/>
                <p:nvPr/>
              </p:nvSpPr>
              <p:spPr>
                <a:xfrm>
                  <a:off x="502073" y="3755972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82875" tIns="91425" rIns="18287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It's the closest planet to the Sun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844" name="Google Shape;1844;p29"/>
              <p:cNvCxnSpPr/>
              <p:nvPr/>
            </p:nvCxnSpPr>
            <p:spPr>
              <a:xfrm>
                <a:off x="1222813" y="2534200"/>
                <a:ext cx="0" cy="2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5" name="Google Shape;1845;p29"/>
            <p:cNvGrpSpPr/>
            <p:nvPr/>
          </p:nvGrpSpPr>
          <p:grpSpPr>
            <a:xfrm>
              <a:off x="481241" y="1444163"/>
              <a:ext cx="1483248" cy="1115906"/>
              <a:chOff x="784101" y="3290876"/>
              <a:chExt cx="940789" cy="707703"/>
            </a:xfrm>
          </p:grpSpPr>
          <p:sp>
            <p:nvSpPr>
              <p:cNvPr id="1846" name="Google Shape;1846;p29"/>
              <p:cNvSpPr/>
              <p:nvPr/>
            </p:nvSpPr>
            <p:spPr>
              <a:xfrm>
                <a:off x="784101" y="3303699"/>
                <a:ext cx="940789" cy="694879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31589" extrusionOk="0">
                    <a:moveTo>
                      <a:pt x="1763" y="1"/>
                    </a:moveTo>
                    <a:cubicBezTo>
                      <a:pt x="786" y="1"/>
                      <a:pt x="1" y="787"/>
                      <a:pt x="1" y="1775"/>
                    </a:cubicBezTo>
                    <a:lnTo>
                      <a:pt x="1" y="29814"/>
                    </a:lnTo>
                    <a:cubicBezTo>
                      <a:pt x="1" y="30802"/>
                      <a:pt x="786" y="31588"/>
                      <a:pt x="1763" y="31588"/>
                    </a:cubicBezTo>
                    <a:lnTo>
                      <a:pt x="41006" y="31588"/>
                    </a:lnTo>
                    <a:cubicBezTo>
                      <a:pt x="41982" y="31588"/>
                      <a:pt x="42768" y="30802"/>
                      <a:pt x="42768" y="29814"/>
                    </a:cubicBezTo>
                    <a:lnTo>
                      <a:pt x="42768" y="1775"/>
                    </a:lnTo>
                    <a:cubicBezTo>
                      <a:pt x="42768" y="787"/>
                      <a:pt x="41982" y="1"/>
                      <a:pt x="410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9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9"/>
              <p:cNvSpPr/>
              <p:nvPr/>
            </p:nvSpPr>
            <p:spPr>
              <a:xfrm>
                <a:off x="1091039" y="3777477"/>
                <a:ext cx="337112" cy="91422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4156" extrusionOk="0">
                    <a:moveTo>
                      <a:pt x="1" y="0"/>
                    </a:moveTo>
                    <a:lnTo>
                      <a:pt x="1" y="4156"/>
                    </a:lnTo>
                    <a:lnTo>
                      <a:pt x="15324" y="4156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9"/>
              <p:cNvSpPr/>
              <p:nvPr/>
            </p:nvSpPr>
            <p:spPr>
              <a:xfrm>
                <a:off x="963504" y="3596514"/>
                <a:ext cx="592195" cy="145118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6597" extrusionOk="0">
                    <a:moveTo>
                      <a:pt x="3298" y="0"/>
                    </a:moveTo>
                    <a:cubicBezTo>
                      <a:pt x="1477" y="0"/>
                      <a:pt x="0" y="1476"/>
                      <a:pt x="0" y="3298"/>
                    </a:cubicBezTo>
                    <a:cubicBezTo>
                      <a:pt x="0" y="5120"/>
                      <a:pt x="1477" y="6596"/>
                      <a:pt x="3298" y="6596"/>
                    </a:cubicBezTo>
                    <a:lnTo>
                      <a:pt x="23634" y="6596"/>
                    </a:lnTo>
                    <a:cubicBezTo>
                      <a:pt x="25444" y="6596"/>
                      <a:pt x="26920" y="5120"/>
                      <a:pt x="26920" y="3298"/>
                    </a:cubicBezTo>
                    <a:cubicBezTo>
                      <a:pt x="26920" y="1476"/>
                      <a:pt x="25444" y="0"/>
                      <a:pt x="236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9"/>
              <p:cNvSpPr/>
              <p:nvPr/>
            </p:nvSpPr>
            <p:spPr>
              <a:xfrm>
                <a:off x="1112266" y="3424987"/>
                <a:ext cx="294657" cy="114717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5215" extrusionOk="0">
                    <a:moveTo>
                      <a:pt x="2425" y="1331"/>
                    </a:moveTo>
                    <a:cubicBezTo>
                      <a:pt x="2992" y="1331"/>
                      <a:pt x="3536" y="1768"/>
                      <a:pt x="3536" y="2428"/>
                    </a:cubicBezTo>
                    <a:cubicBezTo>
                      <a:pt x="3536" y="3036"/>
                      <a:pt x="3048" y="3536"/>
                      <a:pt x="2441" y="3536"/>
                    </a:cubicBezTo>
                    <a:cubicBezTo>
                      <a:pt x="1453" y="3536"/>
                      <a:pt x="965" y="2345"/>
                      <a:pt x="1655" y="1655"/>
                    </a:cubicBezTo>
                    <a:cubicBezTo>
                      <a:pt x="1879" y="1431"/>
                      <a:pt x="2154" y="1331"/>
                      <a:pt x="2425" y="1331"/>
                    </a:cubicBezTo>
                    <a:close/>
                    <a:moveTo>
                      <a:pt x="2430" y="0"/>
                    </a:moveTo>
                    <a:cubicBezTo>
                      <a:pt x="2319" y="0"/>
                      <a:pt x="2208" y="8"/>
                      <a:pt x="2096" y="23"/>
                    </a:cubicBezTo>
                    <a:cubicBezTo>
                      <a:pt x="893" y="190"/>
                      <a:pt x="0" y="1226"/>
                      <a:pt x="0" y="2428"/>
                    </a:cubicBezTo>
                    <a:cubicBezTo>
                      <a:pt x="0" y="3643"/>
                      <a:pt x="893" y="4667"/>
                      <a:pt x="2096" y="4833"/>
                    </a:cubicBezTo>
                    <a:cubicBezTo>
                      <a:pt x="2209" y="4849"/>
                      <a:pt x="2322" y="4857"/>
                      <a:pt x="2434" y="4857"/>
                    </a:cubicBezTo>
                    <a:cubicBezTo>
                      <a:pt x="3505" y="4857"/>
                      <a:pt x="4461" y="4152"/>
                      <a:pt x="4763" y="3095"/>
                    </a:cubicBezTo>
                    <a:lnTo>
                      <a:pt x="9954" y="3095"/>
                    </a:lnTo>
                    <a:lnTo>
                      <a:pt x="9954" y="3976"/>
                    </a:lnTo>
                    <a:cubicBezTo>
                      <a:pt x="9930" y="4345"/>
                      <a:pt x="10240" y="4667"/>
                      <a:pt x="10609" y="4667"/>
                    </a:cubicBezTo>
                    <a:cubicBezTo>
                      <a:pt x="10990" y="4667"/>
                      <a:pt x="11287" y="4345"/>
                      <a:pt x="11275" y="3976"/>
                    </a:cubicBezTo>
                    <a:lnTo>
                      <a:pt x="11275" y="3095"/>
                    </a:lnTo>
                    <a:lnTo>
                      <a:pt x="12049" y="3095"/>
                    </a:lnTo>
                    <a:lnTo>
                      <a:pt x="12049" y="4512"/>
                    </a:lnTo>
                    <a:cubicBezTo>
                      <a:pt x="12037" y="4893"/>
                      <a:pt x="12335" y="5214"/>
                      <a:pt x="12716" y="5214"/>
                    </a:cubicBezTo>
                    <a:cubicBezTo>
                      <a:pt x="13097" y="5214"/>
                      <a:pt x="13395" y="4893"/>
                      <a:pt x="13383" y="4512"/>
                    </a:cubicBezTo>
                    <a:lnTo>
                      <a:pt x="13383" y="2428"/>
                    </a:lnTo>
                    <a:cubicBezTo>
                      <a:pt x="13383" y="2071"/>
                      <a:pt x="13085" y="1774"/>
                      <a:pt x="12716" y="1774"/>
                    </a:cubicBezTo>
                    <a:lnTo>
                      <a:pt x="4763" y="1774"/>
                    </a:lnTo>
                    <a:cubicBezTo>
                      <a:pt x="4460" y="716"/>
                      <a:pt x="3502" y="0"/>
                      <a:pt x="24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9"/>
              <p:cNvSpPr/>
              <p:nvPr/>
            </p:nvSpPr>
            <p:spPr>
              <a:xfrm>
                <a:off x="1091039" y="3868872"/>
                <a:ext cx="337112" cy="13638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5324" y="620"/>
                    </a:lnTo>
                    <a:lnTo>
                      <a:pt x="153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9"/>
              <p:cNvSpPr/>
              <p:nvPr/>
            </p:nvSpPr>
            <p:spPr>
              <a:xfrm>
                <a:off x="1021640" y="3648623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1" y="417"/>
                      <a:pt x="1" y="929"/>
                    </a:cubicBezTo>
                    <a:cubicBezTo>
                      <a:pt x="1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29"/>
              <p:cNvSpPr/>
              <p:nvPr/>
            </p:nvSpPr>
            <p:spPr>
              <a:xfrm>
                <a:off x="1107536" y="3648623"/>
                <a:ext cx="41157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53" y="1870"/>
                      <a:pt x="1870" y="1453"/>
                      <a:pt x="1870" y="929"/>
                    </a:cubicBezTo>
                    <a:cubicBezTo>
                      <a:pt x="1870" y="417"/>
                      <a:pt x="1453" y="0"/>
                      <a:pt x="9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29"/>
              <p:cNvSpPr/>
              <p:nvPr/>
            </p:nvSpPr>
            <p:spPr>
              <a:xfrm>
                <a:off x="1193718" y="3648623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7" y="1453"/>
                      <a:pt x="1857" y="929"/>
                    </a:cubicBezTo>
                    <a:cubicBezTo>
                      <a:pt x="1857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9"/>
              <p:cNvSpPr/>
              <p:nvPr/>
            </p:nvSpPr>
            <p:spPr>
              <a:xfrm>
                <a:off x="1279879" y="3648623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9"/>
              <p:cNvSpPr/>
              <p:nvPr/>
            </p:nvSpPr>
            <p:spPr>
              <a:xfrm>
                <a:off x="1366039" y="3648623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29"/>
                    </a:cubicBezTo>
                    <a:cubicBezTo>
                      <a:pt x="0" y="1453"/>
                      <a:pt x="417" y="1870"/>
                      <a:pt x="929" y="1870"/>
                    </a:cubicBezTo>
                    <a:cubicBezTo>
                      <a:pt x="1441" y="1870"/>
                      <a:pt x="1858" y="1453"/>
                      <a:pt x="1858" y="929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9"/>
              <p:cNvSpPr/>
              <p:nvPr/>
            </p:nvSpPr>
            <p:spPr>
              <a:xfrm>
                <a:off x="1456642" y="3648623"/>
                <a:ext cx="4089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870" extrusionOk="0">
                    <a:moveTo>
                      <a:pt x="930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30" y="1870"/>
                    </a:cubicBezTo>
                    <a:cubicBezTo>
                      <a:pt x="1442" y="1870"/>
                      <a:pt x="1858" y="1453"/>
                      <a:pt x="1858" y="929"/>
                    </a:cubicBezTo>
                    <a:cubicBezTo>
                      <a:pt x="1858" y="417"/>
                      <a:pt x="1442" y="0"/>
                      <a:pt x="9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9"/>
              <p:cNvSpPr/>
              <p:nvPr/>
            </p:nvSpPr>
            <p:spPr>
              <a:xfrm>
                <a:off x="1147086" y="3823054"/>
                <a:ext cx="22501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0229" fill="none" extrusionOk="0">
                    <a:moveTo>
                      <a:pt x="1" y="0"/>
                    </a:moveTo>
                    <a:lnTo>
                      <a:pt x="10228" y="0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9"/>
              <p:cNvSpPr/>
              <p:nvPr/>
            </p:nvSpPr>
            <p:spPr>
              <a:xfrm>
                <a:off x="784101" y="3290876"/>
                <a:ext cx="940789" cy="694593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31576" extrusionOk="0">
                    <a:moveTo>
                      <a:pt x="1763" y="1"/>
                    </a:moveTo>
                    <a:cubicBezTo>
                      <a:pt x="786" y="1"/>
                      <a:pt x="1" y="786"/>
                      <a:pt x="1" y="1763"/>
                    </a:cubicBezTo>
                    <a:lnTo>
                      <a:pt x="1" y="29814"/>
                    </a:lnTo>
                    <a:cubicBezTo>
                      <a:pt x="1" y="30790"/>
                      <a:pt x="786" y="31576"/>
                      <a:pt x="1763" y="31576"/>
                    </a:cubicBezTo>
                    <a:lnTo>
                      <a:pt x="41006" y="31576"/>
                    </a:lnTo>
                    <a:cubicBezTo>
                      <a:pt x="41982" y="31576"/>
                      <a:pt x="42768" y="30790"/>
                      <a:pt x="42768" y="29814"/>
                    </a:cubicBezTo>
                    <a:lnTo>
                      <a:pt x="42768" y="1763"/>
                    </a:lnTo>
                    <a:cubicBezTo>
                      <a:pt x="42768" y="786"/>
                      <a:pt x="41982" y="1"/>
                      <a:pt x="4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92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29"/>
              <p:cNvSpPr/>
              <p:nvPr/>
            </p:nvSpPr>
            <p:spPr>
              <a:xfrm>
                <a:off x="1091039" y="3764390"/>
                <a:ext cx="337112" cy="91422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4156" extrusionOk="0">
                    <a:moveTo>
                      <a:pt x="1" y="0"/>
                    </a:moveTo>
                    <a:lnTo>
                      <a:pt x="1" y="4155"/>
                    </a:lnTo>
                    <a:lnTo>
                      <a:pt x="15324" y="4155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29"/>
              <p:cNvSpPr/>
              <p:nvPr/>
            </p:nvSpPr>
            <p:spPr>
              <a:xfrm>
                <a:off x="963504" y="3583668"/>
                <a:ext cx="592195" cy="145118"/>
              </a:xfrm>
              <a:custGeom>
                <a:avLst/>
                <a:gdLst/>
                <a:ahLst/>
                <a:cxnLst/>
                <a:rect l="l" t="t" r="r" b="b"/>
                <a:pathLst>
                  <a:path w="26921" h="6597" extrusionOk="0">
                    <a:moveTo>
                      <a:pt x="3298" y="1"/>
                    </a:moveTo>
                    <a:cubicBezTo>
                      <a:pt x="1477" y="1"/>
                      <a:pt x="0" y="1477"/>
                      <a:pt x="0" y="3299"/>
                    </a:cubicBezTo>
                    <a:cubicBezTo>
                      <a:pt x="0" y="5120"/>
                      <a:pt x="1477" y="6597"/>
                      <a:pt x="3298" y="6597"/>
                    </a:cubicBezTo>
                    <a:lnTo>
                      <a:pt x="23634" y="6597"/>
                    </a:lnTo>
                    <a:cubicBezTo>
                      <a:pt x="25444" y="6597"/>
                      <a:pt x="26920" y="5120"/>
                      <a:pt x="26920" y="3299"/>
                    </a:cubicBezTo>
                    <a:cubicBezTo>
                      <a:pt x="26920" y="1477"/>
                      <a:pt x="25444" y="1"/>
                      <a:pt x="236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9"/>
              <p:cNvSpPr/>
              <p:nvPr/>
            </p:nvSpPr>
            <p:spPr>
              <a:xfrm>
                <a:off x="1112266" y="3412141"/>
                <a:ext cx="294657" cy="114739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5216" extrusionOk="0">
                    <a:moveTo>
                      <a:pt x="2426" y="1326"/>
                    </a:moveTo>
                    <a:cubicBezTo>
                      <a:pt x="2992" y="1326"/>
                      <a:pt x="3536" y="1769"/>
                      <a:pt x="3536" y="2429"/>
                    </a:cubicBezTo>
                    <a:cubicBezTo>
                      <a:pt x="3536" y="3036"/>
                      <a:pt x="3048" y="3524"/>
                      <a:pt x="2441" y="3524"/>
                    </a:cubicBezTo>
                    <a:cubicBezTo>
                      <a:pt x="2436" y="3524"/>
                      <a:pt x="2431" y="3524"/>
                      <a:pt x="2426" y="3524"/>
                    </a:cubicBezTo>
                    <a:cubicBezTo>
                      <a:pt x="1448" y="3524"/>
                      <a:pt x="968" y="2342"/>
                      <a:pt x="1655" y="1655"/>
                    </a:cubicBezTo>
                    <a:cubicBezTo>
                      <a:pt x="1879" y="1428"/>
                      <a:pt x="2155" y="1326"/>
                      <a:pt x="2426" y="1326"/>
                    </a:cubicBezTo>
                    <a:close/>
                    <a:moveTo>
                      <a:pt x="2434" y="1"/>
                    </a:moveTo>
                    <a:cubicBezTo>
                      <a:pt x="2322" y="1"/>
                      <a:pt x="2209" y="8"/>
                      <a:pt x="2096" y="24"/>
                    </a:cubicBezTo>
                    <a:cubicBezTo>
                      <a:pt x="893" y="191"/>
                      <a:pt x="0" y="1215"/>
                      <a:pt x="0" y="2429"/>
                    </a:cubicBezTo>
                    <a:cubicBezTo>
                      <a:pt x="0" y="3643"/>
                      <a:pt x="893" y="4667"/>
                      <a:pt x="2096" y="4834"/>
                    </a:cubicBezTo>
                    <a:cubicBezTo>
                      <a:pt x="2209" y="4850"/>
                      <a:pt x="2322" y="4857"/>
                      <a:pt x="2434" y="4857"/>
                    </a:cubicBezTo>
                    <a:cubicBezTo>
                      <a:pt x="3505" y="4857"/>
                      <a:pt x="4461" y="4152"/>
                      <a:pt x="4763" y="3096"/>
                    </a:cubicBezTo>
                    <a:lnTo>
                      <a:pt x="9954" y="3096"/>
                    </a:lnTo>
                    <a:lnTo>
                      <a:pt x="9954" y="3965"/>
                    </a:lnTo>
                    <a:cubicBezTo>
                      <a:pt x="9930" y="4346"/>
                      <a:pt x="10240" y="4667"/>
                      <a:pt x="10609" y="4667"/>
                    </a:cubicBezTo>
                    <a:cubicBezTo>
                      <a:pt x="10990" y="4667"/>
                      <a:pt x="11287" y="4346"/>
                      <a:pt x="11275" y="3965"/>
                    </a:cubicBezTo>
                    <a:lnTo>
                      <a:pt x="11275" y="3096"/>
                    </a:lnTo>
                    <a:lnTo>
                      <a:pt x="12049" y="3096"/>
                    </a:lnTo>
                    <a:lnTo>
                      <a:pt x="12049" y="4513"/>
                    </a:lnTo>
                    <a:cubicBezTo>
                      <a:pt x="12037" y="4894"/>
                      <a:pt x="12335" y="5215"/>
                      <a:pt x="12716" y="5215"/>
                    </a:cubicBezTo>
                    <a:cubicBezTo>
                      <a:pt x="13097" y="5215"/>
                      <a:pt x="13395" y="4894"/>
                      <a:pt x="13383" y="4513"/>
                    </a:cubicBezTo>
                    <a:lnTo>
                      <a:pt x="13383" y="2429"/>
                    </a:lnTo>
                    <a:cubicBezTo>
                      <a:pt x="13383" y="2060"/>
                      <a:pt x="13085" y="1762"/>
                      <a:pt x="12716" y="1762"/>
                    </a:cubicBezTo>
                    <a:lnTo>
                      <a:pt x="4763" y="1762"/>
                    </a:lnTo>
                    <a:cubicBezTo>
                      <a:pt x="4461" y="706"/>
                      <a:pt x="3505" y="1"/>
                      <a:pt x="24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9"/>
              <p:cNvSpPr/>
              <p:nvPr/>
            </p:nvSpPr>
            <p:spPr>
              <a:xfrm>
                <a:off x="1091039" y="3855784"/>
                <a:ext cx="337112" cy="13902"/>
              </a:xfrm>
              <a:custGeom>
                <a:avLst/>
                <a:gdLst/>
                <a:ahLst/>
                <a:cxnLst/>
                <a:rect l="l" t="t" r="r" b="b"/>
                <a:pathLst>
                  <a:path w="15325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5324" y="631"/>
                    </a:lnTo>
                    <a:lnTo>
                      <a:pt x="153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9"/>
              <p:cNvSpPr/>
              <p:nvPr/>
            </p:nvSpPr>
            <p:spPr>
              <a:xfrm>
                <a:off x="1021640" y="3635535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1" y="417"/>
                      <a:pt x="1" y="941"/>
                    </a:cubicBezTo>
                    <a:cubicBezTo>
                      <a:pt x="1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29"/>
              <p:cNvSpPr/>
              <p:nvPr/>
            </p:nvSpPr>
            <p:spPr>
              <a:xfrm>
                <a:off x="1107536" y="3635535"/>
                <a:ext cx="41157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41" y="0"/>
                    </a:moveTo>
                    <a:cubicBezTo>
                      <a:pt x="418" y="0"/>
                      <a:pt x="1" y="417"/>
                      <a:pt x="1" y="941"/>
                    </a:cubicBezTo>
                    <a:cubicBezTo>
                      <a:pt x="1" y="1453"/>
                      <a:pt x="418" y="1869"/>
                      <a:pt x="941" y="1869"/>
                    </a:cubicBezTo>
                    <a:cubicBezTo>
                      <a:pt x="1453" y="1869"/>
                      <a:pt x="1870" y="1453"/>
                      <a:pt x="1870" y="941"/>
                    </a:cubicBezTo>
                    <a:cubicBezTo>
                      <a:pt x="1870" y="417"/>
                      <a:pt x="1453" y="0"/>
                      <a:pt x="9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9"/>
              <p:cNvSpPr/>
              <p:nvPr/>
            </p:nvSpPr>
            <p:spPr>
              <a:xfrm>
                <a:off x="1193718" y="3635535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7" y="1453"/>
                      <a:pt x="1857" y="941"/>
                    </a:cubicBezTo>
                    <a:cubicBezTo>
                      <a:pt x="1857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29"/>
              <p:cNvSpPr/>
              <p:nvPr/>
            </p:nvSpPr>
            <p:spPr>
              <a:xfrm>
                <a:off x="1279879" y="3635535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29"/>
              <p:cNvSpPr/>
              <p:nvPr/>
            </p:nvSpPr>
            <p:spPr>
              <a:xfrm>
                <a:off x="1366039" y="3635535"/>
                <a:ext cx="40871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70" extrusionOk="0">
                    <a:moveTo>
                      <a:pt x="929" y="0"/>
                    </a:moveTo>
                    <a:cubicBezTo>
                      <a:pt x="417" y="0"/>
                      <a:pt x="0" y="417"/>
                      <a:pt x="0" y="941"/>
                    </a:cubicBezTo>
                    <a:cubicBezTo>
                      <a:pt x="0" y="1453"/>
                      <a:pt x="417" y="1869"/>
                      <a:pt x="929" y="1869"/>
                    </a:cubicBezTo>
                    <a:cubicBezTo>
                      <a:pt x="1441" y="1869"/>
                      <a:pt x="1858" y="1453"/>
                      <a:pt x="1858" y="941"/>
                    </a:cubicBezTo>
                    <a:cubicBezTo>
                      <a:pt x="1858" y="417"/>
                      <a:pt x="1441" y="0"/>
                      <a:pt x="9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9"/>
              <p:cNvSpPr/>
              <p:nvPr/>
            </p:nvSpPr>
            <p:spPr>
              <a:xfrm>
                <a:off x="1456642" y="3635535"/>
                <a:ext cx="4089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870" extrusionOk="0">
                    <a:moveTo>
                      <a:pt x="930" y="0"/>
                    </a:moveTo>
                    <a:cubicBezTo>
                      <a:pt x="418" y="0"/>
                      <a:pt x="1" y="417"/>
                      <a:pt x="1" y="941"/>
                    </a:cubicBezTo>
                    <a:cubicBezTo>
                      <a:pt x="1" y="1453"/>
                      <a:pt x="418" y="1869"/>
                      <a:pt x="930" y="1869"/>
                    </a:cubicBezTo>
                    <a:cubicBezTo>
                      <a:pt x="1442" y="1869"/>
                      <a:pt x="1858" y="1453"/>
                      <a:pt x="1858" y="941"/>
                    </a:cubicBezTo>
                    <a:cubicBezTo>
                      <a:pt x="1858" y="417"/>
                      <a:pt x="1442" y="0"/>
                      <a:pt x="9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9"/>
              <p:cNvSpPr/>
              <p:nvPr/>
            </p:nvSpPr>
            <p:spPr>
              <a:xfrm>
                <a:off x="1147086" y="3810208"/>
                <a:ext cx="22501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229" h="1" fill="none" extrusionOk="0">
                    <a:moveTo>
                      <a:pt x="1" y="1"/>
                    </a:moveTo>
                    <a:lnTo>
                      <a:pt x="10228" y="1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0" name="Google Shape;1870;p29"/>
          <p:cNvGrpSpPr/>
          <p:nvPr/>
        </p:nvGrpSpPr>
        <p:grpSpPr>
          <a:xfrm>
            <a:off x="4951684" y="1444271"/>
            <a:ext cx="1483277" cy="3236784"/>
            <a:chOff x="4946631" y="1444271"/>
            <a:chExt cx="1483277" cy="3236784"/>
          </a:xfrm>
        </p:grpSpPr>
        <p:grpSp>
          <p:nvGrpSpPr>
            <p:cNvPr id="1871" name="Google Shape;1871;p29"/>
            <p:cNvGrpSpPr/>
            <p:nvPr/>
          </p:nvGrpSpPr>
          <p:grpSpPr>
            <a:xfrm>
              <a:off x="4946631" y="1444271"/>
              <a:ext cx="1483277" cy="3236784"/>
              <a:chOff x="4946631" y="1444271"/>
              <a:chExt cx="1483277" cy="3236784"/>
            </a:xfrm>
          </p:grpSpPr>
          <p:grpSp>
            <p:nvGrpSpPr>
              <p:cNvPr id="1872" name="Google Shape;1872;p29"/>
              <p:cNvGrpSpPr/>
              <p:nvPr/>
            </p:nvGrpSpPr>
            <p:grpSpPr>
              <a:xfrm>
                <a:off x="4946656" y="2779585"/>
                <a:ext cx="1483252" cy="1901470"/>
                <a:chOff x="4946656" y="2779585"/>
                <a:chExt cx="1483252" cy="1901470"/>
              </a:xfrm>
            </p:grpSpPr>
            <p:sp>
              <p:nvSpPr>
                <p:cNvPr id="1873" name="Google Shape;1873;p29"/>
                <p:cNvSpPr/>
                <p:nvPr/>
              </p:nvSpPr>
              <p:spPr>
                <a:xfrm>
                  <a:off x="4946656" y="3072384"/>
                  <a:ext cx="1483214" cy="1608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7" h="48352" extrusionOk="0">
                      <a:moveTo>
                        <a:pt x="1619" y="0"/>
                      </a:moveTo>
                      <a:cubicBezTo>
                        <a:pt x="714" y="0"/>
                        <a:pt x="0" y="714"/>
                        <a:pt x="0" y="1607"/>
                      </a:cubicBezTo>
                      <a:lnTo>
                        <a:pt x="0" y="46744"/>
                      </a:lnTo>
                      <a:cubicBezTo>
                        <a:pt x="0" y="47637"/>
                        <a:pt x="714" y="48351"/>
                        <a:pt x="1619" y="48351"/>
                      </a:cubicBezTo>
                      <a:lnTo>
                        <a:pt x="40458" y="48351"/>
                      </a:lnTo>
                      <a:cubicBezTo>
                        <a:pt x="41350" y="48351"/>
                        <a:pt x="42077" y="47637"/>
                        <a:pt x="42077" y="46744"/>
                      </a:cubicBezTo>
                      <a:lnTo>
                        <a:pt x="42077" y="1607"/>
                      </a:lnTo>
                      <a:cubicBezTo>
                        <a:pt x="42077" y="714"/>
                        <a:pt x="41350" y="0"/>
                        <a:pt x="404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74" name="Google Shape;1874;p29"/>
                <p:cNvGrpSpPr/>
                <p:nvPr/>
              </p:nvGrpSpPr>
              <p:grpSpPr>
                <a:xfrm>
                  <a:off x="4946658" y="2779585"/>
                  <a:ext cx="1483249" cy="1868636"/>
                  <a:chOff x="4946658" y="2779585"/>
                  <a:chExt cx="1483249" cy="1868636"/>
                </a:xfrm>
              </p:grpSpPr>
              <p:sp>
                <p:nvSpPr>
                  <p:cNvPr id="1875" name="Google Shape;1875;p29"/>
                  <p:cNvSpPr/>
                  <p:nvPr/>
                </p:nvSpPr>
                <p:spPr>
                  <a:xfrm>
                    <a:off x="4946658" y="2779585"/>
                    <a:ext cx="1483249" cy="186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78" h="48198" extrusionOk="0">
                        <a:moveTo>
                          <a:pt x="1382" y="1"/>
                        </a:moveTo>
                        <a:cubicBezTo>
                          <a:pt x="608" y="1"/>
                          <a:pt x="0" y="620"/>
                          <a:pt x="0" y="1382"/>
                        </a:cubicBezTo>
                        <a:lnTo>
                          <a:pt x="0" y="46828"/>
                        </a:lnTo>
                        <a:cubicBezTo>
                          <a:pt x="0" y="47590"/>
                          <a:pt x="608" y="48197"/>
                          <a:pt x="1382" y="48197"/>
                        </a:cubicBezTo>
                        <a:lnTo>
                          <a:pt x="40696" y="48197"/>
                        </a:lnTo>
                        <a:cubicBezTo>
                          <a:pt x="41458" y="48197"/>
                          <a:pt x="42077" y="47590"/>
                          <a:pt x="42077" y="46828"/>
                        </a:cubicBezTo>
                        <a:lnTo>
                          <a:pt x="42077" y="1382"/>
                        </a:lnTo>
                        <a:cubicBezTo>
                          <a:pt x="42077" y="620"/>
                          <a:pt x="41458" y="1"/>
                          <a:pt x="406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876" name="Google Shape;1876;p29"/>
                  <p:cNvCxnSpPr/>
                  <p:nvPr/>
                </p:nvCxnSpPr>
                <p:spPr>
                  <a:xfrm>
                    <a:off x="4954913" y="3425975"/>
                    <a:ext cx="14667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877" name="Google Shape;1877;p29"/>
              <p:cNvGrpSpPr/>
              <p:nvPr/>
            </p:nvGrpSpPr>
            <p:grpSpPr>
              <a:xfrm>
                <a:off x="4946631" y="1444271"/>
                <a:ext cx="1483248" cy="1115906"/>
                <a:chOff x="4637978" y="3290876"/>
                <a:chExt cx="940789" cy="707703"/>
              </a:xfrm>
            </p:grpSpPr>
            <p:sp>
              <p:nvSpPr>
                <p:cNvPr id="1878" name="Google Shape;1878;p29"/>
                <p:cNvSpPr/>
                <p:nvPr/>
              </p:nvSpPr>
              <p:spPr>
                <a:xfrm>
                  <a:off x="4637978" y="3303699"/>
                  <a:ext cx="940789" cy="694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8" h="31589" extrusionOk="0">
                      <a:moveTo>
                        <a:pt x="1774" y="1"/>
                      </a:moveTo>
                      <a:cubicBezTo>
                        <a:pt x="786" y="1"/>
                        <a:pt x="0" y="787"/>
                        <a:pt x="0" y="1775"/>
                      </a:cubicBezTo>
                      <a:lnTo>
                        <a:pt x="0" y="29814"/>
                      </a:lnTo>
                      <a:cubicBezTo>
                        <a:pt x="0" y="30802"/>
                        <a:pt x="786" y="31588"/>
                        <a:pt x="1774" y="31588"/>
                      </a:cubicBezTo>
                      <a:lnTo>
                        <a:pt x="41005" y="31588"/>
                      </a:lnTo>
                      <a:cubicBezTo>
                        <a:pt x="41982" y="31588"/>
                        <a:pt x="42768" y="30802"/>
                        <a:pt x="42768" y="29814"/>
                      </a:cubicBezTo>
                      <a:lnTo>
                        <a:pt x="42768" y="1775"/>
                      </a:lnTo>
                      <a:cubicBezTo>
                        <a:pt x="42768" y="787"/>
                        <a:pt x="41982" y="1"/>
                        <a:pt x="410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2925" cap="flat" cmpd="sng">
                  <a:solidFill>
                    <a:srgbClr val="000000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4805591" y="3488072"/>
                  <a:ext cx="193556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7" extrusionOk="0">
                      <a:moveTo>
                        <a:pt x="369" y="1"/>
                      </a:moveTo>
                      <a:cubicBezTo>
                        <a:pt x="167" y="1"/>
                        <a:pt x="0" y="156"/>
                        <a:pt x="0" y="358"/>
                      </a:cubicBezTo>
                      <a:lnTo>
                        <a:pt x="0" y="4287"/>
                      </a:lnTo>
                      <a:cubicBezTo>
                        <a:pt x="0" y="4490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90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6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5018517" y="3488072"/>
                  <a:ext cx="193556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7" extrusionOk="0">
                      <a:moveTo>
                        <a:pt x="369" y="1"/>
                      </a:moveTo>
                      <a:cubicBezTo>
                        <a:pt x="167" y="1"/>
                        <a:pt x="0" y="156"/>
                        <a:pt x="0" y="358"/>
                      </a:cubicBezTo>
                      <a:lnTo>
                        <a:pt x="0" y="4287"/>
                      </a:lnTo>
                      <a:cubicBezTo>
                        <a:pt x="0" y="4490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90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6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5231420" y="3488072"/>
                  <a:ext cx="19357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7" extrusionOk="0">
                      <a:moveTo>
                        <a:pt x="370" y="1"/>
                      </a:moveTo>
                      <a:cubicBezTo>
                        <a:pt x="168" y="1"/>
                        <a:pt x="1" y="156"/>
                        <a:pt x="1" y="358"/>
                      </a:cubicBezTo>
                      <a:lnTo>
                        <a:pt x="1" y="4287"/>
                      </a:lnTo>
                      <a:cubicBezTo>
                        <a:pt x="1" y="4490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490"/>
                        <a:pt x="8800" y="4287"/>
                      </a:cubicBezTo>
                      <a:lnTo>
                        <a:pt x="8800" y="358"/>
                      </a:lnTo>
                      <a:cubicBezTo>
                        <a:pt x="8800" y="156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4805591" y="3734519"/>
                  <a:ext cx="193556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7" extrusionOk="0">
                      <a:moveTo>
                        <a:pt x="369" y="1"/>
                      </a:moveTo>
                      <a:cubicBezTo>
                        <a:pt x="167" y="1"/>
                        <a:pt x="0" y="155"/>
                        <a:pt x="0" y="358"/>
                      </a:cubicBezTo>
                      <a:lnTo>
                        <a:pt x="0" y="4287"/>
                      </a:lnTo>
                      <a:cubicBezTo>
                        <a:pt x="0" y="4489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89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5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5018517" y="3734519"/>
                  <a:ext cx="193556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7" extrusionOk="0">
                      <a:moveTo>
                        <a:pt x="369" y="1"/>
                      </a:moveTo>
                      <a:cubicBezTo>
                        <a:pt x="167" y="1"/>
                        <a:pt x="0" y="155"/>
                        <a:pt x="0" y="358"/>
                      </a:cubicBezTo>
                      <a:lnTo>
                        <a:pt x="0" y="4287"/>
                      </a:lnTo>
                      <a:cubicBezTo>
                        <a:pt x="0" y="4489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489"/>
                        <a:pt x="8799" y="4287"/>
                      </a:cubicBezTo>
                      <a:lnTo>
                        <a:pt x="8799" y="358"/>
                      </a:lnTo>
                      <a:cubicBezTo>
                        <a:pt x="8799" y="155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5231420" y="3734519"/>
                  <a:ext cx="19357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7" extrusionOk="0">
                      <a:moveTo>
                        <a:pt x="370" y="1"/>
                      </a:moveTo>
                      <a:cubicBezTo>
                        <a:pt x="168" y="1"/>
                        <a:pt x="1" y="155"/>
                        <a:pt x="1" y="358"/>
                      </a:cubicBezTo>
                      <a:lnTo>
                        <a:pt x="1" y="4287"/>
                      </a:lnTo>
                      <a:cubicBezTo>
                        <a:pt x="1" y="4489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489"/>
                        <a:pt x="8800" y="4287"/>
                      </a:cubicBezTo>
                      <a:lnTo>
                        <a:pt x="8800" y="358"/>
                      </a:lnTo>
                      <a:cubicBezTo>
                        <a:pt x="8800" y="155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4805591" y="3611164"/>
                  <a:ext cx="8774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9" h="4657" extrusionOk="0">
                      <a:moveTo>
                        <a:pt x="369" y="1"/>
                      </a:moveTo>
                      <a:cubicBezTo>
                        <a:pt x="167" y="1"/>
                        <a:pt x="0" y="168"/>
                        <a:pt x="0" y="370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3620" y="4656"/>
                      </a:lnTo>
                      <a:cubicBezTo>
                        <a:pt x="3822" y="4656"/>
                        <a:pt x="3989" y="4501"/>
                        <a:pt x="3989" y="4287"/>
                      </a:cubicBezTo>
                      <a:lnTo>
                        <a:pt x="3989" y="370"/>
                      </a:lnTo>
                      <a:cubicBezTo>
                        <a:pt x="3989" y="168"/>
                        <a:pt x="3822" y="1"/>
                        <a:pt x="362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5336981" y="3611164"/>
                  <a:ext cx="88012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4657" extrusionOk="0">
                      <a:moveTo>
                        <a:pt x="369" y="1"/>
                      </a:moveTo>
                      <a:cubicBezTo>
                        <a:pt x="167" y="1"/>
                        <a:pt x="0" y="168"/>
                        <a:pt x="0" y="370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3631" y="4656"/>
                      </a:lnTo>
                      <a:cubicBezTo>
                        <a:pt x="3834" y="4656"/>
                        <a:pt x="4001" y="4501"/>
                        <a:pt x="4001" y="4287"/>
                      </a:cubicBezTo>
                      <a:lnTo>
                        <a:pt x="4001" y="370"/>
                      </a:lnTo>
                      <a:cubicBezTo>
                        <a:pt x="4001" y="168"/>
                        <a:pt x="3834" y="1"/>
                        <a:pt x="363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4912692" y="3611164"/>
                  <a:ext cx="19357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7" extrusionOk="0">
                      <a:moveTo>
                        <a:pt x="370" y="1"/>
                      </a:moveTo>
                      <a:cubicBezTo>
                        <a:pt x="168" y="1"/>
                        <a:pt x="1" y="168"/>
                        <a:pt x="1" y="370"/>
                      </a:cubicBezTo>
                      <a:lnTo>
                        <a:pt x="1" y="4287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1" y="4656"/>
                      </a:lnTo>
                      <a:cubicBezTo>
                        <a:pt x="8633" y="4656"/>
                        <a:pt x="8800" y="4501"/>
                        <a:pt x="8800" y="4287"/>
                      </a:cubicBezTo>
                      <a:lnTo>
                        <a:pt x="8800" y="370"/>
                      </a:lnTo>
                      <a:cubicBezTo>
                        <a:pt x="8800" y="168"/>
                        <a:pt x="8633" y="1"/>
                        <a:pt x="843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5125617" y="3611164"/>
                  <a:ext cx="193578" cy="102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7" extrusionOk="0">
                      <a:moveTo>
                        <a:pt x="370" y="1"/>
                      </a:moveTo>
                      <a:cubicBezTo>
                        <a:pt x="167" y="1"/>
                        <a:pt x="1" y="168"/>
                        <a:pt x="1" y="370"/>
                      </a:cubicBezTo>
                      <a:lnTo>
                        <a:pt x="1" y="4287"/>
                      </a:lnTo>
                      <a:cubicBezTo>
                        <a:pt x="1" y="4501"/>
                        <a:pt x="167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799" y="4501"/>
                        <a:pt x="8799" y="4287"/>
                      </a:cubicBezTo>
                      <a:lnTo>
                        <a:pt x="8799" y="370"/>
                      </a:lnTo>
                      <a:cubicBezTo>
                        <a:pt x="8799" y="168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4996256" y="3463194"/>
                  <a:ext cx="236517" cy="43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2" h="19649" extrusionOk="0">
                      <a:moveTo>
                        <a:pt x="5382" y="1"/>
                      </a:moveTo>
                      <a:cubicBezTo>
                        <a:pt x="4489" y="715"/>
                        <a:pt x="4179" y="1953"/>
                        <a:pt x="4179" y="3096"/>
                      </a:cubicBezTo>
                      <a:cubicBezTo>
                        <a:pt x="4179" y="4251"/>
                        <a:pt x="4441" y="5382"/>
                        <a:pt x="4465" y="6525"/>
                      </a:cubicBezTo>
                      <a:cubicBezTo>
                        <a:pt x="4489" y="7668"/>
                        <a:pt x="4227" y="8907"/>
                        <a:pt x="3381" y="9669"/>
                      </a:cubicBezTo>
                      <a:cubicBezTo>
                        <a:pt x="3239" y="8954"/>
                        <a:pt x="2846" y="8311"/>
                        <a:pt x="2274" y="7871"/>
                      </a:cubicBezTo>
                      <a:lnTo>
                        <a:pt x="2274" y="7871"/>
                      </a:lnTo>
                      <a:cubicBezTo>
                        <a:pt x="2536" y="9288"/>
                        <a:pt x="1691" y="10157"/>
                        <a:pt x="976" y="11193"/>
                      </a:cubicBezTo>
                      <a:cubicBezTo>
                        <a:pt x="226" y="12288"/>
                        <a:pt x="0" y="13848"/>
                        <a:pt x="202" y="15146"/>
                      </a:cubicBezTo>
                      <a:cubicBezTo>
                        <a:pt x="623" y="17776"/>
                        <a:pt x="2765" y="19648"/>
                        <a:pt x="5434" y="19648"/>
                      </a:cubicBezTo>
                      <a:cubicBezTo>
                        <a:pt x="5484" y="19648"/>
                        <a:pt x="5534" y="19647"/>
                        <a:pt x="5584" y="19646"/>
                      </a:cubicBezTo>
                      <a:cubicBezTo>
                        <a:pt x="5941" y="19634"/>
                        <a:pt x="6287" y="19587"/>
                        <a:pt x="6632" y="19515"/>
                      </a:cubicBezTo>
                      <a:cubicBezTo>
                        <a:pt x="8846" y="19003"/>
                        <a:pt x="10132" y="17086"/>
                        <a:pt x="10537" y="14943"/>
                      </a:cubicBezTo>
                      <a:cubicBezTo>
                        <a:pt x="10751" y="13741"/>
                        <a:pt x="10751" y="12514"/>
                        <a:pt x="10537" y="11300"/>
                      </a:cubicBezTo>
                      <a:cubicBezTo>
                        <a:pt x="10430" y="10633"/>
                        <a:pt x="10251" y="9966"/>
                        <a:pt x="10013" y="9335"/>
                      </a:cubicBezTo>
                      <a:cubicBezTo>
                        <a:pt x="9894" y="9014"/>
                        <a:pt x="9751" y="8704"/>
                        <a:pt x="9596" y="8395"/>
                      </a:cubicBezTo>
                      <a:cubicBezTo>
                        <a:pt x="9513" y="8228"/>
                        <a:pt x="9132" y="7764"/>
                        <a:pt x="9144" y="7585"/>
                      </a:cubicBezTo>
                      <a:lnTo>
                        <a:pt x="9144" y="7585"/>
                      </a:lnTo>
                      <a:cubicBezTo>
                        <a:pt x="9084" y="8466"/>
                        <a:pt x="8656" y="9276"/>
                        <a:pt x="7965" y="9812"/>
                      </a:cubicBezTo>
                      <a:cubicBezTo>
                        <a:pt x="8215" y="8383"/>
                        <a:pt x="8370" y="7192"/>
                        <a:pt x="8025" y="5775"/>
                      </a:cubicBezTo>
                      <a:cubicBezTo>
                        <a:pt x="7739" y="4597"/>
                        <a:pt x="7156" y="3692"/>
                        <a:pt x="6382" y="2775"/>
                      </a:cubicBezTo>
                      <a:cubicBezTo>
                        <a:pt x="5739" y="2037"/>
                        <a:pt x="5036" y="1049"/>
                        <a:pt x="53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5048366" y="3674029"/>
                  <a:ext cx="137264" cy="19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0" h="8669" extrusionOk="0">
                      <a:moveTo>
                        <a:pt x="3358" y="0"/>
                      </a:moveTo>
                      <a:cubicBezTo>
                        <a:pt x="3513" y="1227"/>
                        <a:pt x="3120" y="2477"/>
                        <a:pt x="2274" y="3394"/>
                      </a:cubicBezTo>
                      <a:lnTo>
                        <a:pt x="1691" y="1536"/>
                      </a:lnTo>
                      <a:lnTo>
                        <a:pt x="1691" y="1536"/>
                      </a:lnTo>
                      <a:cubicBezTo>
                        <a:pt x="1846" y="2501"/>
                        <a:pt x="1072" y="3322"/>
                        <a:pt x="608" y="4179"/>
                      </a:cubicBezTo>
                      <a:cubicBezTo>
                        <a:pt x="36" y="5239"/>
                        <a:pt x="0" y="6846"/>
                        <a:pt x="810" y="7811"/>
                      </a:cubicBezTo>
                      <a:cubicBezTo>
                        <a:pt x="1304" y="8401"/>
                        <a:pt x="2144" y="8668"/>
                        <a:pt x="2997" y="8668"/>
                      </a:cubicBezTo>
                      <a:cubicBezTo>
                        <a:pt x="3830" y="8668"/>
                        <a:pt x="4674" y="8413"/>
                        <a:pt x="5215" y="7954"/>
                      </a:cubicBezTo>
                      <a:cubicBezTo>
                        <a:pt x="5989" y="7299"/>
                        <a:pt x="6239" y="5953"/>
                        <a:pt x="6192" y="4989"/>
                      </a:cubicBezTo>
                      <a:cubicBezTo>
                        <a:pt x="6132" y="4048"/>
                        <a:pt x="5882" y="3144"/>
                        <a:pt x="5453" y="2298"/>
                      </a:cubicBezTo>
                      <a:cubicBezTo>
                        <a:pt x="5442" y="2775"/>
                        <a:pt x="5334" y="3239"/>
                        <a:pt x="5144" y="3667"/>
                      </a:cubicBezTo>
                      <a:cubicBezTo>
                        <a:pt x="4584" y="2417"/>
                        <a:pt x="3870" y="1262"/>
                        <a:pt x="33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4637978" y="3290876"/>
                  <a:ext cx="940789" cy="694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68" h="31576" extrusionOk="0">
                      <a:moveTo>
                        <a:pt x="1774" y="1"/>
                      </a:moveTo>
                      <a:cubicBezTo>
                        <a:pt x="786" y="1"/>
                        <a:pt x="0" y="786"/>
                        <a:pt x="0" y="1763"/>
                      </a:cubicBezTo>
                      <a:lnTo>
                        <a:pt x="0" y="29814"/>
                      </a:lnTo>
                      <a:cubicBezTo>
                        <a:pt x="0" y="30790"/>
                        <a:pt x="786" y="31576"/>
                        <a:pt x="1774" y="31576"/>
                      </a:cubicBezTo>
                      <a:lnTo>
                        <a:pt x="41005" y="31576"/>
                      </a:lnTo>
                      <a:cubicBezTo>
                        <a:pt x="41982" y="31576"/>
                        <a:pt x="42768" y="30790"/>
                        <a:pt x="42768" y="29814"/>
                      </a:cubicBezTo>
                      <a:lnTo>
                        <a:pt x="42768" y="1763"/>
                      </a:lnTo>
                      <a:cubicBezTo>
                        <a:pt x="42768" y="786"/>
                        <a:pt x="41982" y="1"/>
                        <a:pt x="410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29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4805591" y="3474984"/>
                  <a:ext cx="193556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6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5018517" y="3474984"/>
                  <a:ext cx="193556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6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2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5231420" y="3474984"/>
                  <a:ext cx="193578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6" extrusionOk="0">
                      <a:moveTo>
                        <a:pt x="370" y="1"/>
                      </a:moveTo>
                      <a:cubicBezTo>
                        <a:pt x="168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501"/>
                        <a:pt x="8800" y="4299"/>
                      </a:cubicBezTo>
                      <a:lnTo>
                        <a:pt x="8800" y="370"/>
                      </a:lnTo>
                      <a:cubicBezTo>
                        <a:pt x="8800" y="167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4805591" y="3721431"/>
                  <a:ext cx="193556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6" extrusionOk="0">
                      <a:moveTo>
                        <a:pt x="369" y="0"/>
                      </a:moveTo>
                      <a:cubicBezTo>
                        <a:pt x="167" y="0"/>
                        <a:pt x="0" y="167"/>
                        <a:pt x="0" y="369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87"/>
                      </a:cubicBezTo>
                      <a:lnTo>
                        <a:pt x="8799" y="369"/>
                      </a:lnTo>
                      <a:cubicBezTo>
                        <a:pt x="8799" y="167"/>
                        <a:pt x="8632" y="0"/>
                        <a:pt x="8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5018517" y="3721431"/>
                  <a:ext cx="193556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9" h="4656" extrusionOk="0">
                      <a:moveTo>
                        <a:pt x="369" y="0"/>
                      </a:moveTo>
                      <a:cubicBezTo>
                        <a:pt x="167" y="0"/>
                        <a:pt x="0" y="167"/>
                        <a:pt x="0" y="369"/>
                      </a:cubicBezTo>
                      <a:lnTo>
                        <a:pt x="0" y="4287"/>
                      </a:lnTo>
                      <a:cubicBezTo>
                        <a:pt x="0" y="4501"/>
                        <a:pt x="167" y="4656"/>
                        <a:pt x="369" y="4656"/>
                      </a:cubicBezTo>
                      <a:lnTo>
                        <a:pt x="8430" y="4656"/>
                      </a:lnTo>
                      <a:cubicBezTo>
                        <a:pt x="8632" y="4656"/>
                        <a:pt x="8799" y="4501"/>
                        <a:pt x="8799" y="4287"/>
                      </a:cubicBezTo>
                      <a:lnTo>
                        <a:pt x="8799" y="369"/>
                      </a:lnTo>
                      <a:cubicBezTo>
                        <a:pt x="8799" y="167"/>
                        <a:pt x="8632" y="0"/>
                        <a:pt x="8430" y="0"/>
                      </a:cubicBezTo>
                      <a:close/>
                    </a:path>
                  </a:pathLst>
                </a:custGeom>
                <a:solidFill>
                  <a:srgbClr val="7060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5231420" y="3721431"/>
                  <a:ext cx="193578" cy="10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56" extrusionOk="0">
                      <a:moveTo>
                        <a:pt x="370" y="0"/>
                      </a:moveTo>
                      <a:cubicBezTo>
                        <a:pt x="168" y="0"/>
                        <a:pt x="1" y="167"/>
                        <a:pt x="1" y="369"/>
                      </a:cubicBezTo>
                      <a:lnTo>
                        <a:pt x="1" y="4287"/>
                      </a:lnTo>
                      <a:cubicBezTo>
                        <a:pt x="1" y="4501"/>
                        <a:pt x="168" y="4656"/>
                        <a:pt x="370" y="4656"/>
                      </a:cubicBezTo>
                      <a:lnTo>
                        <a:pt x="8430" y="4656"/>
                      </a:lnTo>
                      <a:cubicBezTo>
                        <a:pt x="8633" y="4656"/>
                        <a:pt x="8800" y="4501"/>
                        <a:pt x="8800" y="4287"/>
                      </a:cubicBezTo>
                      <a:lnTo>
                        <a:pt x="8800" y="369"/>
                      </a:lnTo>
                      <a:cubicBezTo>
                        <a:pt x="8800" y="167"/>
                        <a:pt x="8633" y="0"/>
                        <a:pt x="84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4805591" y="3598076"/>
                  <a:ext cx="87748" cy="102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9" h="4668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68"/>
                        <a:pt x="369" y="4668"/>
                      </a:cubicBezTo>
                      <a:lnTo>
                        <a:pt x="3620" y="4668"/>
                      </a:lnTo>
                      <a:cubicBezTo>
                        <a:pt x="3822" y="4668"/>
                        <a:pt x="3989" y="4501"/>
                        <a:pt x="3989" y="4299"/>
                      </a:cubicBezTo>
                      <a:lnTo>
                        <a:pt x="3989" y="370"/>
                      </a:lnTo>
                      <a:cubicBezTo>
                        <a:pt x="3989" y="167"/>
                        <a:pt x="3822" y="1"/>
                        <a:pt x="36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5336981" y="3598076"/>
                  <a:ext cx="88012" cy="102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4668" extrusionOk="0">
                      <a:moveTo>
                        <a:pt x="369" y="1"/>
                      </a:moveTo>
                      <a:cubicBezTo>
                        <a:pt x="167" y="1"/>
                        <a:pt x="0" y="167"/>
                        <a:pt x="0" y="370"/>
                      </a:cubicBezTo>
                      <a:lnTo>
                        <a:pt x="0" y="4299"/>
                      </a:lnTo>
                      <a:cubicBezTo>
                        <a:pt x="0" y="4501"/>
                        <a:pt x="167" y="4668"/>
                        <a:pt x="369" y="4668"/>
                      </a:cubicBezTo>
                      <a:lnTo>
                        <a:pt x="3631" y="4668"/>
                      </a:lnTo>
                      <a:cubicBezTo>
                        <a:pt x="3834" y="4668"/>
                        <a:pt x="4001" y="4501"/>
                        <a:pt x="4001" y="4299"/>
                      </a:cubicBezTo>
                      <a:lnTo>
                        <a:pt x="4001" y="370"/>
                      </a:lnTo>
                      <a:cubicBezTo>
                        <a:pt x="4001" y="167"/>
                        <a:pt x="3834" y="1"/>
                        <a:pt x="36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4912692" y="3598076"/>
                  <a:ext cx="193578" cy="102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68" extrusionOk="0">
                      <a:moveTo>
                        <a:pt x="370" y="1"/>
                      </a:moveTo>
                      <a:cubicBezTo>
                        <a:pt x="168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8" y="4668"/>
                        <a:pt x="370" y="4668"/>
                      </a:cubicBezTo>
                      <a:lnTo>
                        <a:pt x="8431" y="4668"/>
                      </a:lnTo>
                      <a:cubicBezTo>
                        <a:pt x="8633" y="4668"/>
                        <a:pt x="8800" y="4501"/>
                        <a:pt x="8800" y="4299"/>
                      </a:cubicBezTo>
                      <a:lnTo>
                        <a:pt x="8800" y="370"/>
                      </a:lnTo>
                      <a:cubicBezTo>
                        <a:pt x="8800" y="167"/>
                        <a:pt x="8633" y="1"/>
                        <a:pt x="843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5125617" y="3598076"/>
                  <a:ext cx="193578" cy="102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0" h="4668" extrusionOk="0">
                      <a:moveTo>
                        <a:pt x="370" y="1"/>
                      </a:moveTo>
                      <a:cubicBezTo>
                        <a:pt x="167" y="1"/>
                        <a:pt x="1" y="167"/>
                        <a:pt x="1" y="370"/>
                      </a:cubicBezTo>
                      <a:lnTo>
                        <a:pt x="1" y="4299"/>
                      </a:lnTo>
                      <a:cubicBezTo>
                        <a:pt x="1" y="4501"/>
                        <a:pt x="167" y="4668"/>
                        <a:pt x="370" y="4668"/>
                      </a:cubicBezTo>
                      <a:lnTo>
                        <a:pt x="8430" y="4668"/>
                      </a:lnTo>
                      <a:cubicBezTo>
                        <a:pt x="8633" y="4668"/>
                        <a:pt x="8799" y="4501"/>
                        <a:pt x="8799" y="4299"/>
                      </a:cubicBezTo>
                      <a:lnTo>
                        <a:pt x="8799" y="370"/>
                      </a:lnTo>
                      <a:cubicBezTo>
                        <a:pt x="8799" y="167"/>
                        <a:pt x="8633" y="1"/>
                        <a:pt x="8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4996256" y="3450371"/>
                  <a:ext cx="236517" cy="43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2" h="19636" extrusionOk="0">
                      <a:moveTo>
                        <a:pt x="5382" y="0"/>
                      </a:moveTo>
                      <a:cubicBezTo>
                        <a:pt x="4489" y="715"/>
                        <a:pt x="4179" y="1953"/>
                        <a:pt x="4179" y="3096"/>
                      </a:cubicBezTo>
                      <a:cubicBezTo>
                        <a:pt x="4179" y="4239"/>
                        <a:pt x="4441" y="5370"/>
                        <a:pt x="4465" y="6513"/>
                      </a:cubicBezTo>
                      <a:cubicBezTo>
                        <a:pt x="4489" y="7668"/>
                        <a:pt x="4227" y="8894"/>
                        <a:pt x="3381" y="9668"/>
                      </a:cubicBezTo>
                      <a:cubicBezTo>
                        <a:pt x="3239" y="8954"/>
                        <a:pt x="2846" y="8311"/>
                        <a:pt x="2274" y="7859"/>
                      </a:cubicBezTo>
                      <a:lnTo>
                        <a:pt x="2274" y="7859"/>
                      </a:lnTo>
                      <a:cubicBezTo>
                        <a:pt x="2536" y="9287"/>
                        <a:pt x="1691" y="10145"/>
                        <a:pt x="976" y="11192"/>
                      </a:cubicBezTo>
                      <a:cubicBezTo>
                        <a:pt x="226" y="12288"/>
                        <a:pt x="0" y="13847"/>
                        <a:pt x="202" y="15133"/>
                      </a:cubicBezTo>
                      <a:cubicBezTo>
                        <a:pt x="623" y="17763"/>
                        <a:pt x="2765" y="19636"/>
                        <a:pt x="5434" y="19636"/>
                      </a:cubicBezTo>
                      <a:cubicBezTo>
                        <a:pt x="5484" y="19636"/>
                        <a:pt x="5534" y="19635"/>
                        <a:pt x="5584" y="19634"/>
                      </a:cubicBezTo>
                      <a:cubicBezTo>
                        <a:pt x="5941" y="19622"/>
                        <a:pt x="6287" y="19586"/>
                        <a:pt x="6632" y="19503"/>
                      </a:cubicBezTo>
                      <a:cubicBezTo>
                        <a:pt x="8846" y="19003"/>
                        <a:pt x="10132" y="17074"/>
                        <a:pt x="10537" y="14943"/>
                      </a:cubicBezTo>
                      <a:cubicBezTo>
                        <a:pt x="10751" y="13740"/>
                        <a:pt x="10751" y="12502"/>
                        <a:pt x="10537" y="11299"/>
                      </a:cubicBezTo>
                      <a:cubicBezTo>
                        <a:pt x="10430" y="10621"/>
                        <a:pt x="10251" y="9966"/>
                        <a:pt x="10013" y="9323"/>
                      </a:cubicBezTo>
                      <a:cubicBezTo>
                        <a:pt x="9894" y="9002"/>
                        <a:pt x="9751" y="8692"/>
                        <a:pt x="9596" y="8394"/>
                      </a:cubicBezTo>
                      <a:cubicBezTo>
                        <a:pt x="9513" y="8216"/>
                        <a:pt x="9132" y="7751"/>
                        <a:pt x="9144" y="7573"/>
                      </a:cubicBezTo>
                      <a:lnTo>
                        <a:pt x="9144" y="7573"/>
                      </a:lnTo>
                      <a:cubicBezTo>
                        <a:pt x="9084" y="8454"/>
                        <a:pt x="8656" y="9264"/>
                        <a:pt x="7965" y="9811"/>
                      </a:cubicBezTo>
                      <a:cubicBezTo>
                        <a:pt x="8215" y="8382"/>
                        <a:pt x="8370" y="7180"/>
                        <a:pt x="8025" y="5775"/>
                      </a:cubicBezTo>
                      <a:cubicBezTo>
                        <a:pt x="7739" y="4596"/>
                        <a:pt x="7156" y="3679"/>
                        <a:pt x="6382" y="2775"/>
                      </a:cubicBezTo>
                      <a:cubicBezTo>
                        <a:pt x="5739" y="2025"/>
                        <a:pt x="5036" y="1048"/>
                        <a:pt x="53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5048366" y="3660941"/>
                  <a:ext cx="137264" cy="190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0" h="8679" extrusionOk="0">
                      <a:moveTo>
                        <a:pt x="3358" y="0"/>
                      </a:moveTo>
                      <a:cubicBezTo>
                        <a:pt x="3513" y="1226"/>
                        <a:pt x="3120" y="2477"/>
                        <a:pt x="2274" y="3393"/>
                      </a:cubicBezTo>
                      <a:lnTo>
                        <a:pt x="1691" y="1536"/>
                      </a:lnTo>
                      <a:lnTo>
                        <a:pt x="1691" y="1536"/>
                      </a:lnTo>
                      <a:cubicBezTo>
                        <a:pt x="1846" y="2500"/>
                        <a:pt x="1072" y="3334"/>
                        <a:pt x="608" y="4179"/>
                      </a:cubicBezTo>
                      <a:cubicBezTo>
                        <a:pt x="36" y="5239"/>
                        <a:pt x="0" y="6846"/>
                        <a:pt x="810" y="7811"/>
                      </a:cubicBezTo>
                      <a:cubicBezTo>
                        <a:pt x="1305" y="8408"/>
                        <a:pt x="2149" y="8678"/>
                        <a:pt x="3004" y="8678"/>
                      </a:cubicBezTo>
                      <a:cubicBezTo>
                        <a:pt x="3835" y="8678"/>
                        <a:pt x="4675" y="8423"/>
                        <a:pt x="5215" y="7965"/>
                      </a:cubicBezTo>
                      <a:cubicBezTo>
                        <a:pt x="5989" y="7310"/>
                        <a:pt x="6239" y="5953"/>
                        <a:pt x="6192" y="5001"/>
                      </a:cubicBezTo>
                      <a:cubicBezTo>
                        <a:pt x="6132" y="4060"/>
                        <a:pt x="5882" y="3143"/>
                        <a:pt x="5453" y="2298"/>
                      </a:cubicBezTo>
                      <a:cubicBezTo>
                        <a:pt x="5442" y="2774"/>
                        <a:pt x="5334" y="3239"/>
                        <a:pt x="5144" y="3667"/>
                      </a:cubicBezTo>
                      <a:cubicBezTo>
                        <a:pt x="4584" y="2417"/>
                        <a:pt x="3870" y="1262"/>
                        <a:pt x="33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4" name="Google Shape;1904;p29"/>
            <p:cNvGrpSpPr/>
            <p:nvPr/>
          </p:nvGrpSpPr>
          <p:grpSpPr>
            <a:xfrm>
              <a:off x="4967266" y="2534200"/>
              <a:ext cx="1441500" cy="1765384"/>
              <a:chOff x="4967266" y="2534200"/>
              <a:chExt cx="1441500" cy="1765384"/>
            </a:xfrm>
          </p:grpSpPr>
          <p:grpSp>
            <p:nvGrpSpPr>
              <p:cNvPr id="1905" name="Google Shape;1905;p29"/>
              <p:cNvGrpSpPr/>
              <p:nvPr/>
            </p:nvGrpSpPr>
            <p:grpSpPr>
              <a:xfrm>
                <a:off x="4967266" y="2917675"/>
                <a:ext cx="1441500" cy="1381909"/>
                <a:chOff x="4967266" y="2917675"/>
                <a:chExt cx="1441500" cy="1381909"/>
              </a:xfrm>
            </p:grpSpPr>
            <p:sp>
              <p:nvSpPr>
                <p:cNvPr id="1906" name="Google Shape;1906;p29"/>
                <p:cNvSpPr txBox="1"/>
                <p:nvPr/>
              </p:nvSpPr>
              <p:spPr>
                <a:xfrm>
                  <a:off x="4976266" y="2917675"/>
                  <a:ext cx="14235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J</a:t>
                  </a:r>
                  <a:r>
                    <a:rPr lang="en" b="1">
                      <a:latin typeface="Fira Sans"/>
                      <a:ea typeface="Fira Sans"/>
                      <a:cs typeface="Fira Sans"/>
                      <a:sym typeface="Fira Sans"/>
                    </a:rPr>
                    <a:t>UPITER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907" name="Google Shape;1907;p29"/>
                <p:cNvSpPr txBox="1"/>
                <p:nvPr/>
              </p:nvSpPr>
              <p:spPr>
                <a:xfrm flipH="1">
                  <a:off x="4967266" y="3755984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82875" tIns="91425" rIns="18287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It's a gas giant and the biggest planet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908" name="Google Shape;1908;p29"/>
              <p:cNvCxnSpPr/>
              <p:nvPr/>
            </p:nvCxnSpPr>
            <p:spPr>
              <a:xfrm>
                <a:off x="5688263" y="2534200"/>
                <a:ext cx="0" cy="2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09" name="Google Shape;1909;p29"/>
          <p:cNvGrpSpPr/>
          <p:nvPr/>
        </p:nvGrpSpPr>
        <p:grpSpPr>
          <a:xfrm>
            <a:off x="7179348" y="1444343"/>
            <a:ext cx="1483413" cy="3236712"/>
            <a:chOff x="7179348" y="1444343"/>
            <a:chExt cx="1483413" cy="3236712"/>
          </a:xfrm>
        </p:grpSpPr>
        <p:grpSp>
          <p:nvGrpSpPr>
            <p:cNvPr id="1910" name="Google Shape;1910;p29"/>
            <p:cNvGrpSpPr/>
            <p:nvPr/>
          </p:nvGrpSpPr>
          <p:grpSpPr>
            <a:xfrm>
              <a:off x="7179387" y="2786522"/>
              <a:ext cx="1483374" cy="1894533"/>
              <a:chOff x="7179387" y="2786522"/>
              <a:chExt cx="1483374" cy="1894533"/>
            </a:xfrm>
          </p:grpSpPr>
          <p:sp>
            <p:nvSpPr>
              <p:cNvPr id="1911" name="Google Shape;1911;p29"/>
              <p:cNvSpPr/>
              <p:nvPr/>
            </p:nvSpPr>
            <p:spPr>
              <a:xfrm>
                <a:off x="7179546" y="3072384"/>
                <a:ext cx="1483214" cy="1608671"/>
              </a:xfrm>
              <a:custGeom>
                <a:avLst/>
                <a:gdLst/>
                <a:ahLst/>
                <a:cxnLst/>
                <a:rect l="l" t="t" r="r" b="b"/>
                <a:pathLst>
                  <a:path w="42077" h="48352" extrusionOk="0">
                    <a:moveTo>
                      <a:pt x="1619" y="0"/>
                    </a:moveTo>
                    <a:cubicBezTo>
                      <a:pt x="714" y="0"/>
                      <a:pt x="0" y="714"/>
                      <a:pt x="0" y="1607"/>
                    </a:cubicBezTo>
                    <a:lnTo>
                      <a:pt x="0" y="46744"/>
                    </a:lnTo>
                    <a:cubicBezTo>
                      <a:pt x="0" y="47637"/>
                      <a:pt x="714" y="48351"/>
                      <a:pt x="1619" y="48351"/>
                    </a:cubicBezTo>
                    <a:lnTo>
                      <a:pt x="40458" y="48351"/>
                    </a:lnTo>
                    <a:cubicBezTo>
                      <a:pt x="41350" y="48351"/>
                      <a:pt x="42077" y="47637"/>
                      <a:pt x="42077" y="46744"/>
                    </a:cubicBezTo>
                    <a:lnTo>
                      <a:pt x="42077" y="1607"/>
                    </a:lnTo>
                    <a:cubicBezTo>
                      <a:pt x="42077" y="714"/>
                      <a:pt x="41350" y="0"/>
                      <a:pt x="40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2" name="Google Shape;1912;p29"/>
              <p:cNvGrpSpPr/>
              <p:nvPr/>
            </p:nvGrpSpPr>
            <p:grpSpPr>
              <a:xfrm>
                <a:off x="7179387" y="2786522"/>
                <a:ext cx="1483214" cy="1861697"/>
                <a:chOff x="7179387" y="2786522"/>
                <a:chExt cx="1483214" cy="1861697"/>
              </a:xfrm>
            </p:grpSpPr>
            <p:sp>
              <p:nvSpPr>
                <p:cNvPr id="1913" name="Google Shape;1913;p29"/>
                <p:cNvSpPr/>
                <p:nvPr/>
              </p:nvSpPr>
              <p:spPr>
                <a:xfrm>
                  <a:off x="7179387" y="2786522"/>
                  <a:ext cx="1483214" cy="1861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77" h="48019" extrusionOk="0">
                      <a:moveTo>
                        <a:pt x="1393" y="0"/>
                      </a:moveTo>
                      <a:cubicBezTo>
                        <a:pt x="619" y="0"/>
                        <a:pt x="0" y="620"/>
                        <a:pt x="0" y="1382"/>
                      </a:cubicBezTo>
                      <a:lnTo>
                        <a:pt x="0" y="46637"/>
                      </a:lnTo>
                      <a:cubicBezTo>
                        <a:pt x="0" y="47399"/>
                        <a:pt x="619" y="48018"/>
                        <a:pt x="1393" y="48018"/>
                      </a:cubicBezTo>
                      <a:lnTo>
                        <a:pt x="40696" y="48018"/>
                      </a:lnTo>
                      <a:cubicBezTo>
                        <a:pt x="41458" y="48018"/>
                        <a:pt x="42077" y="47399"/>
                        <a:pt x="42077" y="46637"/>
                      </a:cubicBezTo>
                      <a:lnTo>
                        <a:pt x="42077" y="1382"/>
                      </a:lnTo>
                      <a:cubicBezTo>
                        <a:pt x="42077" y="620"/>
                        <a:pt x="41458" y="0"/>
                        <a:pt x="4069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14" name="Google Shape;1914;p29"/>
                <p:cNvCxnSpPr/>
                <p:nvPr/>
              </p:nvCxnSpPr>
              <p:spPr>
                <a:xfrm>
                  <a:off x="7187625" y="3425975"/>
                  <a:ext cx="14667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5" name="Google Shape;1915;p29"/>
            <p:cNvGrpSpPr/>
            <p:nvPr/>
          </p:nvGrpSpPr>
          <p:grpSpPr>
            <a:xfrm>
              <a:off x="7179348" y="1444343"/>
              <a:ext cx="1483301" cy="1115966"/>
              <a:chOff x="4648050" y="3062263"/>
              <a:chExt cx="1069200" cy="804300"/>
            </a:xfrm>
          </p:grpSpPr>
          <p:sp>
            <p:nvSpPr>
              <p:cNvPr id="1916" name="Google Shape;1916;p29"/>
              <p:cNvSpPr/>
              <p:nvPr/>
            </p:nvSpPr>
            <p:spPr>
              <a:xfrm>
                <a:off x="4648050" y="3076838"/>
                <a:ext cx="1069200" cy="78972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31589" extrusionOk="0">
                    <a:moveTo>
                      <a:pt x="1762" y="1"/>
                    </a:moveTo>
                    <a:cubicBezTo>
                      <a:pt x="786" y="1"/>
                      <a:pt x="0" y="787"/>
                      <a:pt x="0" y="1775"/>
                    </a:cubicBezTo>
                    <a:lnTo>
                      <a:pt x="0" y="29814"/>
                    </a:lnTo>
                    <a:cubicBezTo>
                      <a:pt x="0" y="30802"/>
                      <a:pt x="786" y="31588"/>
                      <a:pt x="1762" y="31588"/>
                    </a:cubicBezTo>
                    <a:lnTo>
                      <a:pt x="40993" y="31588"/>
                    </a:lnTo>
                    <a:cubicBezTo>
                      <a:pt x="41981" y="31588"/>
                      <a:pt x="42767" y="30802"/>
                      <a:pt x="42767" y="29814"/>
                    </a:cubicBezTo>
                    <a:lnTo>
                      <a:pt x="42767" y="1775"/>
                    </a:lnTo>
                    <a:cubicBezTo>
                      <a:pt x="42767" y="787"/>
                      <a:pt x="41981" y="1"/>
                      <a:pt x="409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2292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29"/>
              <p:cNvSpPr/>
              <p:nvPr/>
            </p:nvSpPr>
            <p:spPr>
              <a:xfrm>
                <a:off x="5256750" y="3369138"/>
                <a:ext cx="348875" cy="226250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9050" extrusionOk="0">
                    <a:moveTo>
                      <a:pt x="1608" y="1"/>
                    </a:moveTo>
                    <a:lnTo>
                      <a:pt x="179" y="3763"/>
                    </a:lnTo>
                    <a:cubicBezTo>
                      <a:pt x="0" y="4239"/>
                      <a:pt x="238" y="4787"/>
                      <a:pt x="727" y="4966"/>
                    </a:cubicBezTo>
                    <a:lnTo>
                      <a:pt x="11323" y="8990"/>
                    </a:lnTo>
                    <a:cubicBezTo>
                      <a:pt x="11433" y="9030"/>
                      <a:pt x="11545" y="9049"/>
                      <a:pt x="11654" y="9049"/>
                    </a:cubicBezTo>
                    <a:cubicBezTo>
                      <a:pt x="12034" y="9049"/>
                      <a:pt x="12390" y="8821"/>
                      <a:pt x="12538" y="8442"/>
                    </a:cubicBezTo>
                    <a:lnTo>
                      <a:pt x="13954" y="468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9"/>
              <p:cNvSpPr/>
              <p:nvPr/>
            </p:nvSpPr>
            <p:spPr>
              <a:xfrm>
                <a:off x="5308525" y="3315763"/>
                <a:ext cx="316150" cy="13912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5565" extrusionOk="0">
                    <a:moveTo>
                      <a:pt x="974" y="0"/>
                    </a:moveTo>
                    <a:cubicBezTo>
                      <a:pt x="597" y="0"/>
                      <a:pt x="246" y="235"/>
                      <a:pt x="108" y="612"/>
                    </a:cubicBezTo>
                    <a:lnTo>
                      <a:pt x="1" y="886"/>
                    </a:lnTo>
                    <a:lnTo>
                      <a:pt x="12348" y="5565"/>
                    </a:lnTo>
                    <a:lnTo>
                      <a:pt x="12455" y="5291"/>
                    </a:lnTo>
                    <a:cubicBezTo>
                      <a:pt x="12645" y="4803"/>
                      <a:pt x="12395" y="4267"/>
                      <a:pt x="11907" y="4077"/>
                    </a:cubicBezTo>
                    <a:lnTo>
                      <a:pt x="1311" y="64"/>
                    </a:lnTo>
                    <a:cubicBezTo>
                      <a:pt x="1199" y="21"/>
                      <a:pt x="1085" y="0"/>
                      <a:pt x="9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9"/>
              <p:cNvSpPr/>
              <p:nvPr/>
            </p:nvSpPr>
            <p:spPr>
              <a:xfrm>
                <a:off x="5296925" y="3337888"/>
                <a:ext cx="320300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5919" extrusionOk="0">
                    <a:moveTo>
                      <a:pt x="465" y="1"/>
                    </a:moveTo>
                    <a:lnTo>
                      <a:pt x="1" y="1239"/>
                    </a:lnTo>
                    <a:lnTo>
                      <a:pt x="12347" y="5918"/>
                    </a:lnTo>
                    <a:lnTo>
                      <a:pt x="12812" y="4680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9"/>
              <p:cNvSpPr/>
              <p:nvPr/>
            </p:nvSpPr>
            <p:spPr>
              <a:xfrm>
                <a:off x="5291875" y="3400288"/>
                <a:ext cx="150925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4473" extrusionOk="0">
                    <a:moveTo>
                      <a:pt x="1237" y="1"/>
                    </a:moveTo>
                    <a:cubicBezTo>
                      <a:pt x="1061" y="1"/>
                      <a:pt x="895" y="104"/>
                      <a:pt x="822" y="279"/>
                    </a:cubicBezTo>
                    <a:lnTo>
                      <a:pt x="84" y="2243"/>
                    </a:lnTo>
                    <a:cubicBezTo>
                      <a:pt x="0" y="2482"/>
                      <a:pt x="107" y="2732"/>
                      <a:pt x="334" y="2815"/>
                    </a:cubicBezTo>
                    <a:lnTo>
                      <a:pt x="4632" y="4446"/>
                    </a:lnTo>
                    <a:cubicBezTo>
                      <a:pt x="4683" y="4464"/>
                      <a:pt x="4736" y="4473"/>
                      <a:pt x="4787" y="4473"/>
                    </a:cubicBezTo>
                    <a:cubicBezTo>
                      <a:pt x="4971" y="4473"/>
                      <a:pt x="5138" y="4361"/>
                      <a:pt x="5203" y="4184"/>
                    </a:cubicBezTo>
                    <a:lnTo>
                      <a:pt x="5953" y="2220"/>
                    </a:lnTo>
                    <a:cubicBezTo>
                      <a:pt x="6037" y="1993"/>
                      <a:pt x="5918" y="1743"/>
                      <a:pt x="5691" y="1648"/>
                    </a:cubicBezTo>
                    <a:lnTo>
                      <a:pt x="1393" y="29"/>
                    </a:lnTo>
                    <a:cubicBezTo>
                      <a:pt x="1342" y="10"/>
                      <a:pt x="1289" y="1"/>
                      <a:pt x="12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9"/>
              <p:cNvSpPr/>
              <p:nvPr/>
            </p:nvSpPr>
            <p:spPr>
              <a:xfrm>
                <a:off x="5445125" y="3469913"/>
                <a:ext cx="77750" cy="66025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2641" extrusionOk="0">
                    <a:moveTo>
                      <a:pt x="1606" y="0"/>
                    </a:moveTo>
                    <a:cubicBezTo>
                      <a:pt x="704" y="0"/>
                      <a:pt x="0" y="949"/>
                      <a:pt x="407" y="1863"/>
                    </a:cubicBezTo>
                    <a:cubicBezTo>
                      <a:pt x="644" y="2385"/>
                      <a:pt x="1129" y="2641"/>
                      <a:pt x="1613" y="2641"/>
                    </a:cubicBezTo>
                    <a:cubicBezTo>
                      <a:pt x="2124" y="2641"/>
                      <a:pt x="2633" y="2355"/>
                      <a:pt x="2848" y="1792"/>
                    </a:cubicBezTo>
                    <a:cubicBezTo>
                      <a:pt x="3109" y="1113"/>
                      <a:pt x="2764" y="351"/>
                      <a:pt x="2086" y="89"/>
                    </a:cubicBezTo>
                    <a:cubicBezTo>
                      <a:pt x="1923" y="28"/>
                      <a:pt x="1762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9"/>
              <p:cNvSpPr/>
              <p:nvPr/>
            </p:nvSpPr>
            <p:spPr>
              <a:xfrm>
                <a:off x="5499350" y="3490438"/>
                <a:ext cx="7770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646" extrusionOk="0">
                    <a:moveTo>
                      <a:pt x="1608" y="1"/>
                    </a:moveTo>
                    <a:cubicBezTo>
                      <a:pt x="710" y="1"/>
                      <a:pt x="0" y="950"/>
                      <a:pt x="417" y="1864"/>
                    </a:cubicBezTo>
                    <a:cubicBezTo>
                      <a:pt x="649" y="2387"/>
                      <a:pt x="1133" y="2646"/>
                      <a:pt x="1618" y="2646"/>
                    </a:cubicBezTo>
                    <a:cubicBezTo>
                      <a:pt x="2128" y="2646"/>
                      <a:pt x="2638" y="2360"/>
                      <a:pt x="2857" y="1793"/>
                    </a:cubicBezTo>
                    <a:cubicBezTo>
                      <a:pt x="3107" y="1114"/>
                      <a:pt x="2774" y="352"/>
                      <a:pt x="2083" y="90"/>
                    </a:cubicBezTo>
                    <a:cubicBezTo>
                      <a:pt x="1923" y="29"/>
                      <a:pt x="1763" y="1"/>
                      <a:pt x="16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9"/>
              <p:cNvSpPr/>
              <p:nvPr/>
            </p:nvSpPr>
            <p:spPr>
              <a:xfrm>
                <a:off x="4828425" y="3366738"/>
                <a:ext cx="401550" cy="377475"/>
              </a:xfrm>
              <a:custGeom>
                <a:avLst/>
                <a:gdLst/>
                <a:ahLst/>
                <a:cxnLst/>
                <a:rect l="l" t="t" r="r" b="b"/>
                <a:pathLst>
                  <a:path w="16062" h="15099" extrusionOk="0">
                    <a:moveTo>
                      <a:pt x="2500" y="1"/>
                    </a:moveTo>
                    <a:cubicBezTo>
                      <a:pt x="2320" y="1"/>
                      <a:pt x="2165" y="128"/>
                      <a:pt x="2120" y="299"/>
                    </a:cubicBezTo>
                    <a:lnTo>
                      <a:pt x="143" y="13360"/>
                    </a:lnTo>
                    <a:cubicBezTo>
                      <a:pt x="0" y="14289"/>
                      <a:pt x="857" y="15099"/>
                      <a:pt x="1965" y="15099"/>
                    </a:cubicBezTo>
                    <a:lnTo>
                      <a:pt x="14097" y="15099"/>
                    </a:lnTo>
                    <a:cubicBezTo>
                      <a:pt x="15204" y="15099"/>
                      <a:pt x="16062" y="14289"/>
                      <a:pt x="15919" y="13360"/>
                    </a:cubicBezTo>
                    <a:lnTo>
                      <a:pt x="13942" y="299"/>
                    </a:lnTo>
                    <a:cubicBezTo>
                      <a:pt x="13908" y="128"/>
                      <a:pt x="13743" y="1"/>
                      <a:pt x="13572" y="1"/>
                    </a:cubicBezTo>
                    <a:cubicBezTo>
                      <a:pt x="13565" y="1"/>
                      <a:pt x="13557" y="1"/>
                      <a:pt x="13550" y="2"/>
                    </a:cubicBezTo>
                    <a:lnTo>
                      <a:pt x="2524" y="2"/>
                    </a:lnTo>
                    <a:cubicBezTo>
                      <a:pt x="2516" y="1"/>
                      <a:pt x="2508" y="1"/>
                      <a:pt x="25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9"/>
              <p:cNvSpPr/>
              <p:nvPr/>
            </p:nvSpPr>
            <p:spPr>
              <a:xfrm>
                <a:off x="4964750" y="3168238"/>
                <a:ext cx="129200" cy="2405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9621" fill="none" extrusionOk="0">
                    <a:moveTo>
                      <a:pt x="0" y="9620"/>
                    </a:moveTo>
                    <a:lnTo>
                      <a:pt x="0" y="2179"/>
                    </a:lnTo>
                    <a:cubicBezTo>
                      <a:pt x="0" y="976"/>
                      <a:pt x="1155" y="0"/>
                      <a:pt x="2584" y="0"/>
                    </a:cubicBezTo>
                    <a:lnTo>
                      <a:pt x="2584" y="0"/>
                    </a:lnTo>
                    <a:cubicBezTo>
                      <a:pt x="4001" y="0"/>
                      <a:pt x="5168" y="976"/>
                      <a:pt x="5168" y="2179"/>
                    </a:cubicBezTo>
                    <a:lnTo>
                      <a:pt x="5168" y="9620"/>
                    </a:lnTo>
                  </a:path>
                </a:pathLst>
              </a:custGeom>
              <a:noFill/>
              <a:ln w="47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9"/>
              <p:cNvSpPr/>
              <p:nvPr/>
            </p:nvSpPr>
            <p:spPr>
              <a:xfrm>
                <a:off x="4851625" y="3366738"/>
                <a:ext cx="401275" cy="377475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5099" extrusionOk="0">
                    <a:moveTo>
                      <a:pt x="2489" y="1"/>
                    </a:moveTo>
                    <a:cubicBezTo>
                      <a:pt x="2309" y="1"/>
                      <a:pt x="2154" y="128"/>
                      <a:pt x="2108" y="299"/>
                    </a:cubicBezTo>
                    <a:lnTo>
                      <a:pt x="132" y="13360"/>
                    </a:lnTo>
                    <a:cubicBezTo>
                      <a:pt x="1" y="14289"/>
                      <a:pt x="846" y="15099"/>
                      <a:pt x="1954" y="15099"/>
                    </a:cubicBezTo>
                    <a:lnTo>
                      <a:pt x="14098" y="15099"/>
                    </a:lnTo>
                    <a:cubicBezTo>
                      <a:pt x="15193" y="15099"/>
                      <a:pt x="16051" y="14289"/>
                      <a:pt x="15920" y="13360"/>
                    </a:cubicBezTo>
                    <a:lnTo>
                      <a:pt x="13931" y="299"/>
                    </a:lnTo>
                    <a:cubicBezTo>
                      <a:pt x="13897" y="128"/>
                      <a:pt x="13732" y="1"/>
                      <a:pt x="13561" y="1"/>
                    </a:cubicBezTo>
                    <a:cubicBezTo>
                      <a:pt x="13553" y="1"/>
                      <a:pt x="13546" y="1"/>
                      <a:pt x="13538" y="2"/>
                    </a:cubicBezTo>
                    <a:lnTo>
                      <a:pt x="2513" y="2"/>
                    </a:lnTo>
                    <a:cubicBezTo>
                      <a:pt x="2505" y="1"/>
                      <a:pt x="2497" y="1"/>
                      <a:pt x="24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9"/>
              <p:cNvSpPr/>
              <p:nvPr/>
            </p:nvSpPr>
            <p:spPr>
              <a:xfrm>
                <a:off x="4975150" y="3395638"/>
                <a:ext cx="3100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49" extrusionOk="0">
                    <a:moveTo>
                      <a:pt x="620" y="1"/>
                    </a:moveTo>
                    <a:cubicBezTo>
                      <a:pt x="275" y="1"/>
                      <a:pt x="1" y="239"/>
                      <a:pt x="1" y="524"/>
                    </a:cubicBezTo>
                    <a:cubicBezTo>
                      <a:pt x="1" y="810"/>
                      <a:pt x="275" y="1048"/>
                      <a:pt x="620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39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9"/>
              <p:cNvSpPr/>
              <p:nvPr/>
            </p:nvSpPr>
            <p:spPr>
              <a:xfrm>
                <a:off x="5104350" y="3395638"/>
                <a:ext cx="309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49" extrusionOk="0">
                    <a:moveTo>
                      <a:pt x="619" y="1"/>
                    </a:moveTo>
                    <a:cubicBezTo>
                      <a:pt x="274" y="1"/>
                      <a:pt x="0" y="239"/>
                      <a:pt x="0" y="524"/>
                    </a:cubicBezTo>
                    <a:cubicBezTo>
                      <a:pt x="0" y="810"/>
                      <a:pt x="274" y="1048"/>
                      <a:pt x="619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39"/>
                      <a:pt x="965" y="1"/>
                      <a:pt x="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>
                <a:off x="4971600" y="3478388"/>
                <a:ext cx="1673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966" extrusionOk="0">
                    <a:moveTo>
                      <a:pt x="0" y="0"/>
                    </a:moveTo>
                    <a:cubicBezTo>
                      <a:pt x="0" y="0"/>
                      <a:pt x="250" y="5442"/>
                      <a:pt x="3346" y="6966"/>
                    </a:cubicBezTo>
                    <a:cubicBezTo>
                      <a:pt x="6441" y="5442"/>
                      <a:pt x="6691" y="0"/>
                      <a:pt x="66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9"/>
              <p:cNvSpPr/>
              <p:nvPr/>
            </p:nvSpPr>
            <p:spPr>
              <a:xfrm>
                <a:off x="4988850" y="3494163"/>
                <a:ext cx="132775" cy="14052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5621" extrusionOk="0">
                    <a:moveTo>
                      <a:pt x="1" y="0"/>
                    </a:moveTo>
                    <a:cubicBezTo>
                      <a:pt x="167" y="1358"/>
                      <a:pt x="739" y="4430"/>
                      <a:pt x="2656" y="5620"/>
                    </a:cubicBezTo>
                    <a:cubicBezTo>
                      <a:pt x="4561" y="4430"/>
                      <a:pt x="5144" y="1358"/>
                      <a:pt x="53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9"/>
              <p:cNvSpPr/>
              <p:nvPr/>
            </p:nvSpPr>
            <p:spPr>
              <a:xfrm>
                <a:off x="5016525" y="3510838"/>
                <a:ext cx="77425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096" extrusionOk="0">
                    <a:moveTo>
                      <a:pt x="1549" y="0"/>
                    </a:moveTo>
                    <a:cubicBezTo>
                      <a:pt x="692" y="0"/>
                      <a:pt x="1" y="691"/>
                      <a:pt x="1" y="1548"/>
                    </a:cubicBezTo>
                    <a:cubicBezTo>
                      <a:pt x="1" y="2405"/>
                      <a:pt x="692" y="3096"/>
                      <a:pt x="1549" y="3096"/>
                    </a:cubicBezTo>
                    <a:cubicBezTo>
                      <a:pt x="2394" y="3096"/>
                      <a:pt x="3097" y="2405"/>
                      <a:pt x="3097" y="1548"/>
                    </a:cubicBezTo>
                    <a:cubicBezTo>
                      <a:pt x="3097" y="691"/>
                      <a:pt x="2394" y="0"/>
                      <a:pt x="15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9"/>
              <p:cNvSpPr/>
              <p:nvPr/>
            </p:nvSpPr>
            <p:spPr>
              <a:xfrm>
                <a:off x="5037675" y="3535238"/>
                <a:ext cx="39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132" fill="none" extrusionOk="0">
                    <a:moveTo>
                      <a:pt x="0" y="727"/>
                    </a:moveTo>
                    <a:lnTo>
                      <a:pt x="596" y="1132"/>
                    </a:lnTo>
                    <a:lnTo>
                      <a:pt x="1584" y="1"/>
                    </a:lnTo>
                  </a:path>
                </a:pathLst>
              </a:custGeom>
              <a:noFill/>
              <a:ln w="5950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9"/>
              <p:cNvSpPr/>
              <p:nvPr/>
            </p:nvSpPr>
            <p:spPr>
              <a:xfrm>
                <a:off x="4990650" y="3168238"/>
                <a:ext cx="129200" cy="2405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9621" fill="none" extrusionOk="0">
                    <a:moveTo>
                      <a:pt x="0" y="9620"/>
                    </a:moveTo>
                    <a:lnTo>
                      <a:pt x="0" y="2179"/>
                    </a:lnTo>
                    <a:cubicBezTo>
                      <a:pt x="0" y="976"/>
                      <a:pt x="1155" y="0"/>
                      <a:pt x="2584" y="0"/>
                    </a:cubicBezTo>
                    <a:lnTo>
                      <a:pt x="2584" y="0"/>
                    </a:lnTo>
                    <a:cubicBezTo>
                      <a:pt x="4013" y="0"/>
                      <a:pt x="5167" y="976"/>
                      <a:pt x="5167" y="2179"/>
                    </a:cubicBezTo>
                    <a:lnTo>
                      <a:pt x="5167" y="9620"/>
                    </a:lnTo>
                  </a:path>
                </a:pathLst>
              </a:custGeom>
              <a:noFill/>
              <a:ln w="47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9"/>
              <p:cNvSpPr/>
              <p:nvPr/>
            </p:nvSpPr>
            <p:spPr>
              <a:xfrm>
                <a:off x="4648050" y="3062263"/>
                <a:ext cx="1069200" cy="789400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31576" extrusionOk="0">
                    <a:moveTo>
                      <a:pt x="1762" y="1"/>
                    </a:moveTo>
                    <a:cubicBezTo>
                      <a:pt x="786" y="1"/>
                      <a:pt x="0" y="786"/>
                      <a:pt x="0" y="1763"/>
                    </a:cubicBezTo>
                    <a:lnTo>
                      <a:pt x="0" y="29814"/>
                    </a:lnTo>
                    <a:cubicBezTo>
                      <a:pt x="0" y="30790"/>
                      <a:pt x="786" y="31576"/>
                      <a:pt x="1762" y="31576"/>
                    </a:cubicBezTo>
                    <a:lnTo>
                      <a:pt x="40993" y="31576"/>
                    </a:lnTo>
                    <a:cubicBezTo>
                      <a:pt x="41981" y="31576"/>
                      <a:pt x="42767" y="30790"/>
                      <a:pt x="42767" y="29814"/>
                    </a:cubicBezTo>
                    <a:lnTo>
                      <a:pt x="42767" y="1763"/>
                    </a:lnTo>
                    <a:cubicBezTo>
                      <a:pt x="42767" y="786"/>
                      <a:pt x="41981" y="1"/>
                      <a:pt x="409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92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9"/>
              <p:cNvSpPr/>
              <p:nvPr/>
            </p:nvSpPr>
            <p:spPr>
              <a:xfrm>
                <a:off x="5256750" y="3354263"/>
                <a:ext cx="348875" cy="226350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9054" extrusionOk="0">
                    <a:moveTo>
                      <a:pt x="1608" y="1"/>
                    </a:moveTo>
                    <a:lnTo>
                      <a:pt x="179" y="3763"/>
                    </a:lnTo>
                    <a:cubicBezTo>
                      <a:pt x="0" y="4251"/>
                      <a:pt x="238" y="4787"/>
                      <a:pt x="727" y="4977"/>
                    </a:cubicBezTo>
                    <a:lnTo>
                      <a:pt x="11323" y="8990"/>
                    </a:lnTo>
                    <a:cubicBezTo>
                      <a:pt x="11435" y="9033"/>
                      <a:pt x="11549" y="9054"/>
                      <a:pt x="11661" y="9054"/>
                    </a:cubicBezTo>
                    <a:cubicBezTo>
                      <a:pt x="12039" y="9054"/>
                      <a:pt x="12391" y="8821"/>
                      <a:pt x="12538" y="8454"/>
                    </a:cubicBezTo>
                    <a:lnTo>
                      <a:pt x="13954" y="4680"/>
                    </a:lnTo>
                    <a:lnTo>
                      <a:pt x="16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9"/>
              <p:cNvSpPr/>
              <p:nvPr/>
            </p:nvSpPr>
            <p:spPr>
              <a:xfrm>
                <a:off x="5308525" y="3300988"/>
                <a:ext cx="3161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12646" h="5573" extrusionOk="0">
                    <a:moveTo>
                      <a:pt x="979" y="1"/>
                    </a:moveTo>
                    <a:cubicBezTo>
                      <a:pt x="600" y="1"/>
                      <a:pt x="247" y="229"/>
                      <a:pt x="108" y="608"/>
                    </a:cubicBezTo>
                    <a:lnTo>
                      <a:pt x="1" y="881"/>
                    </a:lnTo>
                    <a:lnTo>
                      <a:pt x="12348" y="5572"/>
                    </a:lnTo>
                    <a:lnTo>
                      <a:pt x="12455" y="5299"/>
                    </a:lnTo>
                    <a:cubicBezTo>
                      <a:pt x="12645" y="4810"/>
                      <a:pt x="12395" y="4263"/>
                      <a:pt x="11907" y="4084"/>
                    </a:cubicBezTo>
                    <a:lnTo>
                      <a:pt x="1311" y="60"/>
                    </a:lnTo>
                    <a:cubicBezTo>
                      <a:pt x="1201" y="20"/>
                      <a:pt x="1089" y="1"/>
                      <a:pt x="9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9"/>
              <p:cNvSpPr/>
              <p:nvPr/>
            </p:nvSpPr>
            <p:spPr>
              <a:xfrm>
                <a:off x="5296925" y="3323313"/>
                <a:ext cx="320300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12812" h="5918" extrusionOk="0">
                    <a:moveTo>
                      <a:pt x="465" y="0"/>
                    </a:moveTo>
                    <a:lnTo>
                      <a:pt x="1" y="1239"/>
                    </a:lnTo>
                    <a:lnTo>
                      <a:pt x="12347" y="5918"/>
                    </a:lnTo>
                    <a:lnTo>
                      <a:pt x="12812" y="4679"/>
                    </a:lnTo>
                    <a:lnTo>
                      <a:pt x="4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9"/>
              <p:cNvSpPr/>
              <p:nvPr/>
            </p:nvSpPr>
            <p:spPr>
              <a:xfrm>
                <a:off x="5291875" y="3385563"/>
                <a:ext cx="150925" cy="111850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4474" extrusionOk="0">
                    <a:moveTo>
                      <a:pt x="1251" y="1"/>
                    </a:moveTo>
                    <a:cubicBezTo>
                      <a:pt x="1070" y="1"/>
                      <a:pt x="897" y="105"/>
                      <a:pt x="822" y="284"/>
                    </a:cubicBezTo>
                    <a:lnTo>
                      <a:pt x="84" y="2249"/>
                    </a:lnTo>
                    <a:cubicBezTo>
                      <a:pt x="0" y="2475"/>
                      <a:pt x="107" y="2737"/>
                      <a:pt x="334" y="2820"/>
                    </a:cubicBezTo>
                    <a:lnTo>
                      <a:pt x="4632" y="4452"/>
                    </a:lnTo>
                    <a:cubicBezTo>
                      <a:pt x="4679" y="4466"/>
                      <a:pt x="4727" y="4474"/>
                      <a:pt x="4775" y="4474"/>
                    </a:cubicBezTo>
                    <a:cubicBezTo>
                      <a:pt x="4959" y="4474"/>
                      <a:pt x="5137" y="4369"/>
                      <a:pt x="5203" y="4190"/>
                    </a:cubicBezTo>
                    <a:lnTo>
                      <a:pt x="5953" y="2225"/>
                    </a:lnTo>
                    <a:cubicBezTo>
                      <a:pt x="6037" y="1999"/>
                      <a:pt x="5918" y="1749"/>
                      <a:pt x="5691" y="1654"/>
                    </a:cubicBezTo>
                    <a:lnTo>
                      <a:pt x="1393" y="23"/>
                    </a:lnTo>
                    <a:cubicBezTo>
                      <a:pt x="1346" y="8"/>
                      <a:pt x="1299" y="1"/>
                      <a:pt x="1251" y="1"/>
                    </a:cubicBezTo>
                    <a:close/>
                  </a:path>
                </a:pathLst>
              </a:custGeom>
              <a:solidFill>
                <a:srgbClr val="FAF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9"/>
              <p:cNvSpPr/>
              <p:nvPr/>
            </p:nvSpPr>
            <p:spPr>
              <a:xfrm>
                <a:off x="5445125" y="3455313"/>
                <a:ext cx="777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3110" h="2642" extrusionOk="0">
                    <a:moveTo>
                      <a:pt x="1606" y="1"/>
                    </a:moveTo>
                    <a:cubicBezTo>
                      <a:pt x="704" y="1"/>
                      <a:pt x="0" y="950"/>
                      <a:pt x="407" y="1864"/>
                    </a:cubicBezTo>
                    <a:cubicBezTo>
                      <a:pt x="644" y="2385"/>
                      <a:pt x="1129" y="2642"/>
                      <a:pt x="1613" y="2642"/>
                    </a:cubicBezTo>
                    <a:cubicBezTo>
                      <a:pt x="2124" y="2642"/>
                      <a:pt x="2633" y="2355"/>
                      <a:pt x="2848" y="1793"/>
                    </a:cubicBezTo>
                    <a:cubicBezTo>
                      <a:pt x="3109" y="1114"/>
                      <a:pt x="2764" y="340"/>
                      <a:pt x="2086" y="90"/>
                    </a:cubicBezTo>
                    <a:cubicBezTo>
                      <a:pt x="1923" y="29"/>
                      <a:pt x="1762" y="1"/>
                      <a:pt x="1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9"/>
              <p:cNvSpPr/>
              <p:nvPr/>
            </p:nvSpPr>
            <p:spPr>
              <a:xfrm>
                <a:off x="5499350" y="3475863"/>
                <a:ext cx="7770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642" extrusionOk="0">
                    <a:moveTo>
                      <a:pt x="1608" y="0"/>
                    </a:moveTo>
                    <a:cubicBezTo>
                      <a:pt x="710" y="0"/>
                      <a:pt x="0" y="949"/>
                      <a:pt x="417" y="1864"/>
                    </a:cubicBezTo>
                    <a:cubicBezTo>
                      <a:pt x="648" y="2385"/>
                      <a:pt x="1130" y="2641"/>
                      <a:pt x="1614" y="2641"/>
                    </a:cubicBezTo>
                    <a:cubicBezTo>
                      <a:pt x="2125" y="2641"/>
                      <a:pt x="2637" y="2355"/>
                      <a:pt x="2857" y="1792"/>
                    </a:cubicBezTo>
                    <a:cubicBezTo>
                      <a:pt x="3107" y="1113"/>
                      <a:pt x="2774" y="340"/>
                      <a:pt x="2083" y="90"/>
                    </a:cubicBezTo>
                    <a:cubicBezTo>
                      <a:pt x="1923" y="28"/>
                      <a:pt x="1763" y="0"/>
                      <a:pt x="16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9"/>
              <p:cNvSpPr/>
              <p:nvPr/>
            </p:nvSpPr>
            <p:spPr>
              <a:xfrm>
                <a:off x="4828425" y="3352163"/>
                <a:ext cx="401550" cy="377475"/>
              </a:xfrm>
              <a:custGeom>
                <a:avLst/>
                <a:gdLst/>
                <a:ahLst/>
                <a:cxnLst/>
                <a:rect l="l" t="t" r="r" b="b"/>
                <a:pathLst>
                  <a:path w="16062" h="15099" extrusionOk="0">
                    <a:moveTo>
                      <a:pt x="2486" y="0"/>
                    </a:moveTo>
                    <a:cubicBezTo>
                      <a:pt x="2307" y="0"/>
                      <a:pt x="2154" y="117"/>
                      <a:pt x="2120" y="299"/>
                    </a:cubicBezTo>
                    <a:lnTo>
                      <a:pt x="143" y="13360"/>
                    </a:lnTo>
                    <a:cubicBezTo>
                      <a:pt x="0" y="14277"/>
                      <a:pt x="857" y="15098"/>
                      <a:pt x="1965" y="15098"/>
                    </a:cubicBezTo>
                    <a:lnTo>
                      <a:pt x="14097" y="15098"/>
                    </a:lnTo>
                    <a:cubicBezTo>
                      <a:pt x="15204" y="15098"/>
                      <a:pt x="16062" y="14277"/>
                      <a:pt x="15907" y="13360"/>
                    </a:cubicBezTo>
                    <a:lnTo>
                      <a:pt x="13942" y="299"/>
                    </a:lnTo>
                    <a:cubicBezTo>
                      <a:pt x="13897" y="117"/>
                      <a:pt x="13743" y="0"/>
                      <a:pt x="13564" y="0"/>
                    </a:cubicBezTo>
                    <a:cubicBezTo>
                      <a:pt x="13555" y="0"/>
                      <a:pt x="13546" y="1"/>
                      <a:pt x="13538" y="1"/>
                    </a:cubicBezTo>
                    <a:lnTo>
                      <a:pt x="2512" y="1"/>
                    </a:lnTo>
                    <a:cubicBezTo>
                      <a:pt x="2504" y="1"/>
                      <a:pt x="2495" y="0"/>
                      <a:pt x="24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9"/>
              <p:cNvSpPr/>
              <p:nvPr/>
            </p:nvSpPr>
            <p:spPr>
              <a:xfrm>
                <a:off x="4964750" y="3153638"/>
                <a:ext cx="129200" cy="2405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9621" fill="none" extrusionOk="0">
                    <a:moveTo>
                      <a:pt x="0" y="9621"/>
                    </a:moveTo>
                    <a:lnTo>
                      <a:pt x="0" y="2180"/>
                    </a:lnTo>
                    <a:cubicBezTo>
                      <a:pt x="0" y="977"/>
                      <a:pt x="1155" y="1"/>
                      <a:pt x="2584" y="1"/>
                    </a:cubicBezTo>
                    <a:lnTo>
                      <a:pt x="2584" y="1"/>
                    </a:lnTo>
                    <a:cubicBezTo>
                      <a:pt x="4001" y="1"/>
                      <a:pt x="5168" y="977"/>
                      <a:pt x="5168" y="2180"/>
                    </a:cubicBezTo>
                    <a:lnTo>
                      <a:pt x="5168" y="962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9"/>
              <p:cNvSpPr/>
              <p:nvPr/>
            </p:nvSpPr>
            <p:spPr>
              <a:xfrm>
                <a:off x="4851625" y="3352163"/>
                <a:ext cx="401275" cy="377475"/>
              </a:xfrm>
              <a:custGeom>
                <a:avLst/>
                <a:gdLst/>
                <a:ahLst/>
                <a:cxnLst/>
                <a:rect l="l" t="t" r="r" b="b"/>
                <a:pathLst>
                  <a:path w="16051" h="15099" extrusionOk="0">
                    <a:moveTo>
                      <a:pt x="2487" y="0"/>
                    </a:moveTo>
                    <a:cubicBezTo>
                      <a:pt x="2308" y="0"/>
                      <a:pt x="2154" y="117"/>
                      <a:pt x="2108" y="299"/>
                    </a:cubicBezTo>
                    <a:lnTo>
                      <a:pt x="132" y="13360"/>
                    </a:lnTo>
                    <a:cubicBezTo>
                      <a:pt x="1" y="14277"/>
                      <a:pt x="846" y="15098"/>
                      <a:pt x="1954" y="15098"/>
                    </a:cubicBezTo>
                    <a:lnTo>
                      <a:pt x="14098" y="15098"/>
                    </a:lnTo>
                    <a:cubicBezTo>
                      <a:pt x="15193" y="15098"/>
                      <a:pt x="16051" y="14277"/>
                      <a:pt x="15920" y="13360"/>
                    </a:cubicBezTo>
                    <a:lnTo>
                      <a:pt x="13931" y="299"/>
                    </a:lnTo>
                    <a:cubicBezTo>
                      <a:pt x="13897" y="117"/>
                      <a:pt x="13733" y="0"/>
                      <a:pt x="13563" y="0"/>
                    </a:cubicBezTo>
                    <a:cubicBezTo>
                      <a:pt x="13555" y="0"/>
                      <a:pt x="13546" y="1"/>
                      <a:pt x="13538" y="1"/>
                    </a:cubicBezTo>
                    <a:lnTo>
                      <a:pt x="2513" y="1"/>
                    </a:lnTo>
                    <a:cubicBezTo>
                      <a:pt x="2504" y="1"/>
                      <a:pt x="2496" y="0"/>
                      <a:pt x="24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9"/>
              <p:cNvSpPr/>
              <p:nvPr/>
            </p:nvSpPr>
            <p:spPr>
              <a:xfrm>
                <a:off x="4975150" y="3381063"/>
                <a:ext cx="3100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48" extrusionOk="0">
                    <a:moveTo>
                      <a:pt x="620" y="0"/>
                    </a:moveTo>
                    <a:cubicBezTo>
                      <a:pt x="275" y="0"/>
                      <a:pt x="1" y="226"/>
                      <a:pt x="1" y="524"/>
                    </a:cubicBezTo>
                    <a:cubicBezTo>
                      <a:pt x="1" y="810"/>
                      <a:pt x="275" y="1048"/>
                      <a:pt x="620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26"/>
                      <a:pt x="965" y="0"/>
                      <a:pt x="6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9"/>
              <p:cNvSpPr/>
              <p:nvPr/>
            </p:nvSpPr>
            <p:spPr>
              <a:xfrm>
                <a:off x="5104350" y="3381063"/>
                <a:ext cx="30975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48" extrusionOk="0">
                    <a:moveTo>
                      <a:pt x="619" y="0"/>
                    </a:moveTo>
                    <a:cubicBezTo>
                      <a:pt x="274" y="0"/>
                      <a:pt x="0" y="226"/>
                      <a:pt x="0" y="524"/>
                    </a:cubicBezTo>
                    <a:cubicBezTo>
                      <a:pt x="0" y="810"/>
                      <a:pt x="274" y="1048"/>
                      <a:pt x="619" y="1048"/>
                    </a:cubicBezTo>
                    <a:cubicBezTo>
                      <a:pt x="965" y="1048"/>
                      <a:pt x="1239" y="810"/>
                      <a:pt x="1239" y="524"/>
                    </a:cubicBezTo>
                    <a:cubicBezTo>
                      <a:pt x="1239" y="226"/>
                      <a:pt x="965" y="0"/>
                      <a:pt x="6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9"/>
              <p:cNvSpPr/>
              <p:nvPr/>
            </p:nvSpPr>
            <p:spPr>
              <a:xfrm>
                <a:off x="4971600" y="3463513"/>
                <a:ext cx="1673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966" extrusionOk="0">
                    <a:moveTo>
                      <a:pt x="0" y="0"/>
                    </a:moveTo>
                    <a:cubicBezTo>
                      <a:pt x="0" y="0"/>
                      <a:pt x="250" y="5441"/>
                      <a:pt x="3346" y="6965"/>
                    </a:cubicBezTo>
                    <a:cubicBezTo>
                      <a:pt x="6441" y="5441"/>
                      <a:pt x="6691" y="0"/>
                      <a:pt x="6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29"/>
              <p:cNvSpPr/>
              <p:nvPr/>
            </p:nvSpPr>
            <p:spPr>
              <a:xfrm>
                <a:off x="4988850" y="3479288"/>
                <a:ext cx="132775" cy="1405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5620" extrusionOk="0">
                    <a:moveTo>
                      <a:pt x="1" y="0"/>
                    </a:moveTo>
                    <a:cubicBezTo>
                      <a:pt x="167" y="1357"/>
                      <a:pt x="739" y="4429"/>
                      <a:pt x="2656" y="5620"/>
                    </a:cubicBezTo>
                    <a:cubicBezTo>
                      <a:pt x="4561" y="4429"/>
                      <a:pt x="5144" y="1357"/>
                      <a:pt x="5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29"/>
              <p:cNvSpPr/>
              <p:nvPr/>
            </p:nvSpPr>
            <p:spPr>
              <a:xfrm>
                <a:off x="5016525" y="3495938"/>
                <a:ext cx="7742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097" extrusionOk="0">
                    <a:moveTo>
                      <a:pt x="1549" y="1"/>
                    </a:moveTo>
                    <a:cubicBezTo>
                      <a:pt x="692" y="1"/>
                      <a:pt x="1" y="691"/>
                      <a:pt x="1" y="1549"/>
                    </a:cubicBezTo>
                    <a:cubicBezTo>
                      <a:pt x="1" y="2406"/>
                      <a:pt x="692" y="3097"/>
                      <a:pt x="1549" y="3097"/>
                    </a:cubicBezTo>
                    <a:cubicBezTo>
                      <a:pt x="2394" y="3097"/>
                      <a:pt x="3097" y="2406"/>
                      <a:pt x="3097" y="1549"/>
                    </a:cubicBezTo>
                    <a:cubicBezTo>
                      <a:pt x="3097" y="691"/>
                      <a:pt x="2394" y="1"/>
                      <a:pt x="1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9"/>
              <p:cNvSpPr/>
              <p:nvPr/>
            </p:nvSpPr>
            <p:spPr>
              <a:xfrm>
                <a:off x="5037675" y="3520663"/>
                <a:ext cx="39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132" fill="none" extrusionOk="0">
                    <a:moveTo>
                      <a:pt x="0" y="726"/>
                    </a:moveTo>
                    <a:lnTo>
                      <a:pt x="596" y="1131"/>
                    </a:lnTo>
                    <a:lnTo>
                      <a:pt x="1584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9"/>
              <p:cNvSpPr/>
              <p:nvPr/>
            </p:nvSpPr>
            <p:spPr>
              <a:xfrm>
                <a:off x="4990650" y="3153638"/>
                <a:ext cx="129200" cy="2405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9621" fill="none" extrusionOk="0">
                    <a:moveTo>
                      <a:pt x="0" y="9621"/>
                    </a:moveTo>
                    <a:lnTo>
                      <a:pt x="0" y="2180"/>
                    </a:lnTo>
                    <a:cubicBezTo>
                      <a:pt x="0" y="977"/>
                      <a:pt x="1155" y="1"/>
                      <a:pt x="2584" y="1"/>
                    </a:cubicBezTo>
                    <a:lnTo>
                      <a:pt x="2584" y="1"/>
                    </a:lnTo>
                    <a:cubicBezTo>
                      <a:pt x="4013" y="1"/>
                      <a:pt x="5167" y="977"/>
                      <a:pt x="5167" y="2180"/>
                    </a:cubicBezTo>
                    <a:lnTo>
                      <a:pt x="5167" y="9621"/>
                    </a:ln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0" name="Google Shape;1950;p29"/>
            <p:cNvGrpSpPr/>
            <p:nvPr/>
          </p:nvGrpSpPr>
          <p:grpSpPr>
            <a:xfrm>
              <a:off x="7200081" y="2534200"/>
              <a:ext cx="1442100" cy="1765379"/>
              <a:chOff x="7200081" y="2534200"/>
              <a:chExt cx="1442100" cy="1765379"/>
            </a:xfrm>
          </p:grpSpPr>
          <p:grpSp>
            <p:nvGrpSpPr>
              <p:cNvPr id="1951" name="Google Shape;1951;p29"/>
              <p:cNvGrpSpPr/>
              <p:nvPr/>
            </p:nvGrpSpPr>
            <p:grpSpPr>
              <a:xfrm>
                <a:off x="7200081" y="2917708"/>
                <a:ext cx="1442100" cy="1381871"/>
                <a:chOff x="7200081" y="2917708"/>
                <a:chExt cx="1442100" cy="1381871"/>
              </a:xfrm>
            </p:grpSpPr>
            <p:sp>
              <p:nvSpPr>
                <p:cNvPr id="1952" name="Google Shape;1952;p29"/>
                <p:cNvSpPr txBox="1"/>
                <p:nvPr/>
              </p:nvSpPr>
              <p:spPr>
                <a:xfrm>
                  <a:off x="7200081" y="2917708"/>
                  <a:ext cx="1442100" cy="37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V</a:t>
                  </a:r>
                  <a:r>
                    <a:rPr lang="en" b="1">
                      <a:latin typeface="Fira Sans"/>
                      <a:ea typeface="Fira Sans"/>
                      <a:cs typeface="Fira Sans"/>
                      <a:sym typeface="Fira Sans"/>
                    </a:rPr>
                    <a:t>ENUS</a:t>
                  </a:r>
                  <a:endParaRPr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953" name="Google Shape;1953;p29"/>
                <p:cNvSpPr txBox="1"/>
                <p:nvPr/>
              </p:nvSpPr>
              <p:spPr>
                <a:xfrm flipH="1">
                  <a:off x="7200339" y="3755979"/>
                  <a:ext cx="1441500" cy="54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82875" tIns="91425" rIns="18287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000000"/>
                      </a:solidFill>
                      <a:latin typeface="Fira Sans"/>
                      <a:ea typeface="Fira Sans"/>
                      <a:cs typeface="Fira Sans"/>
                      <a:sym typeface="Fira Sans"/>
                    </a:rPr>
                    <a:t>Venus is the second planet to the Sun</a:t>
                  </a:r>
                  <a:endParaRPr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1954" name="Google Shape;1954;p29"/>
              <p:cNvCxnSpPr/>
              <p:nvPr/>
            </p:nvCxnSpPr>
            <p:spPr>
              <a:xfrm>
                <a:off x="7921150" y="2534200"/>
                <a:ext cx="0" cy="233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3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201" name="Google Shape;2201;p31"/>
          <p:cNvGrpSpPr/>
          <p:nvPr/>
        </p:nvGrpSpPr>
        <p:grpSpPr>
          <a:xfrm>
            <a:off x="750933" y="1463225"/>
            <a:ext cx="1704162" cy="3337413"/>
            <a:chOff x="750933" y="1463225"/>
            <a:chExt cx="1704162" cy="3337413"/>
          </a:xfrm>
        </p:grpSpPr>
        <p:grpSp>
          <p:nvGrpSpPr>
            <p:cNvPr id="2202" name="Google Shape;2202;p31"/>
            <p:cNvGrpSpPr/>
            <p:nvPr/>
          </p:nvGrpSpPr>
          <p:grpSpPr>
            <a:xfrm>
              <a:off x="763050" y="1463225"/>
              <a:ext cx="1686038" cy="3337413"/>
              <a:chOff x="763050" y="1463225"/>
              <a:chExt cx="1686038" cy="3337413"/>
            </a:xfrm>
          </p:grpSpPr>
          <p:sp>
            <p:nvSpPr>
              <p:cNvPr id="2203" name="Google Shape;2203;p31"/>
              <p:cNvSpPr/>
              <p:nvPr/>
            </p:nvSpPr>
            <p:spPr>
              <a:xfrm>
                <a:off x="763050" y="1463225"/>
                <a:ext cx="1686038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85" h="58377" extrusionOk="0">
                    <a:moveTo>
                      <a:pt x="0" y="1"/>
                    </a:moveTo>
                    <a:lnTo>
                      <a:pt x="0" y="58377"/>
                    </a:lnTo>
                    <a:lnTo>
                      <a:pt x="47185" y="58377"/>
                    </a:lnTo>
                    <a:lnTo>
                      <a:pt x="47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4" name="Google Shape;2204;p31"/>
              <p:cNvGrpSpPr/>
              <p:nvPr/>
            </p:nvGrpSpPr>
            <p:grpSpPr>
              <a:xfrm>
                <a:off x="927263" y="1675940"/>
                <a:ext cx="1357192" cy="1530350"/>
                <a:chOff x="927263" y="1675940"/>
                <a:chExt cx="1357192" cy="1530350"/>
              </a:xfrm>
            </p:grpSpPr>
            <p:sp>
              <p:nvSpPr>
                <p:cNvPr id="2205" name="Google Shape;2205;p31"/>
                <p:cNvSpPr/>
                <p:nvPr/>
              </p:nvSpPr>
              <p:spPr>
                <a:xfrm>
                  <a:off x="927263" y="1675940"/>
                  <a:ext cx="1357192" cy="13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2" h="37982" extrusionOk="0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31"/>
                <p:cNvSpPr/>
                <p:nvPr/>
              </p:nvSpPr>
              <p:spPr>
                <a:xfrm>
                  <a:off x="1288875" y="2040982"/>
                  <a:ext cx="764533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31"/>
                <p:cNvSpPr/>
                <p:nvPr/>
              </p:nvSpPr>
              <p:spPr>
                <a:xfrm>
                  <a:off x="1231453" y="1974198"/>
                  <a:ext cx="764533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31"/>
                <p:cNvSpPr/>
                <p:nvPr/>
              </p:nvSpPr>
              <p:spPr>
                <a:xfrm>
                  <a:off x="1655596" y="2046091"/>
                  <a:ext cx="298259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894" extrusionOk="0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31"/>
                <p:cNvSpPr/>
                <p:nvPr/>
              </p:nvSpPr>
              <p:spPr>
                <a:xfrm>
                  <a:off x="1655596" y="2140961"/>
                  <a:ext cx="298259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894" extrusionOk="0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31"/>
                <p:cNvSpPr/>
                <p:nvPr/>
              </p:nvSpPr>
              <p:spPr>
                <a:xfrm>
                  <a:off x="1655596" y="2236259"/>
                  <a:ext cx="298259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894" extrusionOk="0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31"/>
                <p:cNvSpPr/>
                <p:nvPr/>
              </p:nvSpPr>
              <p:spPr>
                <a:xfrm>
                  <a:off x="1655596" y="2331557"/>
                  <a:ext cx="298259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7" h="894" extrusionOk="0">
                      <a:moveTo>
                        <a:pt x="1" y="0"/>
                      </a:moveTo>
                      <a:lnTo>
                        <a:pt x="8347" y="0"/>
                      </a:lnTo>
                      <a:lnTo>
                        <a:pt x="8347" y="893"/>
                      </a:lnTo>
                      <a:lnTo>
                        <a:pt x="1" y="89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31"/>
                <p:cNvSpPr/>
                <p:nvPr/>
              </p:nvSpPr>
              <p:spPr>
                <a:xfrm>
                  <a:off x="1362055" y="2580487"/>
                  <a:ext cx="533093" cy="7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9" h="2191" extrusionOk="0">
                      <a:moveTo>
                        <a:pt x="0" y="0"/>
                      </a:moveTo>
                      <a:lnTo>
                        <a:pt x="0" y="2191"/>
                      </a:lnTo>
                      <a:lnTo>
                        <a:pt x="14919" y="2191"/>
                      </a:lnTo>
                      <a:lnTo>
                        <a:pt x="149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31"/>
                <p:cNvSpPr/>
                <p:nvPr/>
              </p:nvSpPr>
              <p:spPr>
                <a:xfrm>
                  <a:off x="1363341" y="2528568"/>
                  <a:ext cx="244660" cy="2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7" h="727" extrusionOk="0">
                      <a:moveTo>
                        <a:pt x="0" y="1"/>
                      </a:moveTo>
                      <a:lnTo>
                        <a:pt x="0" y="727"/>
                      </a:lnTo>
                      <a:lnTo>
                        <a:pt x="6846" y="727"/>
                      </a:lnTo>
                      <a:lnTo>
                        <a:pt x="684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31"/>
                <p:cNvSpPr/>
                <p:nvPr/>
              </p:nvSpPr>
              <p:spPr>
                <a:xfrm>
                  <a:off x="1362055" y="2767653"/>
                  <a:ext cx="533093" cy="7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9" h="2192" extrusionOk="0">
                      <a:moveTo>
                        <a:pt x="0" y="1"/>
                      </a:moveTo>
                      <a:lnTo>
                        <a:pt x="0" y="2192"/>
                      </a:lnTo>
                      <a:lnTo>
                        <a:pt x="14919" y="2192"/>
                      </a:lnTo>
                      <a:lnTo>
                        <a:pt x="1491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31"/>
                <p:cNvSpPr/>
                <p:nvPr/>
              </p:nvSpPr>
              <p:spPr>
                <a:xfrm>
                  <a:off x="1363341" y="2716199"/>
                  <a:ext cx="244660" cy="2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7" h="727" extrusionOk="0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6846" y="727"/>
                      </a:lnTo>
                      <a:lnTo>
                        <a:pt x="68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31"/>
                <p:cNvSpPr/>
                <p:nvPr/>
              </p:nvSpPr>
              <p:spPr>
                <a:xfrm>
                  <a:off x="1469681" y="2791058"/>
                  <a:ext cx="31945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41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41" y="894"/>
                      </a:cubicBezTo>
                      <a:cubicBezTo>
                        <a:pt x="691" y="894"/>
                        <a:pt x="894" y="691"/>
                        <a:pt x="894" y="441"/>
                      </a:cubicBezTo>
                      <a:cubicBezTo>
                        <a:pt x="894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31"/>
                <p:cNvSpPr/>
                <p:nvPr/>
              </p:nvSpPr>
              <p:spPr>
                <a:xfrm>
                  <a:off x="1564550" y="2791058"/>
                  <a:ext cx="31945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703" y="894"/>
                        <a:pt x="894" y="691"/>
                        <a:pt x="894" y="441"/>
                      </a:cubicBezTo>
                      <a:cubicBezTo>
                        <a:pt x="894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31"/>
                <p:cNvSpPr/>
                <p:nvPr/>
              </p:nvSpPr>
              <p:spPr>
                <a:xfrm>
                  <a:off x="1660277" y="2791058"/>
                  <a:ext cx="31945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703" y="894"/>
                        <a:pt x="894" y="691"/>
                        <a:pt x="894" y="441"/>
                      </a:cubicBezTo>
                      <a:cubicBezTo>
                        <a:pt x="894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31"/>
                <p:cNvSpPr/>
                <p:nvPr/>
              </p:nvSpPr>
              <p:spPr>
                <a:xfrm>
                  <a:off x="1755575" y="2791058"/>
                  <a:ext cx="31945" cy="3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41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41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31"/>
                <p:cNvSpPr/>
                <p:nvPr/>
              </p:nvSpPr>
              <p:spPr>
                <a:xfrm>
                  <a:off x="1497338" y="2896576"/>
                  <a:ext cx="232762" cy="6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4" h="1680" extrusionOk="0">
                      <a:moveTo>
                        <a:pt x="1" y="1"/>
                      </a:moveTo>
                      <a:lnTo>
                        <a:pt x="6513" y="1"/>
                      </a:lnTo>
                      <a:lnTo>
                        <a:pt x="6513" y="1679"/>
                      </a:lnTo>
                      <a:lnTo>
                        <a:pt x="1" y="16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31"/>
                <p:cNvSpPr/>
                <p:nvPr/>
              </p:nvSpPr>
              <p:spPr>
                <a:xfrm>
                  <a:off x="1303347" y="2046091"/>
                  <a:ext cx="279964" cy="354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5" h="9907" extrusionOk="0">
                      <a:moveTo>
                        <a:pt x="0" y="0"/>
                      </a:moveTo>
                      <a:lnTo>
                        <a:pt x="7835" y="0"/>
                      </a:lnTo>
                      <a:lnTo>
                        <a:pt x="7835" y="9906"/>
                      </a:lnTo>
                      <a:lnTo>
                        <a:pt x="0" y="990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31"/>
                <p:cNvSpPr/>
                <p:nvPr/>
              </p:nvSpPr>
              <p:spPr>
                <a:xfrm>
                  <a:off x="1381636" y="2133278"/>
                  <a:ext cx="123813" cy="12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" h="3454" extrusionOk="0">
                      <a:moveTo>
                        <a:pt x="1738" y="1"/>
                      </a:moveTo>
                      <a:cubicBezTo>
                        <a:pt x="774" y="1"/>
                        <a:pt x="0" y="763"/>
                        <a:pt x="0" y="1727"/>
                      </a:cubicBezTo>
                      <a:cubicBezTo>
                        <a:pt x="0" y="2680"/>
                        <a:pt x="774" y="3454"/>
                        <a:pt x="1738" y="3454"/>
                      </a:cubicBezTo>
                      <a:cubicBezTo>
                        <a:pt x="2691" y="3454"/>
                        <a:pt x="3465" y="2680"/>
                        <a:pt x="3465" y="1727"/>
                      </a:cubicBezTo>
                      <a:cubicBezTo>
                        <a:pt x="3465" y="763"/>
                        <a:pt x="2691" y="1"/>
                        <a:pt x="17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31"/>
                <p:cNvSpPr/>
                <p:nvPr/>
              </p:nvSpPr>
              <p:spPr>
                <a:xfrm>
                  <a:off x="1322499" y="2277101"/>
                  <a:ext cx="241659" cy="194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" h="5454" extrusionOk="0">
                      <a:moveTo>
                        <a:pt x="2715" y="0"/>
                      </a:moveTo>
                      <a:cubicBezTo>
                        <a:pt x="1215" y="0"/>
                        <a:pt x="0" y="1227"/>
                        <a:pt x="0" y="2727"/>
                      </a:cubicBezTo>
                      <a:cubicBezTo>
                        <a:pt x="0" y="4227"/>
                        <a:pt x="1215" y="5453"/>
                        <a:pt x="2715" y="5453"/>
                      </a:cubicBezTo>
                      <a:lnTo>
                        <a:pt x="4048" y="5453"/>
                      </a:lnTo>
                      <a:cubicBezTo>
                        <a:pt x="5548" y="5453"/>
                        <a:pt x="6763" y="4227"/>
                        <a:pt x="6763" y="2727"/>
                      </a:cubicBezTo>
                      <a:cubicBezTo>
                        <a:pt x="6763" y="1227"/>
                        <a:pt x="5548" y="0"/>
                        <a:pt x="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31"/>
                <p:cNvSpPr/>
                <p:nvPr/>
              </p:nvSpPr>
              <p:spPr>
                <a:xfrm>
                  <a:off x="1915978" y="2448974"/>
                  <a:ext cx="333134" cy="593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3" h="16598" extrusionOk="0">
                      <a:moveTo>
                        <a:pt x="5430" y="881"/>
                      </a:moveTo>
                      <a:cubicBezTo>
                        <a:pt x="6156" y="881"/>
                        <a:pt x="6751" y="1477"/>
                        <a:pt x="6751" y="2203"/>
                      </a:cubicBezTo>
                      <a:lnTo>
                        <a:pt x="6751" y="7037"/>
                      </a:lnTo>
                      <a:lnTo>
                        <a:pt x="2572" y="7037"/>
                      </a:lnTo>
                      <a:lnTo>
                        <a:pt x="2572" y="2203"/>
                      </a:lnTo>
                      <a:cubicBezTo>
                        <a:pt x="2572" y="1477"/>
                        <a:pt x="3167" y="881"/>
                        <a:pt x="3894" y="881"/>
                      </a:cubicBezTo>
                      <a:close/>
                      <a:moveTo>
                        <a:pt x="3894" y="0"/>
                      </a:moveTo>
                      <a:cubicBezTo>
                        <a:pt x="2691" y="0"/>
                        <a:pt x="1691" y="989"/>
                        <a:pt x="1691" y="2203"/>
                      </a:cubicBezTo>
                      <a:lnTo>
                        <a:pt x="1691" y="7037"/>
                      </a:lnTo>
                      <a:cubicBezTo>
                        <a:pt x="750" y="7073"/>
                        <a:pt x="0" y="7847"/>
                        <a:pt x="0" y="8799"/>
                      </a:cubicBezTo>
                      <a:lnTo>
                        <a:pt x="0" y="14836"/>
                      </a:lnTo>
                      <a:cubicBezTo>
                        <a:pt x="0" y="15812"/>
                        <a:pt x="786" y="16598"/>
                        <a:pt x="1751" y="16598"/>
                      </a:cubicBezTo>
                      <a:lnTo>
                        <a:pt x="7573" y="16598"/>
                      </a:lnTo>
                      <a:cubicBezTo>
                        <a:pt x="8537" y="16598"/>
                        <a:pt x="9323" y="15812"/>
                        <a:pt x="9323" y="14836"/>
                      </a:cubicBezTo>
                      <a:lnTo>
                        <a:pt x="9323" y="8799"/>
                      </a:lnTo>
                      <a:cubicBezTo>
                        <a:pt x="9323" y="7847"/>
                        <a:pt x="8573" y="7073"/>
                        <a:pt x="7632" y="7037"/>
                      </a:cubicBezTo>
                      <a:lnTo>
                        <a:pt x="7632" y="2203"/>
                      </a:lnTo>
                      <a:cubicBezTo>
                        <a:pt x="7632" y="1000"/>
                        <a:pt x="6644" y="0"/>
                        <a:pt x="54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31"/>
                <p:cNvSpPr/>
                <p:nvPr/>
              </p:nvSpPr>
              <p:spPr>
                <a:xfrm>
                  <a:off x="2022317" y="2779105"/>
                  <a:ext cx="119597" cy="172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7" h="4823" extrusionOk="0">
                      <a:moveTo>
                        <a:pt x="1680" y="1"/>
                      </a:moveTo>
                      <a:cubicBezTo>
                        <a:pt x="799" y="1"/>
                        <a:pt x="84" y="715"/>
                        <a:pt x="84" y="1596"/>
                      </a:cubicBezTo>
                      <a:cubicBezTo>
                        <a:pt x="84" y="2203"/>
                        <a:pt x="429" y="2727"/>
                        <a:pt x="918" y="3001"/>
                      </a:cubicBezTo>
                      <a:lnTo>
                        <a:pt x="1" y="4823"/>
                      </a:lnTo>
                      <a:lnTo>
                        <a:pt x="3347" y="4823"/>
                      </a:lnTo>
                      <a:lnTo>
                        <a:pt x="2418" y="3001"/>
                      </a:lnTo>
                      <a:cubicBezTo>
                        <a:pt x="2942" y="2727"/>
                        <a:pt x="3275" y="2203"/>
                        <a:pt x="3275" y="1596"/>
                      </a:cubicBezTo>
                      <a:cubicBezTo>
                        <a:pt x="3275" y="715"/>
                        <a:pt x="2561" y="1"/>
                        <a:pt x="16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26" name="Google Shape;2226;p31"/>
            <p:cNvGrpSpPr/>
            <p:nvPr/>
          </p:nvGrpSpPr>
          <p:grpSpPr>
            <a:xfrm>
              <a:off x="750933" y="3445625"/>
              <a:ext cx="1704162" cy="1023900"/>
              <a:chOff x="897275" y="3445625"/>
              <a:chExt cx="1366500" cy="1023900"/>
            </a:xfrm>
          </p:grpSpPr>
          <p:sp>
            <p:nvSpPr>
              <p:cNvPr id="2227" name="Google Shape;2227;p31"/>
              <p:cNvSpPr txBox="1"/>
              <p:nvPr/>
            </p:nvSpPr>
            <p:spPr>
              <a:xfrm>
                <a:off x="913926" y="3445625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</a:t>
                </a:r>
                <a:r>
                  <a:rPr lang="en" b="1">
                    <a:latin typeface="Fira Sans"/>
                    <a:ea typeface="Fira Sans"/>
                    <a:cs typeface="Fira Sans"/>
                    <a:sym typeface="Fira Sans"/>
                  </a:rPr>
                  <a:t>ERCURY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28" name="Google Shape;2228;p31"/>
              <p:cNvSpPr txBox="1"/>
              <p:nvPr/>
            </p:nvSpPr>
            <p:spPr>
              <a:xfrm>
                <a:off x="897275" y="3925925"/>
                <a:ext cx="13665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It's the closest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29" name="Google Shape;2229;p31"/>
          <p:cNvGrpSpPr/>
          <p:nvPr/>
        </p:nvGrpSpPr>
        <p:grpSpPr>
          <a:xfrm>
            <a:off x="2740048" y="1463225"/>
            <a:ext cx="1686503" cy="3337413"/>
            <a:chOff x="2740048" y="1463225"/>
            <a:chExt cx="1686503" cy="3337413"/>
          </a:xfrm>
        </p:grpSpPr>
        <p:grpSp>
          <p:nvGrpSpPr>
            <p:cNvPr id="2230" name="Google Shape;2230;p31"/>
            <p:cNvGrpSpPr/>
            <p:nvPr/>
          </p:nvGrpSpPr>
          <p:grpSpPr>
            <a:xfrm>
              <a:off x="2740048" y="1463225"/>
              <a:ext cx="1686503" cy="3337413"/>
              <a:chOff x="2740048" y="1463225"/>
              <a:chExt cx="1686503" cy="3337413"/>
            </a:xfrm>
          </p:grpSpPr>
          <p:sp>
            <p:nvSpPr>
              <p:cNvPr id="2231" name="Google Shape;2231;p31"/>
              <p:cNvSpPr/>
              <p:nvPr/>
            </p:nvSpPr>
            <p:spPr>
              <a:xfrm>
                <a:off x="2740048" y="1463225"/>
                <a:ext cx="1686503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98" h="58377" extrusionOk="0">
                    <a:moveTo>
                      <a:pt x="1" y="1"/>
                    </a:moveTo>
                    <a:lnTo>
                      <a:pt x="1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32" name="Google Shape;2232;p31"/>
              <p:cNvGrpSpPr/>
              <p:nvPr/>
            </p:nvGrpSpPr>
            <p:grpSpPr>
              <a:xfrm>
                <a:off x="2904264" y="1675940"/>
                <a:ext cx="1357192" cy="1530350"/>
                <a:chOff x="2904264" y="1675940"/>
                <a:chExt cx="1357192" cy="1530350"/>
              </a:xfrm>
            </p:grpSpPr>
            <p:sp>
              <p:nvSpPr>
                <p:cNvPr id="2233" name="Google Shape;2233;p31"/>
                <p:cNvSpPr/>
                <p:nvPr/>
              </p:nvSpPr>
              <p:spPr>
                <a:xfrm>
                  <a:off x="2904264" y="1675940"/>
                  <a:ext cx="1357192" cy="13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2" h="37982" extrusionOk="0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2" y="37982"/>
                        <a:pt x="1" y="29469"/>
                        <a:pt x="1" y="18991"/>
                      </a:cubicBezTo>
                      <a:cubicBezTo>
                        <a:pt x="1" y="8502"/>
                        <a:pt x="8502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31"/>
                <p:cNvSpPr/>
                <p:nvPr/>
              </p:nvSpPr>
              <p:spPr>
                <a:xfrm>
                  <a:off x="3265875" y="2040982"/>
                  <a:ext cx="764997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9" h="32612" extrusionOk="0">
                      <a:moveTo>
                        <a:pt x="1" y="0"/>
                      </a:moveTo>
                      <a:lnTo>
                        <a:pt x="1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31"/>
                <p:cNvSpPr/>
                <p:nvPr/>
              </p:nvSpPr>
              <p:spPr>
                <a:xfrm>
                  <a:off x="3208453" y="1974198"/>
                  <a:ext cx="764961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8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31"/>
                <p:cNvSpPr/>
                <p:nvPr/>
              </p:nvSpPr>
              <p:spPr>
                <a:xfrm>
                  <a:off x="3208453" y="1974198"/>
                  <a:ext cx="764961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8" h="3620" extrusionOk="0">
                      <a:moveTo>
                        <a:pt x="0" y="0"/>
                      </a:moveTo>
                      <a:lnTo>
                        <a:pt x="21408" y="0"/>
                      </a:lnTo>
                      <a:lnTo>
                        <a:pt x="21408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31"/>
                <p:cNvSpPr/>
                <p:nvPr/>
              </p:nvSpPr>
              <p:spPr>
                <a:xfrm>
                  <a:off x="3259943" y="2018863"/>
                  <a:ext cx="41700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56" extrusionOk="0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31"/>
                <p:cNvSpPr/>
                <p:nvPr/>
              </p:nvSpPr>
              <p:spPr>
                <a:xfrm>
                  <a:off x="3350132" y="2018863"/>
                  <a:ext cx="41307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6" extrusionOk="0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893" y="1155"/>
                        <a:pt x="1155" y="893"/>
                        <a:pt x="1155" y="572"/>
                      </a:cubicBezTo>
                      <a:cubicBezTo>
                        <a:pt x="1155" y="262"/>
                        <a:pt x="893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31"/>
                <p:cNvSpPr/>
                <p:nvPr/>
              </p:nvSpPr>
              <p:spPr>
                <a:xfrm>
                  <a:off x="3439892" y="2018863"/>
                  <a:ext cx="41307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6" extrusionOk="0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55" y="893"/>
                        <a:pt x="1155" y="572"/>
                      </a:cubicBezTo>
                      <a:cubicBezTo>
                        <a:pt x="1155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31"/>
                <p:cNvSpPr/>
                <p:nvPr/>
              </p:nvSpPr>
              <p:spPr>
                <a:xfrm>
                  <a:off x="3286314" y="2176693"/>
                  <a:ext cx="280393" cy="354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9919" extrusionOk="0">
                      <a:moveTo>
                        <a:pt x="0" y="0"/>
                      </a:moveTo>
                      <a:lnTo>
                        <a:pt x="7847" y="0"/>
                      </a:lnTo>
                      <a:lnTo>
                        <a:pt x="7847" y="9918"/>
                      </a:lnTo>
                      <a:lnTo>
                        <a:pt x="0" y="99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31"/>
                <p:cNvSpPr/>
                <p:nvPr/>
              </p:nvSpPr>
              <p:spPr>
                <a:xfrm>
                  <a:off x="3364997" y="2263916"/>
                  <a:ext cx="123420" cy="123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453" extrusionOk="0">
                      <a:moveTo>
                        <a:pt x="1727" y="0"/>
                      </a:moveTo>
                      <a:cubicBezTo>
                        <a:pt x="775" y="0"/>
                        <a:pt x="1" y="774"/>
                        <a:pt x="1" y="1727"/>
                      </a:cubicBezTo>
                      <a:cubicBezTo>
                        <a:pt x="1" y="2679"/>
                        <a:pt x="775" y="3453"/>
                        <a:pt x="1727" y="3453"/>
                      </a:cubicBezTo>
                      <a:cubicBezTo>
                        <a:pt x="2680" y="3453"/>
                        <a:pt x="3454" y="2679"/>
                        <a:pt x="3454" y="1727"/>
                      </a:cubicBezTo>
                      <a:cubicBezTo>
                        <a:pt x="3454" y="774"/>
                        <a:pt x="2680" y="0"/>
                        <a:pt x="17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31"/>
                <p:cNvSpPr/>
                <p:nvPr/>
              </p:nvSpPr>
              <p:spPr>
                <a:xfrm>
                  <a:off x="3305466" y="2408560"/>
                  <a:ext cx="242088" cy="194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5" h="5454" extrusionOk="0">
                      <a:moveTo>
                        <a:pt x="2727" y="0"/>
                      </a:moveTo>
                      <a:cubicBezTo>
                        <a:pt x="1215" y="0"/>
                        <a:pt x="0" y="1227"/>
                        <a:pt x="0" y="2727"/>
                      </a:cubicBezTo>
                      <a:cubicBezTo>
                        <a:pt x="0" y="4227"/>
                        <a:pt x="1215" y="5453"/>
                        <a:pt x="2727" y="5453"/>
                      </a:cubicBezTo>
                      <a:lnTo>
                        <a:pt x="4048" y="5453"/>
                      </a:lnTo>
                      <a:cubicBezTo>
                        <a:pt x="5548" y="5453"/>
                        <a:pt x="6775" y="4227"/>
                        <a:pt x="6775" y="2727"/>
                      </a:cubicBezTo>
                      <a:cubicBezTo>
                        <a:pt x="6775" y="1227"/>
                        <a:pt x="5548" y="0"/>
                        <a:pt x="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31"/>
                <p:cNvSpPr/>
                <p:nvPr/>
              </p:nvSpPr>
              <p:spPr>
                <a:xfrm>
                  <a:off x="3631346" y="2219250"/>
                  <a:ext cx="273997" cy="27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8" h="7668" extrusionOk="0">
                      <a:moveTo>
                        <a:pt x="3822" y="1786"/>
                      </a:moveTo>
                      <a:cubicBezTo>
                        <a:pt x="4941" y="1786"/>
                        <a:pt x="5870" y="2691"/>
                        <a:pt x="5870" y="3822"/>
                      </a:cubicBezTo>
                      <a:cubicBezTo>
                        <a:pt x="5870" y="4953"/>
                        <a:pt x="4953" y="5870"/>
                        <a:pt x="3822" y="5870"/>
                      </a:cubicBezTo>
                      <a:cubicBezTo>
                        <a:pt x="2715" y="5870"/>
                        <a:pt x="1786" y="4953"/>
                        <a:pt x="1786" y="3822"/>
                      </a:cubicBezTo>
                      <a:cubicBezTo>
                        <a:pt x="1786" y="2715"/>
                        <a:pt x="2691" y="1786"/>
                        <a:pt x="3822" y="1786"/>
                      </a:cubicBezTo>
                      <a:close/>
                      <a:moveTo>
                        <a:pt x="3370" y="0"/>
                      </a:moveTo>
                      <a:lnTo>
                        <a:pt x="3370" y="750"/>
                      </a:lnTo>
                      <a:cubicBezTo>
                        <a:pt x="2846" y="822"/>
                        <a:pt x="2382" y="1024"/>
                        <a:pt x="1977" y="1322"/>
                      </a:cubicBezTo>
                      <a:lnTo>
                        <a:pt x="1441" y="786"/>
                      </a:lnTo>
                      <a:lnTo>
                        <a:pt x="786" y="1441"/>
                      </a:lnTo>
                      <a:lnTo>
                        <a:pt x="1322" y="1976"/>
                      </a:lnTo>
                      <a:cubicBezTo>
                        <a:pt x="1024" y="2381"/>
                        <a:pt x="834" y="2857"/>
                        <a:pt x="750" y="3369"/>
                      </a:cubicBezTo>
                      <a:lnTo>
                        <a:pt x="0" y="3369"/>
                      </a:lnTo>
                      <a:lnTo>
                        <a:pt x="0" y="4298"/>
                      </a:lnTo>
                      <a:lnTo>
                        <a:pt x="750" y="4298"/>
                      </a:lnTo>
                      <a:cubicBezTo>
                        <a:pt x="822" y="4822"/>
                        <a:pt x="1024" y="5286"/>
                        <a:pt x="1322" y="5691"/>
                      </a:cubicBezTo>
                      <a:lnTo>
                        <a:pt x="786" y="6227"/>
                      </a:lnTo>
                      <a:lnTo>
                        <a:pt x="1441" y="6882"/>
                      </a:lnTo>
                      <a:lnTo>
                        <a:pt x="1977" y="6346"/>
                      </a:lnTo>
                      <a:cubicBezTo>
                        <a:pt x="2382" y="6644"/>
                        <a:pt x="2858" y="6834"/>
                        <a:pt x="3370" y="6918"/>
                      </a:cubicBezTo>
                      <a:lnTo>
                        <a:pt x="3370" y="7668"/>
                      </a:lnTo>
                      <a:lnTo>
                        <a:pt x="4298" y="7668"/>
                      </a:lnTo>
                      <a:lnTo>
                        <a:pt x="4298" y="6918"/>
                      </a:lnTo>
                      <a:cubicBezTo>
                        <a:pt x="4822" y="6846"/>
                        <a:pt x="5287" y="6644"/>
                        <a:pt x="5680" y="6346"/>
                      </a:cubicBezTo>
                      <a:lnTo>
                        <a:pt x="6227" y="6882"/>
                      </a:lnTo>
                      <a:lnTo>
                        <a:pt x="6870" y="6227"/>
                      </a:lnTo>
                      <a:lnTo>
                        <a:pt x="6334" y="5691"/>
                      </a:lnTo>
                      <a:cubicBezTo>
                        <a:pt x="6632" y="5286"/>
                        <a:pt x="6834" y="4810"/>
                        <a:pt x="6918" y="4298"/>
                      </a:cubicBezTo>
                      <a:lnTo>
                        <a:pt x="7668" y="4298"/>
                      </a:lnTo>
                      <a:lnTo>
                        <a:pt x="7668" y="3369"/>
                      </a:lnTo>
                      <a:lnTo>
                        <a:pt x="6918" y="3369"/>
                      </a:lnTo>
                      <a:cubicBezTo>
                        <a:pt x="6846" y="2846"/>
                        <a:pt x="6644" y="2381"/>
                        <a:pt x="6346" y="1976"/>
                      </a:cubicBezTo>
                      <a:lnTo>
                        <a:pt x="6882" y="1441"/>
                      </a:lnTo>
                      <a:lnTo>
                        <a:pt x="6227" y="786"/>
                      </a:lnTo>
                      <a:lnTo>
                        <a:pt x="5691" y="1322"/>
                      </a:lnTo>
                      <a:cubicBezTo>
                        <a:pt x="5287" y="1024"/>
                        <a:pt x="4810" y="833"/>
                        <a:pt x="4298" y="7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31"/>
                <p:cNvSpPr/>
                <p:nvPr/>
              </p:nvSpPr>
              <p:spPr>
                <a:xfrm>
                  <a:off x="3281204" y="2648932"/>
                  <a:ext cx="525446" cy="2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5" h="727" extrusionOk="0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14705" y="727"/>
                      </a:lnTo>
                      <a:lnTo>
                        <a:pt x="147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31"/>
                <p:cNvSpPr/>
                <p:nvPr/>
              </p:nvSpPr>
              <p:spPr>
                <a:xfrm>
                  <a:off x="3835556" y="2603409"/>
                  <a:ext cx="91082" cy="83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323" extrusionOk="0">
                      <a:moveTo>
                        <a:pt x="2251" y="0"/>
                      </a:moveTo>
                      <a:lnTo>
                        <a:pt x="762" y="1703"/>
                      </a:lnTo>
                      <a:lnTo>
                        <a:pt x="298" y="1155"/>
                      </a:lnTo>
                      <a:lnTo>
                        <a:pt x="0" y="1405"/>
                      </a:lnTo>
                      <a:lnTo>
                        <a:pt x="750" y="2322"/>
                      </a:lnTo>
                      <a:lnTo>
                        <a:pt x="2548" y="250"/>
                      </a:lnTo>
                      <a:lnTo>
                        <a:pt x="22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31"/>
                <p:cNvSpPr/>
                <p:nvPr/>
              </p:nvSpPr>
              <p:spPr>
                <a:xfrm>
                  <a:off x="3281204" y="2741229"/>
                  <a:ext cx="525446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5" h="740" extrusionOk="0">
                      <a:moveTo>
                        <a:pt x="0" y="1"/>
                      </a:moveTo>
                      <a:lnTo>
                        <a:pt x="0" y="739"/>
                      </a:lnTo>
                      <a:lnTo>
                        <a:pt x="14705" y="739"/>
                      </a:lnTo>
                      <a:lnTo>
                        <a:pt x="147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31"/>
                <p:cNvSpPr/>
                <p:nvPr/>
              </p:nvSpPr>
              <p:spPr>
                <a:xfrm>
                  <a:off x="3835556" y="2695706"/>
                  <a:ext cx="91082" cy="83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323" extrusionOk="0">
                      <a:moveTo>
                        <a:pt x="2251" y="1"/>
                      </a:moveTo>
                      <a:lnTo>
                        <a:pt x="762" y="1727"/>
                      </a:lnTo>
                      <a:lnTo>
                        <a:pt x="298" y="1168"/>
                      </a:lnTo>
                      <a:lnTo>
                        <a:pt x="0" y="1418"/>
                      </a:lnTo>
                      <a:lnTo>
                        <a:pt x="750" y="2323"/>
                      </a:lnTo>
                      <a:lnTo>
                        <a:pt x="2548" y="251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31"/>
                <p:cNvSpPr/>
                <p:nvPr/>
              </p:nvSpPr>
              <p:spPr>
                <a:xfrm>
                  <a:off x="3281204" y="2834419"/>
                  <a:ext cx="525446" cy="2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5" h="727" extrusionOk="0">
                      <a:moveTo>
                        <a:pt x="0" y="0"/>
                      </a:moveTo>
                      <a:lnTo>
                        <a:pt x="0" y="727"/>
                      </a:lnTo>
                      <a:lnTo>
                        <a:pt x="14705" y="727"/>
                      </a:lnTo>
                      <a:lnTo>
                        <a:pt x="147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31"/>
                <p:cNvSpPr/>
                <p:nvPr/>
              </p:nvSpPr>
              <p:spPr>
                <a:xfrm>
                  <a:off x="3835556" y="2788467"/>
                  <a:ext cx="91082" cy="83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9" h="2323" extrusionOk="0">
                      <a:moveTo>
                        <a:pt x="2251" y="1"/>
                      </a:moveTo>
                      <a:lnTo>
                        <a:pt x="762" y="1727"/>
                      </a:lnTo>
                      <a:lnTo>
                        <a:pt x="298" y="1155"/>
                      </a:lnTo>
                      <a:lnTo>
                        <a:pt x="0" y="1405"/>
                      </a:lnTo>
                      <a:lnTo>
                        <a:pt x="750" y="2322"/>
                      </a:lnTo>
                      <a:lnTo>
                        <a:pt x="2548" y="262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50" name="Google Shape;2250;p31"/>
            <p:cNvGrpSpPr/>
            <p:nvPr/>
          </p:nvGrpSpPr>
          <p:grpSpPr>
            <a:xfrm>
              <a:off x="2740050" y="3445650"/>
              <a:ext cx="1686000" cy="1023875"/>
              <a:chOff x="2740050" y="3445650"/>
              <a:chExt cx="1686000" cy="1023875"/>
            </a:xfrm>
          </p:grpSpPr>
          <p:sp>
            <p:nvSpPr>
              <p:cNvPr id="2251" name="Google Shape;2251;p31"/>
              <p:cNvSpPr txBox="1"/>
              <p:nvPr/>
            </p:nvSpPr>
            <p:spPr>
              <a:xfrm>
                <a:off x="2899786" y="3445650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</a:t>
                </a:r>
                <a:r>
                  <a:rPr lang="en" b="1">
                    <a:latin typeface="Fira Sans"/>
                    <a:ea typeface="Fira Sans"/>
                    <a:cs typeface="Fira Sans"/>
                    <a:sym typeface="Fira Sans"/>
                  </a:rPr>
                  <a:t>ARS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52" name="Google Shape;2252;p31"/>
              <p:cNvSpPr txBox="1"/>
              <p:nvPr/>
            </p:nvSpPr>
            <p:spPr>
              <a:xfrm>
                <a:off x="2740050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53" name="Google Shape;2253;p31"/>
          <p:cNvGrpSpPr/>
          <p:nvPr/>
        </p:nvGrpSpPr>
        <p:grpSpPr>
          <a:xfrm>
            <a:off x="4717075" y="1463225"/>
            <a:ext cx="1686474" cy="3337413"/>
            <a:chOff x="4717075" y="1463225"/>
            <a:chExt cx="1686474" cy="3337413"/>
          </a:xfrm>
        </p:grpSpPr>
        <p:grpSp>
          <p:nvGrpSpPr>
            <p:cNvPr id="2254" name="Google Shape;2254;p31"/>
            <p:cNvGrpSpPr/>
            <p:nvPr/>
          </p:nvGrpSpPr>
          <p:grpSpPr>
            <a:xfrm>
              <a:off x="4717082" y="1463225"/>
              <a:ext cx="1686467" cy="3337413"/>
              <a:chOff x="4717082" y="1463225"/>
              <a:chExt cx="1686467" cy="3337413"/>
            </a:xfrm>
          </p:grpSpPr>
          <p:sp>
            <p:nvSpPr>
              <p:cNvPr id="2255" name="Google Shape;2255;p31"/>
              <p:cNvSpPr/>
              <p:nvPr/>
            </p:nvSpPr>
            <p:spPr>
              <a:xfrm>
                <a:off x="4717082" y="1463225"/>
                <a:ext cx="1686467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97" h="58377" extrusionOk="0">
                    <a:moveTo>
                      <a:pt x="0" y="1"/>
                    </a:moveTo>
                    <a:lnTo>
                      <a:pt x="0" y="58377"/>
                    </a:lnTo>
                    <a:lnTo>
                      <a:pt x="47196" y="58377"/>
                    </a:lnTo>
                    <a:lnTo>
                      <a:pt x="47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6" name="Google Shape;2256;p31"/>
              <p:cNvGrpSpPr/>
              <p:nvPr/>
            </p:nvGrpSpPr>
            <p:grpSpPr>
              <a:xfrm>
                <a:off x="4881692" y="1675940"/>
                <a:ext cx="1357192" cy="1530350"/>
                <a:chOff x="4881692" y="1675940"/>
                <a:chExt cx="1357192" cy="1530350"/>
              </a:xfrm>
            </p:grpSpPr>
            <p:sp>
              <p:nvSpPr>
                <p:cNvPr id="2257" name="Google Shape;2257;p31"/>
                <p:cNvSpPr/>
                <p:nvPr/>
              </p:nvSpPr>
              <p:spPr>
                <a:xfrm>
                  <a:off x="4881692" y="1675940"/>
                  <a:ext cx="1357192" cy="13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2" h="37982" extrusionOk="0">
                      <a:moveTo>
                        <a:pt x="37982" y="18991"/>
                      </a:moveTo>
                      <a:cubicBezTo>
                        <a:pt x="37982" y="29469"/>
                        <a:pt x="29481" y="37982"/>
                        <a:pt x="18991" y="37982"/>
                      </a:cubicBezTo>
                      <a:cubicBezTo>
                        <a:pt x="8502" y="37982"/>
                        <a:pt x="1" y="29469"/>
                        <a:pt x="1" y="18991"/>
                      </a:cubicBezTo>
                      <a:cubicBezTo>
                        <a:pt x="1" y="8502"/>
                        <a:pt x="8502" y="1"/>
                        <a:pt x="18991" y="1"/>
                      </a:cubicBezTo>
                      <a:cubicBezTo>
                        <a:pt x="29481" y="1"/>
                        <a:pt x="37982" y="8502"/>
                        <a:pt x="37982" y="1899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31"/>
                <p:cNvSpPr/>
                <p:nvPr/>
              </p:nvSpPr>
              <p:spPr>
                <a:xfrm>
                  <a:off x="5243340" y="2040982"/>
                  <a:ext cx="764533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31"/>
                <p:cNvSpPr/>
                <p:nvPr/>
              </p:nvSpPr>
              <p:spPr>
                <a:xfrm>
                  <a:off x="5185882" y="1974198"/>
                  <a:ext cx="764568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7" h="32612" extrusionOk="0">
                      <a:moveTo>
                        <a:pt x="1" y="0"/>
                      </a:moveTo>
                      <a:lnTo>
                        <a:pt x="1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31"/>
                <p:cNvSpPr/>
                <p:nvPr/>
              </p:nvSpPr>
              <p:spPr>
                <a:xfrm>
                  <a:off x="5185882" y="1974198"/>
                  <a:ext cx="764568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7" h="3620" extrusionOk="0">
                      <a:moveTo>
                        <a:pt x="1" y="0"/>
                      </a:moveTo>
                      <a:lnTo>
                        <a:pt x="21396" y="0"/>
                      </a:lnTo>
                      <a:lnTo>
                        <a:pt x="21396" y="3620"/>
                      </a:lnTo>
                      <a:lnTo>
                        <a:pt x="1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31"/>
                <p:cNvSpPr/>
                <p:nvPr/>
              </p:nvSpPr>
              <p:spPr>
                <a:xfrm>
                  <a:off x="5237372" y="2018863"/>
                  <a:ext cx="41736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56" extrusionOk="0">
                      <a:moveTo>
                        <a:pt x="584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31"/>
                <p:cNvSpPr/>
                <p:nvPr/>
              </p:nvSpPr>
              <p:spPr>
                <a:xfrm>
                  <a:off x="5327132" y="2018863"/>
                  <a:ext cx="41736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56" extrusionOk="0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31"/>
                <p:cNvSpPr/>
                <p:nvPr/>
              </p:nvSpPr>
              <p:spPr>
                <a:xfrm>
                  <a:off x="5416892" y="2018863"/>
                  <a:ext cx="41736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56" extrusionOk="0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6" y="1155"/>
                        <a:pt x="1168" y="893"/>
                        <a:pt x="1168" y="572"/>
                      </a:cubicBezTo>
                      <a:cubicBezTo>
                        <a:pt x="1168" y="262"/>
                        <a:pt x="90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31"/>
                <p:cNvSpPr/>
                <p:nvPr/>
              </p:nvSpPr>
              <p:spPr>
                <a:xfrm>
                  <a:off x="5313518" y="2327734"/>
                  <a:ext cx="547172" cy="547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3" h="15312" extrusionOk="0">
                      <a:moveTo>
                        <a:pt x="7621" y="0"/>
                      </a:moveTo>
                      <a:lnTo>
                        <a:pt x="7644" y="333"/>
                      </a:lnTo>
                      <a:cubicBezTo>
                        <a:pt x="7966" y="333"/>
                        <a:pt x="8275" y="345"/>
                        <a:pt x="8585" y="393"/>
                      </a:cubicBezTo>
                      <a:lnTo>
                        <a:pt x="8621" y="60"/>
                      </a:lnTo>
                      <a:cubicBezTo>
                        <a:pt x="8299" y="12"/>
                        <a:pt x="7978" y="0"/>
                        <a:pt x="7644" y="0"/>
                      </a:cubicBezTo>
                      <a:close/>
                      <a:moveTo>
                        <a:pt x="6620" y="72"/>
                      </a:moveTo>
                      <a:cubicBezTo>
                        <a:pt x="6299" y="119"/>
                        <a:pt x="5966" y="179"/>
                        <a:pt x="5644" y="262"/>
                      </a:cubicBezTo>
                      <a:lnTo>
                        <a:pt x="5728" y="583"/>
                      </a:lnTo>
                      <a:cubicBezTo>
                        <a:pt x="6037" y="488"/>
                        <a:pt x="6359" y="429"/>
                        <a:pt x="6668" y="393"/>
                      </a:cubicBezTo>
                      <a:lnTo>
                        <a:pt x="6620" y="72"/>
                      </a:lnTo>
                      <a:close/>
                      <a:moveTo>
                        <a:pt x="9609" y="250"/>
                      </a:moveTo>
                      <a:lnTo>
                        <a:pt x="9526" y="560"/>
                      </a:lnTo>
                      <a:cubicBezTo>
                        <a:pt x="9835" y="655"/>
                        <a:pt x="10133" y="762"/>
                        <a:pt x="10430" y="881"/>
                      </a:cubicBezTo>
                      <a:lnTo>
                        <a:pt x="10561" y="560"/>
                      </a:lnTo>
                      <a:cubicBezTo>
                        <a:pt x="10252" y="441"/>
                        <a:pt x="9942" y="345"/>
                        <a:pt x="9609" y="250"/>
                      </a:cubicBezTo>
                      <a:close/>
                      <a:moveTo>
                        <a:pt x="4704" y="583"/>
                      </a:moveTo>
                      <a:cubicBezTo>
                        <a:pt x="4406" y="714"/>
                        <a:pt x="4096" y="857"/>
                        <a:pt x="3811" y="1024"/>
                      </a:cubicBezTo>
                      <a:lnTo>
                        <a:pt x="3977" y="1310"/>
                      </a:lnTo>
                      <a:cubicBezTo>
                        <a:pt x="4239" y="1155"/>
                        <a:pt x="4525" y="1012"/>
                        <a:pt x="4823" y="881"/>
                      </a:cubicBezTo>
                      <a:lnTo>
                        <a:pt x="4704" y="583"/>
                      </a:lnTo>
                      <a:close/>
                      <a:moveTo>
                        <a:pt x="11454" y="1012"/>
                      </a:moveTo>
                      <a:lnTo>
                        <a:pt x="11288" y="1298"/>
                      </a:lnTo>
                      <a:cubicBezTo>
                        <a:pt x="11573" y="1453"/>
                        <a:pt x="11847" y="1631"/>
                        <a:pt x="12097" y="1834"/>
                      </a:cubicBezTo>
                      <a:lnTo>
                        <a:pt x="12288" y="1560"/>
                      </a:lnTo>
                      <a:cubicBezTo>
                        <a:pt x="12026" y="1369"/>
                        <a:pt x="11740" y="1179"/>
                        <a:pt x="11454" y="1012"/>
                      </a:cubicBezTo>
                      <a:close/>
                      <a:moveTo>
                        <a:pt x="2977" y="1607"/>
                      </a:moveTo>
                      <a:cubicBezTo>
                        <a:pt x="2727" y="1798"/>
                        <a:pt x="2465" y="2024"/>
                        <a:pt x="2227" y="2262"/>
                      </a:cubicBezTo>
                      <a:lnTo>
                        <a:pt x="2453" y="2488"/>
                      </a:lnTo>
                      <a:cubicBezTo>
                        <a:pt x="2680" y="2262"/>
                        <a:pt x="2918" y="2036"/>
                        <a:pt x="3168" y="1857"/>
                      </a:cubicBezTo>
                      <a:lnTo>
                        <a:pt x="2977" y="1607"/>
                      </a:lnTo>
                      <a:close/>
                      <a:moveTo>
                        <a:pt x="13038" y="2227"/>
                      </a:moveTo>
                      <a:lnTo>
                        <a:pt x="12812" y="2453"/>
                      </a:lnTo>
                      <a:cubicBezTo>
                        <a:pt x="13038" y="2679"/>
                        <a:pt x="13264" y="2917"/>
                        <a:pt x="13455" y="3167"/>
                      </a:cubicBezTo>
                      <a:lnTo>
                        <a:pt x="13705" y="2977"/>
                      </a:lnTo>
                      <a:cubicBezTo>
                        <a:pt x="13490" y="2727"/>
                        <a:pt x="13276" y="2477"/>
                        <a:pt x="13038" y="2227"/>
                      </a:cubicBezTo>
                      <a:close/>
                      <a:moveTo>
                        <a:pt x="1560" y="3000"/>
                      </a:moveTo>
                      <a:cubicBezTo>
                        <a:pt x="1370" y="3274"/>
                        <a:pt x="1167" y="3560"/>
                        <a:pt x="1013" y="3846"/>
                      </a:cubicBezTo>
                      <a:lnTo>
                        <a:pt x="1298" y="4001"/>
                      </a:lnTo>
                      <a:cubicBezTo>
                        <a:pt x="1441" y="3739"/>
                        <a:pt x="1620" y="3465"/>
                        <a:pt x="1810" y="3203"/>
                      </a:cubicBezTo>
                      <a:lnTo>
                        <a:pt x="1560" y="3000"/>
                      </a:lnTo>
                      <a:close/>
                      <a:moveTo>
                        <a:pt x="14264" y="3798"/>
                      </a:moveTo>
                      <a:lnTo>
                        <a:pt x="13990" y="3965"/>
                      </a:lnTo>
                      <a:cubicBezTo>
                        <a:pt x="14157" y="4239"/>
                        <a:pt x="14300" y="4524"/>
                        <a:pt x="14419" y="4822"/>
                      </a:cubicBezTo>
                      <a:lnTo>
                        <a:pt x="14717" y="4691"/>
                      </a:lnTo>
                      <a:cubicBezTo>
                        <a:pt x="14586" y="4393"/>
                        <a:pt x="14431" y="4072"/>
                        <a:pt x="14264" y="3798"/>
                      </a:cubicBezTo>
                      <a:close/>
                      <a:moveTo>
                        <a:pt x="560" y="4739"/>
                      </a:moveTo>
                      <a:cubicBezTo>
                        <a:pt x="441" y="5048"/>
                        <a:pt x="346" y="5358"/>
                        <a:pt x="251" y="5679"/>
                      </a:cubicBezTo>
                      <a:lnTo>
                        <a:pt x="560" y="5775"/>
                      </a:lnTo>
                      <a:cubicBezTo>
                        <a:pt x="644" y="5465"/>
                        <a:pt x="739" y="5167"/>
                        <a:pt x="858" y="4858"/>
                      </a:cubicBezTo>
                      <a:lnTo>
                        <a:pt x="560" y="4739"/>
                      </a:lnTo>
                      <a:close/>
                      <a:moveTo>
                        <a:pt x="15026" y="5644"/>
                      </a:moveTo>
                      <a:lnTo>
                        <a:pt x="14717" y="5727"/>
                      </a:lnTo>
                      <a:cubicBezTo>
                        <a:pt x="14812" y="6048"/>
                        <a:pt x="14872" y="6358"/>
                        <a:pt x="14907" y="6668"/>
                      </a:cubicBezTo>
                      <a:lnTo>
                        <a:pt x="15229" y="6620"/>
                      </a:lnTo>
                      <a:cubicBezTo>
                        <a:pt x="15181" y="6298"/>
                        <a:pt x="15122" y="5965"/>
                        <a:pt x="15026" y="5644"/>
                      </a:cubicBezTo>
                      <a:close/>
                      <a:moveTo>
                        <a:pt x="60" y="6679"/>
                      </a:moveTo>
                      <a:cubicBezTo>
                        <a:pt x="13" y="7013"/>
                        <a:pt x="1" y="7334"/>
                        <a:pt x="1" y="7668"/>
                      </a:cubicBezTo>
                      <a:lnTo>
                        <a:pt x="1" y="7680"/>
                      </a:lnTo>
                      <a:lnTo>
                        <a:pt x="310" y="7668"/>
                      </a:lnTo>
                      <a:cubicBezTo>
                        <a:pt x="310" y="7346"/>
                        <a:pt x="322" y="7037"/>
                        <a:pt x="370" y="6727"/>
                      </a:cubicBezTo>
                      <a:lnTo>
                        <a:pt x="60" y="6679"/>
                      </a:lnTo>
                      <a:close/>
                      <a:moveTo>
                        <a:pt x="15312" y="7632"/>
                      </a:moveTo>
                      <a:lnTo>
                        <a:pt x="14991" y="7668"/>
                      </a:lnTo>
                      <a:cubicBezTo>
                        <a:pt x="14991" y="7977"/>
                        <a:pt x="14967" y="8311"/>
                        <a:pt x="14931" y="8620"/>
                      </a:cubicBezTo>
                      <a:lnTo>
                        <a:pt x="15241" y="8668"/>
                      </a:lnTo>
                      <a:cubicBezTo>
                        <a:pt x="15288" y="8334"/>
                        <a:pt x="15300" y="7989"/>
                        <a:pt x="15312" y="7668"/>
                      </a:cubicBezTo>
                      <a:lnTo>
                        <a:pt x="15312" y="7632"/>
                      </a:lnTo>
                      <a:close/>
                      <a:moveTo>
                        <a:pt x="370" y="8632"/>
                      </a:moveTo>
                      <a:lnTo>
                        <a:pt x="60" y="8680"/>
                      </a:lnTo>
                      <a:cubicBezTo>
                        <a:pt x="108" y="9001"/>
                        <a:pt x="167" y="9335"/>
                        <a:pt x="251" y="9656"/>
                      </a:cubicBezTo>
                      <a:lnTo>
                        <a:pt x="560" y="9573"/>
                      </a:lnTo>
                      <a:cubicBezTo>
                        <a:pt x="477" y="9251"/>
                        <a:pt x="417" y="8942"/>
                        <a:pt x="370" y="8632"/>
                      </a:cubicBezTo>
                      <a:close/>
                      <a:moveTo>
                        <a:pt x="14729" y="9549"/>
                      </a:moveTo>
                      <a:cubicBezTo>
                        <a:pt x="14645" y="9870"/>
                        <a:pt x="14538" y="10168"/>
                        <a:pt x="14419" y="10466"/>
                      </a:cubicBezTo>
                      <a:lnTo>
                        <a:pt x="14717" y="10585"/>
                      </a:lnTo>
                      <a:cubicBezTo>
                        <a:pt x="14848" y="10287"/>
                        <a:pt x="14955" y="9954"/>
                        <a:pt x="15038" y="9644"/>
                      </a:cubicBezTo>
                      <a:lnTo>
                        <a:pt x="14729" y="9549"/>
                      </a:lnTo>
                      <a:close/>
                      <a:moveTo>
                        <a:pt x="870" y="10478"/>
                      </a:moveTo>
                      <a:lnTo>
                        <a:pt x="572" y="10597"/>
                      </a:lnTo>
                      <a:cubicBezTo>
                        <a:pt x="715" y="10894"/>
                        <a:pt x="858" y="11204"/>
                        <a:pt x="1025" y="11490"/>
                      </a:cubicBezTo>
                      <a:lnTo>
                        <a:pt x="1310" y="11347"/>
                      </a:lnTo>
                      <a:cubicBezTo>
                        <a:pt x="1144" y="11061"/>
                        <a:pt x="989" y="10775"/>
                        <a:pt x="870" y="10478"/>
                      </a:cubicBezTo>
                      <a:close/>
                      <a:moveTo>
                        <a:pt x="14002" y="11323"/>
                      </a:moveTo>
                      <a:cubicBezTo>
                        <a:pt x="13836" y="11609"/>
                        <a:pt x="13657" y="11883"/>
                        <a:pt x="13467" y="12133"/>
                      </a:cubicBezTo>
                      <a:lnTo>
                        <a:pt x="13717" y="12323"/>
                      </a:lnTo>
                      <a:cubicBezTo>
                        <a:pt x="13931" y="12061"/>
                        <a:pt x="14110" y="11775"/>
                        <a:pt x="14288" y="11490"/>
                      </a:cubicBezTo>
                      <a:lnTo>
                        <a:pt x="14002" y="11323"/>
                      </a:lnTo>
                      <a:close/>
                      <a:moveTo>
                        <a:pt x="1846" y="12144"/>
                      </a:moveTo>
                      <a:lnTo>
                        <a:pt x="1584" y="12335"/>
                      </a:lnTo>
                      <a:cubicBezTo>
                        <a:pt x="1787" y="12597"/>
                        <a:pt x="2013" y="12847"/>
                        <a:pt x="2251" y="13085"/>
                      </a:cubicBezTo>
                      <a:lnTo>
                        <a:pt x="2477" y="12859"/>
                      </a:lnTo>
                      <a:cubicBezTo>
                        <a:pt x="2251" y="12633"/>
                        <a:pt x="2037" y="12394"/>
                        <a:pt x="1846" y="12144"/>
                      </a:cubicBezTo>
                      <a:close/>
                      <a:moveTo>
                        <a:pt x="12824" y="12835"/>
                      </a:moveTo>
                      <a:cubicBezTo>
                        <a:pt x="12609" y="13073"/>
                        <a:pt x="12371" y="13276"/>
                        <a:pt x="12109" y="13466"/>
                      </a:cubicBezTo>
                      <a:lnTo>
                        <a:pt x="12312" y="13728"/>
                      </a:lnTo>
                      <a:cubicBezTo>
                        <a:pt x="12574" y="13526"/>
                        <a:pt x="12824" y="13311"/>
                        <a:pt x="13050" y="13049"/>
                      </a:cubicBezTo>
                      <a:lnTo>
                        <a:pt x="12824" y="12835"/>
                      </a:lnTo>
                      <a:close/>
                      <a:moveTo>
                        <a:pt x="3180" y="13490"/>
                      </a:moveTo>
                      <a:lnTo>
                        <a:pt x="2989" y="13740"/>
                      </a:lnTo>
                      <a:cubicBezTo>
                        <a:pt x="3263" y="13930"/>
                        <a:pt x="3537" y="14121"/>
                        <a:pt x="3823" y="14288"/>
                      </a:cubicBezTo>
                      <a:lnTo>
                        <a:pt x="3989" y="14026"/>
                      </a:lnTo>
                      <a:cubicBezTo>
                        <a:pt x="3703" y="13859"/>
                        <a:pt x="3442" y="13680"/>
                        <a:pt x="3180" y="13490"/>
                      </a:cubicBezTo>
                      <a:close/>
                      <a:moveTo>
                        <a:pt x="11323" y="14002"/>
                      </a:moveTo>
                      <a:cubicBezTo>
                        <a:pt x="11038" y="14169"/>
                        <a:pt x="10764" y="14323"/>
                        <a:pt x="10466" y="14442"/>
                      </a:cubicBezTo>
                      <a:lnTo>
                        <a:pt x="10585" y="14740"/>
                      </a:lnTo>
                      <a:cubicBezTo>
                        <a:pt x="10895" y="14597"/>
                        <a:pt x="11192" y="14454"/>
                        <a:pt x="11490" y="14288"/>
                      </a:cubicBezTo>
                      <a:lnTo>
                        <a:pt x="11323" y="14002"/>
                      </a:lnTo>
                      <a:close/>
                      <a:moveTo>
                        <a:pt x="4846" y="14442"/>
                      </a:moveTo>
                      <a:lnTo>
                        <a:pt x="4727" y="14740"/>
                      </a:lnTo>
                      <a:cubicBezTo>
                        <a:pt x="5049" y="14871"/>
                        <a:pt x="5358" y="14978"/>
                        <a:pt x="5680" y="15061"/>
                      </a:cubicBezTo>
                      <a:lnTo>
                        <a:pt x="5751" y="14752"/>
                      </a:lnTo>
                      <a:cubicBezTo>
                        <a:pt x="5442" y="14657"/>
                        <a:pt x="5144" y="14561"/>
                        <a:pt x="4846" y="14442"/>
                      </a:cubicBezTo>
                      <a:close/>
                      <a:moveTo>
                        <a:pt x="9549" y="14740"/>
                      </a:moveTo>
                      <a:cubicBezTo>
                        <a:pt x="9240" y="14823"/>
                        <a:pt x="8930" y="14883"/>
                        <a:pt x="8621" y="14930"/>
                      </a:cubicBezTo>
                      <a:lnTo>
                        <a:pt x="8656" y="15240"/>
                      </a:lnTo>
                      <a:cubicBezTo>
                        <a:pt x="8990" y="15216"/>
                        <a:pt x="9311" y="15133"/>
                        <a:pt x="9645" y="15050"/>
                      </a:cubicBezTo>
                      <a:lnTo>
                        <a:pt x="9549" y="14740"/>
                      </a:lnTo>
                      <a:close/>
                      <a:moveTo>
                        <a:pt x="6716" y="14942"/>
                      </a:moveTo>
                      <a:lnTo>
                        <a:pt x="6668" y="15252"/>
                      </a:lnTo>
                      <a:cubicBezTo>
                        <a:pt x="6990" y="15300"/>
                        <a:pt x="7323" y="15311"/>
                        <a:pt x="7668" y="15311"/>
                      </a:cubicBezTo>
                      <a:lnTo>
                        <a:pt x="7668" y="15002"/>
                      </a:lnTo>
                      <a:cubicBezTo>
                        <a:pt x="7335" y="15002"/>
                        <a:pt x="7025" y="14990"/>
                        <a:pt x="6716" y="1494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31"/>
                <p:cNvSpPr/>
                <p:nvPr/>
              </p:nvSpPr>
              <p:spPr>
                <a:xfrm>
                  <a:off x="5270961" y="2167331"/>
                  <a:ext cx="266815" cy="38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7" h="10740" extrusionOk="0">
                      <a:moveTo>
                        <a:pt x="6811" y="2406"/>
                      </a:moveTo>
                      <a:lnTo>
                        <a:pt x="5716" y="2406"/>
                      </a:lnTo>
                      <a:cubicBezTo>
                        <a:pt x="5549" y="1036"/>
                        <a:pt x="4668" y="0"/>
                        <a:pt x="3620" y="0"/>
                      </a:cubicBezTo>
                      <a:cubicBezTo>
                        <a:pt x="2561" y="0"/>
                        <a:pt x="1680" y="1036"/>
                        <a:pt x="1513" y="2406"/>
                      </a:cubicBezTo>
                      <a:lnTo>
                        <a:pt x="644" y="2406"/>
                      </a:lnTo>
                      <a:lnTo>
                        <a:pt x="1" y="10740"/>
                      </a:lnTo>
                      <a:lnTo>
                        <a:pt x="7466" y="10740"/>
                      </a:lnTo>
                      <a:close/>
                      <a:moveTo>
                        <a:pt x="3597" y="417"/>
                      </a:moveTo>
                      <a:cubicBezTo>
                        <a:pt x="4430" y="417"/>
                        <a:pt x="5133" y="1274"/>
                        <a:pt x="5287" y="2406"/>
                      </a:cubicBezTo>
                      <a:lnTo>
                        <a:pt x="1918" y="2406"/>
                      </a:lnTo>
                      <a:cubicBezTo>
                        <a:pt x="2085" y="1274"/>
                        <a:pt x="2763" y="417"/>
                        <a:pt x="3597" y="4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31"/>
                <p:cNvSpPr/>
                <p:nvPr/>
              </p:nvSpPr>
              <p:spPr>
                <a:xfrm>
                  <a:off x="5670449" y="2207744"/>
                  <a:ext cx="434007" cy="294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6" h="8228" extrusionOk="0">
                      <a:moveTo>
                        <a:pt x="12145" y="6751"/>
                      </a:moveTo>
                      <a:cubicBezTo>
                        <a:pt x="12145" y="7573"/>
                        <a:pt x="11467" y="8228"/>
                        <a:pt x="10669" y="8228"/>
                      </a:cubicBezTo>
                      <a:lnTo>
                        <a:pt x="1465" y="8228"/>
                      </a:lnTo>
                      <a:cubicBezTo>
                        <a:pt x="656" y="8228"/>
                        <a:pt x="1" y="7549"/>
                        <a:pt x="1" y="6751"/>
                      </a:cubicBezTo>
                      <a:lnTo>
                        <a:pt x="1" y="1465"/>
                      </a:lnTo>
                      <a:cubicBezTo>
                        <a:pt x="1" y="643"/>
                        <a:pt x="668" y="1"/>
                        <a:pt x="1465" y="1"/>
                      </a:cubicBezTo>
                      <a:lnTo>
                        <a:pt x="10669" y="1"/>
                      </a:lnTo>
                      <a:cubicBezTo>
                        <a:pt x="11490" y="1"/>
                        <a:pt x="12145" y="667"/>
                        <a:pt x="12145" y="146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31"/>
                <p:cNvSpPr/>
                <p:nvPr/>
              </p:nvSpPr>
              <p:spPr>
                <a:xfrm>
                  <a:off x="5669627" y="2259664"/>
                  <a:ext cx="434400" cy="6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7" h="1727" extrusionOk="0">
                      <a:moveTo>
                        <a:pt x="0" y="0"/>
                      </a:moveTo>
                      <a:lnTo>
                        <a:pt x="0" y="1726"/>
                      </a:lnTo>
                      <a:lnTo>
                        <a:pt x="12156" y="1726"/>
                      </a:lnTo>
                      <a:lnTo>
                        <a:pt x="121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31"/>
                <p:cNvSpPr/>
                <p:nvPr/>
              </p:nvSpPr>
              <p:spPr>
                <a:xfrm>
                  <a:off x="5722368" y="2374507"/>
                  <a:ext cx="246804" cy="2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7" h="823" extrusionOk="0">
                      <a:moveTo>
                        <a:pt x="1" y="1"/>
                      </a:moveTo>
                      <a:lnTo>
                        <a:pt x="1" y="822"/>
                      </a:lnTo>
                      <a:lnTo>
                        <a:pt x="6906" y="822"/>
                      </a:lnTo>
                      <a:lnTo>
                        <a:pt x="690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31"/>
                <p:cNvSpPr/>
                <p:nvPr/>
              </p:nvSpPr>
              <p:spPr>
                <a:xfrm>
                  <a:off x="5722368" y="2427284"/>
                  <a:ext cx="149791" cy="2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810" extrusionOk="0">
                      <a:moveTo>
                        <a:pt x="1" y="0"/>
                      </a:moveTo>
                      <a:lnTo>
                        <a:pt x="1" y="810"/>
                      </a:lnTo>
                      <a:lnTo>
                        <a:pt x="4192" y="810"/>
                      </a:lnTo>
                      <a:lnTo>
                        <a:pt x="419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31"/>
                <p:cNvSpPr/>
                <p:nvPr/>
              </p:nvSpPr>
              <p:spPr>
                <a:xfrm>
                  <a:off x="5436902" y="2645930"/>
                  <a:ext cx="291470" cy="41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7" h="11586" extrusionOk="0">
                      <a:moveTo>
                        <a:pt x="4763" y="775"/>
                      </a:moveTo>
                      <a:cubicBezTo>
                        <a:pt x="5406" y="775"/>
                        <a:pt x="5906" y="1287"/>
                        <a:pt x="5906" y="1918"/>
                      </a:cubicBezTo>
                      <a:lnTo>
                        <a:pt x="5906" y="3239"/>
                      </a:lnTo>
                      <a:lnTo>
                        <a:pt x="2263" y="3239"/>
                      </a:lnTo>
                      <a:lnTo>
                        <a:pt x="2263" y="1918"/>
                      </a:lnTo>
                      <a:cubicBezTo>
                        <a:pt x="2263" y="1287"/>
                        <a:pt x="2775" y="775"/>
                        <a:pt x="3418" y="775"/>
                      </a:cubicBezTo>
                      <a:close/>
                      <a:moveTo>
                        <a:pt x="3406" y="1"/>
                      </a:moveTo>
                      <a:cubicBezTo>
                        <a:pt x="2346" y="1"/>
                        <a:pt x="1489" y="858"/>
                        <a:pt x="1489" y="1918"/>
                      </a:cubicBezTo>
                      <a:lnTo>
                        <a:pt x="1489" y="3251"/>
                      </a:lnTo>
                      <a:cubicBezTo>
                        <a:pt x="667" y="3287"/>
                        <a:pt x="0" y="3954"/>
                        <a:pt x="0" y="4787"/>
                      </a:cubicBezTo>
                      <a:lnTo>
                        <a:pt x="0" y="10062"/>
                      </a:lnTo>
                      <a:cubicBezTo>
                        <a:pt x="0" y="10907"/>
                        <a:pt x="679" y="11586"/>
                        <a:pt x="1524" y="11586"/>
                      </a:cubicBezTo>
                      <a:lnTo>
                        <a:pt x="6608" y="11586"/>
                      </a:lnTo>
                      <a:cubicBezTo>
                        <a:pt x="7454" y="11586"/>
                        <a:pt x="8132" y="10907"/>
                        <a:pt x="8132" y="10062"/>
                      </a:cubicBezTo>
                      <a:lnTo>
                        <a:pt x="8132" y="4787"/>
                      </a:lnTo>
                      <a:cubicBezTo>
                        <a:pt x="8156" y="3954"/>
                        <a:pt x="7501" y="3287"/>
                        <a:pt x="6668" y="3251"/>
                      </a:cubicBezTo>
                      <a:lnTo>
                        <a:pt x="6668" y="1918"/>
                      </a:lnTo>
                      <a:cubicBezTo>
                        <a:pt x="6668" y="858"/>
                        <a:pt x="5799" y="1"/>
                        <a:pt x="475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31"/>
                <p:cNvSpPr/>
                <p:nvPr/>
              </p:nvSpPr>
              <p:spPr>
                <a:xfrm>
                  <a:off x="5515620" y="2808477"/>
                  <a:ext cx="136177" cy="195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" h="5477" extrusionOk="0">
                      <a:moveTo>
                        <a:pt x="1893" y="0"/>
                      </a:moveTo>
                      <a:cubicBezTo>
                        <a:pt x="893" y="0"/>
                        <a:pt x="83" y="810"/>
                        <a:pt x="83" y="1798"/>
                      </a:cubicBezTo>
                      <a:cubicBezTo>
                        <a:pt x="83" y="2489"/>
                        <a:pt x="476" y="3096"/>
                        <a:pt x="1036" y="3393"/>
                      </a:cubicBezTo>
                      <a:lnTo>
                        <a:pt x="0" y="5477"/>
                      </a:lnTo>
                      <a:lnTo>
                        <a:pt x="3810" y="5477"/>
                      </a:lnTo>
                      <a:lnTo>
                        <a:pt x="2762" y="3393"/>
                      </a:lnTo>
                      <a:cubicBezTo>
                        <a:pt x="3298" y="3096"/>
                        <a:pt x="3691" y="2489"/>
                        <a:pt x="3691" y="1798"/>
                      </a:cubicBezTo>
                      <a:cubicBezTo>
                        <a:pt x="3691" y="810"/>
                        <a:pt x="2881" y="0"/>
                        <a:pt x="18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2" name="Google Shape;2272;p31"/>
            <p:cNvGrpSpPr/>
            <p:nvPr/>
          </p:nvGrpSpPr>
          <p:grpSpPr>
            <a:xfrm>
              <a:off x="4717075" y="3445625"/>
              <a:ext cx="1686000" cy="1023900"/>
              <a:chOff x="4717075" y="3445625"/>
              <a:chExt cx="1686000" cy="1023900"/>
            </a:xfrm>
          </p:grpSpPr>
          <p:sp>
            <p:nvSpPr>
              <p:cNvPr id="2273" name="Google Shape;2273;p31"/>
              <p:cNvSpPr txBox="1"/>
              <p:nvPr/>
            </p:nvSpPr>
            <p:spPr>
              <a:xfrm>
                <a:off x="4885380" y="3445625"/>
                <a:ext cx="13494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</a:t>
                </a:r>
                <a:r>
                  <a:rPr lang="en" b="1">
                    <a:latin typeface="Fira Sans"/>
                    <a:ea typeface="Fira Sans"/>
                    <a:cs typeface="Fira Sans"/>
                    <a:sym typeface="Fira Sans"/>
                  </a:rPr>
                  <a:t>UPITER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74" name="Google Shape;2274;p31"/>
              <p:cNvSpPr txBox="1"/>
              <p:nvPr/>
            </p:nvSpPr>
            <p:spPr>
              <a:xfrm flipH="1">
                <a:off x="4717075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It's a gas giant and the biggest planet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75" name="Google Shape;2275;p31"/>
          <p:cNvGrpSpPr/>
          <p:nvPr/>
        </p:nvGrpSpPr>
        <p:grpSpPr>
          <a:xfrm>
            <a:off x="6694510" y="1463225"/>
            <a:ext cx="1686467" cy="3337413"/>
            <a:chOff x="6694510" y="1463225"/>
            <a:chExt cx="1686467" cy="3337413"/>
          </a:xfrm>
        </p:grpSpPr>
        <p:grpSp>
          <p:nvGrpSpPr>
            <p:cNvPr id="2276" name="Google Shape;2276;p31"/>
            <p:cNvGrpSpPr/>
            <p:nvPr/>
          </p:nvGrpSpPr>
          <p:grpSpPr>
            <a:xfrm>
              <a:off x="6694510" y="1463225"/>
              <a:ext cx="1686467" cy="3337413"/>
              <a:chOff x="6694510" y="1463225"/>
              <a:chExt cx="1686467" cy="3337413"/>
            </a:xfrm>
          </p:grpSpPr>
          <p:sp>
            <p:nvSpPr>
              <p:cNvPr id="2277" name="Google Shape;2277;p31"/>
              <p:cNvSpPr/>
              <p:nvPr/>
            </p:nvSpPr>
            <p:spPr>
              <a:xfrm>
                <a:off x="6694510" y="1463225"/>
                <a:ext cx="1686467" cy="3337413"/>
              </a:xfrm>
              <a:custGeom>
                <a:avLst/>
                <a:gdLst/>
                <a:ahLst/>
                <a:cxnLst/>
                <a:rect l="l" t="t" r="r" b="b"/>
                <a:pathLst>
                  <a:path w="47197" h="58377" extrusionOk="0">
                    <a:moveTo>
                      <a:pt x="0" y="1"/>
                    </a:moveTo>
                    <a:lnTo>
                      <a:pt x="0" y="58377"/>
                    </a:lnTo>
                    <a:lnTo>
                      <a:pt x="47197" y="58377"/>
                    </a:lnTo>
                    <a:lnTo>
                      <a:pt x="471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8" name="Google Shape;2278;p31"/>
              <p:cNvGrpSpPr/>
              <p:nvPr/>
            </p:nvGrpSpPr>
            <p:grpSpPr>
              <a:xfrm>
                <a:off x="6858728" y="1675940"/>
                <a:ext cx="1357192" cy="1530350"/>
                <a:chOff x="6858728" y="1675940"/>
                <a:chExt cx="1357192" cy="1530350"/>
              </a:xfrm>
            </p:grpSpPr>
            <p:sp>
              <p:nvSpPr>
                <p:cNvPr id="2279" name="Google Shape;2279;p31"/>
                <p:cNvSpPr/>
                <p:nvPr/>
              </p:nvSpPr>
              <p:spPr>
                <a:xfrm>
                  <a:off x="6858728" y="1675940"/>
                  <a:ext cx="1357192" cy="13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2" h="37982" extrusionOk="0">
                      <a:moveTo>
                        <a:pt x="37981" y="18991"/>
                      </a:moveTo>
                      <a:cubicBezTo>
                        <a:pt x="37981" y="29469"/>
                        <a:pt x="29480" y="37982"/>
                        <a:pt x="18991" y="37982"/>
                      </a:cubicBezTo>
                      <a:cubicBezTo>
                        <a:pt x="8501" y="37982"/>
                        <a:pt x="0" y="29469"/>
                        <a:pt x="0" y="18991"/>
                      </a:cubicBezTo>
                      <a:cubicBezTo>
                        <a:pt x="0" y="8502"/>
                        <a:pt x="8501" y="1"/>
                        <a:pt x="18991" y="1"/>
                      </a:cubicBezTo>
                      <a:cubicBezTo>
                        <a:pt x="29480" y="1"/>
                        <a:pt x="37981" y="8502"/>
                        <a:pt x="37981" y="1899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31"/>
                <p:cNvSpPr/>
                <p:nvPr/>
              </p:nvSpPr>
              <p:spPr>
                <a:xfrm>
                  <a:off x="7183750" y="2040982"/>
                  <a:ext cx="764961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8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408" y="32611"/>
                      </a:lnTo>
                      <a:lnTo>
                        <a:pt x="2140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31"/>
                <p:cNvSpPr/>
                <p:nvPr/>
              </p:nvSpPr>
              <p:spPr>
                <a:xfrm>
                  <a:off x="7126328" y="1974198"/>
                  <a:ext cx="764533" cy="116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2612" extrusionOk="0">
                      <a:moveTo>
                        <a:pt x="0" y="0"/>
                      </a:moveTo>
                      <a:lnTo>
                        <a:pt x="0" y="32611"/>
                      </a:lnTo>
                      <a:lnTo>
                        <a:pt x="21396" y="32611"/>
                      </a:lnTo>
                      <a:lnTo>
                        <a:pt x="213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31"/>
                <p:cNvSpPr/>
                <p:nvPr/>
              </p:nvSpPr>
              <p:spPr>
                <a:xfrm>
                  <a:off x="7126328" y="1974198"/>
                  <a:ext cx="764533" cy="12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6" h="3620" extrusionOk="0">
                      <a:moveTo>
                        <a:pt x="0" y="0"/>
                      </a:moveTo>
                      <a:lnTo>
                        <a:pt x="21396" y="0"/>
                      </a:lnTo>
                      <a:lnTo>
                        <a:pt x="21396" y="3620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31"/>
                <p:cNvSpPr/>
                <p:nvPr/>
              </p:nvSpPr>
              <p:spPr>
                <a:xfrm>
                  <a:off x="7187573" y="2018863"/>
                  <a:ext cx="41307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6" extrusionOk="0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894" y="1155"/>
                        <a:pt x="1156" y="893"/>
                        <a:pt x="1156" y="572"/>
                      </a:cubicBezTo>
                      <a:cubicBezTo>
                        <a:pt x="1156" y="262"/>
                        <a:pt x="894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31"/>
                <p:cNvSpPr/>
                <p:nvPr/>
              </p:nvSpPr>
              <p:spPr>
                <a:xfrm>
                  <a:off x="7277333" y="2018863"/>
                  <a:ext cx="41736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56" extrusionOk="0">
                      <a:moveTo>
                        <a:pt x="584" y="0"/>
                      </a:moveTo>
                      <a:cubicBezTo>
                        <a:pt x="263" y="0"/>
                        <a:pt x="1" y="262"/>
                        <a:pt x="1" y="572"/>
                      </a:cubicBezTo>
                      <a:cubicBezTo>
                        <a:pt x="1" y="893"/>
                        <a:pt x="263" y="1155"/>
                        <a:pt x="584" y="1155"/>
                      </a:cubicBezTo>
                      <a:cubicBezTo>
                        <a:pt x="906" y="1155"/>
                        <a:pt x="1168" y="893"/>
                        <a:pt x="1168" y="572"/>
                      </a:cubicBezTo>
                      <a:cubicBezTo>
                        <a:pt x="1168" y="262"/>
                        <a:pt x="90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31"/>
                <p:cNvSpPr/>
                <p:nvPr/>
              </p:nvSpPr>
              <p:spPr>
                <a:xfrm>
                  <a:off x="7367128" y="2018863"/>
                  <a:ext cx="41700" cy="41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1156" extrusionOk="0">
                      <a:moveTo>
                        <a:pt x="583" y="0"/>
                      </a:moveTo>
                      <a:cubicBezTo>
                        <a:pt x="262" y="0"/>
                        <a:pt x="0" y="262"/>
                        <a:pt x="0" y="572"/>
                      </a:cubicBezTo>
                      <a:cubicBezTo>
                        <a:pt x="0" y="893"/>
                        <a:pt x="262" y="1155"/>
                        <a:pt x="583" y="1155"/>
                      </a:cubicBezTo>
                      <a:cubicBezTo>
                        <a:pt x="905" y="1155"/>
                        <a:pt x="1167" y="893"/>
                        <a:pt x="1167" y="572"/>
                      </a:cubicBezTo>
                      <a:cubicBezTo>
                        <a:pt x="1167" y="262"/>
                        <a:pt x="905" y="0"/>
                        <a:pt x="5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31"/>
                <p:cNvSpPr/>
                <p:nvPr/>
              </p:nvSpPr>
              <p:spPr>
                <a:xfrm>
                  <a:off x="7255643" y="2651040"/>
                  <a:ext cx="563752" cy="155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7" h="4359" extrusionOk="0">
                      <a:moveTo>
                        <a:pt x="1" y="1"/>
                      </a:moveTo>
                      <a:lnTo>
                        <a:pt x="1" y="4359"/>
                      </a:lnTo>
                      <a:lnTo>
                        <a:pt x="15776" y="4359"/>
                      </a:lnTo>
                      <a:lnTo>
                        <a:pt x="1577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31"/>
                <p:cNvSpPr/>
                <p:nvPr/>
              </p:nvSpPr>
              <p:spPr>
                <a:xfrm>
                  <a:off x="7312243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31"/>
                <p:cNvSpPr/>
                <p:nvPr/>
              </p:nvSpPr>
              <p:spPr>
                <a:xfrm>
                  <a:off x="7445811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91" y="1369"/>
                      </a:cubicBezTo>
                      <a:cubicBezTo>
                        <a:pt x="1072" y="1369"/>
                        <a:pt x="1370" y="1072"/>
                        <a:pt x="1370" y="691"/>
                      </a:cubicBezTo>
                      <a:cubicBezTo>
                        <a:pt x="1370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31"/>
                <p:cNvSpPr/>
                <p:nvPr/>
              </p:nvSpPr>
              <p:spPr>
                <a:xfrm>
                  <a:off x="7579843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91" y="0"/>
                      </a:moveTo>
                      <a:cubicBezTo>
                        <a:pt x="310" y="0"/>
                        <a:pt x="0" y="310"/>
                        <a:pt x="0" y="691"/>
                      </a:cubicBezTo>
                      <a:cubicBezTo>
                        <a:pt x="0" y="1072"/>
                        <a:pt x="310" y="1369"/>
                        <a:pt x="691" y="1369"/>
                      </a:cubicBezTo>
                      <a:cubicBezTo>
                        <a:pt x="1072" y="1369"/>
                        <a:pt x="1369" y="1072"/>
                        <a:pt x="1369" y="691"/>
                      </a:cubicBezTo>
                      <a:cubicBezTo>
                        <a:pt x="1369" y="310"/>
                        <a:pt x="1072" y="0"/>
                        <a:pt x="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31"/>
                <p:cNvSpPr/>
                <p:nvPr/>
              </p:nvSpPr>
              <p:spPr>
                <a:xfrm>
                  <a:off x="7713411" y="2704674"/>
                  <a:ext cx="48954" cy="48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70" extrusionOk="0">
                      <a:moveTo>
                        <a:pt x="679" y="0"/>
                      </a:moveTo>
                      <a:cubicBezTo>
                        <a:pt x="310" y="0"/>
                        <a:pt x="1" y="310"/>
                        <a:pt x="1" y="691"/>
                      </a:cubicBezTo>
                      <a:cubicBezTo>
                        <a:pt x="1" y="1072"/>
                        <a:pt x="310" y="1369"/>
                        <a:pt x="679" y="1369"/>
                      </a:cubicBezTo>
                      <a:cubicBezTo>
                        <a:pt x="1060" y="1369"/>
                        <a:pt x="1370" y="1072"/>
                        <a:pt x="1370" y="691"/>
                      </a:cubicBezTo>
                      <a:cubicBezTo>
                        <a:pt x="1370" y="310"/>
                        <a:pt x="1060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31"/>
                <p:cNvSpPr/>
                <p:nvPr/>
              </p:nvSpPr>
              <p:spPr>
                <a:xfrm>
                  <a:off x="7485795" y="2287320"/>
                  <a:ext cx="103446" cy="10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5" h="2894" extrusionOk="0">
                      <a:moveTo>
                        <a:pt x="2894" y="1441"/>
                      </a:moveTo>
                      <a:cubicBezTo>
                        <a:pt x="2894" y="2238"/>
                        <a:pt x="2239" y="2893"/>
                        <a:pt x="1442" y="2893"/>
                      </a:cubicBezTo>
                      <a:cubicBezTo>
                        <a:pt x="644" y="2893"/>
                        <a:pt x="1" y="2238"/>
                        <a:pt x="1" y="1441"/>
                      </a:cubicBezTo>
                      <a:cubicBezTo>
                        <a:pt x="1" y="643"/>
                        <a:pt x="644" y="0"/>
                        <a:pt x="1442" y="0"/>
                      </a:cubicBezTo>
                      <a:cubicBezTo>
                        <a:pt x="2239" y="0"/>
                        <a:pt x="2894" y="643"/>
                        <a:pt x="2894" y="1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31"/>
                <p:cNvSpPr/>
                <p:nvPr/>
              </p:nvSpPr>
              <p:spPr>
                <a:xfrm>
                  <a:off x="7436878" y="2406845"/>
                  <a:ext cx="201281" cy="16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3" h="4526" extrusionOk="0">
                      <a:moveTo>
                        <a:pt x="5632" y="2263"/>
                      </a:moveTo>
                      <a:cubicBezTo>
                        <a:pt x="5632" y="3513"/>
                        <a:pt x="4620" y="4525"/>
                        <a:pt x="3370" y="4525"/>
                      </a:cubicBezTo>
                      <a:lnTo>
                        <a:pt x="2263" y="4525"/>
                      </a:lnTo>
                      <a:cubicBezTo>
                        <a:pt x="1013" y="4525"/>
                        <a:pt x="1" y="3513"/>
                        <a:pt x="1" y="2263"/>
                      </a:cubicBezTo>
                      <a:lnTo>
                        <a:pt x="1" y="2263"/>
                      </a:lnTo>
                      <a:cubicBezTo>
                        <a:pt x="1" y="1013"/>
                        <a:pt x="1013" y="1"/>
                        <a:pt x="2263" y="1"/>
                      </a:cubicBezTo>
                      <a:lnTo>
                        <a:pt x="3370" y="1"/>
                      </a:lnTo>
                      <a:cubicBezTo>
                        <a:pt x="4620" y="24"/>
                        <a:pt x="5632" y="1036"/>
                        <a:pt x="5632" y="22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31"/>
                <p:cNvSpPr/>
                <p:nvPr/>
              </p:nvSpPr>
              <p:spPr>
                <a:xfrm>
                  <a:off x="7704906" y="2177551"/>
                  <a:ext cx="373583" cy="42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11812" extrusionOk="0">
                      <a:moveTo>
                        <a:pt x="10371" y="2215"/>
                      </a:move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5227" y="0"/>
                      </a:lnTo>
                      <a:lnTo>
                        <a:pt x="72" y="2215"/>
                      </a:lnTo>
                      <a:cubicBezTo>
                        <a:pt x="72" y="2215"/>
                        <a:pt x="1" y="8954"/>
                        <a:pt x="5227" y="11811"/>
                      </a:cubicBez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lnTo>
                        <a:pt x="5227" y="11811"/>
                      </a:lnTo>
                      <a:cubicBezTo>
                        <a:pt x="10454" y="8954"/>
                        <a:pt x="10371" y="2215"/>
                        <a:pt x="10371" y="22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31"/>
                <p:cNvSpPr/>
                <p:nvPr/>
              </p:nvSpPr>
              <p:spPr>
                <a:xfrm>
                  <a:off x="7760649" y="2240511"/>
                  <a:ext cx="262527" cy="29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7" h="8311" extrusionOk="0">
                      <a:moveTo>
                        <a:pt x="3667" y="0"/>
                      </a:moveTo>
                      <a:lnTo>
                        <a:pt x="48" y="1548"/>
                      </a:lnTo>
                      <a:cubicBezTo>
                        <a:pt x="48" y="1548"/>
                        <a:pt x="0" y="6299"/>
                        <a:pt x="3667" y="8311"/>
                      </a:cubicBezTo>
                      <a:cubicBezTo>
                        <a:pt x="7347" y="6287"/>
                        <a:pt x="7287" y="1548"/>
                        <a:pt x="7287" y="1548"/>
                      </a:cubicBezTo>
                      <a:lnTo>
                        <a:pt x="36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31"/>
                <p:cNvSpPr/>
                <p:nvPr/>
              </p:nvSpPr>
              <p:spPr>
                <a:xfrm>
                  <a:off x="7819786" y="2312833"/>
                  <a:ext cx="173624" cy="1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9" h="3918" extrusionOk="0">
                      <a:moveTo>
                        <a:pt x="4298" y="0"/>
                      </a:moveTo>
                      <a:lnTo>
                        <a:pt x="1560" y="2846"/>
                      </a:lnTo>
                      <a:lnTo>
                        <a:pt x="536" y="1798"/>
                      </a:lnTo>
                      <a:lnTo>
                        <a:pt x="0" y="2334"/>
                      </a:lnTo>
                      <a:lnTo>
                        <a:pt x="1584" y="3918"/>
                      </a:lnTo>
                      <a:lnTo>
                        <a:pt x="4858" y="524"/>
                      </a:ln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96" name="Google Shape;2296;p31"/>
            <p:cNvGrpSpPr/>
            <p:nvPr/>
          </p:nvGrpSpPr>
          <p:grpSpPr>
            <a:xfrm>
              <a:off x="6694600" y="3445650"/>
              <a:ext cx="1686000" cy="1023875"/>
              <a:chOff x="6694600" y="3445650"/>
              <a:chExt cx="1686000" cy="1023875"/>
            </a:xfrm>
          </p:grpSpPr>
          <p:sp>
            <p:nvSpPr>
              <p:cNvPr id="2297" name="Google Shape;2297;p31"/>
              <p:cNvSpPr txBox="1"/>
              <p:nvPr/>
            </p:nvSpPr>
            <p:spPr>
              <a:xfrm>
                <a:off x="6854193" y="3445650"/>
                <a:ext cx="1367100" cy="37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</a:t>
                </a:r>
                <a:r>
                  <a:rPr lang="en" b="1">
                    <a:latin typeface="Fira Sans"/>
                    <a:ea typeface="Fira Sans"/>
                    <a:cs typeface="Fira Sans"/>
                    <a:sym typeface="Fira Sans"/>
                  </a:rPr>
                  <a:t>ENUS</a:t>
                </a:r>
                <a:endParaRPr b="1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298" name="Google Shape;2298;p31"/>
              <p:cNvSpPr txBox="1"/>
              <p:nvPr/>
            </p:nvSpPr>
            <p:spPr>
              <a:xfrm flipH="1">
                <a:off x="6694600" y="3925925"/>
                <a:ext cx="1686000" cy="54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4300" tIns="91425" rIns="2743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is the second planet to the Sun</a:t>
                </a:r>
                <a:endParaRPr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3" name="Google Shape;2303;p32"/>
          <p:cNvGrpSpPr/>
          <p:nvPr/>
        </p:nvGrpSpPr>
        <p:grpSpPr>
          <a:xfrm>
            <a:off x="781023" y="3830263"/>
            <a:ext cx="1966295" cy="844576"/>
            <a:chOff x="781023" y="3974525"/>
            <a:chExt cx="1966295" cy="844576"/>
          </a:xfrm>
        </p:grpSpPr>
        <p:sp>
          <p:nvSpPr>
            <p:cNvPr id="2304" name="Google Shape;2304;p32"/>
            <p:cNvSpPr/>
            <p:nvPr/>
          </p:nvSpPr>
          <p:spPr>
            <a:xfrm>
              <a:off x="1058512" y="3974525"/>
              <a:ext cx="1688805" cy="844576"/>
            </a:xfrm>
            <a:custGeom>
              <a:avLst/>
              <a:gdLst/>
              <a:ahLst/>
              <a:cxnLst/>
              <a:rect l="l" t="t" r="r" b="b"/>
              <a:pathLst>
                <a:path w="42923" h="24516" extrusionOk="0">
                  <a:moveTo>
                    <a:pt x="0" y="1"/>
                  </a:moveTo>
                  <a:lnTo>
                    <a:pt x="0" y="24515"/>
                  </a:lnTo>
                  <a:lnTo>
                    <a:pt x="42922" y="24515"/>
                  </a:lnTo>
                  <a:lnTo>
                    <a:pt x="42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5" name="Google Shape;2305;p32"/>
            <p:cNvGrpSpPr/>
            <p:nvPr/>
          </p:nvGrpSpPr>
          <p:grpSpPr>
            <a:xfrm>
              <a:off x="781023" y="4077873"/>
              <a:ext cx="588613" cy="589061"/>
              <a:chOff x="781023" y="4077873"/>
              <a:chExt cx="588613" cy="589061"/>
            </a:xfrm>
          </p:grpSpPr>
          <p:sp>
            <p:nvSpPr>
              <p:cNvPr id="2306" name="Google Shape;2306;p32"/>
              <p:cNvSpPr/>
              <p:nvPr/>
            </p:nvSpPr>
            <p:spPr>
              <a:xfrm>
                <a:off x="781023" y="4077873"/>
                <a:ext cx="588613" cy="589061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99" extrusionOk="0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2"/>
              <p:cNvSpPr/>
              <p:nvPr/>
            </p:nvSpPr>
            <p:spPr>
              <a:xfrm>
                <a:off x="872487" y="4214881"/>
                <a:ext cx="408956" cy="274842"/>
              </a:xfrm>
              <a:custGeom>
                <a:avLst/>
                <a:gdLst/>
                <a:ahLst/>
                <a:cxnLst/>
                <a:rect l="l" t="t" r="r" b="b"/>
                <a:pathLst>
                  <a:path w="11871" h="7978" extrusionOk="0">
                    <a:moveTo>
                      <a:pt x="11299" y="7978"/>
                    </a:moveTo>
                    <a:lnTo>
                      <a:pt x="572" y="7978"/>
                    </a:lnTo>
                    <a:cubicBezTo>
                      <a:pt x="262" y="7978"/>
                      <a:pt x="0" y="7728"/>
                      <a:pt x="0" y="7418"/>
                    </a:cubicBezTo>
                    <a:lnTo>
                      <a:pt x="0" y="572"/>
                    </a:lnTo>
                    <a:cubicBezTo>
                      <a:pt x="0" y="263"/>
                      <a:pt x="262" y="1"/>
                      <a:pt x="572" y="1"/>
                    </a:cubicBezTo>
                    <a:lnTo>
                      <a:pt x="11299" y="1"/>
                    </a:lnTo>
                    <a:cubicBezTo>
                      <a:pt x="11621" y="1"/>
                      <a:pt x="11871" y="263"/>
                      <a:pt x="11871" y="572"/>
                    </a:cubicBezTo>
                    <a:lnTo>
                      <a:pt x="11871" y="7418"/>
                    </a:lnTo>
                    <a:cubicBezTo>
                      <a:pt x="11871" y="7716"/>
                      <a:pt x="11621" y="7978"/>
                      <a:pt x="11299" y="79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904491" y="4250571"/>
                <a:ext cx="63595" cy="63595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846" extrusionOk="0">
                    <a:moveTo>
                      <a:pt x="917" y="0"/>
                    </a:moveTo>
                    <a:cubicBezTo>
                      <a:pt x="417" y="0"/>
                      <a:pt x="0" y="405"/>
                      <a:pt x="0" y="917"/>
                    </a:cubicBezTo>
                    <a:cubicBezTo>
                      <a:pt x="0" y="1429"/>
                      <a:pt x="417" y="1846"/>
                      <a:pt x="917" y="1846"/>
                    </a:cubicBezTo>
                    <a:cubicBezTo>
                      <a:pt x="1429" y="1846"/>
                      <a:pt x="1845" y="1429"/>
                      <a:pt x="1845" y="917"/>
                    </a:cubicBezTo>
                    <a:cubicBezTo>
                      <a:pt x="1845" y="405"/>
                      <a:pt x="1429" y="0"/>
                      <a:pt x="9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953273" y="4250571"/>
                <a:ext cx="63629" cy="6359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46" extrusionOk="0">
                    <a:moveTo>
                      <a:pt x="918" y="0"/>
                    </a:moveTo>
                    <a:cubicBezTo>
                      <a:pt x="406" y="0"/>
                      <a:pt x="1" y="405"/>
                      <a:pt x="1" y="917"/>
                    </a:cubicBezTo>
                    <a:cubicBezTo>
                      <a:pt x="1" y="1429"/>
                      <a:pt x="406" y="1846"/>
                      <a:pt x="918" y="1846"/>
                    </a:cubicBezTo>
                    <a:cubicBezTo>
                      <a:pt x="1430" y="1846"/>
                      <a:pt x="1846" y="1429"/>
                      <a:pt x="1846" y="917"/>
                    </a:cubicBezTo>
                    <a:cubicBezTo>
                      <a:pt x="1846" y="405"/>
                      <a:pt x="1430" y="0"/>
                      <a:pt x="9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872074" y="4385098"/>
                <a:ext cx="409369" cy="50917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11883" y="1477"/>
                    </a:lnTo>
                    <a:lnTo>
                      <a:pt x="118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1146055" y="4258770"/>
                <a:ext cx="94393" cy="7017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037" extrusionOk="0">
                    <a:moveTo>
                      <a:pt x="203" y="1"/>
                    </a:moveTo>
                    <a:cubicBezTo>
                      <a:pt x="84" y="1"/>
                      <a:pt x="1" y="84"/>
                      <a:pt x="1" y="203"/>
                    </a:cubicBezTo>
                    <a:lnTo>
                      <a:pt x="1" y="1822"/>
                    </a:lnTo>
                    <a:cubicBezTo>
                      <a:pt x="1" y="1941"/>
                      <a:pt x="84" y="2037"/>
                      <a:pt x="203" y="2037"/>
                    </a:cubicBezTo>
                    <a:lnTo>
                      <a:pt x="2525" y="2037"/>
                    </a:lnTo>
                    <a:cubicBezTo>
                      <a:pt x="2644" y="2037"/>
                      <a:pt x="2739" y="1941"/>
                      <a:pt x="2739" y="1822"/>
                    </a:cubicBezTo>
                    <a:lnTo>
                      <a:pt x="2739" y="203"/>
                    </a:lnTo>
                    <a:cubicBezTo>
                      <a:pt x="2739" y="84"/>
                      <a:pt x="2644" y="1"/>
                      <a:pt x="25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1169446" y="4258356"/>
                <a:ext cx="34" cy="70588"/>
              </a:xfrm>
              <a:custGeom>
                <a:avLst/>
                <a:gdLst/>
                <a:ahLst/>
                <a:cxnLst/>
                <a:rect l="l" t="t" r="r" b="b"/>
                <a:pathLst>
                  <a:path w="1" h="2049" fill="none" extrusionOk="0">
                    <a:moveTo>
                      <a:pt x="0" y="1"/>
                    </a:moveTo>
                    <a:lnTo>
                      <a:pt x="0" y="2049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1169446" y="4281748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0"/>
                    </a:moveTo>
                    <a:lnTo>
                      <a:pt x="2060" y="0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1169446" y="4305932"/>
                <a:ext cx="71001" cy="34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" fill="none" extrusionOk="0">
                    <a:moveTo>
                      <a:pt x="0" y="1"/>
                    </a:moveTo>
                    <a:lnTo>
                      <a:pt x="2060" y="1"/>
                    </a:lnTo>
                  </a:path>
                </a:pathLst>
              </a:custGeom>
              <a:noFill/>
              <a:ln w="38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1098479" y="4351888"/>
                <a:ext cx="232606" cy="258444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7502" extrusionOk="0">
                    <a:moveTo>
                      <a:pt x="4644" y="6775"/>
                    </a:moveTo>
                    <a:lnTo>
                      <a:pt x="3370" y="7501"/>
                    </a:lnTo>
                    <a:lnTo>
                      <a:pt x="2108" y="6775"/>
                    </a:lnTo>
                    <a:cubicBezTo>
                      <a:pt x="798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70" y="0"/>
                    </a:lnTo>
                    <a:lnTo>
                      <a:pt x="6752" y="1167"/>
                    </a:lnTo>
                    <a:lnTo>
                      <a:pt x="6752" y="3132"/>
                    </a:lnTo>
                    <a:cubicBezTo>
                      <a:pt x="6752" y="4632"/>
                      <a:pt x="5954" y="6025"/>
                      <a:pt x="4644" y="67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1118185" y="4374040"/>
                <a:ext cx="191990" cy="212074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6156" fill="none" extrusionOk="0">
                    <a:moveTo>
                      <a:pt x="2798" y="0"/>
                    </a:moveTo>
                    <a:lnTo>
                      <a:pt x="5572" y="953"/>
                    </a:lnTo>
                    <a:lnTo>
                      <a:pt x="5572" y="2489"/>
                    </a:lnTo>
                    <a:cubicBezTo>
                      <a:pt x="5572" y="3763"/>
                      <a:pt x="4870" y="4965"/>
                      <a:pt x="3751" y="5608"/>
                    </a:cubicBezTo>
                    <a:lnTo>
                      <a:pt x="2786" y="6156"/>
                    </a:lnTo>
                    <a:lnTo>
                      <a:pt x="1822" y="5608"/>
                    </a:lnTo>
                    <a:cubicBezTo>
                      <a:pt x="703" y="4965"/>
                      <a:pt x="0" y="3775"/>
                      <a:pt x="0" y="2489"/>
                    </a:cubicBezTo>
                    <a:lnTo>
                      <a:pt x="0" y="953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1148949" y="4421202"/>
                <a:ext cx="140694" cy="84540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2454" fill="none" extrusionOk="0">
                    <a:moveTo>
                      <a:pt x="0" y="822"/>
                    </a:moveTo>
                    <a:lnTo>
                      <a:pt x="1643" y="2453"/>
                    </a:lnTo>
                    <a:lnTo>
                      <a:pt x="4084" y="0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8" name="Google Shape;2318;p32"/>
          <p:cNvGrpSpPr/>
          <p:nvPr/>
        </p:nvGrpSpPr>
        <p:grpSpPr>
          <a:xfrm>
            <a:off x="6386388" y="3794963"/>
            <a:ext cx="2041396" cy="844163"/>
            <a:chOff x="6386388" y="3939225"/>
            <a:chExt cx="2041396" cy="844163"/>
          </a:xfrm>
        </p:grpSpPr>
        <p:sp>
          <p:nvSpPr>
            <p:cNvPr id="2319" name="Google Shape;2319;p32"/>
            <p:cNvSpPr/>
            <p:nvPr/>
          </p:nvSpPr>
          <p:spPr>
            <a:xfrm>
              <a:off x="6386388" y="3939225"/>
              <a:ext cx="1688805" cy="844163"/>
            </a:xfrm>
            <a:custGeom>
              <a:avLst/>
              <a:gdLst/>
              <a:ahLst/>
              <a:cxnLst/>
              <a:rect l="l" t="t" r="r" b="b"/>
              <a:pathLst>
                <a:path w="42923" h="24504" extrusionOk="0">
                  <a:moveTo>
                    <a:pt x="1" y="0"/>
                  </a:moveTo>
                  <a:lnTo>
                    <a:pt x="1" y="24503"/>
                  </a:lnTo>
                  <a:lnTo>
                    <a:pt x="42923" y="24503"/>
                  </a:lnTo>
                  <a:lnTo>
                    <a:pt x="42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0" name="Google Shape;2320;p32"/>
            <p:cNvGrpSpPr/>
            <p:nvPr/>
          </p:nvGrpSpPr>
          <p:grpSpPr>
            <a:xfrm>
              <a:off x="7764932" y="4042173"/>
              <a:ext cx="662852" cy="592747"/>
              <a:chOff x="7764932" y="4042173"/>
              <a:chExt cx="662852" cy="592747"/>
            </a:xfrm>
          </p:grpSpPr>
          <p:sp>
            <p:nvSpPr>
              <p:cNvPr id="2321" name="Google Shape;2321;p32"/>
              <p:cNvSpPr/>
              <p:nvPr/>
            </p:nvSpPr>
            <p:spPr>
              <a:xfrm>
                <a:off x="7764932" y="4042173"/>
                <a:ext cx="588613" cy="589061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99" extrusionOk="0">
                    <a:moveTo>
                      <a:pt x="17086" y="8550"/>
                    </a:moveTo>
                    <a:cubicBezTo>
                      <a:pt x="17086" y="13264"/>
                      <a:pt x="13264" y="17098"/>
                      <a:pt x="8537" y="17098"/>
                    </a:cubicBezTo>
                    <a:cubicBezTo>
                      <a:pt x="3822" y="17098"/>
                      <a:pt x="0" y="13264"/>
                      <a:pt x="0" y="8550"/>
                    </a:cubicBezTo>
                    <a:cubicBezTo>
                      <a:pt x="0" y="3835"/>
                      <a:pt x="3822" y="1"/>
                      <a:pt x="8537" y="1"/>
                    </a:cubicBezTo>
                    <a:cubicBezTo>
                      <a:pt x="13264" y="1"/>
                      <a:pt x="17086" y="3835"/>
                      <a:pt x="17086" y="85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8001603" y="4425291"/>
                <a:ext cx="125122" cy="125122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632" extrusionOk="0">
                    <a:moveTo>
                      <a:pt x="3632" y="1822"/>
                    </a:moveTo>
                    <a:cubicBezTo>
                      <a:pt x="3632" y="2822"/>
                      <a:pt x="2822" y="3632"/>
                      <a:pt x="1822" y="3632"/>
                    </a:cubicBezTo>
                    <a:cubicBezTo>
                      <a:pt x="822" y="3632"/>
                      <a:pt x="0" y="2822"/>
                      <a:pt x="0" y="1822"/>
                    </a:cubicBezTo>
                    <a:cubicBezTo>
                      <a:pt x="0" y="822"/>
                      <a:pt x="822" y="0"/>
                      <a:pt x="1822" y="0"/>
                    </a:cubicBezTo>
                    <a:cubicBezTo>
                      <a:pt x="2822" y="0"/>
                      <a:pt x="3632" y="822"/>
                      <a:pt x="3632" y="18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7961400" y="4312089"/>
                <a:ext cx="206355" cy="84506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2453" extrusionOk="0">
                    <a:moveTo>
                      <a:pt x="5442" y="2417"/>
                    </a:moveTo>
                    <a:cubicBezTo>
                      <a:pt x="5311" y="2417"/>
                      <a:pt x="5192" y="2370"/>
                      <a:pt x="5084" y="2262"/>
                    </a:cubicBezTo>
                    <a:cubicBezTo>
                      <a:pt x="3941" y="1119"/>
                      <a:pt x="2060" y="1119"/>
                      <a:pt x="905" y="2262"/>
                    </a:cubicBezTo>
                    <a:cubicBezTo>
                      <a:pt x="715" y="2453"/>
                      <a:pt x="381" y="2453"/>
                      <a:pt x="191" y="2262"/>
                    </a:cubicBezTo>
                    <a:cubicBezTo>
                      <a:pt x="0" y="2072"/>
                      <a:pt x="0" y="1739"/>
                      <a:pt x="191" y="1548"/>
                    </a:cubicBezTo>
                    <a:cubicBezTo>
                      <a:pt x="1739" y="0"/>
                      <a:pt x="4251" y="0"/>
                      <a:pt x="5799" y="1548"/>
                    </a:cubicBezTo>
                    <a:cubicBezTo>
                      <a:pt x="5989" y="1739"/>
                      <a:pt x="5989" y="2072"/>
                      <a:pt x="5799" y="2262"/>
                    </a:cubicBezTo>
                    <a:cubicBezTo>
                      <a:pt x="5692" y="2358"/>
                      <a:pt x="5561" y="2417"/>
                      <a:pt x="5442" y="24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7890433" y="4202572"/>
                <a:ext cx="347876" cy="123503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3585" extrusionOk="0">
                    <a:moveTo>
                      <a:pt x="9538" y="3536"/>
                    </a:moveTo>
                    <a:cubicBezTo>
                      <a:pt x="9407" y="3536"/>
                      <a:pt x="9288" y="3489"/>
                      <a:pt x="9180" y="3394"/>
                    </a:cubicBezTo>
                    <a:cubicBezTo>
                      <a:pt x="6906" y="1108"/>
                      <a:pt x="3192" y="1108"/>
                      <a:pt x="906" y="3394"/>
                    </a:cubicBezTo>
                    <a:cubicBezTo>
                      <a:pt x="715" y="3584"/>
                      <a:pt x="394" y="3584"/>
                      <a:pt x="191" y="3394"/>
                    </a:cubicBezTo>
                    <a:cubicBezTo>
                      <a:pt x="1" y="3191"/>
                      <a:pt x="1" y="2870"/>
                      <a:pt x="191" y="2679"/>
                    </a:cubicBezTo>
                    <a:cubicBezTo>
                      <a:pt x="2870" y="0"/>
                      <a:pt x="7216" y="0"/>
                      <a:pt x="9895" y="2679"/>
                    </a:cubicBezTo>
                    <a:cubicBezTo>
                      <a:pt x="10097" y="2870"/>
                      <a:pt x="10097" y="3191"/>
                      <a:pt x="9895" y="3394"/>
                    </a:cubicBezTo>
                    <a:cubicBezTo>
                      <a:pt x="9811" y="3489"/>
                      <a:pt x="9680" y="3536"/>
                      <a:pt x="9538" y="35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7820293" y="4093056"/>
                <a:ext cx="488535" cy="162880"/>
              </a:xfrm>
              <a:custGeom>
                <a:avLst/>
                <a:gdLst/>
                <a:ahLst/>
                <a:cxnLst/>
                <a:rect l="l" t="t" r="r" b="b"/>
                <a:pathLst>
                  <a:path w="14181" h="4728" extrusionOk="0">
                    <a:moveTo>
                      <a:pt x="13633" y="4679"/>
                    </a:moveTo>
                    <a:cubicBezTo>
                      <a:pt x="13502" y="4679"/>
                      <a:pt x="13383" y="4632"/>
                      <a:pt x="13276" y="4525"/>
                    </a:cubicBezTo>
                    <a:cubicBezTo>
                      <a:pt x="9871" y="1119"/>
                      <a:pt x="4311" y="1119"/>
                      <a:pt x="906" y="4525"/>
                    </a:cubicBezTo>
                    <a:cubicBezTo>
                      <a:pt x="715" y="4727"/>
                      <a:pt x="382" y="4727"/>
                      <a:pt x="191" y="4525"/>
                    </a:cubicBezTo>
                    <a:cubicBezTo>
                      <a:pt x="1" y="4334"/>
                      <a:pt x="1" y="4013"/>
                      <a:pt x="191" y="3810"/>
                    </a:cubicBezTo>
                    <a:cubicBezTo>
                      <a:pt x="4001" y="0"/>
                      <a:pt x="10181" y="0"/>
                      <a:pt x="13991" y="3810"/>
                    </a:cubicBezTo>
                    <a:cubicBezTo>
                      <a:pt x="14181" y="4013"/>
                      <a:pt x="14181" y="4334"/>
                      <a:pt x="13991" y="4525"/>
                    </a:cubicBezTo>
                    <a:cubicBezTo>
                      <a:pt x="13883" y="4620"/>
                      <a:pt x="13752" y="4679"/>
                      <a:pt x="13633" y="46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8152115" y="4359251"/>
                <a:ext cx="275669" cy="275669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8002" extrusionOk="0">
                    <a:moveTo>
                      <a:pt x="8002" y="4001"/>
                    </a:moveTo>
                    <a:cubicBezTo>
                      <a:pt x="8002" y="6216"/>
                      <a:pt x="6204" y="8001"/>
                      <a:pt x="4001" y="8001"/>
                    </a:cubicBezTo>
                    <a:cubicBezTo>
                      <a:pt x="1787" y="8001"/>
                      <a:pt x="1" y="6216"/>
                      <a:pt x="1" y="4001"/>
                    </a:cubicBezTo>
                    <a:cubicBezTo>
                      <a:pt x="1" y="1798"/>
                      <a:pt x="1787" y="0"/>
                      <a:pt x="4001" y="0"/>
                    </a:cubicBezTo>
                    <a:cubicBezTo>
                      <a:pt x="6204" y="0"/>
                      <a:pt x="8002" y="1798"/>
                      <a:pt x="8002" y="40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8203411" y="4442516"/>
                <a:ext cx="173111" cy="109138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168" fill="none" extrusionOk="0">
                    <a:moveTo>
                      <a:pt x="0" y="1322"/>
                    </a:moveTo>
                    <a:lnTo>
                      <a:pt x="1846" y="3167"/>
                    </a:lnTo>
                    <a:lnTo>
                      <a:pt x="5025" y="0"/>
                    </a:lnTo>
                  </a:path>
                </a:pathLst>
              </a:custGeom>
              <a:noFill/>
              <a:ln w="137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8" name="Google Shape;2328;p32"/>
          <p:cNvGrpSpPr/>
          <p:nvPr/>
        </p:nvGrpSpPr>
        <p:grpSpPr>
          <a:xfrm>
            <a:off x="1445275" y="3897386"/>
            <a:ext cx="1296065" cy="666261"/>
            <a:chOff x="442712" y="4014225"/>
            <a:chExt cx="1296065" cy="666261"/>
          </a:xfrm>
        </p:grpSpPr>
        <p:sp>
          <p:nvSpPr>
            <p:cNvPr id="2329" name="Google Shape;2329;p32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30" name="Google Shape;2330;p32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31" name="Google Shape;2331;p32"/>
          <p:cNvGrpSpPr/>
          <p:nvPr/>
        </p:nvGrpSpPr>
        <p:grpSpPr>
          <a:xfrm>
            <a:off x="6392360" y="3897386"/>
            <a:ext cx="1296003" cy="666264"/>
            <a:chOff x="7446822" y="4014224"/>
            <a:chExt cx="1296003" cy="666264"/>
          </a:xfrm>
        </p:grpSpPr>
        <p:sp>
          <p:nvSpPr>
            <p:cNvPr id="2332" name="Google Shape;2332;p32"/>
            <p:cNvSpPr txBox="1"/>
            <p:nvPr/>
          </p:nvSpPr>
          <p:spPr>
            <a:xfrm>
              <a:off x="7446826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333" name="Google Shape;2333;p32"/>
            <p:cNvSpPr txBox="1"/>
            <p:nvPr/>
          </p:nvSpPr>
          <p:spPr>
            <a:xfrm>
              <a:off x="7446822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334" name="Google Shape;2334;p3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335" name="Google Shape;2335;p32"/>
          <p:cNvGrpSpPr/>
          <p:nvPr/>
        </p:nvGrpSpPr>
        <p:grpSpPr>
          <a:xfrm>
            <a:off x="2983041" y="1652387"/>
            <a:ext cx="3167621" cy="2600235"/>
            <a:chOff x="2874288" y="1572950"/>
            <a:chExt cx="3360871" cy="2758870"/>
          </a:xfrm>
        </p:grpSpPr>
        <p:sp>
          <p:nvSpPr>
            <p:cNvPr id="2336" name="Google Shape;2336;p32"/>
            <p:cNvSpPr/>
            <p:nvPr/>
          </p:nvSpPr>
          <p:spPr>
            <a:xfrm>
              <a:off x="2874288" y="1848875"/>
              <a:ext cx="3360871" cy="2282562"/>
            </a:xfrm>
            <a:custGeom>
              <a:avLst/>
              <a:gdLst/>
              <a:ahLst/>
              <a:cxnLst/>
              <a:rect l="l" t="t" r="r" b="b"/>
              <a:pathLst>
                <a:path w="84833" h="57615" extrusionOk="0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2874288" y="3930851"/>
              <a:ext cx="3360871" cy="400969"/>
            </a:xfrm>
            <a:custGeom>
              <a:avLst/>
              <a:gdLst/>
              <a:ahLst/>
              <a:cxnLst/>
              <a:rect l="l" t="t" r="r" b="b"/>
              <a:pathLst>
                <a:path w="84833" h="10121" extrusionOk="0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2874288" y="2124800"/>
              <a:ext cx="2059001" cy="2195800"/>
            </a:xfrm>
            <a:custGeom>
              <a:avLst/>
              <a:gdLst/>
              <a:ahLst/>
              <a:cxnLst/>
              <a:rect l="l" t="t" r="r" b="b"/>
              <a:pathLst>
                <a:path w="51972" h="55425" extrusionOk="0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3261059" y="2124800"/>
              <a:ext cx="1500037" cy="1918913"/>
            </a:xfrm>
            <a:custGeom>
              <a:avLst/>
              <a:gdLst/>
              <a:ahLst/>
              <a:cxnLst/>
              <a:rect l="l" t="t" r="r" b="b"/>
              <a:pathLst>
                <a:path w="37863" h="48436" extrusionOk="0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3976128" y="1963959"/>
              <a:ext cx="69846" cy="2014193"/>
            </a:xfrm>
            <a:custGeom>
              <a:avLst/>
              <a:gdLst/>
              <a:ahLst/>
              <a:cxnLst/>
              <a:rect l="l" t="t" r="r" b="b"/>
              <a:pathLst>
                <a:path w="1763" h="50841" extrusionOk="0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4378468" y="2284254"/>
              <a:ext cx="1268433" cy="1108022"/>
            </a:xfrm>
            <a:custGeom>
              <a:avLst/>
              <a:gdLst/>
              <a:ahLst/>
              <a:cxnLst/>
              <a:rect l="l" t="t" r="r" b="b"/>
              <a:pathLst>
                <a:path w="32017" h="27968" extrusionOk="0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5297282" y="2284254"/>
              <a:ext cx="493911" cy="1108498"/>
            </a:xfrm>
            <a:custGeom>
              <a:avLst/>
              <a:gdLst/>
              <a:ahLst/>
              <a:cxnLst/>
              <a:rect l="l" t="t" r="r" b="b"/>
              <a:pathLst>
                <a:path w="12467" h="27980" extrusionOk="0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3779910" y="2935144"/>
              <a:ext cx="786843" cy="1108537"/>
            </a:xfrm>
            <a:custGeom>
              <a:avLst/>
              <a:gdLst/>
              <a:ahLst/>
              <a:cxnLst/>
              <a:rect l="l" t="t" r="r" b="b"/>
              <a:pathLst>
                <a:path w="19861" h="27981" extrusionOk="0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3593596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3966224" y="3360619"/>
              <a:ext cx="1150492" cy="332074"/>
            </a:xfrm>
            <a:custGeom>
              <a:avLst/>
              <a:gdLst/>
              <a:ahLst/>
              <a:cxnLst/>
              <a:rect l="l" t="t" r="r" b="b"/>
              <a:pathLst>
                <a:path w="29040" h="8382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3966224" y="3692680"/>
              <a:ext cx="1150492" cy="350496"/>
            </a:xfrm>
            <a:custGeom>
              <a:avLst/>
              <a:gdLst/>
              <a:ahLst/>
              <a:cxnLst/>
              <a:rect l="l" t="t" r="r" b="b"/>
              <a:pathLst>
                <a:path w="29040" h="8847" extrusionOk="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4909124" y="3211069"/>
              <a:ext cx="259455" cy="149596"/>
            </a:xfrm>
            <a:custGeom>
              <a:avLst/>
              <a:gdLst/>
              <a:ahLst/>
              <a:cxnLst/>
              <a:rect l="l" t="t" r="r" b="b"/>
              <a:pathLst>
                <a:path w="6549" h="3776" extrusionOk="0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4553452" y="2567548"/>
              <a:ext cx="320347" cy="384924"/>
            </a:xfrm>
            <a:custGeom>
              <a:avLst/>
              <a:gdLst/>
              <a:ahLst/>
              <a:cxnLst/>
              <a:rect l="l" t="t" r="r" b="b"/>
              <a:pathLst>
                <a:path w="8086" h="9716" extrusionOk="0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4265285" y="2811582"/>
              <a:ext cx="553338" cy="155697"/>
            </a:xfrm>
            <a:custGeom>
              <a:avLst/>
              <a:gdLst/>
              <a:ahLst/>
              <a:cxnLst/>
              <a:rect l="l" t="t" r="r" b="b"/>
              <a:pathLst>
                <a:path w="13967" h="3930" extrusionOk="0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4179913" y="2811582"/>
              <a:ext cx="216985" cy="207120"/>
            </a:xfrm>
            <a:custGeom>
              <a:avLst/>
              <a:gdLst/>
              <a:ahLst/>
              <a:cxnLst/>
              <a:rect l="l" t="t" r="r" b="b"/>
              <a:pathLst>
                <a:path w="5477" h="5228" extrusionOk="0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4226580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4277051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4328473" y="2915336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3932273" y="3071264"/>
              <a:ext cx="809465" cy="289604"/>
            </a:xfrm>
            <a:custGeom>
              <a:avLst/>
              <a:gdLst/>
              <a:ahLst/>
              <a:cxnLst/>
              <a:rect l="l" t="t" r="r" b="b"/>
              <a:pathLst>
                <a:path w="20432" h="7310" extrusionOk="0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4693534" y="2398863"/>
              <a:ext cx="475053" cy="812278"/>
            </a:xfrm>
            <a:custGeom>
              <a:avLst/>
              <a:gdLst/>
              <a:ahLst/>
              <a:cxnLst/>
              <a:rect l="l" t="t" r="r" b="b"/>
              <a:pathLst>
                <a:path w="11991" h="20503" extrusionOk="0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4646391" y="2344035"/>
              <a:ext cx="308066" cy="287187"/>
            </a:xfrm>
            <a:custGeom>
              <a:avLst/>
              <a:gdLst/>
              <a:ahLst/>
              <a:cxnLst/>
              <a:rect l="l" t="t" r="r" b="b"/>
              <a:pathLst>
                <a:path w="7776" h="7249" extrusionOk="0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4562445" y="2263495"/>
              <a:ext cx="354260" cy="337303"/>
            </a:xfrm>
            <a:custGeom>
              <a:avLst/>
              <a:gdLst/>
              <a:ahLst/>
              <a:cxnLst/>
              <a:rect l="l" t="t" r="r" b="b"/>
              <a:pathLst>
                <a:path w="8942" h="8514" extrusionOk="0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4475171" y="2088472"/>
              <a:ext cx="483056" cy="364679"/>
            </a:xfrm>
            <a:custGeom>
              <a:avLst/>
              <a:gdLst/>
              <a:ahLst/>
              <a:cxnLst/>
              <a:rect l="l" t="t" r="r" b="b"/>
              <a:pathLst>
                <a:path w="12193" h="9205" extrusionOk="0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3962460" y="2766776"/>
              <a:ext cx="536342" cy="336828"/>
            </a:xfrm>
            <a:custGeom>
              <a:avLst/>
              <a:gdLst/>
              <a:ahLst/>
              <a:cxnLst/>
              <a:rect l="l" t="t" r="r" b="b"/>
              <a:pathLst>
                <a:path w="13538" h="8502" extrusionOk="0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4474220" y="3067699"/>
              <a:ext cx="258068" cy="35893"/>
            </a:xfrm>
            <a:custGeom>
              <a:avLst/>
              <a:gdLst/>
              <a:ahLst/>
              <a:cxnLst/>
              <a:rect l="l" t="t" r="r" b="b"/>
              <a:pathLst>
                <a:path w="6514" h="906" extrusionOk="0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2"/>
            <p:cNvSpPr/>
            <p:nvPr/>
          </p:nvSpPr>
          <p:spPr>
            <a:xfrm>
              <a:off x="3937463" y="2766776"/>
              <a:ext cx="536817" cy="336828"/>
            </a:xfrm>
            <a:custGeom>
              <a:avLst/>
              <a:gdLst/>
              <a:ahLst/>
              <a:cxnLst/>
              <a:rect l="l" t="t" r="r" b="b"/>
              <a:pathLst>
                <a:path w="13550" h="8502" extrusionOk="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2"/>
            <p:cNvSpPr/>
            <p:nvPr/>
          </p:nvSpPr>
          <p:spPr>
            <a:xfrm>
              <a:off x="4125163" y="2915336"/>
              <a:ext cx="155697" cy="39657"/>
            </a:xfrm>
            <a:custGeom>
              <a:avLst/>
              <a:gdLst/>
              <a:ahLst/>
              <a:cxnLst/>
              <a:rect l="l" t="t" r="r" b="b"/>
              <a:pathLst>
                <a:path w="3930" h="1001" extrusionOk="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2"/>
            <p:cNvSpPr/>
            <p:nvPr/>
          </p:nvSpPr>
          <p:spPr>
            <a:xfrm>
              <a:off x="3906800" y="3068650"/>
              <a:ext cx="639189" cy="437298"/>
            </a:xfrm>
            <a:custGeom>
              <a:avLst/>
              <a:gdLst/>
              <a:ahLst/>
              <a:cxnLst/>
              <a:rect l="l" t="t" r="r" b="b"/>
              <a:pathLst>
                <a:path w="16134" h="11038" extrusionOk="0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2"/>
            <p:cNvSpPr/>
            <p:nvPr/>
          </p:nvSpPr>
          <p:spPr>
            <a:xfrm>
              <a:off x="4554878" y="3095628"/>
              <a:ext cx="630235" cy="383260"/>
            </a:xfrm>
            <a:custGeom>
              <a:avLst/>
              <a:gdLst/>
              <a:ahLst/>
              <a:cxnLst/>
              <a:rect l="l" t="t" r="r" b="b"/>
              <a:pathLst>
                <a:path w="15908" h="9674" extrusionOk="0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2"/>
            <p:cNvSpPr/>
            <p:nvPr/>
          </p:nvSpPr>
          <p:spPr>
            <a:xfrm>
              <a:off x="4944026" y="2631409"/>
              <a:ext cx="181646" cy="414637"/>
            </a:xfrm>
            <a:custGeom>
              <a:avLst/>
              <a:gdLst/>
              <a:ahLst/>
              <a:cxnLst/>
              <a:rect l="l" t="t" r="r" b="b"/>
              <a:pathLst>
                <a:path w="4585" h="10466" extrusionOk="0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2"/>
            <p:cNvSpPr/>
            <p:nvPr/>
          </p:nvSpPr>
          <p:spPr>
            <a:xfrm>
              <a:off x="4257719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2"/>
            <p:cNvSpPr/>
            <p:nvPr/>
          </p:nvSpPr>
          <p:spPr>
            <a:xfrm>
              <a:off x="4428464" y="3229134"/>
              <a:ext cx="298280" cy="361391"/>
            </a:xfrm>
            <a:custGeom>
              <a:avLst/>
              <a:gdLst/>
              <a:ahLst/>
              <a:cxnLst/>
              <a:rect l="l" t="t" r="r" b="b"/>
              <a:pathLst>
                <a:path w="7529" h="9122" extrusionOk="0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2"/>
            <p:cNvSpPr/>
            <p:nvPr/>
          </p:nvSpPr>
          <p:spPr>
            <a:xfrm>
              <a:off x="4572349" y="2864390"/>
              <a:ext cx="553338" cy="181646"/>
            </a:xfrm>
            <a:custGeom>
              <a:avLst/>
              <a:gdLst/>
              <a:ahLst/>
              <a:cxnLst/>
              <a:rect l="l" t="t" r="r" b="b"/>
              <a:pathLst>
                <a:path w="13967" h="4585" extrusionOk="0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4486976" y="2864390"/>
              <a:ext cx="216985" cy="206645"/>
            </a:xfrm>
            <a:custGeom>
              <a:avLst/>
              <a:gdLst/>
              <a:ahLst/>
              <a:cxnLst/>
              <a:rect l="l" t="t" r="r" b="b"/>
              <a:pathLst>
                <a:path w="5477" h="5216" extrusionOk="0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533644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584115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2"/>
            <p:cNvSpPr/>
            <p:nvPr/>
          </p:nvSpPr>
          <p:spPr>
            <a:xfrm>
              <a:off x="4635536" y="2967233"/>
              <a:ext cx="21750" cy="103798"/>
            </a:xfrm>
            <a:custGeom>
              <a:avLst/>
              <a:gdLst/>
              <a:ahLst/>
              <a:cxnLst/>
              <a:rect l="l" t="t" r="r" b="b"/>
              <a:pathLst>
                <a:path w="549" h="2620" extrusionOk="0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3910564" y="3222875"/>
              <a:ext cx="470775" cy="379298"/>
            </a:xfrm>
            <a:custGeom>
              <a:avLst/>
              <a:gdLst/>
              <a:ahLst/>
              <a:cxnLst/>
              <a:rect l="l" t="t" r="r" b="b"/>
              <a:pathLst>
                <a:path w="11883" h="9574" extrusionOk="0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3912346" y="3229134"/>
              <a:ext cx="298241" cy="361391"/>
            </a:xfrm>
            <a:custGeom>
              <a:avLst/>
              <a:gdLst/>
              <a:ahLst/>
              <a:cxnLst/>
              <a:rect l="l" t="t" r="r" b="b"/>
              <a:pathLst>
                <a:path w="7528" h="9122" extrusionOk="0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227531" y="3077603"/>
              <a:ext cx="584477" cy="418440"/>
            </a:xfrm>
            <a:custGeom>
              <a:avLst/>
              <a:gdLst/>
              <a:ahLst/>
              <a:cxnLst/>
              <a:rect l="l" t="t" r="r" b="b"/>
              <a:pathLst>
                <a:path w="14753" h="10562" extrusionOk="0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147824" y="3452132"/>
              <a:ext cx="99559" cy="75788"/>
            </a:xfrm>
            <a:custGeom>
              <a:avLst/>
              <a:gdLst/>
              <a:ahLst/>
              <a:cxnLst/>
              <a:rect l="l" t="t" r="r" b="b"/>
              <a:pathLst>
                <a:path w="2513" h="1913" extrusionOk="0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587443" y="2346491"/>
              <a:ext cx="38706" cy="39182"/>
            </a:xfrm>
            <a:custGeom>
              <a:avLst/>
              <a:gdLst/>
              <a:ahLst/>
              <a:cxnLst/>
              <a:rect l="l" t="t" r="r" b="b"/>
              <a:pathLst>
                <a:path w="977" h="989" extrusionOk="0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703914" y="2346491"/>
              <a:ext cx="39221" cy="39182"/>
            </a:xfrm>
            <a:custGeom>
              <a:avLst/>
              <a:gdLst/>
              <a:ahLst/>
              <a:cxnLst/>
              <a:rect l="l" t="t" r="r" b="b"/>
              <a:pathLst>
                <a:path w="990" h="989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2"/>
            <p:cNvSpPr/>
            <p:nvPr/>
          </p:nvSpPr>
          <p:spPr>
            <a:xfrm>
              <a:off x="4626108" y="2453097"/>
              <a:ext cx="136839" cy="34467"/>
            </a:xfrm>
            <a:custGeom>
              <a:avLst/>
              <a:gdLst/>
              <a:ahLst/>
              <a:cxnLst/>
              <a:rect l="l" t="t" r="r" b="b"/>
              <a:pathLst>
                <a:path w="3454" h="870" fill="none" extrusionOk="0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w="7450" cap="rnd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4875609" y="2370538"/>
              <a:ext cx="82127" cy="87317"/>
            </a:xfrm>
            <a:custGeom>
              <a:avLst/>
              <a:gdLst/>
              <a:ahLst/>
              <a:cxnLst/>
              <a:rect l="l" t="t" r="r" b="b"/>
              <a:pathLst>
                <a:path w="2073" h="2204" extrusionOk="0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4931270" y="2935144"/>
              <a:ext cx="859937" cy="1108537"/>
            </a:xfrm>
            <a:custGeom>
              <a:avLst/>
              <a:gdLst/>
              <a:ahLst/>
              <a:cxnLst/>
              <a:rect l="l" t="t" r="r" b="b"/>
              <a:pathLst>
                <a:path w="21706" h="27981" extrusionOk="0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4744480" y="2935144"/>
              <a:ext cx="372682" cy="1108537"/>
            </a:xfrm>
            <a:custGeom>
              <a:avLst/>
              <a:gdLst/>
              <a:ahLst/>
              <a:cxnLst/>
              <a:rect l="l" t="t" r="r" b="b"/>
              <a:pathLst>
                <a:path w="9407" h="27981" extrusionOk="0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5583626" y="2780444"/>
              <a:ext cx="318406" cy="697189"/>
            </a:xfrm>
            <a:custGeom>
              <a:avLst/>
              <a:gdLst/>
              <a:ahLst/>
              <a:cxnLst/>
              <a:rect l="l" t="t" r="r" b="b"/>
              <a:pathLst>
                <a:path w="8037" h="17598" extrusionOk="0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2"/>
            <p:cNvSpPr/>
            <p:nvPr/>
          </p:nvSpPr>
          <p:spPr>
            <a:xfrm>
              <a:off x="5743517" y="2780444"/>
              <a:ext cx="158985" cy="696238"/>
            </a:xfrm>
            <a:custGeom>
              <a:avLst/>
              <a:gdLst/>
              <a:ahLst/>
              <a:cxnLst/>
              <a:rect l="l" t="t" r="r" b="b"/>
              <a:pathLst>
                <a:path w="4013" h="17574" extrusionOk="0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5421359" y="3154022"/>
              <a:ext cx="324547" cy="324547"/>
            </a:xfrm>
            <a:custGeom>
              <a:avLst/>
              <a:gdLst/>
              <a:ahLst/>
              <a:cxnLst/>
              <a:rect l="l" t="t" r="r" b="b"/>
              <a:pathLst>
                <a:path w="8192" h="8192" extrusionOk="0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5427936" y="3154497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5734999" y="3149744"/>
              <a:ext cx="324586" cy="324111"/>
            </a:xfrm>
            <a:custGeom>
              <a:avLst/>
              <a:gdLst/>
              <a:ahLst/>
              <a:cxnLst/>
              <a:rect l="l" t="t" r="r" b="b"/>
              <a:pathLst>
                <a:path w="8193" h="8181" extrusionOk="0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5734999" y="3148832"/>
              <a:ext cx="317970" cy="318406"/>
            </a:xfrm>
            <a:custGeom>
              <a:avLst/>
              <a:gdLst/>
              <a:ahLst/>
              <a:cxnLst/>
              <a:rect l="l" t="t" r="r" b="b"/>
              <a:pathLst>
                <a:path w="8026" h="8037" extrusionOk="0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5461451" y="3451617"/>
              <a:ext cx="564668" cy="614666"/>
            </a:xfrm>
            <a:custGeom>
              <a:avLst/>
              <a:gdLst/>
              <a:ahLst/>
              <a:cxnLst/>
              <a:rect l="l" t="t" r="r" b="b"/>
              <a:pathLst>
                <a:path w="14253" h="15515" extrusionOk="0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3622832" y="1572950"/>
              <a:ext cx="777414" cy="551911"/>
            </a:xfrm>
            <a:custGeom>
              <a:avLst/>
              <a:gdLst/>
              <a:ahLst/>
              <a:cxnLst/>
              <a:rect l="l" t="t" r="r" b="b"/>
              <a:pathLst>
                <a:path w="19623" h="13931" extrusionOk="0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3857280" y="1572950"/>
              <a:ext cx="308501" cy="551911"/>
            </a:xfrm>
            <a:custGeom>
              <a:avLst/>
              <a:gdLst/>
              <a:ahLst/>
              <a:cxnLst/>
              <a:rect l="l" t="t" r="r" b="b"/>
              <a:pathLst>
                <a:path w="7787" h="13931" extrusionOk="0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2874288" y="4047441"/>
              <a:ext cx="1125018" cy="273083"/>
            </a:xfrm>
            <a:custGeom>
              <a:avLst/>
              <a:gdLst/>
              <a:ahLst/>
              <a:cxnLst/>
              <a:rect l="l" t="t" r="r" b="b"/>
              <a:pathLst>
                <a:path w="28397" h="6893" extrusionOk="0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3" name="Google Shape;2393;p32"/>
          <p:cNvGrpSpPr/>
          <p:nvPr/>
        </p:nvGrpSpPr>
        <p:grpSpPr>
          <a:xfrm>
            <a:off x="499635" y="2527113"/>
            <a:ext cx="1978437" cy="844576"/>
            <a:chOff x="499635" y="2717350"/>
            <a:chExt cx="1978437" cy="844576"/>
          </a:xfrm>
        </p:grpSpPr>
        <p:sp>
          <p:nvSpPr>
            <p:cNvPr id="2394" name="Google Shape;2394;p32"/>
            <p:cNvSpPr/>
            <p:nvPr/>
          </p:nvSpPr>
          <p:spPr>
            <a:xfrm>
              <a:off x="789212" y="2717350"/>
              <a:ext cx="1688859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1" y="1"/>
                  </a:moveTo>
                  <a:lnTo>
                    <a:pt x="1" y="24516"/>
                  </a:lnTo>
                  <a:lnTo>
                    <a:pt x="39137" y="24516"/>
                  </a:lnTo>
                  <a:lnTo>
                    <a:pt x="39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5" name="Google Shape;2395;p32"/>
            <p:cNvGrpSpPr/>
            <p:nvPr/>
          </p:nvGrpSpPr>
          <p:grpSpPr>
            <a:xfrm>
              <a:off x="499635" y="2807598"/>
              <a:ext cx="588613" cy="588613"/>
              <a:chOff x="499635" y="2807598"/>
              <a:chExt cx="588613" cy="588613"/>
            </a:xfrm>
          </p:grpSpPr>
          <p:sp>
            <p:nvSpPr>
              <p:cNvPr id="2396" name="Google Shape;2396;p32"/>
              <p:cNvSpPr/>
              <p:nvPr/>
            </p:nvSpPr>
            <p:spPr>
              <a:xfrm>
                <a:off x="499635" y="2807598"/>
                <a:ext cx="588613" cy="588613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6" extrusionOk="0">
                    <a:moveTo>
                      <a:pt x="17086" y="8549"/>
                    </a:moveTo>
                    <a:cubicBezTo>
                      <a:pt x="17086" y="13264"/>
                      <a:pt x="13252" y="17086"/>
                      <a:pt x="8537" y="17086"/>
                    </a:cubicBezTo>
                    <a:cubicBezTo>
                      <a:pt x="3822" y="17086"/>
                      <a:pt x="1" y="13264"/>
                      <a:pt x="1" y="8549"/>
                    </a:cubicBezTo>
                    <a:cubicBezTo>
                      <a:pt x="1" y="3822"/>
                      <a:pt x="3822" y="0"/>
                      <a:pt x="8537" y="0"/>
                    </a:cubicBezTo>
                    <a:cubicBezTo>
                      <a:pt x="13252" y="0"/>
                      <a:pt x="17086" y="3822"/>
                      <a:pt x="17086" y="85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2"/>
              <p:cNvSpPr/>
              <p:nvPr/>
            </p:nvSpPr>
            <p:spPr>
              <a:xfrm>
                <a:off x="554204" y="3132840"/>
                <a:ext cx="478269" cy="199810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5800" extrusionOk="0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2"/>
              <p:cNvSpPr/>
              <p:nvPr/>
            </p:nvSpPr>
            <p:spPr>
              <a:xfrm>
                <a:off x="597266" y="3195195"/>
                <a:ext cx="69348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097" extrusionOk="0">
                    <a:moveTo>
                      <a:pt x="774" y="1"/>
                    </a:moveTo>
                    <a:lnTo>
                      <a:pt x="774" y="656"/>
                    </a:lnTo>
                    <a:lnTo>
                      <a:pt x="215" y="310"/>
                    </a:lnTo>
                    <a:lnTo>
                      <a:pt x="0" y="727"/>
                    </a:lnTo>
                    <a:lnTo>
                      <a:pt x="584" y="1048"/>
                    </a:lnTo>
                    <a:lnTo>
                      <a:pt x="0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4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6" y="1787"/>
                    </a:lnTo>
                    <a:lnTo>
                      <a:pt x="2012" y="1370"/>
                    </a:lnTo>
                    <a:lnTo>
                      <a:pt x="1429" y="1048"/>
                    </a:lnTo>
                    <a:lnTo>
                      <a:pt x="2012" y="727"/>
                    </a:lnTo>
                    <a:lnTo>
                      <a:pt x="1786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2"/>
              <p:cNvSpPr/>
              <p:nvPr/>
            </p:nvSpPr>
            <p:spPr>
              <a:xfrm>
                <a:off x="677225" y="3195195"/>
                <a:ext cx="69382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9" y="1441"/>
                    </a:lnTo>
                    <a:lnTo>
                      <a:pt x="799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30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2"/>
              <p:cNvSpPr/>
              <p:nvPr/>
            </p:nvSpPr>
            <p:spPr>
              <a:xfrm>
                <a:off x="757218" y="3195195"/>
                <a:ext cx="69348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15" y="310"/>
                    </a:lnTo>
                    <a:lnTo>
                      <a:pt x="1" y="727"/>
                    </a:lnTo>
                    <a:lnTo>
                      <a:pt x="584" y="1048"/>
                    </a:lnTo>
                    <a:lnTo>
                      <a:pt x="1" y="1370"/>
                    </a:lnTo>
                    <a:lnTo>
                      <a:pt x="215" y="1775"/>
                    </a:lnTo>
                    <a:lnTo>
                      <a:pt x="798" y="1441"/>
                    </a:lnTo>
                    <a:lnTo>
                      <a:pt x="798" y="1441"/>
                    </a:lnTo>
                    <a:lnTo>
                      <a:pt x="775" y="2096"/>
                    </a:lnTo>
                    <a:lnTo>
                      <a:pt x="1227" y="2096"/>
                    </a:lnTo>
                    <a:lnTo>
                      <a:pt x="1215" y="1441"/>
                    </a:lnTo>
                    <a:lnTo>
                      <a:pt x="1787" y="1787"/>
                    </a:lnTo>
                    <a:lnTo>
                      <a:pt x="2013" y="1370"/>
                    </a:lnTo>
                    <a:lnTo>
                      <a:pt x="1429" y="1048"/>
                    </a:lnTo>
                    <a:lnTo>
                      <a:pt x="2013" y="727"/>
                    </a:lnTo>
                    <a:lnTo>
                      <a:pt x="1787" y="322"/>
                    </a:lnTo>
                    <a:lnTo>
                      <a:pt x="1227" y="656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32"/>
              <p:cNvSpPr/>
              <p:nvPr/>
            </p:nvSpPr>
            <p:spPr>
              <a:xfrm>
                <a:off x="838037" y="3195195"/>
                <a:ext cx="68934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097" extrusionOk="0">
                    <a:moveTo>
                      <a:pt x="774" y="1"/>
                    </a:moveTo>
                    <a:lnTo>
                      <a:pt x="774" y="656"/>
                    </a:lnTo>
                    <a:lnTo>
                      <a:pt x="203" y="310"/>
                    </a:lnTo>
                    <a:lnTo>
                      <a:pt x="0" y="727"/>
                    </a:lnTo>
                    <a:lnTo>
                      <a:pt x="572" y="1048"/>
                    </a:lnTo>
                    <a:lnTo>
                      <a:pt x="0" y="1370"/>
                    </a:lnTo>
                    <a:lnTo>
                      <a:pt x="203" y="1775"/>
                    </a:lnTo>
                    <a:lnTo>
                      <a:pt x="786" y="1441"/>
                    </a:lnTo>
                    <a:lnTo>
                      <a:pt x="786" y="1441"/>
                    </a:lnTo>
                    <a:lnTo>
                      <a:pt x="774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203" y="1441"/>
                    </a:lnTo>
                    <a:lnTo>
                      <a:pt x="1786" y="1787"/>
                    </a:lnTo>
                    <a:lnTo>
                      <a:pt x="2000" y="1370"/>
                    </a:lnTo>
                    <a:lnTo>
                      <a:pt x="1429" y="1048"/>
                    </a:lnTo>
                    <a:lnTo>
                      <a:pt x="2000" y="727"/>
                    </a:lnTo>
                    <a:lnTo>
                      <a:pt x="1786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32"/>
              <p:cNvSpPr/>
              <p:nvPr/>
            </p:nvSpPr>
            <p:spPr>
              <a:xfrm>
                <a:off x="917996" y="3195195"/>
                <a:ext cx="68969" cy="72242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97" extrusionOk="0">
                    <a:moveTo>
                      <a:pt x="775" y="1"/>
                    </a:moveTo>
                    <a:lnTo>
                      <a:pt x="775" y="656"/>
                    </a:lnTo>
                    <a:lnTo>
                      <a:pt x="203" y="310"/>
                    </a:lnTo>
                    <a:lnTo>
                      <a:pt x="1" y="727"/>
                    </a:lnTo>
                    <a:lnTo>
                      <a:pt x="572" y="1048"/>
                    </a:lnTo>
                    <a:lnTo>
                      <a:pt x="1" y="1370"/>
                    </a:lnTo>
                    <a:lnTo>
                      <a:pt x="203" y="1775"/>
                    </a:lnTo>
                    <a:lnTo>
                      <a:pt x="787" y="1441"/>
                    </a:lnTo>
                    <a:lnTo>
                      <a:pt x="787" y="1441"/>
                    </a:lnTo>
                    <a:lnTo>
                      <a:pt x="775" y="2096"/>
                    </a:lnTo>
                    <a:lnTo>
                      <a:pt x="1215" y="2096"/>
                    </a:lnTo>
                    <a:lnTo>
                      <a:pt x="1203" y="1441"/>
                    </a:lnTo>
                    <a:lnTo>
                      <a:pt x="1775" y="1787"/>
                    </a:lnTo>
                    <a:lnTo>
                      <a:pt x="2001" y="1370"/>
                    </a:lnTo>
                    <a:lnTo>
                      <a:pt x="1430" y="1048"/>
                    </a:lnTo>
                    <a:lnTo>
                      <a:pt x="2001" y="727"/>
                    </a:lnTo>
                    <a:lnTo>
                      <a:pt x="1775" y="322"/>
                    </a:lnTo>
                    <a:lnTo>
                      <a:pt x="1215" y="656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2"/>
              <p:cNvSpPr/>
              <p:nvPr/>
            </p:nvSpPr>
            <p:spPr>
              <a:xfrm>
                <a:off x="682564" y="2836708"/>
                <a:ext cx="222340" cy="185031"/>
              </a:xfrm>
              <a:custGeom>
                <a:avLst/>
                <a:gdLst/>
                <a:ahLst/>
                <a:cxnLst/>
                <a:rect l="l" t="t" r="r" b="b"/>
                <a:pathLst>
                  <a:path w="6454" h="5371" fill="none" extrusionOk="0">
                    <a:moveTo>
                      <a:pt x="4549" y="1"/>
                    </a:moveTo>
                    <a:lnTo>
                      <a:pt x="1906" y="1"/>
                    </a:lnTo>
                    <a:cubicBezTo>
                      <a:pt x="846" y="1"/>
                      <a:pt x="1" y="858"/>
                      <a:pt x="1" y="1906"/>
                    </a:cubicBezTo>
                    <a:lnTo>
                      <a:pt x="1" y="5370"/>
                    </a:lnTo>
                    <a:lnTo>
                      <a:pt x="6454" y="5370"/>
                    </a:lnTo>
                    <a:lnTo>
                      <a:pt x="6454" y="1906"/>
                    </a:lnTo>
                    <a:cubicBezTo>
                      <a:pt x="6454" y="858"/>
                      <a:pt x="5597" y="1"/>
                      <a:pt x="4549" y="1"/>
                    </a:cubicBezTo>
                    <a:close/>
                  </a:path>
                </a:pathLst>
              </a:custGeom>
              <a:noFill/>
              <a:ln w="16675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2"/>
              <p:cNvSpPr/>
              <p:nvPr/>
            </p:nvSpPr>
            <p:spPr>
              <a:xfrm>
                <a:off x="629236" y="2974543"/>
                <a:ext cx="328997" cy="207975"/>
              </a:xfrm>
              <a:custGeom>
                <a:avLst/>
                <a:gdLst/>
                <a:ahLst/>
                <a:cxnLst/>
                <a:rect l="l" t="t" r="r" b="b"/>
                <a:pathLst>
                  <a:path w="9550" h="6037" extrusionOk="0">
                    <a:moveTo>
                      <a:pt x="9157" y="6037"/>
                    </a:moveTo>
                    <a:lnTo>
                      <a:pt x="406" y="6037"/>
                    </a:lnTo>
                    <a:cubicBezTo>
                      <a:pt x="180" y="6037"/>
                      <a:pt x="1" y="5858"/>
                      <a:pt x="1" y="5632"/>
                    </a:cubicBezTo>
                    <a:lnTo>
                      <a:pt x="1" y="405"/>
                    </a:lnTo>
                    <a:cubicBezTo>
                      <a:pt x="1" y="179"/>
                      <a:pt x="180" y="0"/>
                      <a:pt x="406" y="0"/>
                    </a:cubicBezTo>
                    <a:lnTo>
                      <a:pt x="9157" y="0"/>
                    </a:lnTo>
                    <a:cubicBezTo>
                      <a:pt x="9371" y="0"/>
                      <a:pt x="9550" y="179"/>
                      <a:pt x="9550" y="405"/>
                    </a:cubicBezTo>
                    <a:lnTo>
                      <a:pt x="9550" y="5632"/>
                    </a:lnTo>
                    <a:cubicBezTo>
                      <a:pt x="9550" y="5858"/>
                      <a:pt x="9371" y="6037"/>
                      <a:pt x="9157" y="60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2"/>
              <p:cNvSpPr/>
              <p:nvPr/>
            </p:nvSpPr>
            <p:spPr>
              <a:xfrm>
                <a:off x="767070" y="3036863"/>
                <a:ext cx="53363" cy="7634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216" extrusionOk="0">
                    <a:moveTo>
                      <a:pt x="774" y="1"/>
                    </a:moveTo>
                    <a:cubicBezTo>
                      <a:pt x="346" y="1"/>
                      <a:pt x="0" y="334"/>
                      <a:pt x="0" y="775"/>
                    </a:cubicBezTo>
                    <a:cubicBezTo>
                      <a:pt x="0" y="1037"/>
                      <a:pt x="131" y="1263"/>
                      <a:pt x="334" y="1418"/>
                    </a:cubicBezTo>
                    <a:lnTo>
                      <a:pt x="334" y="1775"/>
                    </a:lnTo>
                    <a:cubicBezTo>
                      <a:pt x="334" y="2025"/>
                      <a:pt x="536" y="2215"/>
                      <a:pt x="774" y="2215"/>
                    </a:cubicBezTo>
                    <a:cubicBezTo>
                      <a:pt x="1024" y="2215"/>
                      <a:pt x="1227" y="2013"/>
                      <a:pt x="1227" y="1775"/>
                    </a:cubicBezTo>
                    <a:lnTo>
                      <a:pt x="1227" y="1418"/>
                    </a:lnTo>
                    <a:cubicBezTo>
                      <a:pt x="1417" y="1263"/>
                      <a:pt x="1548" y="1037"/>
                      <a:pt x="1548" y="775"/>
                    </a:cubicBezTo>
                    <a:cubicBezTo>
                      <a:pt x="1548" y="346"/>
                      <a:pt x="1203" y="1"/>
                      <a:pt x="7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6" name="Google Shape;2406;p32"/>
          <p:cNvGrpSpPr/>
          <p:nvPr/>
        </p:nvGrpSpPr>
        <p:grpSpPr>
          <a:xfrm>
            <a:off x="742060" y="1269963"/>
            <a:ext cx="2005213" cy="844576"/>
            <a:chOff x="742060" y="1460200"/>
            <a:chExt cx="2005213" cy="844576"/>
          </a:xfrm>
        </p:grpSpPr>
        <p:sp>
          <p:nvSpPr>
            <p:cNvPr id="2407" name="Google Shape;2407;p32"/>
            <p:cNvSpPr/>
            <p:nvPr/>
          </p:nvSpPr>
          <p:spPr>
            <a:xfrm>
              <a:off x="1058511" y="1460200"/>
              <a:ext cx="1688762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8" name="Google Shape;2408;p32"/>
            <p:cNvGrpSpPr/>
            <p:nvPr/>
          </p:nvGrpSpPr>
          <p:grpSpPr>
            <a:xfrm>
              <a:off x="742060" y="1563953"/>
              <a:ext cx="627576" cy="601359"/>
              <a:chOff x="742060" y="1563953"/>
              <a:chExt cx="627576" cy="601359"/>
            </a:xfrm>
          </p:grpSpPr>
          <p:sp>
            <p:nvSpPr>
              <p:cNvPr id="2409" name="Google Shape;2409;p32"/>
              <p:cNvSpPr/>
              <p:nvPr/>
            </p:nvSpPr>
            <p:spPr>
              <a:xfrm>
                <a:off x="781023" y="1563953"/>
                <a:ext cx="588613" cy="588647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7" extrusionOk="0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37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37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2"/>
              <p:cNvSpPr/>
              <p:nvPr/>
            </p:nvSpPr>
            <p:spPr>
              <a:xfrm>
                <a:off x="838037" y="1730071"/>
                <a:ext cx="478269" cy="199810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5800" extrusionOk="0">
                    <a:moveTo>
                      <a:pt x="0" y="1"/>
                    </a:moveTo>
                    <a:lnTo>
                      <a:pt x="0" y="5799"/>
                    </a:lnTo>
                    <a:lnTo>
                      <a:pt x="13883" y="5799"/>
                    </a:lnTo>
                    <a:lnTo>
                      <a:pt x="13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11" name="Google Shape;2411;p32"/>
              <p:cNvGrpSpPr/>
              <p:nvPr/>
            </p:nvGrpSpPr>
            <p:grpSpPr>
              <a:xfrm>
                <a:off x="956215" y="1801038"/>
                <a:ext cx="247351" cy="57049"/>
                <a:chOff x="956215" y="1801038"/>
                <a:chExt cx="247351" cy="57049"/>
              </a:xfrm>
            </p:grpSpPr>
            <p:sp>
              <p:nvSpPr>
                <p:cNvPr id="2412" name="Google Shape;2412;p32"/>
                <p:cNvSpPr/>
                <p:nvPr/>
              </p:nvSpPr>
              <p:spPr>
                <a:xfrm>
                  <a:off x="956215" y="1801038"/>
                  <a:ext cx="76307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15" y="0"/>
                      </a:lnTo>
                      <a:lnTo>
                        <a:pt x="1941" y="0"/>
                      </a:lnTo>
                      <a:lnTo>
                        <a:pt x="1608" y="1286"/>
                      </a:lnTo>
                      <a:lnTo>
                        <a:pt x="1262" y="0"/>
                      </a:lnTo>
                      <a:lnTo>
                        <a:pt x="941" y="0"/>
                      </a:lnTo>
                      <a:lnTo>
                        <a:pt x="607" y="1286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2"/>
                <p:cNvSpPr/>
                <p:nvPr/>
              </p:nvSpPr>
              <p:spPr>
                <a:xfrm>
                  <a:off x="1041513" y="1801038"/>
                  <a:ext cx="76755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1656" extrusionOk="0">
                      <a:moveTo>
                        <a:pt x="1" y="0"/>
                      </a:moveTo>
                      <a:lnTo>
                        <a:pt x="429" y="1655"/>
                      </a:lnTo>
                      <a:lnTo>
                        <a:pt x="751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7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5" y="0"/>
                      </a:lnTo>
                      <a:lnTo>
                        <a:pt x="953" y="0"/>
                      </a:lnTo>
                      <a:lnTo>
                        <a:pt x="608" y="1286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2"/>
                <p:cNvSpPr/>
                <p:nvPr/>
              </p:nvSpPr>
              <p:spPr>
                <a:xfrm>
                  <a:off x="1126846" y="1801038"/>
                  <a:ext cx="76720" cy="57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1656" extrusionOk="0">
                      <a:moveTo>
                        <a:pt x="0" y="0"/>
                      </a:moveTo>
                      <a:lnTo>
                        <a:pt x="429" y="1655"/>
                      </a:lnTo>
                      <a:lnTo>
                        <a:pt x="750" y="1655"/>
                      </a:lnTo>
                      <a:lnTo>
                        <a:pt x="1108" y="298"/>
                      </a:lnTo>
                      <a:lnTo>
                        <a:pt x="1465" y="1655"/>
                      </a:lnTo>
                      <a:lnTo>
                        <a:pt x="1786" y="1655"/>
                      </a:lnTo>
                      <a:lnTo>
                        <a:pt x="2227" y="0"/>
                      </a:lnTo>
                      <a:lnTo>
                        <a:pt x="1953" y="0"/>
                      </a:lnTo>
                      <a:lnTo>
                        <a:pt x="1608" y="1286"/>
                      </a:lnTo>
                      <a:lnTo>
                        <a:pt x="1274" y="0"/>
                      </a:lnTo>
                      <a:lnTo>
                        <a:pt x="953" y="0"/>
                      </a:lnTo>
                      <a:lnTo>
                        <a:pt x="607" y="1286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3B03A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15" name="Google Shape;2415;p32"/>
              <p:cNvSpPr/>
              <p:nvPr/>
            </p:nvSpPr>
            <p:spPr>
              <a:xfrm>
                <a:off x="742060" y="1921613"/>
                <a:ext cx="243665" cy="243699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7074" extrusionOk="0">
                    <a:moveTo>
                      <a:pt x="441" y="6621"/>
                    </a:moveTo>
                    <a:lnTo>
                      <a:pt x="441" y="6621"/>
                    </a:lnTo>
                    <a:cubicBezTo>
                      <a:pt x="0" y="6180"/>
                      <a:pt x="0" y="5430"/>
                      <a:pt x="441" y="4990"/>
                    </a:cubicBezTo>
                    <a:lnTo>
                      <a:pt x="5429" y="1"/>
                    </a:lnTo>
                    <a:lnTo>
                      <a:pt x="7072" y="1644"/>
                    </a:lnTo>
                    <a:lnTo>
                      <a:pt x="2084" y="6621"/>
                    </a:lnTo>
                    <a:cubicBezTo>
                      <a:pt x="1631" y="7073"/>
                      <a:pt x="905" y="7073"/>
                      <a:pt x="441" y="66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2"/>
              <p:cNvSpPr/>
              <p:nvPr/>
            </p:nvSpPr>
            <p:spPr>
              <a:xfrm>
                <a:off x="865494" y="1921613"/>
                <a:ext cx="120231" cy="120231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3490" extrusionOk="0">
                    <a:moveTo>
                      <a:pt x="1644" y="3489"/>
                    </a:moveTo>
                    <a:lnTo>
                      <a:pt x="1" y="1846"/>
                    </a:lnTo>
                    <a:lnTo>
                      <a:pt x="1846" y="1"/>
                    </a:lnTo>
                    <a:lnTo>
                      <a:pt x="3489" y="164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2"/>
              <p:cNvSpPr/>
              <p:nvPr/>
            </p:nvSpPr>
            <p:spPr>
              <a:xfrm>
                <a:off x="849096" y="1605810"/>
                <a:ext cx="452466" cy="452432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33" extrusionOk="0">
                    <a:moveTo>
                      <a:pt x="10788" y="2334"/>
                    </a:moveTo>
                    <a:cubicBezTo>
                      <a:pt x="8454" y="0"/>
                      <a:pt x="4668" y="0"/>
                      <a:pt x="2334" y="2334"/>
                    </a:cubicBezTo>
                    <a:cubicBezTo>
                      <a:pt x="1" y="4679"/>
                      <a:pt x="1" y="8454"/>
                      <a:pt x="2334" y="10787"/>
                    </a:cubicBezTo>
                    <a:cubicBezTo>
                      <a:pt x="4668" y="13133"/>
                      <a:pt x="8454" y="13133"/>
                      <a:pt x="10788" y="10787"/>
                    </a:cubicBezTo>
                    <a:cubicBezTo>
                      <a:pt x="13133" y="8454"/>
                      <a:pt x="13133" y="4679"/>
                      <a:pt x="10788" y="2334"/>
                    </a:cubicBezTo>
                    <a:close/>
                    <a:moveTo>
                      <a:pt x="3346" y="9775"/>
                    </a:moveTo>
                    <a:cubicBezTo>
                      <a:pt x="1584" y="8013"/>
                      <a:pt x="1584" y="5120"/>
                      <a:pt x="3346" y="3346"/>
                    </a:cubicBezTo>
                    <a:cubicBezTo>
                      <a:pt x="5120" y="1584"/>
                      <a:pt x="8002" y="1584"/>
                      <a:pt x="9776" y="3346"/>
                    </a:cubicBezTo>
                    <a:cubicBezTo>
                      <a:pt x="11550" y="5120"/>
                      <a:pt x="11550" y="8013"/>
                      <a:pt x="9776" y="9775"/>
                    </a:cubicBezTo>
                    <a:cubicBezTo>
                      <a:pt x="8014" y="11549"/>
                      <a:pt x="5120" y="11549"/>
                      <a:pt x="3346" y="9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8" name="Google Shape;2418;p32"/>
          <p:cNvGrpSpPr/>
          <p:nvPr/>
        </p:nvGrpSpPr>
        <p:grpSpPr>
          <a:xfrm>
            <a:off x="6392361" y="1230153"/>
            <a:ext cx="2000973" cy="884386"/>
            <a:chOff x="6392361" y="1420390"/>
            <a:chExt cx="2000973" cy="884386"/>
          </a:xfrm>
        </p:grpSpPr>
        <p:sp>
          <p:nvSpPr>
            <p:cNvPr id="2419" name="Google Shape;2419;p32"/>
            <p:cNvSpPr/>
            <p:nvPr/>
          </p:nvSpPr>
          <p:spPr>
            <a:xfrm>
              <a:off x="6392361" y="1460200"/>
              <a:ext cx="1688762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0"/>
                  </a:moveTo>
                  <a:lnTo>
                    <a:pt x="0" y="24515"/>
                  </a:lnTo>
                  <a:lnTo>
                    <a:pt x="39136" y="24515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2420;p32"/>
            <p:cNvGrpSpPr/>
            <p:nvPr/>
          </p:nvGrpSpPr>
          <p:grpSpPr>
            <a:xfrm>
              <a:off x="7804721" y="1420390"/>
              <a:ext cx="588613" cy="696510"/>
              <a:chOff x="7804721" y="1420390"/>
              <a:chExt cx="588613" cy="696510"/>
            </a:xfrm>
          </p:grpSpPr>
          <p:sp>
            <p:nvSpPr>
              <p:cNvPr id="2421" name="Google Shape;2421;p32"/>
              <p:cNvSpPr/>
              <p:nvPr/>
            </p:nvSpPr>
            <p:spPr>
              <a:xfrm>
                <a:off x="7804721" y="1528253"/>
                <a:ext cx="588613" cy="588647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7" extrusionOk="0">
                    <a:moveTo>
                      <a:pt x="17086" y="8537"/>
                    </a:moveTo>
                    <a:cubicBezTo>
                      <a:pt x="17086" y="13252"/>
                      <a:pt x="13264" y="17086"/>
                      <a:pt x="8549" y="17086"/>
                    </a:cubicBezTo>
                    <a:cubicBezTo>
                      <a:pt x="3822" y="17086"/>
                      <a:pt x="0" y="13252"/>
                      <a:pt x="0" y="8537"/>
                    </a:cubicBezTo>
                    <a:cubicBezTo>
                      <a:pt x="0" y="3823"/>
                      <a:pt x="3822" y="1"/>
                      <a:pt x="8549" y="1"/>
                    </a:cubicBezTo>
                    <a:cubicBezTo>
                      <a:pt x="13264" y="1"/>
                      <a:pt x="17086" y="3823"/>
                      <a:pt x="17086" y="85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2"/>
              <p:cNvSpPr/>
              <p:nvPr/>
            </p:nvSpPr>
            <p:spPr>
              <a:xfrm>
                <a:off x="7935562" y="1658681"/>
                <a:ext cx="326930" cy="327378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9503" extrusionOk="0">
                    <a:moveTo>
                      <a:pt x="9490" y="4751"/>
                    </a:moveTo>
                    <a:cubicBezTo>
                      <a:pt x="9490" y="7371"/>
                      <a:pt x="7370" y="9502"/>
                      <a:pt x="4751" y="9502"/>
                    </a:cubicBezTo>
                    <a:cubicBezTo>
                      <a:pt x="2132" y="9502"/>
                      <a:pt x="0" y="7371"/>
                      <a:pt x="0" y="4751"/>
                    </a:cubicBezTo>
                    <a:cubicBezTo>
                      <a:pt x="0" y="2132"/>
                      <a:pt x="2132" y="1"/>
                      <a:pt x="4751" y="1"/>
                    </a:cubicBezTo>
                    <a:cubicBezTo>
                      <a:pt x="7370" y="1"/>
                      <a:pt x="9490" y="2132"/>
                      <a:pt x="9490" y="47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2"/>
              <p:cNvSpPr/>
              <p:nvPr/>
            </p:nvSpPr>
            <p:spPr>
              <a:xfrm>
                <a:off x="8021687" y="1658681"/>
                <a:ext cx="154680" cy="327378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9503" fill="none" extrusionOk="0">
                    <a:moveTo>
                      <a:pt x="4489" y="4751"/>
                    </a:moveTo>
                    <a:cubicBezTo>
                      <a:pt x="4489" y="7371"/>
                      <a:pt x="3489" y="9502"/>
                      <a:pt x="2251" y="9502"/>
                    </a:cubicBezTo>
                    <a:cubicBezTo>
                      <a:pt x="1013" y="9502"/>
                      <a:pt x="1" y="7371"/>
                      <a:pt x="1" y="4751"/>
                    </a:cubicBezTo>
                    <a:cubicBezTo>
                      <a:pt x="1" y="2132"/>
                      <a:pt x="1013" y="1"/>
                      <a:pt x="2251" y="1"/>
                    </a:cubicBezTo>
                    <a:cubicBezTo>
                      <a:pt x="3489" y="1"/>
                      <a:pt x="4489" y="2132"/>
                      <a:pt x="4489" y="4751"/>
                    </a:cubicBezTo>
                    <a:close/>
                  </a:path>
                </a:pathLst>
              </a:custGeom>
              <a:noFill/>
              <a:ln w="26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32"/>
              <p:cNvSpPr/>
              <p:nvPr/>
            </p:nvSpPr>
            <p:spPr>
              <a:xfrm>
                <a:off x="7935562" y="1744840"/>
                <a:ext cx="326930" cy="155059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4501" fill="none" extrusionOk="0">
                    <a:moveTo>
                      <a:pt x="9490" y="2250"/>
                    </a:moveTo>
                    <a:cubicBezTo>
                      <a:pt x="9490" y="3489"/>
                      <a:pt x="7370" y="4501"/>
                      <a:pt x="4751" y="4501"/>
                    </a:cubicBezTo>
                    <a:cubicBezTo>
                      <a:pt x="2132" y="4501"/>
                      <a:pt x="0" y="3489"/>
                      <a:pt x="0" y="2250"/>
                    </a:cubicBezTo>
                    <a:cubicBezTo>
                      <a:pt x="0" y="1012"/>
                      <a:pt x="2132" y="0"/>
                      <a:pt x="4751" y="0"/>
                    </a:cubicBezTo>
                    <a:cubicBezTo>
                      <a:pt x="7370" y="0"/>
                      <a:pt x="9490" y="1012"/>
                      <a:pt x="9490" y="2250"/>
                    </a:cubicBezTo>
                    <a:close/>
                  </a:path>
                </a:pathLst>
              </a:custGeom>
              <a:noFill/>
              <a:ln w="26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2"/>
              <p:cNvSpPr/>
              <p:nvPr/>
            </p:nvSpPr>
            <p:spPr>
              <a:xfrm>
                <a:off x="8099200" y="1822353"/>
                <a:ext cx="210868" cy="210455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6109" extrusionOk="0">
                    <a:moveTo>
                      <a:pt x="1" y="0"/>
                    </a:moveTo>
                    <a:lnTo>
                      <a:pt x="1323" y="4918"/>
                    </a:lnTo>
                    <a:lnTo>
                      <a:pt x="2096" y="4144"/>
                    </a:lnTo>
                    <a:lnTo>
                      <a:pt x="4061" y="6108"/>
                    </a:lnTo>
                    <a:lnTo>
                      <a:pt x="6121" y="4049"/>
                    </a:lnTo>
                    <a:lnTo>
                      <a:pt x="4156" y="2084"/>
                    </a:lnTo>
                    <a:lnTo>
                      <a:pt x="4906" y="13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2"/>
              <p:cNvSpPr/>
              <p:nvPr/>
            </p:nvSpPr>
            <p:spPr>
              <a:xfrm>
                <a:off x="7826459" y="1420390"/>
                <a:ext cx="305193" cy="264163"/>
              </a:xfrm>
              <a:custGeom>
                <a:avLst/>
                <a:gdLst/>
                <a:ahLst/>
                <a:cxnLst/>
                <a:rect l="l" t="t" r="r" b="b"/>
                <a:pathLst>
                  <a:path w="8859" h="7668" extrusionOk="0">
                    <a:moveTo>
                      <a:pt x="298" y="6549"/>
                    </a:moveTo>
                    <a:lnTo>
                      <a:pt x="3798" y="489"/>
                    </a:lnTo>
                    <a:cubicBezTo>
                      <a:pt x="4072" y="0"/>
                      <a:pt x="4787" y="0"/>
                      <a:pt x="5072" y="489"/>
                    </a:cubicBezTo>
                    <a:lnTo>
                      <a:pt x="8573" y="6549"/>
                    </a:lnTo>
                    <a:cubicBezTo>
                      <a:pt x="8859" y="7037"/>
                      <a:pt x="8501" y="7668"/>
                      <a:pt x="7930" y="7668"/>
                    </a:cubicBezTo>
                    <a:lnTo>
                      <a:pt x="941" y="7668"/>
                    </a:lnTo>
                    <a:cubicBezTo>
                      <a:pt x="357" y="7668"/>
                      <a:pt x="0" y="7037"/>
                      <a:pt x="298" y="65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2"/>
              <p:cNvSpPr/>
              <p:nvPr/>
            </p:nvSpPr>
            <p:spPr>
              <a:xfrm>
                <a:off x="7826873" y="1424490"/>
                <a:ext cx="304779" cy="260063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7549" extrusionOk="0">
                    <a:moveTo>
                      <a:pt x="4417" y="155"/>
                    </a:moveTo>
                    <a:cubicBezTo>
                      <a:pt x="4632" y="155"/>
                      <a:pt x="4822" y="250"/>
                      <a:pt x="4929" y="453"/>
                    </a:cubicBezTo>
                    <a:lnTo>
                      <a:pt x="8430" y="6501"/>
                    </a:lnTo>
                    <a:cubicBezTo>
                      <a:pt x="8525" y="6680"/>
                      <a:pt x="8525" y="6906"/>
                      <a:pt x="8430" y="7097"/>
                    </a:cubicBezTo>
                    <a:cubicBezTo>
                      <a:pt x="8323" y="7275"/>
                      <a:pt x="8132" y="7394"/>
                      <a:pt x="7918" y="7394"/>
                    </a:cubicBezTo>
                    <a:lnTo>
                      <a:pt x="929" y="7394"/>
                    </a:lnTo>
                    <a:cubicBezTo>
                      <a:pt x="715" y="7394"/>
                      <a:pt x="524" y="7299"/>
                      <a:pt x="417" y="7097"/>
                    </a:cubicBezTo>
                    <a:cubicBezTo>
                      <a:pt x="310" y="6918"/>
                      <a:pt x="310" y="6704"/>
                      <a:pt x="417" y="6501"/>
                    </a:cubicBezTo>
                    <a:lnTo>
                      <a:pt x="3917" y="453"/>
                    </a:lnTo>
                    <a:cubicBezTo>
                      <a:pt x="4001" y="250"/>
                      <a:pt x="4203" y="155"/>
                      <a:pt x="4417" y="155"/>
                    </a:cubicBezTo>
                    <a:close/>
                    <a:moveTo>
                      <a:pt x="4417" y="0"/>
                    </a:moveTo>
                    <a:cubicBezTo>
                      <a:pt x="4167" y="0"/>
                      <a:pt x="3917" y="119"/>
                      <a:pt x="3786" y="370"/>
                    </a:cubicBezTo>
                    <a:lnTo>
                      <a:pt x="286" y="6430"/>
                    </a:lnTo>
                    <a:cubicBezTo>
                      <a:pt x="0" y="6918"/>
                      <a:pt x="357" y="7549"/>
                      <a:pt x="929" y="7549"/>
                    </a:cubicBezTo>
                    <a:lnTo>
                      <a:pt x="7918" y="7549"/>
                    </a:lnTo>
                    <a:cubicBezTo>
                      <a:pt x="8489" y="7549"/>
                      <a:pt x="8847" y="6942"/>
                      <a:pt x="8561" y="6430"/>
                    </a:cubicBezTo>
                    <a:lnTo>
                      <a:pt x="5060" y="370"/>
                    </a:lnTo>
                    <a:cubicBezTo>
                      <a:pt x="4917" y="119"/>
                      <a:pt x="4656" y="0"/>
                      <a:pt x="44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2"/>
              <p:cNvSpPr/>
              <p:nvPr/>
            </p:nvSpPr>
            <p:spPr>
              <a:xfrm>
                <a:off x="7963846" y="1607006"/>
                <a:ext cx="30385" cy="31212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06" extrusionOk="0">
                    <a:moveTo>
                      <a:pt x="429" y="1"/>
                    </a:moveTo>
                    <a:cubicBezTo>
                      <a:pt x="179" y="1"/>
                      <a:pt x="1" y="179"/>
                      <a:pt x="1" y="453"/>
                    </a:cubicBezTo>
                    <a:cubicBezTo>
                      <a:pt x="1" y="715"/>
                      <a:pt x="179" y="906"/>
                      <a:pt x="429" y="906"/>
                    </a:cubicBezTo>
                    <a:cubicBezTo>
                      <a:pt x="703" y="906"/>
                      <a:pt x="882" y="715"/>
                      <a:pt x="882" y="453"/>
                    </a:cubicBezTo>
                    <a:cubicBezTo>
                      <a:pt x="882" y="179"/>
                      <a:pt x="703" y="1"/>
                      <a:pt x="4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2"/>
              <p:cNvSpPr/>
              <p:nvPr/>
            </p:nvSpPr>
            <p:spPr>
              <a:xfrm>
                <a:off x="7965499" y="1494630"/>
                <a:ext cx="27526" cy="10255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977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405"/>
                    </a:cubicBezTo>
                    <a:lnTo>
                      <a:pt x="0" y="1120"/>
                    </a:lnTo>
                    <a:lnTo>
                      <a:pt x="120" y="2727"/>
                    </a:lnTo>
                    <a:cubicBezTo>
                      <a:pt x="131" y="2858"/>
                      <a:pt x="251" y="2977"/>
                      <a:pt x="393" y="2977"/>
                    </a:cubicBezTo>
                    <a:cubicBezTo>
                      <a:pt x="548" y="2977"/>
                      <a:pt x="667" y="2882"/>
                      <a:pt x="679" y="2727"/>
                    </a:cubicBezTo>
                    <a:lnTo>
                      <a:pt x="798" y="1120"/>
                    </a:lnTo>
                    <a:lnTo>
                      <a:pt x="798" y="405"/>
                    </a:lnTo>
                    <a:cubicBezTo>
                      <a:pt x="798" y="179"/>
                      <a:pt x="608" y="0"/>
                      <a:pt x="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0" name="Google Shape;2430;p32"/>
          <p:cNvGrpSpPr/>
          <p:nvPr/>
        </p:nvGrpSpPr>
        <p:grpSpPr>
          <a:xfrm>
            <a:off x="6693861" y="2491413"/>
            <a:ext cx="1950510" cy="844576"/>
            <a:chOff x="6693861" y="2681650"/>
            <a:chExt cx="1950510" cy="844576"/>
          </a:xfrm>
        </p:grpSpPr>
        <p:sp>
          <p:nvSpPr>
            <p:cNvPr id="2431" name="Google Shape;2431;p32"/>
            <p:cNvSpPr/>
            <p:nvPr/>
          </p:nvSpPr>
          <p:spPr>
            <a:xfrm>
              <a:off x="6693861" y="2681650"/>
              <a:ext cx="1688859" cy="844576"/>
            </a:xfrm>
            <a:custGeom>
              <a:avLst/>
              <a:gdLst/>
              <a:ahLst/>
              <a:cxnLst/>
              <a:rect l="l" t="t" r="r" b="b"/>
              <a:pathLst>
                <a:path w="39137" h="24516" extrusionOk="0">
                  <a:moveTo>
                    <a:pt x="0" y="1"/>
                  </a:moveTo>
                  <a:lnTo>
                    <a:pt x="0" y="24516"/>
                  </a:lnTo>
                  <a:lnTo>
                    <a:pt x="39136" y="24516"/>
                  </a:lnTo>
                  <a:lnTo>
                    <a:pt x="39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2" name="Google Shape;2432;p32"/>
            <p:cNvGrpSpPr/>
            <p:nvPr/>
          </p:nvGrpSpPr>
          <p:grpSpPr>
            <a:xfrm>
              <a:off x="8046319" y="2771898"/>
              <a:ext cx="598052" cy="590680"/>
              <a:chOff x="8046319" y="2771898"/>
              <a:chExt cx="598052" cy="590680"/>
            </a:xfrm>
          </p:grpSpPr>
          <p:sp>
            <p:nvSpPr>
              <p:cNvPr id="2433" name="Google Shape;2433;p32"/>
              <p:cNvSpPr/>
              <p:nvPr/>
            </p:nvSpPr>
            <p:spPr>
              <a:xfrm>
                <a:off x="8046319" y="2771898"/>
                <a:ext cx="588613" cy="588613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17086" extrusionOk="0">
                    <a:moveTo>
                      <a:pt x="17085" y="8549"/>
                    </a:moveTo>
                    <a:cubicBezTo>
                      <a:pt x="17085" y="13264"/>
                      <a:pt x="13264" y="17086"/>
                      <a:pt x="8549" y="17086"/>
                    </a:cubicBezTo>
                    <a:cubicBezTo>
                      <a:pt x="3822" y="17086"/>
                      <a:pt x="0" y="13264"/>
                      <a:pt x="0" y="8549"/>
                    </a:cubicBezTo>
                    <a:cubicBezTo>
                      <a:pt x="0" y="3822"/>
                      <a:pt x="3822" y="0"/>
                      <a:pt x="8549" y="0"/>
                    </a:cubicBezTo>
                    <a:cubicBezTo>
                      <a:pt x="13264" y="0"/>
                      <a:pt x="17085" y="3822"/>
                      <a:pt x="17085" y="85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2"/>
              <p:cNvSpPr/>
              <p:nvPr/>
            </p:nvSpPr>
            <p:spPr>
              <a:xfrm>
                <a:off x="8139816" y="2922031"/>
                <a:ext cx="401997" cy="288794"/>
              </a:xfrm>
              <a:custGeom>
                <a:avLst/>
                <a:gdLst/>
                <a:ahLst/>
                <a:cxnLst/>
                <a:rect l="l" t="t" r="r" b="b"/>
                <a:pathLst>
                  <a:path w="11669" h="8383" extrusionOk="0">
                    <a:moveTo>
                      <a:pt x="11169" y="8382"/>
                    </a:moveTo>
                    <a:lnTo>
                      <a:pt x="489" y="8382"/>
                    </a:lnTo>
                    <a:cubicBezTo>
                      <a:pt x="215" y="8382"/>
                      <a:pt x="1" y="8156"/>
                      <a:pt x="1" y="7894"/>
                    </a:cubicBezTo>
                    <a:lnTo>
                      <a:pt x="1" y="500"/>
                    </a:lnTo>
                    <a:cubicBezTo>
                      <a:pt x="1" y="226"/>
                      <a:pt x="215" y="0"/>
                      <a:pt x="489" y="0"/>
                    </a:cubicBezTo>
                    <a:lnTo>
                      <a:pt x="11169" y="0"/>
                    </a:lnTo>
                    <a:cubicBezTo>
                      <a:pt x="11443" y="0"/>
                      <a:pt x="11669" y="226"/>
                      <a:pt x="11669" y="500"/>
                    </a:cubicBezTo>
                    <a:lnTo>
                      <a:pt x="11669" y="7894"/>
                    </a:lnTo>
                    <a:cubicBezTo>
                      <a:pt x="11669" y="8156"/>
                      <a:pt x="11443" y="8382"/>
                      <a:pt x="11169" y="8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2"/>
              <p:cNvSpPr/>
              <p:nvPr/>
            </p:nvSpPr>
            <p:spPr>
              <a:xfrm>
                <a:off x="8139816" y="2921618"/>
                <a:ext cx="402410" cy="61941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98" extrusionOk="0">
                    <a:moveTo>
                      <a:pt x="10835" y="0"/>
                    </a:moveTo>
                    <a:lnTo>
                      <a:pt x="846" y="0"/>
                    </a:lnTo>
                    <a:cubicBezTo>
                      <a:pt x="382" y="0"/>
                      <a:pt x="1" y="369"/>
                      <a:pt x="1" y="845"/>
                    </a:cubicBezTo>
                    <a:lnTo>
                      <a:pt x="1" y="1798"/>
                    </a:lnTo>
                    <a:lnTo>
                      <a:pt x="11681" y="1798"/>
                    </a:lnTo>
                    <a:lnTo>
                      <a:pt x="11681" y="845"/>
                    </a:lnTo>
                    <a:cubicBezTo>
                      <a:pt x="11669" y="393"/>
                      <a:pt x="11288" y="0"/>
                      <a:pt x="108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32"/>
              <p:cNvSpPr/>
              <p:nvPr/>
            </p:nvSpPr>
            <p:spPr>
              <a:xfrm>
                <a:off x="8444186" y="2938016"/>
                <a:ext cx="28766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4" extrusionOk="0">
                    <a:moveTo>
                      <a:pt x="418" y="0"/>
                    </a:moveTo>
                    <a:cubicBezTo>
                      <a:pt x="191" y="0"/>
                      <a:pt x="1" y="191"/>
                      <a:pt x="1" y="417"/>
                    </a:cubicBezTo>
                    <a:cubicBezTo>
                      <a:pt x="1" y="643"/>
                      <a:pt x="191" y="834"/>
                      <a:pt x="418" y="834"/>
                    </a:cubicBezTo>
                    <a:cubicBezTo>
                      <a:pt x="656" y="834"/>
                      <a:pt x="834" y="643"/>
                      <a:pt x="834" y="417"/>
                    </a:cubicBezTo>
                    <a:cubicBezTo>
                      <a:pt x="834" y="191"/>
                      <a:pt x="656" y="0"/>
                      <a:pt x="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2"/>
              <p:cNvSpPr/>
              <p:nvPr/>
            </p:nvSpPr>
            <p:spPr>
              <a:xfrm>
                <a:off x="8491796" y="2938016"/>
                <a:ext cx="28731" cy="28731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417" y="0"/>
                    </a:moveTo>
                    <a:cubicBezTo>
                      <a:pt x="191" y="0"/>
                      <a:pt x="0" y="191"/>
                      <a:pt x="0" y="417"/>
                    </a:cubicBezTo>
                    <a:cubicBezTo>
                      <a:pt x="0" y="643"/>
                      <a:pt x="191" y="834"/>
                      <a:pt x="417" y="834"/>
                    </a:cubicBezTo>
                    <a:cubicBezTo>
                      <a:pt x="655" y="834"/>
                      <a:pt x="834" y="643"/>
                      <a:pt x="834" y="417"/>
                    </a:cubicBezTo>
                    <a:cubicBezTo>
                      <a:pt x="834" y="191"/>
                      <a:pt x="655" y="0"/>
                      <a:pt x="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2"/>
              <p:cNvSpPr/>
              <p:nvPr/>
            </p:nvSpPr>
            <p:spPr>
              <a:xfrm>
                <a:off x="8182879" y="3009775"/>
                <a:ext cx="101765" cy="163706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4752" extrusionOk="0">
                    <a:moveTo>
                      <a:pt x="1" y="1"/>
                    </a:moveTo>
                    <a:lnTo>
                      <a:pt x="1" y="4752"/>
                    </a:lnTo>
                    <a:lnTo>
                      <a:pt x="2954" y="4752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2"/>
              <p:cNvSpPr/>
              <p:nvPr/>
            </p:nvSpPr>
            <p:spPr>
              <a:xfrm>
                <a:off x="8318646" y="3009775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2"/>
              <p:cNvSpPr/>
              <p:nvPr/>
            </p:nvSpPr>
            <p:spPr>
              <a:xfrm>
                <a:off x="8318646" y="3074197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0"/>
                    </a:moveTo>
                    <a:lnTo>
                      <a:pt x="1" y="1012"/>
                    </a:lnTo>
                    <a:lnTo>
                      <a:pt x="5442" y="1012"/>
                    </a:lnTo>
                    <a:lnTo>
                      <a:pt x="54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2"/>
              <p:cNvSpPr/>
              <p:nvPr/>
            </p:nvSpPr>
            <p:spPr>
              <a:xfrm>
                <a:off x="8318646" y="3138584"/>
                <a:ext cx="187477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013" extrusionOk="0">
                    <a:moveTo>
                      <a:pt x="1" y="1"/>
                    </a:moveTo>
                    <a:lnTo>
                      <a:pt x="1" y="1013"/>
                    </a:lnTo>
                    <a:lnTo>
                      <a:pt x="5442" y="1013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2"/>
              <p:cNvSpPr/>
              <p:nvPr/>
            </p:nvSpPr>
            <p:spPr>
              <a:xfrm>
                <a:off x="8411351" y="3104134"/>
                <a:ext cx="233020" cy="258444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7502" extrusionOk="0">
                    <a:moveTo>
                      <a:pt x="4644" y="6775"/>
                    </a:moveTo>
                    <a:lnTo>
                      <a:pt x="3382" y="7501"/>
                    </a:lnTo>
                    <a:lnTo>
                      <a:pt x="2120" y="6775"/>
                    </a:lnTo>
                    <a:cubicBezTo>
                      <a:pt x="810" y="6025"/>
                      <a:pt x="1" y="4632"/>
                      <a:pt x="1" y="3132"/>
                    </a:cubicBezTo>
                    <a:lnTo>
                      <a:pt x="1" y="1167"/>
                    </a:lnTo>
                    <a:lnTo>
                      <a:pt x="3382" y="0"/>
                    </a:lnTo>
                    <a:lnTo>
                      <a:pt x="6763" y="1167"/>
                    </a:lnTo>
                    <a:lnTo>
                      <a:pt x="6763" y="3132"/>
                    </a:lnTo>
                    <a:cubicBezTo>
                      <a:pt x="6763" y="4632"/>
                      <a:pt x="5954" y="6013"/>
                      <a:pt x="4644" y="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2"/>
              <p:cNvSpPr/>
              <p:nvPr/>
            </p:nvSpPr>
            <p:spPr>
              <a:xfrm>
                <a:off x="8431061" y="3126285"/>
                <a:ext cx="191611" cy="212074"/>
              </a:xfrm>
              <a:custGeom>
                <a:avLst/>
                <a:gdLst/>
                <a:ahLst/>
                <a:cxnLst/>
                <a:rect l="l" t="t" r="r" b="b"/>
                <a:pathLst>
                  <a:path w="5562" h="6156" fill="none" extrusionOk="0">
                    <a:moveTo>
                      <a:pt x="2799" y="0"/>
                    </a:moveTo>
                    <a:lnTo>
                      <a:pt x="5561" y="953"/>
                    </a:lnTo>
                    <a:lnTo>
                      <a:pt x="5561" y="2477"/>
                    </a:lnTo>
                    <a:cubicBezTo>
                      <a:pt x="5561" y="3763"/>
                      <a:pt x="4859" y="4965"/>
                      <a:pt x="3751" y="5608"/>
                    </a:cubicBezTo>
                    <a:lnTo>
                      <a:pt x="2775" y="6156"/>
                    </a:lnTo>
                    <a:lnTo>
                      <a:pt x="1811" y="5608"/>
                    </a:lnTo>
                    <a:cubicBezTo>
                      <a:pt x="692" y="4965"/>
                      <a:pt x="1" y="3775"/>
                      <a:pt x="1" y="2477"/>
                    </a:cubicBezTo>
                    <a:lnTo>
                      <a:pt x="1" y="953"/>
                    </a:lnTo>
                    <a:close/>
                  </a:path>
                </a:pathLst>
              </a:custGeom>
              <a:noFill/>
              <a:ln w="387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2"/>
              <p:cNvSpPr/>
              <p:nvPr/>
            </p:nvSpPr>
            <p:spPr>
              <a:xfrm>
                <a:off x="8461825" y="3173447"/>
                <a:ext cx="140315" cy="84127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2442" fill="none" extrusionOk="0">
                    <a:moveTo>
                      <a:pt x="1" y="798"/>
                    </a:moveTo>
                    <a:lnTo>
                      <a:pt x="1632" y="2441"/>
                    </a:lnTo>
                    <a:lnTo>
                      <a:pt x="4073" y="1"/>
                    </a:lnTo>
                  </a:path>
                </a:pathLst>
              </a:custGeom>
              <a:noFill/>
              <a:ln w="11300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2"/>
          <p:cNvGrpSpPr/>
          <p:nvPr/>
        </p:nvGrpSpPr>
        <p:grpSpPr>
          <a:xfrm>
            <a:off x="1445275" y="1335038"/>
            <a:ext cx="1296065" cy="666258"/>
            <a:chOff x="442712" y="1296675"/>
            <a:chExt cx="1296065" cy="666258"/>
          </a:xfrm>
        </p:grpSpPr>
        <p:sp>
          <p:nvSpPr>
            <p:cNvPr id="2446" name="Google Shape;2446;p32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47" name="Google Shape;2447;p32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48" name="Google Shape;2448;p32"/>
          <p:cNvGrpSpPr/>
          <p:nvPr/>
        </p:nvGrpSpPr>
        <p:grpSpPr>
          <a:xfrm>
            <a:off x="6432510" y="1335038"/>
            <a:ext cx="1296003" cy="666258"/>
            <a:chOff x="7486972" y="1296675"/>
            <a:chExt cx="1296003" cy="666258"/>
          </a:xfrm>
        </p:grpSpPr>
        <p:sp>
          <p:nvSpPr>
            <p:cNvPr id="2449" name="Google Shape;2449;p32"/>
            <p:cNvSpPr txBox="1"/>
            <p:nvPr/>
          </p:nvSpPr>
          <p:spPr>
            <a:xfrm>
              <a:off x="7486976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0" name="Google Shape;2450;p32"/>
            <p:cNvSpPr txBox="1"/>
            <p:nvPr/>
          </p:nvSpPr>
          <p:spPr>
            <a:xfrm>
              <a:off x="748697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51" name="Google Shape;2451;p32"/>
          <p:cNvGrpSpPr/>
          <p:nvPr/>
        </p:nvGrpSpPr>
        <p:grpSpPr>
          <a:xfrm>
            <a:off x="1164450" y="2616281"/>
            <a:ext cx="1296065" cy="666258"/>
            <a:chOff x="314287" y="2651768"/>
            <a:chExt cx="1296065" cy="666258"/>
          </a:xfrm>
        </p:grpSpPr>
        <p:sp>
          <p:nvSpPr>
            <p:cNvPr id="2452" name="Google Shape;2452;p32"/>
            <p:cNvSpPr txBox="1"/>
            <p:nvPr/>
          </p:nvSpPr>
          <p:spPr>
            <a:xfrm>
              <a:off x="314352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3" name="Google Shape;2453;p32"/>
            <p:cNvSpPr txBox="1"/>
            <p:nvPr/>
          </p:nvSpPr>
          <p:spPr>
            <a:xfrm>
              <a:off x="31428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54" name="Google Shape;2454;p32"/>
          <p:cNvGrpSpPr/>
          <p:nvPr/>
        </p:nvGrpSpPr>
        <p:grpSpPr>
          <a:xfrm>
            <a:off x="6579435" y="2616285"/>
            <a:ext cx="1296003" cy="666255"/>
            <a:chOff x="7405297" y="2651772"/>
            <a:chExt cx="1296003" cy="666255"/>
          </a:xfrm>
        </p:grpSpPr>
        <p:sp>
          <p:nvSpPr>
            <p:cNvPr id="2455" name="Google Shape;2455;p32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456" name="Google Shape;2456;p32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3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2462" name="Google Shape;2462;p33"/>
          <p:cNvSpPr/>
          <p:nvPr/>
        </p:nvSpPr>
        <p:spPr>
          <a:xfrm>
            <a:off x="75" y="1857175"/>
            <a:ext cx="9145823" cy="2173538"/>
          </a:xfrm>
          <a:custGeom>
            <a:avLst/>
            <a:gdLst/>
            <a:ahLst/>
            <a:cxnLst/>
            <a:rect l="l" t="t" r="r" b="b"/>
            <a:pathLst>
              <a:path w="284961" h="67722" extrusionOk="0">
                <a:moveTo>
                  <a:pt x="2858" y="0"/>
                </a:moveTo>
                <a:cubicBezTo>
                  <a:pt x="1915" y="0"/>
                  <a:pt x="943" y="30"/>
                  <a:pt x="0" y="122"/>
                </a:cubicBezTo>
                <a:lnTo>
                  <a:pt x="0" y="11155"/>
                </a:lnTo>
                <a:cubicBezTo>
                  <a:pt x="943" y="11034"/>
                  <a:pt x="1915" y="10973"/>
                  <a:pt x="2858" y="10973"/>
                </a:cubicBezTo>
                <a:cubicBezTo>
                  <a:pt x="15411" y="10973"/>
                  <a:pt x="25594" y="21125"/>
                  <a:pt x="25594" y="33678"/>
                </a:cubicBezTo>
                <a:cubicBezTo>
                  <a:pt x="25594" y="52281"/>
                  <a:pt x="40700" y="67357"/>
                  <a:pt x="59302" y="67357"/>
                </a:cubicBezTo>
                <a:cubicBezTo>
                  <a:pt x="77905" y="67357"/>
                  <a:pt x="92981" y="52281"/>
                  <a:pt x="92981" y="33678"/>
                </a:cubicBezTo>
                <a:cubicBezTo>
                  <a:pt x="93133" y="21247"/>
                  <a:pt x="103255" y="11246"/>
                  <a:pt x="115717" y="11246"/>
                </a:cubicBezTo>
                <a:cubicBezTo>
                  <a:pt x="128149" y="11246"/>
                  <a:pt x="138270" y="21247"/>
                  <a:pt x="138453" y="33678"/>
                </a:cubicBezTo>
                <a:cubicBezTo>
                  <a:pt x="138240" y="52433"/>
                  <a:pt x="153377" y="67722"/>
                  <a:pt x="172131" y="67722"/>
                </a:cubicBezTo>
                <a:cubicBezTo>
                  <a:pt x="190885" y="67722"/>
                  <a:pt x="206022" y="52433"/>
                  <a:pt x="205810" y="33678"/>
                </a:cubicBezTo>
                <a:cubicBezTo>
                  <a:pt x="205962" y="21247"/>
                  <a:pt x="216114" y="11246"/>
                  <a:pt x="228546" y="11246"/>
                </a:cubicBezTo>
                <a:cubicBezTo>
                  <a:pt x="240978" y="11246"/>
                  <a:pt x="251099" y="21247"/>
                  <a:pt x="251282" y="33678"/>
                </a:cubicBezTo>
                <a:cubicBezTo>
                  <a:pt x="251282" y="52281"/>
                  <a:pt x="266358" y="67357"/>
                  <a:pt x="284960" y="67387"/>
                </a:cubicBezTo>
                <a:lnTo>
                  <a:pt x="284960" y="56414"/>
                </a:lnTo>
                <a:cubicBezTo>
                  <a:pt x="272407" y="56414"/>
                  <a:pt x="262224" y="46232"/>
                  <a:pt x="262224" y="33678"/>
                </a:cubicBezTo>
                <a:cubicBezTo>
                  <a:pt x="262042" y="15228"/>
                  <a:pt x="246996" y="365"/>
                  <a:pt x="228546" y="365"/>
                </a:cubicBezTo>
                <a:cubicBezTo>
                  <a:pt x="210065" y="365"/>
                  <a:pt x="195050" y="15228"/>
                  <a:pt x="194837" y="33678"/>
                </a:cubicBezTo>
                <a:cubicBezTo>
                  <a:pt x="195019" y="46353"/>
                  <a:pt x="184806" y="56718"/>
                  <a:pt x="172131" y="56718"/>
                </a:cubicBezTo>
                <a:cubicBezTo>
                  <a:pt x="159456" y="56718"/>
                  <a:pt x="149213" y="46353"/>
                  <a:pt x="149395" y="33678"/>
                </a:cubicBezTo>
                <a:cubicBezTo>
                  <a:pt x="149183" y="15228"/>
                  <a:pt x="134167" y="365"/>
                  <a:pt x="115717" y="365"/>
                </a:cubicBezTo>
                <a:cubicBezTo>
                  <a:pt x="97236" y="365"/>
                  <a:pt x="82221" y="15228"/>
                  <a:pt x="82008" y="33678"/>
                </a:cubicBezTo>
                <a:cubicBezTo>
                  <a:pt x="82008" y="46232"/>
                  <a:pt x="71825" y="56414"/>
                  <a:pt x="59302" y="56414"/>
                </a:cubicBezTo>
                <a:cubicBezTo>
                  <a:pt x="46749" y="56414"/>
                  <a:pt x="36566" y="46232"/>
                  <a:pt x="36566" y="33678"/>
                </a:cubicBezTo>
                <a:cubicBezTo>
                  <a:pt x="36536" y="15076"/>
                  <a:pt x="21460" y="30"/>
                  <a:pt x="285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33"/>
          <p:cNvSpPr/>
          <p:nvPr/>
        </p:nvSpPr>
        <p:spPr>
          <a:xfrm>
            <a:off x="1311187" y="1748658"/>
            <a:ext cx="1136700" cy="5069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Unknown links within the app</a:t>
            </a:r>
            <a:endParaRPr sz="11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68" name="Google Shape;2468;p33"/>
          <p:cNvSpPr/>
          <p:nvPr/>
        </p:nvSpPr>
        <p:spPr>
          <a:xfrm>
            <a:off x="3119600" y="3648561"/>
            <a:ext cx="1136700" cy="50161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Voice</a:t>
            </a:r>
            <a:r>
              <a:rPr lang="zh-CN" altLang="en-US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altLang="zh-CN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Calls</a:t>
            </a:r>
            <a:endParaRPr sz="11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71" name="Google Shape;2471;p33"/>
          <p:cNvSpPr/>
          <p:nvPr/>
        </p:nvSpPr>
        <p:spPr>
          <a:xfrm>
            <a:off x="4928012" y="1748658"/>
            <a:ext cx="1136700" cy="5233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SMS &amp; Text Message</a:t>
            </a:r>
            <a:endParaRPr sz="11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74" name="Google Shape;2474;p33"/>
          <p:cNvSpPr/>
          <p:nvPr/>
        </p:nvSpPr>
        <p:spPr>
          <a:xfrm>
            <a:off x="6736425" y="3658397"/>
            <a:ext cx="1136700" cy="49177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Social Media Messaging</a:t>
            </a:r>
            <a:endParaRPr sz="1100"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475" name="Google Shape;2475;p33"/>
          <p:cNvGrpSpPr/>
          <p:nvPr/>
        </p:nvGrpSpPr>
        <p:grpSpPr>
          <a:xfrm>
            <a:off x="457191" y="2272011"/>
            <a:ext cx="2125515" cy="1353380"/>
            <a:chOff x="457191" y="2386161"/>
            <a:chExt cx="2125515" cy="1353380"/>
          </a:xfrm>
        </p:grpSpPr>
        <p:sp>
          <p:nvSpPr>
            <p:cNvPr id="2476" name="Google Shape;2476;p33"/>
            <p:cNvSpPr/>
            <p:nvPr/>
          </p:nvSpPr>
          <p:spPr>
            <a:xfrm>
              <a:off x="1176368" y="2386161"/>
              <a:ext cx="1406338" cy="1353380"/>
            </a:xfrm>
            <a:custGeom>
              <a:avLst/>
              <a:gdLst/>
              <a:ahLst/>
              <a:cxnLst/>
              <a:rect l="l" t="t" r="r" b="b"/>
              <a:pathLst>
                <a:path w="48755" h="46915" extrusionOk="0">
                  <a:moveTo>
                    <a:pt x="25310" y="0"/>
                  </a:moveTo>
                  <a:cubicBezTo>
                    <a:pt x="19204" y="0"/>
                    <a:pt x="13201" y="2386"/>
                    <a:pt x="8724" y="6883"/>
                  </a:cubicBezTo>
                  <a:cubicBezTo>
                    <a:pt x="2006" y="13570"/>
                    <a:pt x="0" y="23662"/>
                    <a:pt x="3617" y="32446"/>
                  </a:cubicBezTo>
                  <a:cubicBezTo>
                    <a:pt x="7265" y="41200"/>
                    <a:pt x="15806" y="46914"/>
                    <a:pt x="25289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56" y="1777"/>
                  </a:cubicBezTo>
                  <a:cubicBezTo>
                    <a:pt x="31363" y="581"/>
                    <a:pt x="28324" y="0"/>
                    <a:pt x="25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1863185" y="2419963"/>
              <a:ext cx="480144" cy="896621"/>
            </a:xfrm>
            <a:custGeom>
              <a:avLst/>
              <a:gdLst/>
              <a:ahLst/>
              <a:cxnLst/>
              <a:rect l="l" t="t" r="r" b="b"/>
              <a:pathLst>
                <a:path w="14027" h="26194" extrusionOk="0"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lnTo>
                    <a:pt x="1" y="25611"/>
                  </a:lnTo>
                  <a:cubicBezTo>
                    <a:pt x="1" y="25920"/>
                    <a:pt x="263" y="26194"/>
                    <a:pt x="572" y="26194"/>
                  </a:cubicBezTo>
                  <a:lnTo>
                    <a:pt x="13455" y="26194"/>
                  </a:lnTo>
                  <a:cubicBezTo>
                    <a:pt x="13765" y="26194"/>
                    <a:pt x="14026" y="25920"/>
                    <a:pt x="14026" y="25611"/>
                  </a:cubicBezTo>
                  <a:lnTo>
                    <a:pt x="14026" y="572"/>
                  </a:lnTo>
                  <a:cubicBezTo>
                    <a:pt x="14026" y="262"/>
                    <a:pt x="13776" y="0"/>
                    <a:pt x="134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1911688" y="2489242"/>
              <a:ext cx="383547" cy="681862"/>
            </a:xfrm>
            <a:custGeom>
              <a:avLst/>
              <a:gdLst/>
              <a:ahLst/>
              <a:cxnLst/>
              <a:rect l="l" t="t" r="r" b="b"/>
              <a:pathLst>
                <a:path w="11205" h="19920" extrusionOk="0">
                  <a:moveTo>
                    <a:pt x="465" y="0"/>
                  </a:moveTo>
                  <a:cubicBezTo>
                    <a:pt x="215" y="0"/>
                    <a:pt x="1" y="203"/>
                    <a:pt x="1" y="441"/>
                  </a:cubicBezTo>
                  <a:lnTo>
                    <a:pt x="1" y="19479"/>
                  </a:lnTo>
                  <a:cubicBezTo>
                    <a:pt x="1" y="19729"/>
                    <a:pt x="215" y="19919"/>
                    <a:pt x="465" y="19919"/>
                  </a:cubicBezTo>
                  <a:lnTo>
                    <a:pt x="10740" y="19919"/>
                  </a:lnTo>
                  <a:cubicBezTo>
                    <a:pt x="10990" y="19919"/>
                    <a:pt x="11205" y="19717"/>
                    <a:pt x="11205" y="19479"/>
                  </a:cubicBezTo>
                  <a:lnTo>
                    <a:pt x="11205" y="441"/>
                  </a:lnTo>
                  <a:cubicBezTo>
                    <a:pt x="11205" y="191"/>
                    <a:pt x="10990" y="0"/>
                    <a:pt x="10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2061269" y="3217911"/>
              <a:ext cx="83590" cy="835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15" y="1"/>
                  </a:moveTo>
                  <a:cubicBezTo>
                    <a:pt x="548" y="1"/>
                    <a:pt x="0" y="548"/>
                    <a:pt x="0" y="1227"/>
                  </a:cubicBezTo>
                  <a:cubicBezTo>
                    <a:pt x="0" y="1894"/>
                    <a:pt x="548" y="2441"/>
                    <a:pt x="1215" y="2441"/>
                  </a:cubicBezTo>
                  <a:cubicBezTo>
                    <a:pt x="1893" y="2441"/>
                    <a:pt x="2441" y="1894"/>
                    <a:pt x="2441" y="1227"/>
                  </a:cubicBezTo>
                  <a:cubicBezTo>
                    <a:pt x="2441" y="548"/>
                    <a:pt x="1893" y="1"/>
                    <a:pt x="1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610024" y="2968107"/>
              <a:ext cx="1119971" cy="756449"/>
            </a:xfrm>
            <a:custGeom>
              <a:avLst/>
              <a:gdLst/>
              <a:ahLst/>
              <a:cxnLst/>
              <a:rect l="l" t="t" r="r" b="b"/>
              <a:pathLst>
                <a:path w="32719" h="22099" extrusionOk="0">
                  <a:moveTo>
                    <a:pt x="215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21872"/>
                  </a:lnTo>
                  <a:cubicBezTo>
                    <a:pt x="0" y="21991"/>
                    <a:pt x="95" y="22098"/>
                    <a:pt x="215" y="22098"/>
                  </a:cubicBezTo>
                  <a:lnTo>
                    <a:pt x="32480" y="22098"/>
                  </a:lnTo>
                  <a:cubicBezTo>
                    <a:pt x="32600" y="22098"/>
                    <a:pt x="32707" y="21991"/>
                    <a:pt x="32707" y="21872"/>
                  </a:cubicBezTo>
                  <a:lnTo>
                    <a:pt x="32719" y="21872"/>
                  </a:lnTo>
                  <a:lnTo>
                    <a:pt x="32719" y="214"/>
                  </a:lnTo>
                  <a:cubicBezTo>
                    <a:pt x="32719" y="95"/>
                    <a:pt x="32623" y="0"/>
                    <a:pt x="325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656062" y="3013735"/>
              <a:ext cx="1027071" cy="664747"/>
            </a:xfrm>
            <a:custGeom>
              <a:avLst/>
              <a:gdLst/>
              <a:ahLst/>
              <a:cxnLst/>
              <a:rect l="l" t="t" r="r" b="b"/>
              <a:pathLst>
                <a:path w="30005" h="19420" extrusionOk="0">
                  <a:moveTo>
                    <a:pt x="20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9229"/>
                  </a:lnTo>
                  <a:cubicBezTo>
                    <a:pt x="1" y="19336"/>
                    <a:pt x="96" y="19420"/>
                    <a:pt x="203" y="19420"/>
                  </a:cubicBezTo>
                  <a:lnTo>
                    <a:pt x="29814" y="19420"/>
                  </a:lnTo>
                  <a:cubicBezTo>
                    <a:pt x="29921" y="19420"/>
                    <a:pt x="30004" y="19336"/>
                    <a:pt x="30004" y="19229"/>
                  </a:cubicBezTo>
                  <a:lnTo>
                    <a:pt x="30004" y="191"/>
                  </a:lnTo>
                  <a:cubicBezTo>
                    <a:pt x="30004" y="96"/>
                    <a:pt x="29921" y="1"/>
                    <a:pt x="29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457191" y="3651936"/>
              <a:ext cx="1425645" cy="72602"/>
            </a:xfrm>
            <a:custGeom>
              <a:avLst/>
              <a:gdLst/>
              <a:ahLst/>
              <a:cxnLst/>
              <a:rect l="l" t="t" r="r" b="b"/>
              <a:pathLst>
                <a:path w="41649" h="2121" extrusionOk="0">
                  <a:moveTo>
                    <a:pt x="0" y="1"/>
                  </a:moveTo>
                  <a:lnTo>
                    <a:pt x="0" y="810"/>
                  </a:lnTo>
                  <a:cubicBezTo>
                    <a:pt x="0" y="1537"/>
                    <a:pt x="572" y="2120"/>
                    <a:pt x="1310" y="2120"/>
                  </a:cubicBezTo>
                  <a:lnTo>
                    <a:pt x="40339" y="2120"/>
                  </a:lnTo>
                  <a:cubicBezTo>
                    <a:pt x="41077" y="2120"/>
                    <a:pt x="41648" y="1537"/>
                    <a:pt x="41648" y="810"/>
                  </a:cubicBezTo>
                  <a:lnTo>
                    <a:pt x="416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1502513" y="2473326"/>
              <a:ext cx="568595" cy="643558"/>
            </a:xfrm>
            <a:custGeom>
              <a:avLst/>
              <a:gdLst/>
              <a:ahLst/>
              <a:cxnLst/>
              <a:rect l="l" t="t" r="r" b="b"/>
              <a:pathLst>
                <a:path w="16611" h="18801" extrusionOk="0">
                  <a:moveTo>
                    <a:pt x="16491" y="3513"/>
                  </a:move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8300" y="1"/>
                  </a:lnTo>
                  <a:lnTo>
                    <a:pt x="120" y="3513"/>
                  </a:lnTo>
                  <a:cubicBezTo>
                    <a:pt x="120" y="3513"/>
                    <a:pt x="1" y="14229"/>
                    <a:pt x="8300" y="18777"/>
                  </a:cubicBezTo>
                  <a:lnTo>
                    <a:pt x="8300" y="18801"/>
                  </a:lnTo>
                  <a:lnTo>
                    <a:pt x="8300" y="18801"/>
                  </a:lnTo>
                  <a:lnTo>
                    <a:pt x="8300" y="18801"/>
                  </a:lnTo>
                  <a:lnTo>
                    <a:pt x="8300" y="18777"/>
                  </a:lnTo>
                  <a:cubicBezTo>
                    <a:pt x="16610" y="14217"/>
                    <a:pt x="16491" y="3513"/>
                    <a:pt x="16491" y="3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1586477" y="2568311"/>
              <a:ext cx="399841" cy="452794"/>
            </a:xfrm>
            <a:custGeom>
              <a:avLst/>
              <a:gdLst/>
              <a:ahLst/>
              <a:cxnLst/>
              <a:rect l="l" t="t" r="r" b="b"/>
              <a:pathLst>
                <a:path w="11681" h="13228" extrusionOk="0">
                  <a:moveTo>
                    <a:pt x="5847" y="0"/>
                  </a:moveTo>
                  <a:lnTo>
                    <a:pt x="84" y="2477"/>
                  </a:lnTo>
                  <a:cubicBezTo>
                    <a:pt x="84" y="2477"/>
                    <a:pt x="1" y="10025"/>
                    <a:pt x="5847" y="13228"/>
                  </a:cubicBezTo>
                  <a:cubicBezTo>
                    <a:pt x="11681" y="10013"/>
                    <a:pt x="11609" y="2477"/>
                    <a:pt x="11609" y="2477"/>
                  </a:cubicBezTo>
                  <a:lnTo>
                    <a:pt x="5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1676534" y="2679145"/>
              <a:ext cx="264153" cy="213595"/>
            </a:xfrm>
            <a:custGeom>
              <a:avLst/>
              <a:gdLst/>
              <a:ahLst/>
              <a:cxnLst/>
              <a:rect l="l" t="t" r="r" b="b"/>
              <a:pathLst>
                <a:path w="7717" h="6240" extrusionOk="0">
                  <a:moveTo>
                    <a:pt x="6859" y="1"/>
                  </a:moveTo>
                  <a:lnTo>
                    <a:pt x="2501" y="4525"/>
                  </a:lnTo>
                  <a:lnTo>
                    <a:pt x="846" y="2870"/>
                  </a:lnTo>
                  <a:lnTo>
                    <a:pt x="1" y="3703"/>
                  </a:lnTo>
                  <a:lnTo>
                    <a:pt x="2537" y="6239"/>
                  </a:lnTo>
                  <a:lnTo>
                    <a:pt x="7716" y="822"/>
                  </a:lnTo>
                  <a:lnTo>
                    <a:pt x="6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33"/>
          <p:cNvGrpSpPr/>
          <p:nvPr/>
        </p:nvGrpSpPr>
        <p:grpSpPr>
          <a:xfrm>
            <a:off x="2985356" y="2272011"/>
            <a:ext cx="1406367" cy="1353380"/>
            <a:chOff x="2985356" y="2386161"/>
            <a:chExt cx="1406367" cy="1353380"/>
          </a:xfrm>
        </p:grpSpPr>
        <p:sp>
          <p:nvSpPr>
            <p:cNvPr id="2487" name="Google Shape;2487;p33"/>
            <p:cNvSpPr/>
            <p:nvPr/>
          </p:nvSpPr>
          <p:spPr>
            <a:xfrm>
              <a:off x="2985356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10" y="0"/>
                  </a:moveTo>
                  <a:cubicBezTo>
                    <a:pt x="19201" y="0"/>
                    <a:pt x="13192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7" y="46914"/>
                    <a:pt x="25290" y="46914"/>
                  </a:cubicBezTo>
                  <a:cubicBezTo>
                    <a:pt x="38239" y="46914"/>
                    <a:pt x="48756" y="36397"/>
                    <a:pt x="48756" y="23449"/>
                  </a:cubicBezTo>
                  <a:cubicBezTo>
                    <a:pt x="48756" y="13965"/>
                    <a:pt x="43041" y="5424"/>
                    <a:pt x="34257" y="1777"/>
                  </a:cubicBezTo>
                  <a:cubicBezTo>
                    <a:pt x="31364" y="581"/>
                    <a:pt x="28325" y="0"/>
                    <a:pt x="25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8" name="Google Shape;2488;p33"/>
            <p:cNvGrpSpPr/>
            <p:nvPr/>
          </p:nvGrpSpPr>
          <p:grpSpPr>
            <a:xfrm>
              <a:off x="3054988" y="2746460"/>
              <a:ext cx="1265894" cy="822062"/>
              <a:chOff x="2936851" y="-1043790"/>
              <a:chExt cx="1265894" cy="822062"/>
            </a:xfrm>
          </p:grpSpPr>
          <p:sp>
            <p:nvSpPr>
              <p:cNvPr id="2489" name="Google Shape;2489;p33"/>
              <p:cNvSpPr/>
              <p:nvPr/>
            </p:nvSpPr>
            <p:spPr>
              <a:xfrm>
                <a:off x="3072569" y="-1043790"/>
                <a:ext cx="994450" cy="67128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19611" extrusionOk="0">
                    <a:moveTo>
                      <a:pt x="203" y="1"/>
                    </a:moveTo>
                    <a:cubicBezTo>
                      <a:pt x="96" y="1"/>
                      <a:pt x="0" y="84"/>
                      <a:pt x="0" y="191"/>
                    </a:cubicBezTo>
                    <a:lnTo>
                      <a:pt x="0" y="19420"/>
                    </a:lnTo>
                    <a:cubicBezTo>
                      <a:pt x="0" y="19515"/>
                      <a:pt x="96" y="19610"/>
                      <a:pt x="203" y="19610"/>
                    </a:cubicBezTo>
                    <a:lnTo>
                      <a:pt x="28861" y="19610"/>
                    </a:lnTo>
                    <a:cubicBezTo>
                      <a:pt x="28968" y="19610"/>
                      <a:pt x="29052" y="19527"/>
                      <a:pt x="29052" y="19420"/>
                    </a:cubicBezTo>
                    <a:lnTo>
                      <a:pt x="29052" y="191"/>
                    </a:lnTo>
                    <a:cubicBezTo>
                      <a:pt x="29052" y="84"/>
                      <a:pt x="28968" y="1"/>
                      <a:pt x="288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3"/>
              <p:cNvSpPr/>
              <p:nvPr/>
            </p:nvSpPr>
            <p:spPr>
              <a:xfrm>
                <a:off x="3113713" y="-1003845"/>
                <a:ext cx="912538" cy="590981"/>
              </a:xfrm>
              <a:custGeom>
                <a:avLst/>
                <a:gdLst/>
                <a:ahLst/>
                <a:cxnLst/>
                <a:rect l="l" t="t" r="r" b="b"/>
                <a:pathLst>
                  <a:path w="26659" h="17265" extrusionOk="0">
                    <a:moveTo>
                      <a:pt x="191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17086"/>
                    </a:lnTo>
                    <a:cubicBezTo>
                      <a:pt x="1" y="17193"/>
                      <a:pt x="84" y="17264"/>
                      <a:pt x="191" y="17264"/>
                    </a:cubicBezTo>
                    <a:lnTo>
                      <a:pt x="26468" y="17264"/>
                    </a:lnTo>
                    <a:cubicBezTo>
                      <a:pt x="26576" y="17264"/>
                      <a:pt x="26647" y="17193"/>
                      <a:pt x="26647" y="17086"/>
                    </a:cubicBezTo>
                    <a:lnTo>
                      <a:pt x="26659" y="17086"/>
                    </a:lnTo>
                    <a:lnTo>
                      <a:pt x="26659" y="179"/>
                    </a:lnTo>
                    <a:cubicBezTo>
                      <a:pt x="26659" y="84"/>
                      <a:pt x="26588" y="0"/>
                      <a:pt x="26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3"/>
              <p:cNvSpPr/>
              <p:nvPr/>
            </p:nvSpPr>
            <p:spPr>
              <a:xfrm>
                <a:off x="2936851" y="-436566"/>
                <a:ext cx="1265894" cy="64044"/>
              </a:xfrm>
              <a:custGeom>
                <a:avLst/>
                <a:gdLst/>
                <a:ahLst/>
                <a:cxnLst/>
                <a:rect l="l" t="t" r="r" b="b"/>
                <a:pathLst>
                  <a:path w="36982" h="1871" extrusionOk="0">
                    <a:moveTo>
                      <a:pt x="1" y="1"/>
                    </a:moveTo>
                    <a:lnTo>
                      <a:pt x="1" y="715"/>
                    </a:lnTo>
                    <a:cubicBezTo>
                      <a:pt x="1" y="1346"/>
                      <a:pt x="513" y="1870"/>
                      <a:pt x="1155" y="1870"/>
                    </a:cubicBezTo>
                    <a:lnTo>
                      <a:pt x="35815" y="1870"/>
                    </a:lnTo>
                    <a:cubicBezTo>
                      <a:pt x="36458" y="1870"/>
                      <a:pt x="36981" y="1346"/>
                      <a:pt x="36981" y="715"/>
                    </a:cubicBezTo>
                    <a:lnTo>
                      <a:pt x="369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3"/>
              <p:cNvSpPr/>
              <p:nvPr/>
            </p:nvSpPr>
            <p:spPr>
              <a:xfrm>
                <a:off x="3113713" y="-1003845"/>
                <a:ext cx="912161" cy="109262"/>
              </a:xfrm>
              <a:custGeom>
                <a:avLst/>
                <a:gdLst/>
                <a:ahLst/>
                <a:cxnLst/>
                <a:rect l="l" t="t" r="r" b="b"/>
                <a:pathLst>
                  <a:path w="26648" h="3192" extrusionOk="0">
                    <a:moveTo>
                      <a:pt x="1" y="179"/>
                    </a:moveTo>
                    <a:lnTo>
                      <a:pt x="1" y="3191"/>
                    </a:lnTo>
                    <a:lnTo>
                      <a:pt x="26647" y="3191"/>
                    </a:lnTo>
                    <a:lnTo>
                      <a:pt x="26647" y="179"/>
                    </a:lnTo>
                    <a:cubicBezTo>
                      <a:pt x="26647" y="84"/>
                      <a:pt x="26576" y="0"/>
                      <a:pt x="26468" y="0"/>
                    </a:cubicBezTo>
                    <a:lnTo>
                      <a:pt x="191" y="0"/>
                    </a:lnTo>
                    <a:cubicBezTo>
                      <a:pt x="84" y="0"/>
                      <a:pt x="1" y="96"/>
                      <a:pt x="1" y="1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3"/>
              <p:cNvSpPr/>
              <p:nvPr/>
            </p:nvSpPr>
            <p:spPr>
              <a:xfrm>
                <a:off x="3156533" y="-969616"/>
                <a:ext cx="39946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68" extrusionOk="0">
                    <a:moveTo>
                      <a:pt x="583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3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3"/>
              <p:cNvSpPr/>
              <p:nvPr/>
            </p:nvSpPr>
            <p:spPr>
              <a:xfrm>
                <a:off x="3242927" y="-969616"/>
                <a:ext cx="39570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68" extrusionOk="0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893" y="1167"/>
                      <a:pt x="1155" y="905"/>
                      <a:pt x="1155" y="584"/>
                    </a:cubicBezTo>
                    <a:cubicBezTo>
                      <a:pt x="1155" y="262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3"/>
              <p:cNvSpPr/>
              <p:nvPr/>
            </p:nvSpPr>
            <p:spPr>
              <a:xfrm>
                <a:off x="3328911" y="-969616"/>
                <a:ext cx="39981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584" y="1"/>
                    </a:moveTo>
                    <a:cubicBezTo>
                      <a:pt x="262" y="1"/>
                      <a:pt x="0" y="262"/>
                      <a:pt x="0" y="584"/>
                    </a:cubicBezTo>
                    <a:cubicBezTo>
                      <a:pt x="0" y="905"/>
                      <a:pt x="262" y="1167"/>
                      <a:pt x="584" y="1167"/>
                    </a:cubicBezTo>
                    <a:cubicBezTo>
                      <a:pt x="905" y="1167"/>
                      <a:pt x="1167" y="905"/>
                      <a:pt x="1167" y="584"/>
                    </a:cubicBezTo>
                    <a:cubicBezTo>
                      <a:pt x="1167" y="262"/>
                      <a:pt x="905" y="1"/>
                      <a:pt x="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3"/>
              <p:cNvSpPr/>
              <p:nvPr/>
            </p:nvSpPr>
            <p:spPr>
              <a:xfrm>
                <a:off x="3113302" y="-894620"/>
                <a:ext cx="914591" cy="87252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2549" extrusionOk="0">
                    <a:moveTo>
                      <a:pt x="1" y="0"/>
                    </a:moveTo>
                    <a:lnTo>
                      <a:pt x="1" y="2548"/>
                    </a:lnTo>
                    <a:lnTo>
                      <a:pt x="26719" y="2548"/>
                    </a:lnTo>
                    <a:lnTo>
                      <a:pt x="267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3"/>
              <p:cNvSpPr/>
              <p:nvPr/>
            </p:nvSpPr>
            <p:spPr>
              <a:xfrm>
                <a:off x="3173648" y="-871413"/>
                <a:ext cx="793520" cy="40391"/>
              </a:xfrm>
              <a:custGeom>
                <a:avLst/>
                <a:gdLst/>
                <a:ahLst/>
                <a:cxnLst/>
                <a:rect l="l" t="t" r="r" b="b"/>
                <a:pathLst>
                  <a:path w="23182" h="1180" extrusionOk="0">
                    <a:moveTo>
                      <a:pt x="0" y="1"/>
                    </a:moveTo>
                    <a:lnTo>
                      <a:pt x="0" y="1180"/>
                    </a:lnTo>
                    <a:lnTo>
                      <a:pt x="23182" y="1180"/>
                    </a:lnTo>
                    <a:lnTo>
                      <a:pt x="231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3"/>
              <p:cNvSpPr/>
              <p:nvPr/>
            </p:nvSpPr>
            <p:spPr>
              <a:xfrm>
                <a:off x="3310975" y="-738946"/>
                <a:ext cx="839183" cy="198911"/>
              </a:xfrm>
              <a:custGeom>
                <a:avLst/>
                <a:gdLst/>
                <a:ahLst/>
                <a:cxnLst/>
                <a:rect l="l" t="t" r="r" b="b"/>
                <a:pathLst>
                  <a:path w="24516" h="5811" extrusionOk="0">
                    <a:moveTo>
                      <a:pt x="1" y="0"/>
                    </a:moveTo>
                    <a:lnTo>
                      <a:pt x="1" y="5811"/>
                    </a:lnTo>
                    <a:lnTo>
                      <a:pt x="24515" y="5811"/>
                    </a:lnTo>
                    <a:lnTo>
                      <a:pt x="245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3"/>
              <p:cNvSpPr/>
              <p:nvPr/>
            </p:nvSpPr>
            <p:spPr>
              <a:xfrm>
                <a:off x="3448713" y="-685549"/>
                <a:ext cx="563289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16456" h="2680" extrusionOk="0">
                    <a:moveTo>
                      <a:pt x="1" y="0"/>
                    </a:moveTo>
                    <a:lnTo>
                      <a:pt x="1" y="2679"/>
                    </a:lnTo>
                    <a:lnTo>
                      <a:pt x="16455" y="2679"/>
                    </a:lnTo>
                    <a:lnTo>
                      <a:pt x="164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3"/>
              <p:cNvSpPr/>
              <p:nvPr/>
            </p:nvSpPr>
            <p:spPr>
              <a:xfrm>
                <a:off x="3562832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1" y="1"/>
                    </a:moveTo>
                    <a:lnTo>
                      <a:pt x="453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82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3" y="1"/>
                    </a:lnTo>
                    <a:lnTo>
                      <a:pt x="655" y="1191"/>
                    </a:lnTo>
                    <a:lnTo>
                      <a:pt x="632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3"/>
              <p:cNvSpPr/>
              <p:nvPr/>
            </p:nvSpPr>
            <p:spPr>
              <a:xfrm>
                <a:off x="3650459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2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3" y="1"/>
                    </a:lnTo>
                    <a:lnTo>
                      <a:pt x="1894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3"/>
              <p:cNvSpPr/>
              <p:nvPr/>
            </p:nvSpPr>
            <p:spPr>
              <a:xfrm>
                <a:off x="3738085" y="-669667"/>
                <a:ext cx="77462" cy="58328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704" extrusionOk="0">
                    <a:moveTo>
                      <a:pt x="0" y="1"/>
                    </a:moveTo>
                    <a:lnTo>
                      <a:pt x="465" y="1703"/>
                    </a:lnTo>
                    <a:lnTo>
                      <a:pt x="774" y="1703"/>
                    </a:lnTo>
                    <a:lnTo>
                      <a:pt x="1131" y="536"/>
                    </a:lnTo>
                    <a:lnTo>
                      <a:pt x="1489" y="1703"/>
                    </a:lnTo>
                    <a:lnTo>
                      <a:pt x="1798" y="1703"/>
                    </a:lnTo>
                    <a:lnTo>
                      <a:pt x="2262" y="1"/>
                    </a:lnTo>
                    <a:lnTo>
                      <a:pt x="1893" y="1"/>
                    </a:lnTo>
                    <a:lnTo>
                      <a:pt x="1620" y="1215"/>
                    </a:lnTo>
                    <a:lnTo>
                      <a:pt x="1286" y="1"/>
                    </a:lnTo>
                    <a:lnTo>
                      <a:pt x="1012" y="1"/>
                    </a:lnTo>
                    <a:lnTo>
                      <a:pt x="655" y="1191"/>
                    </a:lnTo>
                    <a:lnTo>
                      <a:pt x="631" y="1191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3"/>
              <p:cNvSpPr/>
              <p:nvPr/>
            </p:nvSpPr>
            <p:spPr>
              <a:xfrm>
                <a:off x="3479279" y="-676581"/>
                <a:ext cx="53433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2191" extrusionOk="0">
                    <a:moveTo>
                      <a:pt x="894" y="131"/>
                    </a:moveTo>
                    <a:cubicBezTo>
                      <a:pt x="1013" y="131"/>
                      <a:pt x="1120" y="238"/>
                      <a:pt x="1120" y="357"/>
                    </a:cubicBezTo>
                    <a:lnTo>
                      <a:pt x="1120" y="607"/>
                    </a:lnTo>
                    <a:lnTo>
                      <a:pt x="429" y="607"/>
                    </a:lnTo>
                    <a:lnTo>
                      <a:pt x="429" y="357"/>
                    </a:lnTo>
                    <a:lnTo>
                      <a:pt x="418" y="357"/>
                    </a:lnTo>
                    <a:cubicBezTo>
                      <a:pt x="418" y="238"/>
                      <a:pt x="525" y="131"/>
                      <a:pt x="644" y="131"/>
                    </a:cubicBezTo>
                    <a:close/>
                    <a:moveTo>
                      <a:pt x="644" y="0"/>
                    </a:moveTo>
                    <a:cubicBezTo>
                      <a:pt x="441" y="0"/>
                      <a:pt x="287" y="167"/>
                      <a:pt x="287" y="357"/>
                    </a:cubicBezTo>
                    <a:lnTo>
                      <a:pt x="287" y="607"/>
                    </a:lnTo>
                    <a:cubicBezTo>
                      <a:pt x="132" y="607"/>
                      <a:pt x="1" y="738"/>
                      <a:pt x="1" y="893"/>
                    </a:cubicBezTo>
                    <a:lnTo>
                      <a:pt x="1" y="1893"/>
                    </a:lnTo>
                    <a:cubicBezTo>
                      <a:pt x="1" y="2048"/>
                      <a:pt x="132" y="2191"/>
                      <a:pt x="298" y="2191"/>
                    </a:cubicBezTo>
                    <a:lnTo>
                      <a:pt x="1263" y="2191"/>
                    </a:lnTo>
                    <a:cubicBezTo>
                      <a:pt x="1430" y="2191"/>
                      <a:pt x="1561" y="2048"/>
                      <a:pt x="1561" y="1893"/>
                    </a:cubicBezTo>
                    <a:lnTo>
                      <a:pt x="1561" y="893"/>
                    </a:lnTo>
                    <a:cubicBezTo>
                      <a:pt x="1537" y="738"/>
                      <a:pt x="1418" y="619"/>
                      <a:pt x="1251" y="607"/>
                    </a:cubicBezTo>
                    <a:lnTo>
                      <a:pt x="1251" y="357"/>
                    </a:lnTo>
                    <a:cubicBezTo>
                      <a:pt x="1251" y="167"/>
                      <a:pt x="1084" y="0"/>
                      <a:pt x="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3"/>
              <p:cNvSpPr/>
              <p:nvPr/>
            </p:nvSpPr>
            <p:spPr>
              <a:xfrm>
                <a:off x="3249842" y="-834719"/>
                <a:ext cx="480144" cy="612991"/>
              </a:xfrm>
              <a:custGeom>
                <a:avLst/>
                <a:gdLst/>
                <a:ahLst/>
                <a:cxnLst/>
                <a:rect l="l" t="t" r="r" b="b"/>
                <a:pathLst>
                  <a:path w="14027" h="17908" extrusionOk="0">
                    <a:moveTo>
                      <a:pt x="6777" y="969"/>
                    </a:moveTo>
                    <a:cubicBezTo>
                      <a:pt x="8490" y="969"/>
                      <a:pt x="10157" y="1856"/>
                      <a:pt x="11073" y="3441"/>
                    </a:cubicBezTo>
                    <a:cubicBezTo>
                      <a:pt x="12443" y="5811"/>
                      <a:pt x="11645" y="8847"/>
                      <a:pt x="9276" y="10228"/>
                    </a:cubicBezTo>
                    <a:cubicBezTo>
                      <a:pt x="8491" y="10685"/>
                      <a:pt x="7633" y="10902"/>
                      <a:pt x="6785" y="10902"/>
                    </a:cubicBezTo>
                    <a:cubicBezTo>
                      <a:pt x="5072" y="10902"/>
                      <a:pt x="3405" y="10015"/>
                      <a:pt x="2489" y="8430"/>
                    </a:cubicBezTo>
                    <a:cubicBezTo>
                      <a:pt x="1108" y="6061"/>
                      <a:pt x="1929" y="3013"/>
                      <a:pt x="4287" y="1644"/>
                    </a:cubicBezTo>
                    <a:cubicBezTo>
                      <a:pt x="5071" y="1186"/>
                      <a:pt x="5930" y="969"/>
                      <a:pt x="6777" y="969"/>
                    </a:cubicBezTo>
                    <a:close/>
                    <a:moveTo>
                      <a:pt x="6782" y="0"/>
                    </a:moveTo>
                    <a:cubicBezTo>
                      <a:pt x="5767" y="0"/>
                      <a:pt x="4738" y="261"/>
                      <a:pt x="3799" y="810"/>
                    </a:cubicBezTo>
                    <a:cubicBezTo>
                      <a:pt x="977" y="2441"/>
                      <a:pt x="1" y="6096"/>
                      <a:pt x="1656" y="8918"/>
                    </a:cubicBezTo>
                    <a:cubicBezTo>
                      <a:pt x="2753" y="10811"/>
                      <a:pt x="4745" y="11867"/>
                      <a:pt x="6788" y="11867"/>
                    </a:cubicBezTo>
                    <a:cubicBezTo>
                      <a:pt x="7649" y="11867"/>
                      <a:pt x="8519" y="11680"/>
                      <a:pt x="9335" y="11288"/>
                    </a:cubicBezTo>
                    <a:lnTo>
                      <a:pt x="13193" y="17907"/>
                    </a:lnTo>
                    <a:lnTo>
                      <a:pt x="14026" y="17431"/>
                    </a:lnTo>
                    <a:lnTo>
                      <a:pt x="10169" y="10799"/>
                    </a:lnTo>
                    <a:cubicBezTo>
                      <a:pt x="12669" y="9049"/>
                      <a:pt x="13478" y="5644"/>
                      <a:pt x="11907" y="2953"/>
                    </a:cubicBezTo>
                    <a:cubicBezTo>
                      <a:pt x="10817" y="1059"/>
                      <a:pt x="8828" y="0"/>
                      <a:pt x="67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5" name="Google Shape;2505;p33"/>
          <p:cNvGrpSpPr/>
          <p:nvPr/>
        </p:nvGrpSpPr>
        <p:grpSpPr>
          <a:xfrm>
            <a:off x="4793179" y="2281414"/>
            <a:ext cx="1406367" cy="1353380"/>
            <a:chOff x="4793179" y="2395564"/>
            <a:chExt cx="1406367" cy="1353380"/>
          </a:xfrm>
        </p:grpSpPr>
        <p:sp>
          <p:nvSpPr>
            <p:cNvPr id="2506" name="Google Shape;2506;p33"/>
            <p:cNvSpPr/>
            <p:nvPr/>
          </p:nvSpPr>
          <p:spPr>
            <a:xfrm>
              <a:off x="4793179" y="2395564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20" y="0"/>
                  </a:moveTo>
                  <a:cubicBezTo>
                    <a:pt x="19205" y="0"/>
                    <a:pt x="13201" y="2386"/>
                    <a:pt x="8724" y="6883"/>
                  </a:cubicBezTo>
                  <a:cubicBezTo>
                    <a:pt x="2007" y="13570"/>
                    <a:pt x="1" y="23662"/>
                    <a:pt x="364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69" y="46914"/>
                    <a:pt x="48755" y="36397"/>
                    <a:pt x="48755" y="23449"/>
                  </a:cubicBezTo>
                  <a:cubicBezTo>
                    <a:pt x="48755" y="13965"/>
                    <a:pt x="43041" y="5424"/>
                    <a:pt x="34287" y="1777"/>
                  </a:cubicBezTo>
                  <a:cubicBezTo>
                    <a:pt x="31384" y="581"/>
                    <a:pt x="28338" y="0"/>
                    <a:pt x="25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7" name="Google Shape;2507;p33"/>
            <p:cNvGrpSpPr/>
            <p:nvPr/>
          </p:nvGrpSpPr>
          <p:grpSpPr>
            <a:xfrm>
              <a:off x="4955623" y="2535620"/>
              <a:ext cx="1082065" cy="1044962"/>
              <a:chOff x="5071548" y="-1403230"/>
              <a:chExt cx="1082065" cy="1044962"/>
            </a:xfrm>
          </p:grpSpPr>
          <p:sp>
            <p:nvSpPr>
              <p:cNvPr id="2508" name="Google Shape;2508;p33"/>
              <p:cNvSpPr/>
              <p:nvPr/>
            </p:nvSpPr>
            <p:spPr>
              <a:xfrm>
                <a:off x="5071548" y="-970848"/>
                <a:ext cx="827784" cy="612580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7896" extrusionOk="0">
                    <a:moveTo>
                      <a:pt x="1" y="1"/>
                    </a:moveTo>
                    <a:lnTo>
                      <a:pt x="1" y="17896"/>
                    </a:lnTo>
                    <a:lnTo>
                      <a:pt x="24182" y="17896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3"/>
              <p:cNvSpPr/>
              <p:nvPr/>
            </p:nvSpPr>
            <p:spPr>
              <a:xfrm>
                <a:off x="5071548" y="-759723"/>
                <a:ext cx="827784" cy="401449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1728" extrusionOk="0">
                    <a:moveTo>
                      <a:pt x="8323" y="0"/>
                    </a:moveTo>
                    <a:lnTo>
                      <a:pt x="1" y="11728"/>
                    </a:lnTo>
                    <a:lnTo>
                      <a:pt x="24182" y="11728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3"/>
              <p:cNvSpPr/>
              <p:nvPr/>
            </p:nvSpPr>
            <p:spPr>
              <a:xfrm>
                <a:off x="5071548" y="-970438"/>
                <a:ext cx="827784" cy="419009"/>
              </a:xfrm>
              <a:custGeom>
                <a:avLst/>
                <a:gdLst/>
                <a:ahLst/>
                <a:cxnLst/>
                <a:rect l="l" t="t" r="r" b="b"/>
                <a:pathLst>
                  <a:path w="24183" h="12241" extrusionOk="0">
                    <a:moveTo>
                      <a:pt x="1" y="1"/>
                    </a:moveTo>
                    <a:lnTo>
                      <a:pt x="12109" y="12240"/>
                    </a:lnTo>
                    <a:lnTo>
                      <a:pt x="241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3"/>
              <p:cNvSpPr/>
              <p:nvPr/>
            </p:nvSpPr>
            <p:spPr>
              <a:xfrm>
                <a:off x="5600525" y="-1403230"/>
                <a:ext cx="553088" cy="553465"/>
              </a:xfrm>
              <a:custGeom>
                <a:avLst/>
                <a:gdLst/>
                <a:ahLst/>
                <a:cxnLst/>
                <a:rect l="l" t="t" r="r" b="b"/>
                <a:pathLst>
                  <a:path w="16158" h="16169" extrusionOk="0">
                    <a:moveTo>
                      <a:pt x="8073" y="0"/>
                    </a:moveTo>
                    <a:cubicBezTo>
                      <a:pt x="3620" y="0"/>
                      <a:pt x="1" y="3620"/>
                      <a:pt x="1" y="8085"/>
                    </a:cubicBezTo>
                    <a:cubicBezTo>
                      <a:pt x="1" y="12549"/>
                      <a:pt x="3620" y="16169"/>
                      <a:pt x="8073" y="16169"/>
                    </a:cubicBezTo>
                    <a:cubicBezTo>
                      <a:pt x="12538" y="16169"/>
                      <a:pt x="16158" y="12549"/>
                      <a:pt x="16158" y="8085"/>
                    </a:cubicBezTo>
                    <a:cubicBezTo>
                      <a:pt x="16158" y="3620"/>
                      <a:pt x="12538" y="0"/>
                      <a:pt x="80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3"/>
              <p:cNvSpPr/>
              <p:nvPr/>
            </p:nvSpPr>
            <p:spPr>
              <a:xfrm>
                <a:off x="5737475" y="-1283839"/>
                <a:ext cx="278803" cy="315498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9217" extrusionOk="0">
                    <a:moveTo>
                      <a:pt x="8097" y="1727"/>
                    </a:move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4084" y="1"/>
                    </a:lnTo>
                    <a:lnTo>
                      <a:pt x="60" y="1727"/>
                    </a:lnTo>
                    <a:cubicBezTo>
                      <a:pt x="60" y="1727"/>
                      <a:pt x="0" y="6978"/>
                      <a:pt x="4084" y="9216"/>
                    </a:cubicBez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lnTo>
                      <a:pt x="4084" y="9216"/>
                    </a:lnTo>
                    <a:cubicBezTo>
                      <a:pt x="8144" y="6978"/>
                      <a:pt x="8097" y="1727"/>
                      <a:pt x="8097" y="1727"/>
                    </a:cubicBezTo>
                    <a:close/>
                    <a:moveTo>
                      <a:pt x="4084" y="7847"/>
                    </a:move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lnTo>
                      <a:pt x="4084" y="7847"/>
                    </a:lnTo>
                    <a:cubicBezTo>
                      <a:pt x="1203" y="6275"/>
                      <a:pt x="1250" y="2573"/>
                      <a:pt x="1250" y="2573"/>
                    </a:cubicBez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4084" y="1370"/>
                    </a:lnTo>
                    <a:lnTo>
                      <a:pt x="6906" y="2573"/>
                    </a:lnTo>
                    <a:cubicBezTo>
                      <a:pt x="6906" y="2573"/>
                      <a:pt x="6942" y="6264"/>
                      <a:pt x="4084" y="78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3"/>
              <p:cNvSpPr/>
              <p:nvPr/>
            </p:nvSpPr>
            <p:spPr>
              <a:xfrm>
                <a:off x="5674699" y="-1197445"/>
                <a:ext cx="246216" cy="199356"/>
              </a:xfrm>
              <a:custGeom>
                <a:avLst/>
                <a:gdLst/>
                <a:ahLst/>
                <a:cxnLst/>
                <a:rect l="l" t="t" r="r" b="b"/>
                <a:pathLst>
                  <a:path w="7193" h="5824" extrusionOk="0">
                    <a:moveTo>
                      <a:pt x="6394" y="1"/>
                    </a:moveTo>
                    <a:lnTo>
                      <a:pt x="2322" y="4228"/>
                    </a:lnTo>
                    <a:lnTo>
                      <a:pt x="798" y="2680"/>
                    </a:lnTo>
                    <a:lnTo>
                      <a:pt x="1" y="3478"/>
                    </a:lnTo>
                    <a:lnTo>
                      <a:pt x="2358" y="5823"/>
                    </a:lnTo>
                    <a:lnTo>
                      <a:pt x="7192" y="763"/>
                    </a:lnTo>
                    <a:lnTo>
                      <a:pt x="63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4" name="Google Shape;2514;p33"/>
          <p:cNvGrpSpPr/>
          <p:nvPr/>
        </p:nvGrpSpPr>
        <p:grpSpPr>
          <a:xfrm>
            <a:off x="6601591" y="2170532"/>
            <a:ext cx="1406367" cy="1469680"/>
            <a:chOff x="6601591" y="2386161"/>
            <a:chExt cx="1406367" cy="1469680"/>
          </a:xfrm>
        </p:grpSpPr>
        <p:sp>
          <p:nvSpPr>
            <p:cNvPr id="2515" name="Google Shape;2515;p33"/>
            <p:cNvSpPr/>
            <p:nvPr/>
          </p:nvSpPr>
          <p:spPr>
            <a:xfrm>
              <a:off x="6601591" y="2386161"/>
              <a:ext cx="1406367" cy="1353380"/>
            </a:xfrm>
            <a:custGeom>
              <a:avLst/>
              <a:gdLst/>
              <a:ahLst/>
              <a:cxnLst/>
              <a:rect l="l" t="t" r="r" b="b"/>
              <a:pathLst>
                <a:path w="48756" h="46915" extrusionOk="0">
                  <a:moveTo>
                    <a:pt x="25309" y="0"/>
                  </a:moveTo>
                  <a:cubicBezTo>
                    <a:pt x="19201" y="0"/>
                    <a:pt x="13191" y="2386"/>
                    <a:pt x="8694" y="6883"/>
                  </a:cubicBezTo>
                  <a:cubicBezTo>
                    <a:pt x="2007" y="13570"/>
                    <a:pt x="1" y="23662"/>
                    <a:pt x="3618" y="32446"/>
                  </a:cubicBezTo>
                  <a:cubicBezTo>
                    <a:pt x="7265" y="41200"/>
                    <a:pt x="15806" y="46914"/>
                    <a:pt x="25290" y="46914"/>
                  </a:cubicBezTo>
                  <a:cubicBezTo>
                    <a:pt x="38238" y="46914"/>
                    <a:pt x="48755" y="36397"/>
                    <a:pt x="48755" y="23449"/>
                  </a:cubicBezTo>
                  <a:cubicBezTo>
                    <a:pt x="48725" y="13965"/>
                    <a:pt x="43010" y="5424"/>
                    <a:pt x="34257" y="1777"/>
                  </a:cubicBezTo>
                  <a:cubicBezTo>
                    <a:pt x="31364" y="581"/>
                    <a:pt x="28324" y="0"/>
                    <a:pt x="25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33"/>
            <p:cNvGrpSpPr/>
            <p:nvPr/>
          </p:nvGrpSpPr>
          <p:grpSpPr>
            <a:xfrm>
              <a:off x="6963990" y="2395564"/>
              <a:ext cx="787803" cy="1460277"/>
              <a:chOff x="6963990" y="2395564"/>
              <a:chExt cx="787803" cy="1460277"/>
            </a:xfrm>
          </p:grpSpPr>
          <p:sp>
            <p:nvSpPr>
              <p:cNvPr id="2517" name="Google Shape;2517;p33"/>
              <p:cNvSpPr/>
              <p:nvPr/>
            </p:nvSpPr>
            <p:spPr>
              <a:xfrm>
                <a:off x="7018997" y="2803097"/>
                <a:ext cx="732796" cy="1022462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2"/>
                    </a:lnTo>
                    <a:lnTo>
                      <a:pt x="21408" y="32612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3"/>
              <p:cNvSpPr/>
              <p:nvPr/>
            </p:nvSpPr>
            <p:spPr>
              <a:xfrm>
                <a:off x="6963990" y="2739532"/>
                <a:ext cx="732796" cy="1116309"/>
              </a:xfrm>
              <a:custGeom>
                <a:avLst/>
                <a:gdLst/>
                <a:ahLst/>
                <a:cxnLst/>
                <a:rect l="l" t="t" r="r" b="b"/>
                <a:pathLst>
                  <a:path w="21408" h="32612" extrusionOk="0">
                    <a:moveTo>
                      <a:pt x="0" y="0"/>
                    </a:moveTo>
                    <a:lnTo>
                      <a:pt x="0" y="32611"/>
                    </a:lnTo>
                    <a:lnTo>
                      <a:pt x="21408" y="32611"/>
                    </a:lnTo>
                    <a:lnTo>
                      <a:pt x="21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3"/>
              <p:cNvSpPr/>
              <p:nvPr/>
            </p:nvSpPr>
            <p:spPr>
              <a:xfrm>
                <a:off x="7195858" y="2807580"/>
                <a:ext cx="268603" cy="339527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9919" extrusionOk="0">
                    <a:moveTo>
                      <a:pt x="1" y="0"/>
                    </a:moveTo>
                    <a:lnTo>
                      <a:pt x="1" y="9918"/>
                    </a:lnTo>
                    <a:lnTo>
                      <a:pt x="7847" y="9918"/>
                    </a:lnTo>
                    <a:lnTo>
                      <a:pt x="7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3"/>
              <p:cNvSpPr/>
              <p:nvPr/>
            </p:nvSpPr>
            <p:spPr>
              <a:xfrm>
                <a:off x="7270854" y="2890722"/>
                <a:ext cx="119052" cy="11901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0"/>
                    </a:moveTo>
                    <a:cubicBezTo>
                      <a:pt x="774" y="0"/>
                      <a:pt x="0" y="774"/>
                      <a:pt x="0" y="1739"/>
                    </a:cubicBezTo>
                    <a:cubicBezTo>
                      <a:pt x="0" y="2703"/>
                      <a:pt x="774" y="3477"/>
                      <a:pt x="1739" y="3477"/>
                    </a:cubicBezTo>
                    <a:cubicBezTo>
                      <a:pt x="2703" y="3477"/>
                      <a:pt x="3477" y="2703"/>
                      <a:pt x="3477" y="1739"/>
                    </a:cubicBezTo>
                    <a:cubicBezTo>
                      <a:pt x="3477" y="774"/>
                      <a:pt x="2703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3"/>
              <p:cNvSpPr/>
              <p:nvPr/>
            </p:nvSpPr>
            <p:spPr>
              <a:xfrm>
                <a:off x="7214205" y="3029282"/>
                <a:ext cx="231942" cy="18669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454" extrusionOk="0">
                    <a:moveTo>
                      <a:pt x="2727" y="0"/>
                    </a:moveTo>
                    <a:cubicBezTo>
                      <a:pt x="1227" y="0"/>
                      <a:pt x="1" y="1227"/>
                      <a:pt x="1" y="2727"/>
                    </a:cubicBezTo>
                    <a:cubicBezTo>
                      <a:pt x="1" y="4227"/>
                      <a:pt x="1227" y="5453"/>
                      <a:pt x="2727" y="5453"/>
                    </a:cubicBezTo>
                    <a:lnTo>
                      <a:pt x="4049" y="5453"/>
                    </a:lnTo>
                    <a:cubicBezTo>
                      <a:pt x="5549" y="5453"/>
                      <a:pt x="6775" y="4227"/>
                      <a:pt x="6775" y="2727"/>
                    </a:cubicBezTo>
                    <a:cubicBezTo>
                      <a:pt x="6775" y="1227"/>
                      <a:pt x="5549" y="0"/>
                      <a:pt x="40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3"/>
              <p:cNvSpPr/>
              <p:nvPr/>
            </p:nvSpPr>
            <p:spPr>
              <a:xfrm>
                <a:off x="7089098" y="3247321"/>
                <a:ext cx="510267" cy="74998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14907" y="2191"/>
                    </a:lnTo>
                    <a:lnTo>
                      <a:pt x="149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3"/>
              <p:cNvSpPr/>
              <p:nvPr/>
            </p:nvSpPr>
            <p:spPr>
              <a:xfrm>
                <a:off x="7090330" y="3197175"/>
                <a:ext cx="234373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39" extrusionOk="0">
                    <a:moveTo>
                      <a:pt x="0" y="1"/>
                    </a:moveTo>
                    <a:lnTo>
                      <a:pt x="0" y="739"/>
                    </a:lnTo>
                    <a:lnTo>
                      <a:pt x="6846" y="739"/>
                    </a:lnTo>
                    <a:lnTo>
                      <a:pt x="68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3"/>
              <p:cNvSpPr/>
              <p:nvPr/>
            </p:nvSpPr>
            <p:spPr>
              <a:xfrm>
                <a:off x="7089098" y="3426613"/>
                <a:ext cx="510267" cy="75032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219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14907" y="2192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3"/>
              <p:cNvSpPr/>
              <p:nvPr/>
            </p:nvSpPr>
            <p:spPr>
              <a:xfrm>
                <a:off x="7090330" y="3376912"/>
                <a:ext cx="234373" cy="2488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727" extrusionOk="0">
                    <a:moveTo>
                      <a:pt x="0" y="0"/>
                    </a:moveTo>
                    <a:lnTo>
                      <a:pt x="0" y="727"/>
                    </a:lnTo>
                    <a:lnTo>
                      <a:pt x="6846" y="727"/>
                    </a:lnTo>
                    <a:lnTo>
                      <a:pt x="6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3"/>
              <p:cNvSpPr/>
              <p:nvPr/>
            </p:nvSpPr>
            <p:spPr>
              <a:xfrm>
                <a:off x="7218689" y="3550112"/>
                <a:ext cx="223385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680" extrusionOk="0">
                    <a:moveTo>
                      <a:pt x="0" y="1"/>
                    </a:moveTo>
                    <a:lnTo>
                      <a:pt x="0" y="1679"/>
                    </a:lnTo>
                    <a:lnTo>
                      <a:pt x="6525" y="1679"/>
                    </a:lnTo>
                    <a:lnTo>
                      <a:pt x="65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3"/>
              <p:cNvSpPr/>
              <p:nvPr/>
            </p:nvSpPr>
            <p:spPr>
              <a:xfrm>
                <a:off x="7389047" y="2653515"/>
                <a:ext cx="163859" cy="211576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6181" extrusionOk="0">
                    <a:moveTo>
                      <a:pt x="4787" y="1"/>
                    </a:moveTo>
                    <a:lnTo>
                      <a:pt x="3572" y="1394"/>
                    </a:lnTo>
                    <a:lnTo>
                      <a:pt x="3989" y="1394"/>
                    </a:lnTo>
                    <a:cubicBezTo>
                      <a:pt x="3989" y="3597"/>
                      <a:pt x="2203" y="5382"/>
                      <a:pt x="0" y="5382"/>
                    </a:cubicBezTo>
                    <a:lnTo>
                      <a:pt x="0" y="6180"/>
                    </a:lnTo>
                    <a:cubicBezTo>
                      <a:pt x="2643" y="6180"/>
                      <a:pt x="4787" y="4049"/>
                      <a:pt x="4787" y="1394"/>
                    </a:cubicBezTo>
                    <a:lnTo>
                      <a:pt x="47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3"/>
              <p:cNvSpPr/>
              <p:nvPr/>
            </p:nvSpPr>
            <p:spPr>
              <a:xfrm>
                <a:off x="7243950" y="2395564"/>
                <a:ext cx="157766" cy="3436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0038" extrusionOk="0">
                    <a:moveTo>
                      <a:pt x="2299" y="0"/>
                    </a:moveTo>
                    <a:cubicBezTo>
                      <a:pt x="1025" y="0"/>
                      <a:pt x="1" y="1024"/>
                      <a:pt x="1" y="2310"/>
                    </a:cubicBezTo>
                    <a:cubicBezTo>
                      <a:pt x="1" y="3441"/>
                      <a:pt x="810" y="4394"/>
                      <a:pt x="1906" y="4584"/>
                    </a:cubicBezTo>
                    <a:lnTo>
                      <a:pt x="1906" y="10037"/>
                    </a:lnTo>
                    <a:lnTo>
                      <a:pt x="2703" y="10037"/>
                    </a:lnTo>
                    <a:lnTo>
                      <a:pt x="2703" y="4584"/>
                    </a:lnTo>
                    <a:cubicBezTo>
                      <a:pt x="3787" y="4394"/>
                      <a:pt x="4608" y="3453"/>
                      <a:pt x="4608" y="2310"/>
                    </a:cubicBezTo>
                    <a:cubicBezTo>
                      <a:pt x="4608" y="1024"/>
                      <a:pt x="3584" y="0"/>
                      <a:pt x="2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2534" name="Google Shape;2534;p34"/>
          <p:cNvGrpSpPr/>
          <p:nvPr/>
        </p:nvGrpSpPr>
        <p:grpSpPr>
          <a:xfrm>
            <a:off x="3154373" y="1463315"/>
            <a:ext cx="2656273" cy="3336083"/>
            <a:chOff x="2830400" y="1863150"/>
            <a:chExt cx="2083025" cy="2616125"/>
          </a:xfrm>
        </p:grpSpPr>
        <p:sp>
          <p:nvSpPr>
            <p:cNvPr id="2535" name="Google Shape;2535;p34"/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extrusionOk="0">
                  <a:moveTo>
                    <a:pt x="953" y="0"/>
                  </a:moveTo>
                  <a:lnTo>
                    <a:pt x="1" y="548"/>
                  </a:lnTo>
                  <a:lnTo>
                    <a:pt x="1" y="1750"/>
                  </a:lnTo>
                  <a:lnTo>
                    <a:pt x="953" y="1203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4667525" y="3763400"/>
              <a:ext cx="23850" cy="43775"/>
            </a:xfrm>
            <a:custGeom>
              <a:avLst/>
              <a:gdLst/>
              <a:ahLst/>
              <a:cxnLst/>
              <a:rect l="l" t="t" r="r" b="b"/>
              <a:pathLst>
                <a:path w="954" h="1751" fill="none" extrusionOk="0">
                  <a:moveTo>
                    <a:pt x="1" y="548"/>
                  </a:moveTo>
                  <a:lnTo>
                    <a:pt x="953" y="0"/>
                  </a:lnTo>
                  <a:lnTo>
                    <a:pt x="953" y="1203"/>
                  </a:lnTo>
                  <a:lnTo>
                    <a:pt x="1" y="175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extrusionOk="0">
                  <a:moveTo>
                    <a:pt x="953" y="1"/>
                  </a:moveTo>
                  <a:lnTo>
                    <a:pt x="1" y="549"/>
                  </a:lnTo>
                  <a:lnTo>
                    <a:pt x="43935" y="25909"/>
                  </a:lnTo>
                  <a:lnTo>
                    <a:pt x="44887" y="25361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3569175" y="3129375"/>
              <a:ext cx="1122200" cy="647725"/>
            </a:xfrm>
            <a:custGeom>
              <a:avLst/>
              <a:gdLst/>
              <a:ahLst/>
              <a:cxnLst/>
              <a:rect l="l" t="t" r="r" b="b"/>
              <a:pathLst>
                <a:path w="44888" h="25909" fill="none" extrusionOk="0">
                  <a:moveTo>
                    <a:pt x="1" y="549"/>
                  </a:moveTo>
                  <a:lnTo>
                    <a:pt x="953" y="1"/>
                  </a:lnTo>
                  <a:lnTo>
                    <a:pt x="44887" y="25361"/>
                  </a:lnTo>
                  <a:lnTo>
                    <a:pt x="43935" y="25909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extrusionOk="0">
                  <a:moveTo>
                    <a:pt x="13" y="1"/>
                  </a:moveTo>
                  <a:lnTo>
                    <a:pt x="1" y="1191"/>
                  </a:lnTo>
                  <a:lnTo>
                    <a:pt x="43947" y="26563"/>
                  </a:lnTo>
                  <a:lnTo>
                    <a:pt x="43947" y="2536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3568875" y="3143075"/>
              <a:ext cx="1098675" cy="664100"/>
            </a:xfrm>
            <a:custGeom>
              <a:avLst/>
              <a:gdLst/>
              <a:ahLst/>
              <a:cxnLst/>
              <a:rect l="l" t="t" r="r" b="b"/>
              <a:pathLst>
                <a:path w="43947" h="26564" fill="none" extrusionOk="0">
                  <a:moveTo>
                    <a:pt x="43947" y="25361"/>
                  </a:moveTo>
                  <a:lnTo>
                    <a:pt x="43947" y="26563"/>
                  </a:lnTo>
                  <a:lnTo>
                    <a:pt x="1" y="1191"/>
                  </a:lnTo>
                  <a:lnTo>
                    <a:pt x="13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2830400" y="3170100"/>
              <a:ext cx="1829425" cy="1053925"/>
            </a:xfrm>
            <a:custGeom>
              <a:avLst/>
              <a:gdLst/>
              <a:ahLst/>
              <a:cxnLst/>
              <a:rect l="l" t="t" r="r" b="b"/>
              <a:pathLst>
                <a:path w="73177" h="42157" extrusionOk="0">
                  <a:moveTo>
                    <a:pt x="29891" y="0"/>
                  </a:moveTo>
                  <a:cubicBezTo>
                    <a:pt x="29367" y="0"/>
                    <a:pt x="28843" y="116"/>
                    <a:pt x="28445" y="348"/>
                  </a:cubicBezTo>
                  <a:lnTo>
                    <a:pt x="786" y="16422"/>
                  </a:lnTo>
                  <a:cubicBezTo>
                    <a:pt x="1" y="16886"/>
                    <a:pt x="1" y="17648"/>
                    <a:pt x="798" y="18100"/>
                  </a:cubicBezTo>
                  <a:lnTo>
                    <a:pt x="41839" y="41818"/>
                  </a:lnTo>
                  <a:cubicBezTo>
                    <a:pt x="42238" y="42044"/>
                    <a:pt x="42762" y="42157"/>
                    <a:pt x="43286" y="42157"/>
                  </a:cubicBezTo>
                  <a:cubicBezTo>
                    <a:pt x="43810" y="42157"/>
                    <a:pt x="44333" y="42044"/>
                    <a:pt x="44732" y="41818"/>
                  </a:cubicBezTo>
                  <a:lnTo>
                    <a:pt x="72391" y="25744"/>
                  </a:lnTo>
                  <a:cubicBezTo>
                    <a:pt x="73176" y="25280"/>
                    <a:pt x="73176" y="24518"/>
                    <a:pt x="72379" y="24054"/>
                  </a:cubicBezTo>
                  <a:lnTo>
                    <a:pt x="31338" y="348"/>
                  </a:lnTo>
                  <a:cubicBezTo>
                    <a:pt x="30939" y="116"/>
                    <a:pt x="30415" y="0"/>
                    <a:pt x="29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2830400" y="3167175"/>
              <a:ext cx="1829425" cy="1059700"/>
            </a:xfrm>
            <a:custGeom>
              <a:avLst/>
              <a:gdLst/>
              <a:ahLst/>
              <a:cxnLst/>
              <a:rect l="l" t="t" r="r" b="b"/>
              <a:pathLst>
                <a:path w="73177" h="42388" fill="none" extrusionOk="0">
                  <a:moveTo>
                    <a:pt x="72391" y="25861"/>
                  </a:moveTo>
                  <a:lnTo>
                    <a:pt x="44732" y="41935"/>
                  </a:lnTo>
                  <a:cubicBezTo>
                    <a:pt x="43935" y="42387"/>
                    <a:pt x="42637" y="42387"/>
                    <a:pt x="41839" y="41935"/>
                  </a:cubicBezTo>
                  <a:lnTo>
                    <a:pt x="798" y="18217"/>
                  </a:lnTo>
                  <a:cubicBezTo>
                    <a:pt x="1" y="17765"/>
                    <a:pt x="1" y="17003"/>
                    <a:pt x="786" y="16539"/>
                  </a:cubicBezTo>
                  <a:lnTo>
                    <a:pt x="28445" y="465"/>
                  </a:lnTo>
                  <a:cubicBezTo>
                    <a:pt x="29242" y="1"/>
                    <a:pt x="30540" y="1"/>
                    <a:pt x="31338" y="465"/>
                  </a:cubicBezTo>
                  <a:lnTo>
                    <a:pt x="72379" y="24171"/>
                  </a:lnTo>
                  <a:cubicBezTo>
                    <a:pt x="73176" y="24635"/>
                    <a:pt x="73176" y="25397"/>
                    <a:pt x="72391" y="2586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3258125" y="3661375"/>
              <a:ext cx="539675" cy="307050"/>
            </a:xfrm>
            <a:custGeom>
              <a:avLst/>
              <a:gdLst/>
              <a:ahLst/>
              <a:cxnLst/>
              <a:rect l="l" t="t" r="r" b="b"/>
              <a:pathLst>
                <a:path w="21587" h="12282" extrusionOk="0">
                  <a:moveTo>
                    <a:pt x="7572" y="0"/>
                  </a:moveTo>
                  <a:cubicBezTo>
                    <a:pt x="7118" y="0"/>
                    <a:pt x="6662" y="98"/>
                    <a:pt x="6311" y="295"/>
                  </a:cubicBezTo>
                  <a:lnTo>
                    <a:pt x="691" y="3557"/>
                  </a:lnTo>
                  <a:cubicBezTo>
                    <a:pt x="1" y="3962"/>
                    <a:pt x="1" y="4617"/>
                    <a:pt x="703" y="5022"/>
                  </a:cubicBezTo>
                  <a:lnTo>
                    <a:pt x="12764" y="11987"/>
                  </a:lnTo>
                  <a:cubicBezTo>
                    <a:pt x="13110" y="12183"/>
                    <a:pt x="13562" y="12282"/>
                    <a:pt x="14016" y="12282"/>
                  </a:cubicBezTo>
                  <a:cubicBezTo>
                    <a:pt x="14470" y="12282"/>
                    <a:pt x="14925" y="12183"/>
                    <a:pt x="15277" y="11987"/>
                  </a:cubicBezTo>
                  <a:lnTo>
                    <a:pt x="20896" y="8725"/>
                  </a:lnTo>
                  <a:cubicBezTo>
                    <a:pt x="21587" y="8320"/>
                    <a:pt x="21587" y="7665"/>
                    <a:pt x="20884" y="7260"/>
                  </a:cubicBezTo>
                  <a:lnTo>
                    <a:pt x="8823" y="295"/>
                  </a:lnTo>
                  <a:cubicBezTo>
                    <a:pt x="8478" y="98"/>
                    <a:pt x="8026" y="0"/>
                    <a:pt x="7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3258125" y="3658925"/>
              <a:ext cx="539675" cy="311950"/>
            </a:xfrm>
            <a:custGeom>
              <a:avLst/>
              <a:gdLst/>
              <a:ahLst/>
              <a:cxnLst/>
              <a:rect l="l" t="t" r="r" b="b"/>
              <a:pathLst>
                <a:path w="21587" h="12478" fill="none" extrusionOk="0">
                  <a:moveTo>
                    <a:pt x="20884" y="7358"/>
                  </a:moveTo>
                  <a:cubicBezTo>
                    <a:pt x="21587" y="7763"/>
                    <a:pt x="21587" y="8418"/>
                    <a:pt x="20896" y="8823"/>
                  </a:cubicBezTo>
                  <a:lnTo>
                    <a:pt x="15277" y="12085"/>
                  </a:lnTo>
                  <a:cubicBezTo>
                    <a:pt x="14574" y="12478"/>
                    <a:pt x="13455" y="12478"/>
                    <a:pt x="12764" y="12085"/>
                  </a:cubicBezTo>
                  <a:lnTo>
                    <a:pt x="703" y="5120"/>
                  </a:lnTo>
                  <a:cubicBezTo>
                    <a:pt x="1" y="4715"/>
                    <a:pt x="1" y="4060"/>
                    <a:pt x="691" y="3655"/>
                  </a:cubicBezTo>
                  <a:lnTo>
                    <a:pt x="6311" y="393"/>
                  </a:lnTo>
                  <a:cubicBezTo>
                    <a:pt x="7014" y="0"/>
                    <a:pt x="8133" y="0"/>
                    <a:pt x="8823" y="39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2835175" y="3601775"/>
              <a:ext cx="1819875" cy="677325"/>
            </a:xfrm>
            <a:custGeom>
              <a:avLst/>
              <a:gdLst/>
              <a:ahLst/>
              <a:cxnLst/>
              <a:rect l="l" t="t" r="r" b="b"/>
              <a:pathLst>
                <a:path w="72795" h="27093" extrusionOk="0">
                  <a:moveTo>
                    <a:pt x="0" y="0"/>
                  </a:moveTo>
                  <a:lnTo>
                    <a:pt x="0" y="2203"/>
                  </a:lnTo>
                  <a:cubicBezTo>
                    <a:pt x="0" y="2524"/>
                    <a:pt x="214" y="2822"/>
                    <a:pt x="607" y="3060"/>
                  </a:cubicBezTo>
                  <a:lnTo>
                    <a:pt x="41648" y="26753"/>
                  </a:lnTo>
                  <a:cubicBezTo>
                    <a:pt x="42047" y="26980"/>
                    <a:pt x="42571" y="27093"/>
                    <a:pt x="43095" y="27093"/>
                  </a:cubicBezTo>
                  <a:cubicBezTo>
                    <a:pt x="43619" y="27093"/>
                    <a:pt x="44142" y="26980"/>
                    <a:pt x="44541" y="26753"/>
                  </a:cubicBezTo>
                  <a:lnTo>
                    <a:pt x="72200" y="10680"/>
                  </a:lnTo>
                  <a:cubicBezTo>
                    <a:pt x="72604" y="10454"/>
                    <a:pt x="72795" y="10132"/>
                    <a:pt x="72795" y="9835"/>
                  </a:cubicBezTo>
                  <a:lnTo>
                    <a:pt x="72795" y="7644"/>
                  </a:lnTo>
                  <a:cubicBezTo>
                    <a:pt x="72795" y="7941"/>
                    <a:pt x="72581" y="8239"/>
                    <a:pt x="72200" y="8477"/>
                  </a:cubicBezTo>
                  <a:lnTo>
                    <a:pt x="44541" y="24551"/>
                  </a:lnTo>
                  <a:cubicBezTo>
                    <a:pt x="44142" y="24777"/>
                    <a:pt x="43619" y="24890"/>
                    <a:pt x="43095" y="24890"/>
                  </a:cubicBezTo>
                  <a:cubicBezTo>
                    <a:pt x="42571" y="24890"/>
                    <a:pt x="42047" y="24777"/>
                    <a:pt x="41648" y="24551"/>
                  </a:cubicBezTo>
                  <a:lnTo>
                    <a:pt x="607" y="857"/>
                  </a:lnTo>
                  <a:cubicBezTo>
                    <a:pt x="214" y="619"/>
                    <a:pt x="0" y="29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2835175" y="3601775"/>
              <a:ext cx="1819875" cy="680150"/>
            </a:xfrm>
            <a:custGeom>
              <a:avLst/>
              <a:gdLst/>
              <a:ahLst/>
              <a:cxnLst/>
              <a:rect l="l" t="t" r="r" b="b"/>
              <a:pathLst>
                <a:path w="72795" h="27206" fill="none" extrusionOk="0">
                  <a:moveTo>
                    <a:pt x="72795" y="7644"/>
                  </a:moveTo>
                  <a:lnTo>
                    <a:pt x="72795" y="9835"/>
                  </a:lnTo>
                  <a:cubicBezTo>
                    <a:pt x="72795" y="10132"/>
                    <a:pt x="72604" y="10454"/>
                    <a:pt x="72200" y="10680"/>
                  </a:cubicBezTo>
                  <a:lnTo>
                    <a:pt x="44541" y="26753"/>
                  </a:lnTo>
                  <a:cubicBezTo>
                    <a:pt x="43744" y="27206"/>
                    <a:pt x="42446" y="27206"/>
                    <a:pt x="41648" y="26753"/>
                  </a:cubicBezTo>
                  <a:lnTo>
                    <a:pt x="607" y="3060"/>
                  </a:lnTo>
                  <a:cubicBezTo>
                    <a:pt x="214" y="2822"/>
                    <a:pt x="0" y="2524"/>
                    <a:pt x="0" y="2203"/>
                  </a:cubicBezTo>
                  <a:lnTo>
                    <a:pt x="0" y="0"/>
                  </a:lnTo>
                  <a:cubicBezTo>
                    <a:pt x="0" y="298"/>
                    <a:pt x="214" y="619"/>
                    <a:pt x="607" y="857"/>
                  </a:cubicBezTo>
                  <a:lnTo>
                    <a:pt x="41648" y="24551"/>
                  </a:lnTo>
                  <a:cubicBezTo>
                    <a:pt x="42446" y="25003"/>
                    <a:pt x="43744" y="25003"/>
                    <a:pt x="44541" y="24551"/>
                  </a:cubicBezTo>
                  <a:lnTo>
                    <a:pt x="72200" y="8477"/>
                  </a:lnTo>
                  <a:cubicBezTo>
                    <a:pt x="72581" y="8239"/>
                    <a:pt x="72795" y="7941"/>
                    <a:pt x="72795" y="76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3505200" y="32046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9" y="0"/>
                  </a:moveTo>
                  <a:cubicBezTo>
                    <a:pt x="1354" y="0"/>
                    <a:pt x="1250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1" y="2027"/>
                  </a:cubicBezTo>
                  <a:cubicBezTo>
                    <a:pt x="2274" y="2027"/>
                    <a:pt x="2375" y="2003"/>
                    <a:pt x="2453" y="1956"/>
                  </a:cubicBezTo>
                  <a:lnTo>
                    <a:pt x="3453" y="1384"/>
                  </a:lnTo>
                  <a:cubicBezTo>
                    <a:pt x="3620" y="1289"/>
                    <a:pt x="3620" y="1146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3505200" y="32041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34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3428400" y="32392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3"/>
                    <a:pt x="0" y="1286"/>
                    <a:pt x="155" y="1381"/>
                  </a:cubicBezTo>
                  <a:lnTo>
                    <a:pt x="1869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5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0" y="1286"/>
                    <a:pt x="4310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3428400" y="32386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0" y="1167"/>
                    <a:pt x="4310" y="1310"/>
                    <a:pt x="4144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3494175" y="3277550"/>
              <a:ext cx="107775" cy="60800"/>
            </a:xfrm>
            <a:custGeom>
              <a:avLst/>
              <a:gdLst/>
              <a:ahLst/>
              <a:cxnLst/>
              <a:rect l="l" t="t" r="r" b="b"/>
              <a:pathLst>
                <a:path w="4311" h="2432" extrusionOk="0">
                  <a:moveTo>
                    <a:pt x="2150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46"/>
                    <a:pt x="0" y="1289"/>
                    <a:pt x="167" y="1384"/>
                  </a:cubicBezTo>
                  <a:lnTo>
                    <a:pt x="1870" y="2361"/>
                  </a:lnTo>
                  <a:cubicBezTo>
                    <a:pt x="1953" y="2408"/>
                    <a:pt x="2057" y="2432"/>
                    <a:pt x="2161" y="2432"/>
                  </a:cubicBezTo>
                  <a:cubicBezTo>
                    <a:pt x="2266" y="2432"/>
                    <a:pt x="2370" y="2408"/>
                    <a:pt x="2453" y="2361"/>
                  </a:cubicBezTo>
                  <a:lnTo>
                    <a:pt x="4156" y="1384"/>
                  </a:lnTo>
                  <a:cubicBezTo>
                    <a:pt x="4311" y="1289"/>
                    <a:pt x="4311" y="1146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3494175" y="32770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5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3632875" y="3278425"/>
              <a:ext cx="90525" cy="50475"/>
            </a:xfrm>
            <a:custGeom>
              <a:avLst/>
              <a:gdLst/>
              <a:ahLst/>
              <a:cxnLst/>
              <a:rect l="l" t="t" r="r" b="b"/>
              <a:pathLst>
                <a:path w="3621" h="2019" extrusionOk="0">
                  <a:moveTo>
                    <a:pt x="1453" y="1"/>
                  </a:moveTo>
                  <a:cubicBezTo>
                    <a:pt x="1349" y="1"/>
                    <a:pt x="1245" y="22"/>
                    <a:pt x="1168" y="63"/>
                  </a:cubicBezTo>
                  <a:lnTo>
                    <a:pt x="167" y="647"/>
                  </a:lnTo>
                  <a:cubicBezTo>
                    <a:pt x="1" y="730"/>
                    <a:pt x="1" y="885"/>
                    <a:pt x="167" y="968"/>
                  </a:cubicBezTo>
                  <a:lnTo>
                    <a:pt x="1882" y="1956"/>
                  </a:lnTo>
                  <a:cubicBezTo>
                    <a:pt x="1959" y="1998"/>
                    <a:pt x="2064" y="2019"/>
                    <a:pt x="2168" y="2019"/>
                  </a:cubicBezTo>
                  <a:cubicBezTo>
                    <a:pt x="2272" y="2019"/>
                    <a:pt x="2376" y="1998"/>
                    <a:pt x="2453" y="1956"/>
                  </a:cubicBezTo>
                  <a:lnTo>
                    <a:pt x="3454" y="1373"/>
                  </a:lnTo>
                  <a:cubicBezTo>
                    <a:pt x="3620" y="1290"/>
                    <a:pt x="3620" y="1135"/>
                    <a:pt x="3454" y="1052"/>
                  </a:cubicBezTo>
                  <a:lnTo>
                    <a:pt x="1739" y="63"/>
                  </a:lnTo>
                  <a:cubicBezTo>
                    <a:pt x="1662" y="22"/>
                    <a:pt x="1558" y="1"/>
                    <a:pt x="1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3632875" y="3277925"/>
              <a:ext cx="90525" cy="51500"/>
            </a:xfrm>
            <a:custGeom>
              <a:avLst/>
              <a:gdLst/>
              <a:ahLst/>
              <a:cxnLst/>
              <a:rect l="l" t="t" r="r" b="b"/>
              <a:pathLst>
                <a:path w="3621" h="2060" fill="none" extrusionOk="0">
                  <a:moveTo>
                    <a:pt x="3454" y="1072"/>
                  </a:moveTo>
                  <a:cubicBezTo>
                    <a:pt x="3620" y="1155"/>
                    <a:pt x="3620" y="1310"/>
                    <a:pt x="3454" y="1393"/>
                  </a:cubicBezTo>
                  <a:lnTo>
                    <a:pt x="2453" y="1976"/>
                  </a:lnTo>
                  <a:cubicBezTo>
                    <a:pt x="2299" y="2060"/>
                    <a:pt x="2037" y="2060"/>
                    <a:pt x="1882" y="1976"/>
                  </a:cubicBezTo>
                  <a:lnTo>
                    <a:pt x="167" y="988"/>
                  </a:lnTo>
                  <a:cubicBezTo>
                    <a:pt x="1" y="905"/>
                    <a:pt x="1" y="750"/>
                    <a:pt x="167" y="667"/>
                  </a:cubicBezTo>
                  <a:lnTo>
                    <a:pt x="1168" y="83"/>
                  </a:lnTo>
                  <a:cubicBezTo>
                    <a:pt x="1322" y="0"/>
                    <a:pt x="1584" y="0"/>
                    <a:pt x="1739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3559350" y="3315125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1"/>
                  </a:cubicBezTo>
                  <a:lnTo>
                    <a:pt x="1870" y="2358"/>
                  </a:lnTo>
                  <a:cubicBezTo>
                    <a:pt x="1954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4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3559350" y="3314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5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3700150" y="3317425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59" y="1"/>
                  </a:moveTo>
                  <a:cubicBezTo>
                    <a:pt x="1355" y="1"/>
                    <a:pt x="1251" y="21"/>
                    <a:pt x="1167" y="63"/>
                  </a:cubicBezTo>
                  <a:lnTo>
                    <a:pt x="167" y="647"/>
                  </a:lnTo>
                  <a:cubicBezTo>
                    <a:pt x="1" y="742"/>
                    <a:pt x="1" y="885"/>
                    <a:pt x="167" y="980"/>
                  </a:cubicBezTo>
                  <a:lnTo>
                    <a:pt x="1882" y="1956"/>
                  </a:lnTo>
                  <a:cubicBezTo>
                    <a:pt x="1965" y="2004"/>
                    <a:pt x="2069" y="2028"/>
                    <a:pt x="2173" y="2028"/>
                  </a:cubicBezTo>
                  <a:cubicBezTo>
                    <a:pt x="2278" y="2028"/>
                    <a:pt x="2382" y="2004"/>
                    <a:pt x="2465" y="1956"/>
                  </a:cubicBezTo>
                  <a:lnTo>
                    <a:pt x="3453" y="1373"/>
                  </a:lnTo>
                  <a:cubicBezTo>
                    <a:pt x="3620" y="1289"/>
                    <a:pt x="3620" y="1135"/>
                    <a:pt x="3453" y="1051"/>
                  </a:cubicBezTo>
                  <a:lnTo>
                    <a:pt x="1751" y="63"/>
                  </a:lnTo>
                  <a:cubicBezTo>
                    <a:pt x="1667" y="21"/>
                    <a:pt x="1563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3700150" y="33169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56"/>
                    <a:pt x="3620" y="1310"/>
                    <a:pt x="3453" y="1394"/>
                  </a:cubicBezTo>
                  <a:lnTo>
                    <a:pt x="2465" y="1977"/>
                  </a:lnTo>
                  <a:cubicBezTo>
                    <a:pt x="2299" y="2072"/>
                    <a:pt x="2048" y="2072"/>
                    <a:pt x="1882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8"/>
                  </a:cubicBezTo>
                  <a:lnTo>
                    <a:pt x="1167" y="84"/>
                  </a:lnTo>
                  <a:cubicBezTo>
                    <a:pt x="1334" y="1"/>
                    <a:pt x="1584" y="1"/>
                    <a:pt x="175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3625450" y="3353150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0"/>
                  </a:moveTo>
                  <a:cubicBezTo>
                    <a:pt x="2045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2"/>
                    <a:pt x="2063" y="2423"/>
                    <a:pt x="2167" y="2423"/>
                  </a:cubicBezTo>
                  <a:cubicBezTo>
                    <a:pt x="2271" y="2423"/>
                    <a:pt x="2375" y="2402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3625450" y="3352625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3766525" y="3355300"/>
              <a:ext cx="90525" cy="50700"/>
            </a:xfrm>
            <a:custGeom>
              <a:avLst/>
              <a:gdLst/>
              <a:ahLst/>
              <a:cxnLst/>
              <a:rect l="l" t="t" r="r" b="b"/>
              <a:pathLst>
                <a:path w="3621" h="2028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4"/>
                  </a:lnTo>
                  <a:cubicBezTo>
                    <a:pt x="1" y="739"/>
                    <a:pt x="1" y="894"/>
                    <a:pt x="167" y="977"/>
                  </a:cubicBezTo>
                  <a:lnTo>
                    <a:pt x="1870" y="1965"/>
                  </a:lnTo>
                  <a:cubicBezTo>
                    <a:pt x="1953" y="2007"/>
                    <a:pt x="2058" y="2028"/>
                    <a:pt x="2162" y="2028"/>
                  </a:cubicBezTo>
                  <a:cubicBezTo>
                    <a:pt x="2266" y="2028"/>
                    <a:pt x="2370" y="2007"/>
                    <a:pt x="2453" y="1965"/>
                  </a:cubicBezTo>
                  <a:lnTo>
                    <a:pt x="3454" y="1382"/>
                  </a:lnTo>
                  <a:cubicBezTo>
                    <a:pt x="3620" y="1287"/>
                    <a:pt x="3620" y="1144"/>
                    <a:pt x="3454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3766525" y="335470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4" y="1072"/>
                  </a:moveTo>
                  <a:cubicBezTo>
                    <a:pt x="3620" y="1168"/>
                    <a:pt x="3620" y="1311"/>
                    <a:pt x="3454" y="1406"/>
                  </a:cubicBezTo>
                  <a:lnTo>
                    <a:pt x="2453" y="1989"/>
                  </a:lnTo>
                  <a:cubicBezTo>
                    <a:pt x="2287" y="2073"/>
                    <a:pt x="2037" y="2073"/>
                    <a:pt x="1870" y="1989"/>
                  </a:cubicBezTo>
                  <a:lnTo>
                    <a:pt x="167" y="1001"/>
                  </a:lnTo>
                  <a:cubicBezTo>
                    <a:pt x="1" y="918"/>
                    <a:pt x="1" y="763"/>
                    <a:pt x="167" y="668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3692700" y="3392225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1"/>
                  </a:cubicBezTo>
                  <a:lnTo>
                    <a:pt x="168" y="1048"/>
                  </a:lnTo>
                  <a:cubicBezTo>
                    <a:pt x="1" y="1143"/>
                    <a:pt x="1" y="1286"/>
                    <a:pt x="168" y="1381"/>
                  </a:cubicBezTo>
                  <a:lnTo>
                    <a:pt x="1882" y="2357"/>
                  </a:lnTo>
                  <a:cubicBezTo>
                    <a:pt x="1965" y="2405"/>
                    <a:pt x="2070" y="2429"/>
                    <a:pt x="2174" y="2429"/>
                  </a:cubicBezTo>
                  <a:cubicBezTo>
                    <a:pt x="2278" y="2429"/>
                    <a:pt x="2382" y="2405"/>
                    <a:pt x="2466" y="2357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2" y="71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3692700" y="33916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66" y="2381"/>
                  </a:lnTo>
                  <a:cubicBezTo>
                    <a:pt x="2299" y="2477"/>
                    <a:pt x="2049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3831725" y="3393325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1"/>
                  </a:moveTo>
                  <a:cubicBezTo>
                    <a:pt x="1343" y="1"/>
                    <a:pt x="1238" y="22"/>
                    <a:pt x="1155" y="63"/>
                  </a:cubicBezTo>
                  <a:lnTo>
                    <a:pt x="155" y="647"/>
                  </a:lnTo>
                  <a:cubicBezTo>
                    <a:pt x="0" y="742"/>
                    <a:pt x="0" y="885"/>
                    <a:pt x="155" y="980"/>
                  </a:cubicBezTo>
                  <a:lnTo>
                    <a:pt x="1869" y="1956"/>
                  </a:lnTo>
                  <a:cubicBezTo>
                    <a:pt x="1953" y="2004"/>
                    <a:pt x="2057" y="2028"/>
                    <a:pt x="2161" y="2028"/>
                  </a:cubicBezTo>
                  <a:cubicBezTo>
                    <a:pt x="2265" y="2028"/>
                    <a:pt x="2370" y="2004"/>
                    <a:pt x="2453" y="1956"/>
                  </a:cubicBezTo>
                  <a:lnTo>
                    <a:pt x="3453" y="1373"/>
                  </a:lnTo>
                  <a:cubicBezTo>
                    <a:pt x="3608" y="1290"/>
                    <a:pt x="3608" y="1135"/>
                    <a:pt x="3453" y="1051"/>
                  </a:cubicBezTo>
                  <a:lnTo>
                    <a:pt x="1738" y="63"/>
                  </a:lnTo>
                  <a:cubicBezTo>
                    <a:pt x="1655" y="22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3831725" y="33928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56"/>
                    <a:pt x="3608" y="1311"/>
                    <a:pt x="3453" y="1394"/>
                  </a:cubicBezTo>
                  <a:lnTo>
                    <a:pt x="2453" y="1977"/>
                  </a:lnTo>
                  <a:cubicBezTo>
                    <a:pt x="2286" y="2073"/>
                    <a:pt x="2036" y="2073"/>
                    <a:pt x="1869" y="1977"/>
                  </a:cubicBezTo>
                  <a:lnTo>
                    <a:pt x="155" y="1001"/>
                  </a:lnTo>
                  <a:cubicBezTo>
                    <a:pt x="0" y="906"/>
                    <a:pt x="0" y="763"/>
                    <a:pt x="155" y="668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8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3758800" y="3430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0" y="1135"/>
                    <a:pt x="0" y="1290"/>
                    <a:pt x="155" y="1373"/>
                  </a:cubicBezTo>
                  <a:lnTo>
                    <a:pt x="1869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69" y="2403"/>
                    <a:pt x="2453" y="2361"/>
                  </a:cubicBezTo>
                  <a:lnTo>
                    <a:pt x="4144" y="1373"/>
                  </a:lnTo>
                  <a:cubicBezTo>
                    <a:pt x="4310" y="1290"/>
                    <a:pt x="4310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3758800" y="343002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0" y="1155"/>
                    <a:pt x="4310" y="1310"/>
                    <a:pt x="4144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69" y="2381"/>
                  </a:cubicBezTo>
                  <a:lnTo>
                    <a:pt x="155" y="1393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3824275" y="3468125"/>
              <a:ext cx="107775" cy="60725"/>
            </a:xfrm>
            <a:custGeom>
              <a:avLst/>
              <a:gdLst/>
              <a:ahLst/>
              <a:cxnLst/>
              <a:rect l="l" t="t" r="r" b="b"/>
              <a:pathLst>
                <a:path w="4311" h="2429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7" y="2429"/>
                    <a:pt x="2161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3824275" y="34675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3954050" y="34636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47" y="1"/>
                  </a:moveTo>
                  <a:cubicBezTo>
                    <a:pt x="1343" y="1"/>
                    <a:pt x="1239" y="24"/>
                    <a:pt x="1156" y="72"/>
                  </a:cubicBezTo>
                  <a:lnTo>
                    <a:pt x="167" y="643"/>
                  </a:lnTo>
                  <a:cubicBezTo>
                    <a:pt x="1" y="739"/>
                    <a:pt x="1" y="882"/>
                    <a:pt x="167" y="977"/>
                  </a:cubicBezTo>
                  <a:lnTo>
                    <a:pt x="1870" y="1953"/>
                  </a:lnTo>
                  <a:cubicBezTo>
                    <a:pt x="1953" y="2001"/>
                    <a:pt x="2057" y="2025"/>
                    <a:pt x="2162" y="2025"/>
                  </a:cubicBezTo>
                  <a:cubicBezTo>
                    <a:pt x="2266" y="2025"/>
                    <a:pt x="2370" y="2001"/>
                    <a:pt x="2453" y="1953"/>
                  </a:cubicBezTo>
                  <a:lnTo>
                    <a:pt x="3453" y="1382"/>
                  </a:lnTo>
                  <a:cubicBezTo>
                    <a:pt x="3620" y="1286"/>
                    <a:pt x="3620" y="1144"/>
                    <a:pt x="3453" y="1048"/>
                  </a:cubicBezTo>
                  <a:lnTo>
                    <a:pt x="1739" y="72"/>
                  </a:lnTo>
                  <a:cubicBezTo>
                    <a:pt x="1656" y="24"/>
                    <a:pt x="1551" y="1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3954050" y="34630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53" y="1072"/>
                  </a:moveTo>
                  <a:cubicBezTo>
                    <a:pt x="3620" y="1168"/>
                    <a:pt x="3620" y="1310"/>
                    <a:pt x="3453" y="1406"/>
                  </a:cubicBezTo>
                  <a:lnTo>
                    <a:pt x="2453" y="1977"/>
                  </a:lnTo>
                  <a:cubicBezTo>
                    <a:pt x="2287" y="2072"/>
                    <a:pt x="2037" y="2072"/>
                    <a:pt x="1870" y="1977"/>
                  </a:cubicBezTo>
                  <a:lnTo>
                    <a:pt x="167" y="1001"/>
                  </a:lnTo>
                  <a:cubicBezTo>
                    <a:pt x="1" y="906"/>
                    <a:pt x="1" y="763"/>
                    <a:pt x="167" y="667"/>
                  </a:cubicBezTo>
                  <a:lnTo>
                    <a:pt x="1156" y="96"/>
                  </a:lnTo>
                  <a:cubicBezTo>
                    <a:pt x="1322" y="1"/>
                    <a:pt x="1572" y="1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3890050" y="3505925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0"/>
                  </a:moveTo>
                  <a:cubicBezTo>
                    <a:pt x="2046" y="0"/>
                    <a:pt x="1942" y="24"/>
                    <a:pt x="1858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70" y="2370"/>
                  </a:lnTo>
                  <a:cubicBezTo>
                    <a:pt x="1953" y="2411"/>
                    <a:pt x="2058" y="2432"/>
                    <a:pt x="2162" y="2432"/>
                  </a:cubicBezTo>
                  <a:cubicBezTo>
                    <a:pt x="2266" y="2432"/>
                    <a:pt x="2370" y="2411"/>
                    <a:pt x="2453" y="2370"/>
                  </a:cubicBezTo>
                  <a:lnTo>
                    <a:pt x="4156" y="1381"/>
                  </a:lnTo>
                  <a:cubicBezTo>
                    <a:pt x="4311" y="1298"/>
                    <a:pt x="4311" y="1143"/>
                    <a:pt x="4156" y="1060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3890050" y="350532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6" y="1084"/>
                  </a:moveTo>
                  <a:cubicBezTo>
                    <a:pt x="4311" y="1167"/>
                    <a:pt x="4311" y="1322"/>
                    <a:pt x="4156" y="1405"/>
                  </a:cubicBezTo>
                  <a:lnTo>
                    <a:pt x="2453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4021325" y="35026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47" y="0"/>
                  </a:moveTo>
                  <a:cubicBezTo>
                    <a:pt x="1343" y="0"/>
                    <a:pt x="1239" y="24"/>
                    <a:pt x="1155" y="72"/>
                  </a:cubicBezTo>
                  <a:lnTo>
                    <a:pt x="167" y="655"/>
                  </a:lnTo>
                  <a:cubicBezTo>
                    <a:pt x="0" y="738"/>
                    <a:pt x="0" y="893"/>
                    <a:pt x="167" y="977"/>
                  </a:cubicBezTo>
                  <a:lnTo>
                    <a:pt x="1870" y="1965"/>
                  </a:lnTo>
                  <a:cubicBezTo>
                    <a:pt x="1953" y="2006"/>
                    <a:pt x="2060" y="2027"/>
                    <a:pt x="2166" y="2027"/>
                  </a:cubicBezTo>
                  <a:cubicBezTo>
                    <a:pt x="2272" y="2027"/>
                    <a:pt x="2376" y="2006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39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4021325" y="35020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36" y="2072"/>
                    <a:pt x="1870" y="1989"/>
                  </a:cubicBezTo>
                  <a:lnTo>
                    <a:pt x="167" y="1001"/>
                  </a:lnTo>
                  <a:cubicBezTo>
                    <a:pt x="0" y="917"/>
                    <a:pt x="0" y="762"/>
                    <a:pt x="167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9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3958225" y="35455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5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3958225" y="35449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4087400" y="3541050"/>
              <a:ext cx="90525" cy="50625"/>
            </a:xfrm>
            <a:custGeom>
              <a:avLst/>
              <a:gdLst/>
              <a:ahLst/>
              <a:cxnLst/>
              <a:rect l="l" t="t" r="r" b="b"/>
              <a:pathLst>
                <a:path w="3621" h="2025" extrusionOk="0">
                  <a:moveTo>
                    <a:pt x="1459" y="0"/>
                  </a:moveTo>
                  <a:cubicBezTo>
                    <a:pt x="1355" y="0"/>
                    <a:pt x="1251" y="24"/>
                    <a:pt x="1167" y="72"/>
                  </a:cubicBezTo>
                  <a:lnTo>
                    <a:pt x="167" y="643"/>
                  </a:lnTo>
                  <a:cubicBezTo>
                    <a:pt x="1" y="738"/>
                    <a:pt x="1" y="881"/>
                    <a:pt x="167" y="976"/>
                  </a:cubicBezTo>
                  <a:lnTo>
                    <a:pt x="1882" y="1953"/>
                  </a:lnTo>
                  <a:cubicBezTo>
                    <a:pt x="1965" y="2000"/>
                    <a:pt x="2069" y="2024"/>
                    <a:pt x="2174" y="2024"/>
                  </a:cubicBezTo>
                  <a:cubicBezTo>
                    <a:pt x="2278" y="2024"/>
                    <a:pt x="2382" y="2000"/>
                    <a:pt x="2465" y="1953"/>
                  </a:cubicBezTo>
                  <a:lnTo>
                    <a:pt x="3465" y="1381"/>
                  </a:lnTo>
                  <a:cubicBezTo>
                    <a:pt x="3620" y="1286"/>
                    <a:pt x="3620" y="1143"/>
                    <a:pt x="3465" y="1048"/>
                  </a:cubicBezTo>
                  <a:lnTo>
                    <a:pt x="1751" y="72"/>
                  </a:lnTo>
                  <a:cubicBezTo>
                    <a:pt x="1668" y="24"/>
                    <a:pt x="1563" y="0"/>
                    <a:pt x="1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4087400" y="3540450"/>
              <a:ext cx="90525" cy="51825"/>
            </a:xfrm>
            <a:custGeom>
              <a:avLst/>
              <a:gdLst/>
              <a:ahLst/>
              <a:cxnLst/>
              <a:rect l="l" t="t" r="r" b="b"/>
              <a:pathLst>
                <a:path w="3621" h="2073" fill="none" extrusionOk="0">
                  <a:moveTo>
                    <a:pt x="3465" y="1072"/>
                  </a:moveTo>
                  <a:cubicBezTo>
                    <a:pt x="3620" y="1167"/>
                    <a:pt x="3620" y="1310"/>
                    <a:pt x="3465" y="1405"/>
                  </a:cubicBezTo>
                  <a:lnTo>
                    <a:pt x="2465" y="1977"/>
                  </a:lnTo>
                  <a:cubicBezTo>
                    <a:pt x="2299" y="2072"/>
                    <a:pt x="2049" y="2072"/>
                    <a:pt x="1882" y="1977"/>
                  </a:cubicBezTo>
                  <a:lnTo>
                    <a:pt x="167" y="1000"/>
                  </a:lnTo>
                  <a:cubicBezTo>
                    <a:pt x="1" y="905"/>
                    <a:pt x="1" y="762"/>
                    <a:pt x="167" y="667"/>
                  </a:cubicBezTo>
                  <a:lnTo>
                    <a:pt x="1167" y="96"/>
                  </a:lnTo>
                  <a:cubicBezTo>
                    <a:pt x="1334" y="0"/>
                    <a:pt x="1584" y="0"/>
                    <a:pt x="175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4024000" y="35835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1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1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4024000" y="35830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56" y="1072"/>
                  </a:moveTo>
                  <a:cubicBezTo>
                    <a:pt x="4311" y="1156"/>
                    <a:pt x="4311" y="1311"/>
                    <a:pt x="4156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2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4152600" y="3578550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4"/>
                    <a:pt x="1167" y="72"/>
                  </a:cubicBezTo>
                  <a:lnTo>
                    <a:pt x="167" y="643"/>
                  </a:lnTo>
                  <a:cubicBezTo>
                    <a:pt x="0" y="739"/>
                    <a:pt x="0" y="893"/>
                    <a:pt x="167" y="977"/>
                  </a:cubicBezTo>
                  <a:lnTo>
                    <a:pt x="1881" y="1965"/>
                  </a:lnTo>
                  <a:cubicBezTo>
                    <a:pt x="1965" y="2007"/>
                    <a:pt x="2069" y="2027"/>
                    <a:pt x="2172" y="2027"/>
                  </a:cubicBezTo>
                  <a:cubicBezTo>
                    <a:pt x="2274" y="2027"/>
                    <a:pt x="2375" y="2007"/>
                    <a:pt x="2453" y="1965"/>
                  </a:cubicBezTo>
                  <a:lnTo>
                    <a:pt x="3453" y="1381"/>
                  </a:lnTo>
                  <a:cubicBezTo>
                    <a:pt x="3620" y="1286"/>
                    <a:pt x="3620" y="1143"/>
                    <a:pt x="3453" y="1048"/>
                  </a:cubicBezTo>
                  <a:lnTo>
                    <a:pt x="1750" y="72"/>
                  </a:lnTo>
                  <a:cubicBezTo>
                    <a:pt x="1667" y="24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4"/>
            <p:cNvSpPr/>
            <p:nvPr/>
          </p:nvSpPr>
          <p:spPr>
            <a:xfrm>
              <a:off x="4152600" y="3577950"/>
              <a:ext cx="90500" cy="51825"/>
            </a:xfrm>
            <a:custGeom>
              <a:avLst/>
              <a:gdLst/>
              <a:ahLst/>
              <a:cxnLst/>
              <a:rect l="l" t="t" r="r" b="b"/>
              <a:pathLst>
                <a:path w="3620" h="2073" fill="none" extrusionOk="0">
                  <a:moveTo>
                    <a:pt x="3453" y="1072"/>
                  </a:moveTo>
                  <a:cubicBezTo>
                    <a:pt x="3620" y="1167"/>
                    <a:pt x="3620" y="1310"/>
                    <a:pt x="3453" y="1405"/>
                  </a:cubicBezTo>
                  <a:lnTo>
                    <a:pt x="2453" y="1989"/>
                  </a:lnTo>
                  <a:cubicBezTo>
                    <a:pt x="2298" y="2072"/>
                    <a:pt x="2048" y="2072"/>
                    <a:pt x="1881" y="1989"/>
                  </a:cubicBezTo>
                  <a:lnTo>
                    <a:pt x="167" y="1001"/>
                  </a:lnTo>
                  <a:cubicBezTo>
                    <a:pt x="0" y="917"/>
                    <a:pt x="0" y="763"/>
                    <a:pt x="167" y="667"/>
                  </a:cubicBezTo>
                  <a:lnTo>
                    <a:pt x="1167" y="96"/>
                  </a:lnTo>
                  <a:cubicBezTo>
                    <a:pt x="1322" y="1"/>
                    <a:pt x="1584" y="1"/>
                    <a:pt x="1750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4089475" y="3621025"/>
              <a:ext cx="107800" cy="60600"/>
            </a:xfrm>
            <a:custGeom>
              <a:avLst/>
              <a:gdLst/>
              <a:ahLst/>
              <a:cxnLst/>
              <a:rect l="l" t="t" r="r" b="b"/>
              <a:pathLst>
                <a:path w="4312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56" y="1373"/>
                  </a:lnTo>
                  <a:cubicBezTo>
                    <a:pt x="4311" y="1290"/>
                    <a:pt x="4311" y="1135"/>
                    <a:pt x="4156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4089475" y="3620525"/>
              <a:ext cx="107800" cy="61625"/>
            </a:xfrm>
            <a:custGeom>
              <a:avLst/>
              <a:gdLst/>
              <a:ahLst/>
              <a:cxnLst/>
              <a:rect l="l" t="t" r="r" b="b"/>
              <a:pathLst>
                <a:path w="4312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4155275" y="3659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60" y="2424"/>
                    <a:pt x="2166" y="2424"/>
                  </a:cubicBezTo>
                  <a:cubicBezTo>
                    <a:pt x="2271" y="2424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4155275" y="36589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53" y="2381"/>
                  </a:lnTo>
                  <a:cubicBezTo>
                    <a:pt x="2298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4295175" y="3660925"/>
              <a:ext cx="90500" cy="50475"/>
            </a:xfrm>
            <a:custGeom>
              <a:avLst/>
              <a:gdLst/>
              <a:ahLst/>
              <a:cxnLst/>
              <a:rect l="l" t="t" r="r" b="b"/>
              <a:pathLst>
                <a:path w="3620" h="2019" extrusionOk="0">
                  <a:moveTo>
                    <a:pt x="1447" y="0"/>
                  </a:moveTo>
                  <a:cubicBezTo>
                    <a:pt x="1343" y="0"/>
                    <a:pt x="1238" y="21"/>
                    <a:pt x="1155" y="63"/>
                  </a:cubicBezTo>
                  <a:lnTo>
                    <a:pt x="167" y="646"/>
                  </a:lnTo>
                  <a:cubicBezTo>
                    <a:pt x="0" y="730"/>
                    <a:pt x="0" y="884"/>
                    <a:pt x="167" y="968"/>
                  </a:cubicBezTo>
                  <a:lnTo>
                    <a:pt x="1869" y="1956"/>
                  </a:lnTo>
                  <a:cubicBezTo>
                    <a:pt x="1953" y="1998"/>
                    <a:pt x="2060" y="2018"/>
                    <a:pt x="2166" y="2018"/>
                  </a:cubicBezTo>
                  <a:cubicBezTo>
                    <a:pt x="2271" y="2018"/>
                    <a:pt x="2375" y="1998"/>
                    <a:pt x="2453" y="1956"/>
                  </a:cubicBezTo>
                  <a:lnTo>
                    <a:pt x="3453" y="1373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39" y="63"/>
                  </a:lnTo>
                  <a:cubicBezTo>
                    <a:pt x="1655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4295175" y="3660400"/>
              <a:ext cx="90500" cy="51525"/>
            </a:xfrm>
            <a:custGeom>
              <a:avLst/>
              <a:gdLst/>
              <a:ahLst/>
              <a:cxnLst/>
              <a:rect l="l" t="t" r="r" b="b"/>
              <a:pathLst>
                <a:path w="3620" h="2061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4"/>
                  </a:cubicBezTo>
                  <a:lnTo>
                    <a:pt x="2453" y="1977"/>
                  </a:lnTo>
                  <a:cubicBezTo>
                    <a:pt x="2298" y="2060"/>
                    <a:pt x="2036" y="2060"/>
                    <a:pt x="1869" y="1977"/>
                  </a:cubicBezTo>
                  <a:lnTo>
                    <a:pt x="167" y="989"/>
                  </a:lnTo>
                  <a:cubicBezTo>
                    <a:pt x="0" y="905"/>
                    <a:pt x="0" y="751"/>
                    <a:pt x="167" y="667"/>
                  </a:cubicBezTo>
                  <a:lnTo>
                    <a:pt x="1155" y="84"/>
                  </a:lnTo>
                  <a:cubicBezTo>
                    <a:pt x="1322" y="1"/>
                    <a:pt x="1572" y="1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4222550" y="36984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4222550" y="36979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4362450" y="3699925"/>
              <a:ext cx="90500" cy="50700"/>
            </a:xfrm>
            <a:custGeom>
              <a:avLst/>
              <a:gdLst/>
              <a:ahLst/>
              <a:cxnLst/>
              <a:rect l="l" t="t" r="r" b="b"/>
              <a:pathLst>
                <a:path w="3620" h="2028" extrusionOk="0">
                  <a:moveTo>
                    <a:pt x="1454" y="0"/>
                  </a:moveTo>
                  <a:cubicBezTo>
                    <a:pt x="1348" y="0"/>
                    <a:pt x="1244" y="21"/>
                    <a:pt x="1167" y="63"/>
                  </a:cubicBezTo>
                  <a:lnTo>
                    <a:pt x="167" y="646"/>
                  </a:lnTo>
                  <a:cubicBezTo>
                    <a:pt x="0" y="741"/>
                    <a:pt x="0" y="884"/>
                    <a:pt x="167" y="979"/>
                  </a:cubicBezTo>
                  <a:lnTo>
                    <a:pt x="1881" y="1956"/>
                  </a:lnTo>
                  <a:cubicBezTo>
                    <a:pt x="1965" y="2003"/>
                    <a:pt x="2069" y="2027"/>
                    <a:pt x="2173" y="2027"/>
                  </a:cubicBezTo>
                  <a:cubicBezTo>
                    <a:pt x="2277" y="2027"/>
                    <a:pt x="2381" y="2003"/>
                    <a:pt x="2465" y="1956"/>
                  </a:cubicBezTo>
                  <a:lnTo>
                    <a:pt x="3453" y="1372"/>
                  </a:lnTo>
                  <a:cubicBezTo>
                    <a:pt x="3620" y="1289"/>
                    <a:pt x="3620" y="1134"/>
                    <a:pt x="3453" y="1051"/>
                  </a:cubicBezTo>
                  <a:lnTo>
                    <a:pt x="1750" y="63"/>
                  </a:lnTo>
                  <a:cubicBezTo>
                    <a:pt x="1667" y="21"/>
                    <a:pt x="156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4362450" y="3699400"/>
              <a:ext cx="90500" cy="51800"/>
            </a:xfrm>
            <a:custGeom>
              <a:avLst/>
              <a:gdLst/>
              <a:ahLst/>
              <a:cxnLst/>
              <a:rect l="l" t="t" r="r" b="b"/>
              <a:pathLst>
                <a:path w="3620" h="2072" fill="none" extrusionOk="0">
                  <a:moveTo>
                    <a:pt x="3453" y="1072"/>
                  </a:moveTo>
                  <a:cubicBezTo>
                    <a:pt x="3620" y="1155"/>
                    <a:pt x="3620" y="1310"/>
                    <a:pt x="3453" y="1393"/>
                  </a:cubicBezTo>
                  <a:lnTo>
                    <a:pt x="2465" y="1977"/>
                  </a:lnTo>
                  <a:cubicBezTo>
                    <a:pt x="2298" y="2072"/>
                    <a:pt x="2048" y="2072"/>
                    <a:pt x="1881" y="1977"/>
                  </a:cubicBezTo>
                  <a:lnTo>
                    <a:pt x="167" y="1000"/>
                  </a:lnTo>
                  <a:cubicBezTo>
                    <a:pt x="0" y="905"/>
                    <a:pt x="0" y="762"/>
                    <a:pt x="167" y="667"/>
                  </a:cubicBezTo>
                  <a:lnTo>
                    <a:pt x="1167" y="84"/>
                  </a:lnTo>
                  <a:cubicBezTo>
                    <a:pt x="1322" y="0"/>
                    <a:pt x="1584" y="0"/>
                    <a:pt x="1750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4288925" y="37363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4288925" y="37357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69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4428825" y="3737800"/>
              <a:ext cx="90200" cy="50700"/>
            </a:xfrm>
            <a:custGeom>
              <a:avLst/>
              <a:gdLst/>
              <a:ahLst/>
              <a:cxnLst/>
              <a:rect l="l" t="t" r="r" b="b"/>
              <a:pathLst>
                <a:path w="3608" h="2028" extrusionOk="0">
                  <a:moveTo>
                    <a:pt x="1447" y="0"/>
                  </a:moveTo>
                  <a:cubicBezTo>
                    <a:pt x="1343" y="0"/>
                    <a:pt x="1238" y="24"/>
                    <a:pt x="1155" y="72"/>
                  </a:cubicBezTo>
                  <a:lnTo>
                    <a:pt x="155" y="655"/>
                  </a:lnTo>
                  <a:cubicBezTo>
                    <a:pt x="0" y="738"/>
                    <a:pt x="0" y="893"/>
                    <a:pt x="155" y="976"/>
                  </a:cubicBezTo>
                  <a:lnTo>
                    <a:pt x="1869" y="1965"/>
                  </a:lnTo>
                  <a:cubicBezTo>
                    <a:pt x="1953" y="2006"/>
                    <a:pt x="2057" y="2027"/>
                    <a:pt x="2161" y="2027"/>
                  </a:cubicBezTo>
                  <a:cubicBezTo>
                    <a:pt x="2265" y="2027"/>
                    <a:pt x="2369" y="2006"/>
                    <a:pt x="2453" y="1965"/>
                  </a:cubicBezTo>
                  <a:lnTo>
                    <a:pt x="3453" y="1381"/>
                  </a:lnTo>
                  <a:cubicBezTo>
                    <a:pt x="3608" y="1286"/>
                    <a:pt x="3608" y="1143"/>
                    <a:pt x="3453" y="1048"/>
                  </a:cubicBezTo>
                  <a:lnTo>
                    <a:pt x="1738" y="72"/>
                  </a:lnTo>
                  <a:cubicBezTo>
                    <a:pt x="1655" y="24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4428825" y="3737200"/>
              <a:ext cx="90200" cy="51825"/>
            </a:xfrm>
            <a:custGeom>
              <a:avLst/>
              <a:gdLst/>
              <a:ahLst/>
              <a:cxnLst/>
              <a:rect l="l" t="t" r="r" b="b"/>
              <a:pathLst>
                <a:path w="3608" h="2073" fill="none" extrusionOk="0">
                  <a:moveTo>
                    <a:pt x="3453" y="1072"/>
                  </a:moveTo>
                  <a:cubicBezTo>
                    <a:pt x="3608" y="1167"/>
                    <a:pt x="3608" y="1310"/>
                    <a:pt x="3453" y="1405"/>
                  </a:cubicBezTo>
                  <a:lnTo>
                    <a:pt x="2453" y="1989"/>
                  </a:lnTo>
                  <a:cubicBezTo>
                    <a:pt x="2286" y="2072"/>
                    <a:pt x="2036" y="2072"/>
                    <a:pt x="1869" y="1989"/>
                  </a:cubicBezTo>
                  <a:lnTo>
                    <a:pt x="155" y="1000"/>
                  </a:lnTo>
                  <a:cubicBezTo>
                    <a:pt x="0" y="917"/>
                    <a:pt x="0" y="762"/>
                    <a:pt x="155" y="679"/>
                  </a:cubicBezTo>
                  <a:lnTo>
                    <a:pt x="1155" y="96"/>
                  </a:lnTo>
                  <a:cubicBezTo>
                    <a:pt x="1322" y="0"/>
                    <a:pt x="1572" y="0"/>
                    <a:pt x="1738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4353800" y="37738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1"/>
                  </a:moveTo>
                  <a:cubicBezTo>
                    <a:pt x="2052" y="1"/>
                    <a:pt x="1947" y="25"/>
                    <a:pt x="1870" y="72"/>
                  </a:cubicBezTo>
                  <a:lnTo>
                    <a:pt x="167" y="1060"/>
                  </a:lnTo>
                  <a:cubicBezTo>
                    <a:pt x="1" y="1144"/>
                    <a:pt x="1" y="1299"/>
                    <a:pt x="167" y="1382"/>
                  </a:cubicBezTo>
                  <a:lnTo>
                    <a:pt x="1882" y="2370"/>
                  </a:lnTo>
                  <a:cubicBezTo>
                    <a:pt x="1965" y="2412"/>
                    <a:pt x="2069" y="2433"/>
                    <a:pt x="2174" y="2433"/>
                  </a:cubicBezTo>
                  <a:cubicBezTo>
                    <a:pt x="2278" y="2433"/>
                    <a:pt x="2382" y="2412"/>
                    <a:pt x="2465" y="2370"/>
                  </a:cubicBezTo>
                  <a:lnTo>
                    <a:pt x="4156" y="1382"/>
                  </a:lnTo>
                  <a:cubicBezTo>
                    <a:pt x="4323" y="1299"/>
                    <a:pt x="4323" y="1144"/>
                    <a:pt x="4156" y="1060"/>
                  </a:cubicBezTo>
                  <a:lnTo>
                    <a:pt x="2442" y="72"/>
                  </a:lnTo>
                  <a:cubicBezTo>
                    <a:pt x="2364" y="25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4353800" y="377322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3"/>
                  </a:moveTo>
                  <a:cubicBezTo>
                    <a:pt x="4323" y="1167"/>
                    <a:pt x="4323" y="1322"/>
                    <a:pt x="4156" y="1405"/>
                  </a:cubicBezTo>
                  <a:lnTo>
                    <a:pt x="2465" y="2393"/>
                  </a:lnTo>
                  <a:cubicBezTo>
                    <a:pt x="2299" y="2477"/>
                    <a:pt x="2049" y="2477"/>
                    <a:pt x="1882" y="2393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3"/>
                  </a:cubicBezTo>
                  <a:lnTo>
                    <a:pt x="1870" y="95"/>
                  </a:lnTo>
                  <a:cubicBezTo>
                    <a:pt x="2025" y="0"/>
                    <a:pt x="2287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4494000" y="3775525"/>
              <a:ext cx="90225" cy="50475"/>
            </a:xfrm>
            <a:custGeom>
              <a:avLst/>
              <a:gdLst/>
              <a:ahLst/>
              <a:cxnLst/>
              <a:rect l="l" t="t" r="r" b="b"/>
              <a:pathLst>
                <a:path w="3609" h="2019" extrusionOk="0">
                  <a:moveTo>
                    <a:pt x="1447" y="0"/>
                  </a:moveTo>
                  <a:cubicBezTo>
                    <a:pt x="1343" y="0"/>
                    <a:pt x="1239" y="21"/>
                    <a:pt x="1155" y="63"/>
                  </a:cubicBezTo>
                  <a:lnTo>
                    <a:pt x="155" y="646"/>
                  </a:lnTo>
                  <a:cubicBezTo>
                    <a:pt x="1" y="730"/>
                    <a:pt x="1" y="884"/>
                    <a:pt x="155" y="968"/>
                  </a:cubicBezTo>
                  <a:lnTo>
                    <a:pt x="1870" y="1956"/>
                  </a:lnTo>
                  <a:cubicBezTo>
                    <a:pt x="1953" y="1998"/>
                    <a:pt x="2057" y="2018"/>
                    <a:pt x="2162" y="2018"/>
                  </a:cubicBezTo>
                  <a:cubicBezTo>
                    <a:pt x="2266" y="2018"/>
                    <a:pt x="2370" y="1998"/>
                    <a:pt x="2453" y="1956"/>
                  </a:cubicBezTo>
                  <a:lnTo>
                    <a:pt x="3453" y="1372"/>
                  </a:lnTo>
                  <a:cubicBezTo>
                    <a:pt x="3608" y="1289"/>
                    <a:pt x="3608" y="1134"/>
                    <a:pt x="3453" y="1051"/>
                  </a:cubicBezTo>
                  <a:lnTo>
                    <a:pt x="1739" y="63"/>
                  </a:lnTo>
                  <a:cubicBezTo>
                    <a:pt x="1656" y="21"/>
                    <a:pt x="1551" y="0"/>
                    <a:pt x="1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4494000" y="3775000"/>
              <a:ext cx="90225" cy="51525"/>
            </a:xfrm>
            <a:custGeom>
              <a:avLst/>
              <a:gdLst/>
              <a:ahLst/>
              <a:cxnLst/>
              <a:rect l="l" t="t" r="r" b="b"/>
              <a:pathLst>
                <a:path w="3609" h="2061" fill="none" extrusionOk="0">
                  <a:moveTo>
                    <a:pt x="3453" y="1072"/>
                  </a:moveTo>
                  <a:cubicBezTo>
                    <a:pt x="3608" y="1155"/>
                    <a:pt x="3608" y="1310"/>
                    <a:pt x="3453" y="1393"/>
                  </a:cubicBezTo>
                  <a:lnTo>
                    <a:pt x="2453" y="1977"/>
                  </a:lnTo>
                  <a:cubicBezTo>
                    <a:pt x="2287" y="2060"/>
                    <a:pt x="2037" y="2060"/>
                    <a:pt x="1870" y="1977"/>
                  </a:cubicBezTo>
                  <a:lnTo>
                    <a:pt x="155" y="989"/>
                  </a:lnTo>
                  <a:cubicBezTo>
                    <a:pt x="1" y="905"/>
                    <a:pt x="1" y="751"/>
                    <a:pt x="155" y="667"/>
                  </a:cubicBezTo>
                  <a:lnTo>
                    <a:pt x="1155" y="84"/>
                  </a:lnTo>
                  <a:cubicBezTo>
                    <a:pt x="1322" y="0"/>
                    <a:pt x="1572" y="0"/>
                    <a:pt x="1739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4419875" y="38122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4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4" y="2358"/>
                  </a:cubicBezTo>
                  <a:lnTo>
                    <a:pt x="4156" y="1382"/>
                  </a:lnTo>
                  <a:cubicBezTo>
                    <a:pt x="4311" y="1287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4419875" y="381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1"/>
                    <a:pt x="4156" y="1406"/>
                  </a:cubicBezTo>
                  <a:lnTo>
                    <a:pt x="2454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3357250" y="3280600"/>
              <a:ext cx="144975" cy="82250"/>
            </a:xfrm>
            <a:custGeom>
              <a:avLst/>
              <a:gdLst/>
              <a:ahLst/>
              <a:cxnLst/>
              <a:rect l="l" t="t" r="r" b="b"/>
              <a:pathLst>
                <a:path w="5799" h="329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3358" y="3227"/>
                  </a:lnTo>
                  <a:cubicBezTo>
                    <a:pt x="3442" y="3268"/>
                    <a:pt x="3546" y="3289"/>
                    <a:pt x="3650" y="3289"/>
                  </a:cubicBezTo>
                  <a:cubicBezTo>
                    <a:pt x="3754" y="3289"/>
                    <a:pt x="3858" y="3268"/>
                    <a:pt x="3942" y="3227"/>
                  </a:cubicBezTo>
                  <a:lnTo>
                    <a:pt x="5644" y="2239"/>
                  </a:lnTo>
                  <a:cubicBezTo>
                    <a:pt x="5799" y="2155"/>
                    <a:pt x="5799" y="2000"/>
                    <a:pt x="5644" y="1917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3357250" y="3280000"/>
              <a:ext cx="144975" cy="83375"/>
            </a:xfrm>
            <a:custGeom>
              <a:avLst/>
              <a:gdLst/>
              <a:ahLst/>
              <a:cxnLst/>
              <a:rect l="l" t="t" r="r" b="b"/>
              <a:pathLst>
                <a:path w="5799" h="3335" fill="none" extrusionOk="0">
                  <a:moveTo>
                    <a:pt x="5644" y="1941"/>
                  </a:moveTo>
                  <a:cubicBezTo>
                    <a:pt x="5799" y="2024"/>
                    <a:pt x="5799" y="2179"/>
                    <a:pt x="5644" y="2263"/>
                  </a:cubicBezTo>
                  <a:lnTo>
                    <a:pt x="3942" y="3251"/>
                  </a:lnTo>
                  <a:cubicBezTo>
                    <a:pt x="3775" y="3334"/>
                    <a:pt x="3525" y="3334"/>
                    <a:pt x="3358" y="3251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3464100" y="334220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56" y="1060"/>
                  </a:lnTo>
                  <a:cubicBezTo>
                    <a:pt x="1" y="1144"/>
                    <a:pt x="1" y="1299"/>
                    <a:pt x="156" y="1382"/>
                  </a:cubicBezTo>
                  <a:lnTo>
                    <a:pt x="1870" y="2370"/>
                  </a:lnTo>
                  <a:cubicBezTo>
                    <a:pt x="1954" y="2412"/>
                    <a:pt x="2058" y="2433"/>
                    <a:pt x="2162" y="2433"/>
                  </a:cubicBezTo>
                  <a:cubicBezTo>
                    <a:pt x="2266" y="2433"/>
                    <a:pt x="2370" y="2412"/>
                    <a:pt x="2454" y="2370"/>
                  </a:cubicBezTo>
                  <a:lnTo>
                    <a:pt x="4144" y="1382"/>
                  </a:lnTo>
                  <a:cubicBezTo>
                    <a:pt x="4311" y="1299"/>
                    <a:pt x="4311" y="1144"/>
                    <a:pt x="4144" y="1060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3464100" y="33416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84"/>
                  </a:moveTo>
                  <a:cubicBezTo>
                    <a:pt x="4311" y="1168"/>
                    <a:pt x="4311" y="1323"/>
                    <a:pt x="4144" y="1406"/>
                  </a:cubicBezTo>
                  <a:lnTo>
                    <a:pt x="2454" y="2394"/>
                  </a:lnTo>
                  <a:cubicBezTo>
                    <a:pt x="2287" y="2477"/>
                    <a:pt x="2037" y="2477"/>
                    <a:pt x="1870" y="2394"/>
                  </a:cubicBezTo>
                  <a:lnTo>
                    <a:pt x="156" y="1406"/>
                  </a:lnTo>
                  <a:cubicBezTo>
                    <a:pt x="1" y="1323"/>
                    <a:pt x="1" y="1168"/>
                    <a:pt x="156" y="1084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3529000" y="3379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1" y="1"/>
                    <a:pt x="1947" y="22"/>
                    <a:pt x="1870" y="63"/>
                  </a:cubicBezTo>
                  <a:lnTo>
                    <a:pt x="167" y="1052"/>
                  </a:lnTo>
                  <a:cubicBezTo>
                    <a:pt x="1" y="1135"/>
                    <a:pt x="1" y="1290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2" y="1290"/>
                    <a:pt x="4322" y="1135"/>
                    <a:pt x="4156" y="1052"/>
                  </a:cubicBezTo>
                  <a:lnTo>
                    <a:pt x="2441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3529000" y="3379425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1"/>
                  </a:lnTo>
                  <a:cubicBezTo>
                    <a:pt x="2298" y="2465"/>
                    <a:pt x="2048" y="2465"/>
                    <a:pt x="1882" y="2381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3"/>
                  </a:lnTo>
                  <a:cubicBezTo>
                    <a:pt x="2025" y="0"/>
                    <a:pt x="2287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3595075" y="34183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1" y="22"/>
                    <a:pt x="1858" y="63"/>
                  </a:cubicBezTo>
                  <a:lnTo>
                    <a:pt x="155" y="1052"/>
                  </a:lnTo>
                  <a:cubicBezTo>
                    <a:pt x="1" y="1135"/>
                    <a:pt x="1" y="1290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3595075" y="34178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3"/>
                  </a:moveTo>
                  <a:cubicBezTo>
                    <a:pt x="4311" y="1156"/>
                    <a:pt x="4311" y="1311"/>
                    <a:pt x="4144" y="1394"/>
                  </a:cubicBezTo>
                  <a:lnTo>
                    <a:pt x="2453" y="2382"/>
                  </a:lnTo>
                  <a:cubicBezTo>
                    <a:pt x="2287" y="2466"/>
                    <a:pt x="2037" y="2466"/>
                    <a:pt x="1870" y="2382"/>
                  </a:cubicBezTo>
                  <a:lnTo>
                    <a:pt x="155" y="1394"/>
                  </a:lnTo>
                  <a:cubicBezTo>
                    <a:pt x="1" y="1311"/>
                    <a:pt x="1" y="1156"/>
                    <a:pt x="155" y="1073"/>
                  </a:cubicBezTo>
                  <a:lnTo>
                    <a:pt x="1858" y="84"/>
                  </a:lnTo>
                  <a:cubicBezTo>
                    <a:pt x="2025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3662650" y="34573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2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2" y="2423"/>
                    <a:pt x="2376" y="2403"/>
                    <a:pt x="2453" y="2361"/>
                  </a:cubicBezTo>
                  <a:lnTo>
                    <a:pt x="4156" y="1373"/>
                  </a:lnTo>
                  <a:cubicBezTo>
                    <a:pt x="4322" y="1289"/>
                    <a:pt x="4322" y="1135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3662650" y="34568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2" y="1156"/>
                    <a:pt x="4322" y="1310"/>
                    <a:pt x="4156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2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3728425" y="34952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6" y="1"/>
                  </a:moveTo>
                  <a:cubicBezTo>
                    <a:pt x="2052" y="1"/>
                    <a:pt x="1947" y="24"/>
                    <a:pt x="1870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82" y="2358"/>
                  </a:lnTo>
                  <a:cubicBezTo>
                    <a:pt x="1965" y="2406"/>
                    <a:pt x="2069" y="2429"/>
                    <a:pt x="2174" y="2429"/>
                  </a:cubicBezTo>
                  <a:cubicBezTo>
                    <a:pt x="2278" y="2429"/>
                    <a:pt x="2382" y="2406"/>
                    <a:pt x="2465" y="2358"/>
                  </a:cubicBezTo>
                  <a:lnTo>
                    <a:pt x="4156" y="1382"/>
                  </a:lnTo>
                  <a:cubicBezTo>
                    <a:pt x="4323" y="1286"/>
                    <a:pt x="4323" y="1144"/>
                    <a:pt x="4156" y="1048"/>
                  </a:cubicBezTo>
                  <a:lnTo>
                    <a:pt x="2441" y="72"/>
                  </a:lnTo>
                  <a:cubicBezTo>
                    <a:pt x="2364" y="24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3728425" y="34946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3" y="1168"/>
                    <a:pt x="4323" y="1310"/>
                    <a:pt x="4156" y="1406"/>
                  </a:cubicBezTo>
                  <a:lnTo>
                    <a:pt x="2465" y="2382"/>
                  </a:lnTo>
                  <a:cubicBezTo>
                    <a:pt x="2299" y="2477"/>
                    <a:pt x="2049" y="2477"/>
                    <a:pt x="1882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3793925" y="35329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5" y="1"/>
                  </a:moveTo>
                  <a:cubicBezTo>
                    <a:pt x="2051" y="1"/>
                    <a:pt x="1947" y="22"/>
                    <a:pt x="1869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65" y="2403"/>
                    <a:pt x="2069" y="2424"/>
                    <a:pt x="2173" y="2424"/>
                  </a:cubicBezTo>
                  <a:cubicBezTo>
                    <a:pt x="2277" y="2424"/>
                    <a:pt x="2381" y="2403"/>
                    <a:pt x="2465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63" y="22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3793925" y="353240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3860000" y="3571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7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860000" y="3570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1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1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3927850" y="361010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2" y="0"/>
                    <a:pt x="1948" y="24"/>
                    <a:pt x="1870" y="72"/>
                  </a:cubicBezTo>
                  <a:lnTo>
                    <a:pt x="168" y="1060"/>
                  </a:lnTo>
                  <a:cubicBezTo>
                    <a:pt x="1" y="1143"/>
                    <a:pt x="1" y="1298"/>
                    <a:pt x="168" y="1382"/>
                  </a:cubicBezTo>
                  <a:lnTo>
                    <a:pt x="1882" y="2370"/>
                  </a:lnTo>
                  <a:cubicBezTo>
                    <a:pt x="1965" y="2411"/>
                    <a:pt x="2070" y="2432"/>
                    <a:pt x="2174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2"/>
                  </a:lnTo>
                  <a:cubicBezTo>
                    <a:pt x="4323" y="1298"/>
                    <a:pt x="4323" y="1143"/>
                    <a:pt x="4156" y="1060"/>
                  </a:cubicBezTo>
                  <a:lnTo>
                    <a:pt x="2442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3927850" y="360950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84"/>
                  </a:moveTo>
                  <a:cubicBezTo>
                    <a:pt x="4323" y="1167"/>
                    <a:pt x="4323" y="1322"/>
                    <a:pt x="4156" y="1406"/>
                  </a:cubicBezTo>
                  <a:lnTo>
                    <a:pt x="2465" y="2394"/>
                  </a:lnTo>
                  <a:cubicBezTo>
                    <a:pt x="2299" y="2477"/>
                    <a:pt x="2049" y="2477"/>
                    <a:pt x="1882" y="2394"/>
                  </a:cubicBezTo>
                  <a:lnTo>
                    <a:pt x="168" y="1406"/>
                  </a:lnTo>
                  <a:cubicBezTo>
                    <a:pt x="1" y="1322"/>
                    <a:pt x="1" y="1167"/>
                    <a:pt x="168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3993650" y="36485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0"/>
                  </a:moveTo>
                  <a:cubicBezTo>
                    <a:pt x="2051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53" y="72"/>
                  </a:lnTo>
                  <a:cubicBezTo>
                    <a:pt x="2370" y="24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3993650" y="36479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86" y="0"/>
                    <a:pt x="2453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4059425" y="368622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5" y="0"/>
                  </a:moveTo>
                  <a:cubicBezTo>
                    <a:pt x="2039" y="0"/>
                    <a:pt x="1935" y="21"/>
                    <a:pt x="1858" y="63"/>
                  </a:cubicBezTo>
                  <a:lnTo>
                    <a:pt x="155" y="1051"/>
                  </a:lnTo>
                  <a:cubicBezTo>
                    <a:pt x="0" y="1134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2"/>
                    <a:pt x="2057" y="2423"/>
                    <a:pt x="2161" y="2423"/>
                  </a:cubicBezTo>
                  <a:cubicBezTo>
                    <a:pt x="2266" y="2423"/>
                    <a:pt x="2370" y="2402"/>
                    <a:pt x="2453" y="2361"/>
                  </a:cubicBezTo>
                  <a:lnTo>
                    <a:pt x="4144" y="1373"/>
                  </a:lnTo>
                  <a:cubicBezTo>
                    <a:pt x="4311" y="1289"/>
                    <a:pt x="4311" y="1134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1" y="0"/>
                    <a:pt x="2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4059425" y="368570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5"/>
                    <a:pt x="155" y="1072"/>
                  </a:cubicBezTo>
                  <a:lnTo>
                    <a:pt x="1858" y="84"/>
                  </a:lnTo>
                  <a:cubicBezTo>
                    <a:pt x="2013" y="1"/>
                    <a:pt x="2275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125200" y="372410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6" y="1048"/>
                  </a:lnTo>
                  <a:cubicBezTo>
                    <a:pt x="1" y="1143"/>
                    <a:pt x="1" y="1286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4125200" y="372350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0"/>
                    <a:pt x="1" y="1167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4192475" y="376310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1"/>
                  </a:cubicBezTo>
                  <a:lnTo>
                    <a:pt x="1870" y="2358"/>
                  </a:lnTo>
                  <a:cubicBezTo>
                    <a:pt x="1953" y="2405"/>
                    <a:pt x="2060" y="2429"/>
                    <a:pt x="2166" y="2429"/>
                  </a:cubicBezTo>
                  <a:cubicBezTo>
                    <a:pt x="2272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3" y="1286"/>
                    <a:pt x="4323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4192475" y="376250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7" y="2477"/>
                    <a:pt x="1870" y="2382"/>
                  </a:cubicBezTo>
                  <a:lnTo>
                    <a:pt x="167" y="1405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3286125" y="3321900"/>
              <a:ext cx="154500" cy="87900"/>
            </a:xfrm>
            <a:custGeom>
              <a:avLst/>
              <a:gdLst/>
              <a:ahLst/>
              <a:cxnLst/>
              <a:rect l="l" t="t" r="r" b="b"/>
              <a:pathLst>
                <a:path w="6180" h="3516" extrusionOk="0">
                  <a:moveTo>
                    <a:pt x="2149" y="0"/>
                  </a:moveTo>
                  <a:cubicBezTo>
                    <a:pt x="2045" y="0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3739" y="3444"/>
                  </a:lnTo>
                  <a:cubicBezTo>
                    <a:pt x="3822" y="3492"/>
                    <a:pt x="3926" y="3516"/>
                    <a:pt x="4030" y="3516"/>
                  </a:cubicBezTo>
                  <a:cubicBezTo>
                    <a:pt x="4134" y="3516"/>
                    <a:pt x="4239" y="3492"/>
                    <a:pt x="4322" y="3444"/>
                  </a:cubicBezTo>
                  <a:lnTo>
                    <a:pt x="6013" y="2468"/>
                  </a:lnTo>
                  <a:cubicBezTo>
                    <a:pt x="6179" y="2373"/>
                    <a:pt x="6179" y="2230"/>
                    <a:pt x="6013" y="2134"/>
                  </a:cubicBezTo>
                  <a:lnTo>
                    <a:pt x="2441" y="63"/>
                  </a:lnTo>
                  <a:cubicBezTo>
                    <a:pt x="2357" y="21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3286125" y="3321375"/>
              <a:ext cx="154500" cy="89025"/>
            </a:xfrm>
            <a:custGeom>
              <a:avLst/>
              <a:gdLst/>
              <a:ahLst/>
              <a:cxnLst/>
              <a:rect l="l" t="t" r="r" b="b"/>
              <a:pathLst>
                <a:path w="6180" h="3561" fill="none" extrusionOk="0">
                  <a:moveTo>
                    <a:pt x="6013" y="2155"/>
                  </a:moveTo>
                  <a:cubicBezTo>
                    <a:pt x="6179" y="2251"/>
                    <a:pt x="6179" y="2394"/>
                    <a:pt x="6013" y="2489"/>
                  </a:cubicBezTo>
                  <a:lnTo>
                    <a:pt x="4322" y="3465"/>
                  </a:lnTo>
                  <a:cubicBezTo>
                    <a:pt x="4155" y="3560"/>
                    <a:pt x="3905" y="3560"/>
                    <a:pt x="3739" y="3465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7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3397725" y="3386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0" y="1"/>
                  </a:moveTo>
                  <a:cubicBezTo>
                    <a:pt x="2046" y="1"/>
                    <a:pt x="1942" y="25"/>
                    <a:pt x="1858" y="72"/>
                  </a:cubicBezTo>
                  <a:lnTo>
                    <a:pt x="168" y="1049"/>
                  </a:lnTo>
                  <a:cubicBezTo>
                    <a:pt x="1" y="1144"/>
                    <a:pt x="1" y="1287"/>
                    <a:pt x="168" y="1382"/>
                  </a:cubicBezTo>
                  <a:lnTo>
                    <a:pt x="1882" y="2358"/>
                  </a:lnTo>
                  <a:cubicBezTo>
                    <a:pt x="1959" y="2406"/>
                    <a:pt x="2064" y="2430"/>
                    <a:pt x="2168" y="2430"/>
                  </a:cubicBezTo>
                  <a:cubicBezTo>
                    <a:pt x="2272" y="2430"/>
                    <a:pt x="2376" y="2406"/>
                    <a:pt x="2454" y="2358"/>
                  </a:cubicBezTo>
                  <a:lnTo>
                    <a:pt x="4156" y="1382"/>
                  </a:lnTo>
                  <a:cubicBezTo>
                    <a:pt x="4323" y="1287"/>
                    <a:pt x="4323" y="1144"/>
                    <a:pt x="4156" y="1049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3397725" y="3385975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3" y="1167"/>
                    <a:pt x="4323" y="1310"/>
                    <a:pt x="4156" y="1405"/>
                  </a:cubicBezTo>
                  <a:lnTo>
                    <a:pt x="2454" y="2381"/>
                  </a:lnTo>
                  <a:cubicBezTo>
                    <a:pt x="2299" y="2477"/>
                    <a:pt x="2037" y="2477"/>
                    <a:pt x="1882" y="2381"/>
                  </a:cubicBezTo>
                  <a:lnTo>
                    <a:pt x="168" y="1405"/>
                  </a:lnTo>
                  <a:cubicBezTo>
                    <a:pt x="1" y="1310"/>
                    <a:pt x="1" y="1167"/>
                    <a:pt x="168" y="1072"/>
                  </a:cubicBezTo>
                  <a:lnTo>
                    <a:pt x="1858" y="95"/>
                  </a:lnTo>
                  <a:cubicBezTo>
                    <a:pt x="2025" y="0"/>
                    <a:pt x="2275" y="0"/>
                    <a:pt x="2442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3464100" y="3424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1"/>
                  </a:moveTo>
                  <a:cubicBezTo>
                    <a:pt x="2046" y="1"/>
                    <a:pt x="1942" y="22"/>
                    <a:pt x="1858" y="63"/>
                  </a:cubicBezTo>
                  <a:lnTo>
                    <a:pt x="156" y="1052"/>
                  </a:lnTo>
                  <a:cubicBezTo>
                    <a:pt x="1" y="1135"/>
                    <a:pt x="1" y="1290"/>
                    <a:pt x="156" y="1373"/>
                  </a:cubicBezTo>
                  <a:lnTo>
                    <a:pt x="1870" y="2361"/>
                  </a:lnTo>
                  <a:cubicBezTo>
                    <a:pt x="1954" y="2403"/>
                    <a:pt x="2058" y="2424"/>
                    <a:pt x="2162" y="2424"/>
                  </a:cubicBezTo>
                  <a:cubicBezTo>
                    <a:pt x="2266" y="2424"/>
                    <a:pt x="2370" y="2403"/>
                    <a:pt x="2454" y="2361"/>
                  </a:cubicBezTo>
                  <a:lnTo>
                    <a:pt x="4144" y="1373"/>
                  </a:lnTo>
                  <a:cubicBezTo>
                    <a:pt x="4311" y="1290"/>
                    <a:pt x="4311" y="1135"/>
                    <a:pt x="4144" y="1052"/>
                  </a:cubicBezTo>
                  <a:lnTo>
                    <a:pt x="2442" y="63"/>
                  </a:lnTo>
                  <a:cubicBezTo>
                    <a:pt x="2358" y="22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3464100" y="34240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44" y="1072"/>
                  </a:moveTo>
                  <a:cubicBezTo>
                    <a:pt x="4311" y="1155"/>
                    <a:pt x="4311" y="1310"/>
                    <a:pt x="4144" y="1393"/>
                  </a:cubicBezTo>
                  <a:lnTo>
                    <a:pt x="2454" y="2381"/>
                  </a:lnTo>
                  <a:cubicBezTo>
                    <a:pt x="2287" y="2465"/>
                    <a:pt x="2037" y="2465"/>
                    <a:pt x="1870" y="238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3"/>
                  </a:lnTo>
                  <a:cubicBezTo>
                    <a:pt x="2025" y="0"/>
                    <a:pt x="2275" y="0"/>
                    <a:pt x="2442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3531375" y="3463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3531375" y="34630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3597175" y="3501675"/>
              <a:ext cx="108050" cy="60600"/>
            </a:xfrm>
            <a:custGeom>
              <a:avLst/>
              <a:gdLst/>
              <a:ahLst/>
              <a:cxnLst/>
              <a:rect l="l" t="t" r="r" b="b"/>
              <a:pathLst>
                <a:path w="4322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3"/>
                    <a:pt x="2167" y="2423"/>
                  </a:cubicBezTo>
                  <a:cubicBezTo>
                    <a:pt x="2271" y="2423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89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7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3597175" y="3501150"/>
              <a:ext cx="108050" cy="61650"/>
            </a:xfrm>
            <a:custGeom>
              <a:avLst/>
              <a:gdLst/>
              <a:ahLst/>
              <a:cxnLst/>
              <a:rect l="l" t="t" r="r" b="b"/>
              <a:pathLst>
                <a:path w="4322" h="2466" fill="none" extrusionOk="0">
                  <a:moveTo>
                    <a:pt x="4155" y="1072"/>
                  </a:moveTo>
                  <a:cubicBezTo>
                    <a:pt x="4322" y="1156"/>
                    <a:pt x="4322" y="1310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3662650" y="35395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2" y="2358"/>
                  </a:lnTo>
                  <a:cubicBezTo>
                    <a:pt x="1959" y="2406"/>
                    <a:pt x="2063" y="2429"/>
                    <a:pt x="2167" y="2429"/>
                  </a:cubicBezTo>
                  <a:cubicBezTo>
                    <a:pt x="2272" y="2429"/>
                    <a:pt x="2376" y="2406"/>
                    <a:pt x="2453" y="2358"/>
                  </a:cubicBezTo>
                  <a:lnTo>
                    <a:pt x="4156" y="1382"/>
                  </a:lnTo>
                  <a:cubicBezTo>
                    <a:pt x="4322" y="1286"/>
                    <a:pt x="4322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3662650" y="35389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6" y="1072"/>
                  </a:moveTo>
                  <a:cubicBezTo>
                    <a:pt x="4322" y="1168"/>
                    <a:pt x="4322" y="1310"/>
                    <a:pt x="4156" y="1406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2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58" y="96"/>
                  </a:lnTo>
                  <a:cubicBezTo>
                    <a:pt x="2024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3728425" y="35775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5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3"/>
                    <a:pt x="2069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3728425" y="35770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6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3796600" y="3616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59" y="2405"/>
                    <a:pt x="2063" y="2429"/>
                    <a:pt x="2167" y="2429"/>
                  </a:cubicBezTo>
                  <a:cubicBezTo>
                    <a:pt x="2271" y="2429"/>
                    <a:pt x="2376" y="2405"/>
                    <a:pt x="2453" y="2358"/>
                  </a:cubicBezTo>
                  <a:lnTo>
                    <a:pt x="4156" y="1381"/>
                  </a:lnTo>
                  <a:cubicBezTo>
                    <a:pt x="4322" y="1286"/>
                    <a:pt x="4322" y="1143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3796600" y="36163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72"/>
                  </a:moveTo>
                  <a:cubicBezTo>
                    <a:pt x="4322" y="1167"/>
                    <a:pt x="4322" y="1310"/>
                    <a:pt x="4156" y="1405"/>
                  </a:cubicBezTo>
                  <a:lnTo>
                    <a:pt x="2453" y="2382"/>
                  </a:lnTo>
                  <a:cubicBezTo>
                    <a:pt x="2298" y="2477"/>
                    <a:pt x="2036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3862375" y="3654750"/>
              <a:ext cx="108075" cy="60825"/>
            </a:xfrm>
            <a:custGeom>
              <a:avLst/>
              <a:gdLst/>
              <a:ahLst/>
              <a:cxnLst/>
              <a:rect l="l" t="t" r="r" b="b"/>
              <a:pathLst>
                <a:path w="4323" h="2433" extrusionOk="0">
                  <a:moveTo>
                    <a:pt x="2156" y="0"/>
                  </a:moveTo>
                  <a:cubicBezTo>
                    <a:pt x="2051" y="0"/>
                    <a:pt x="1947" y="24"/>
                    <a:pt x="1870" y="72"/>
                  </a:cubicBezTo>
                  <a:lnTo>
                    <a:pt x="167" y="1060"/>
                  </a:lnTo>
                  <a:cubicBezTo>
                    <a:pt x="1" y="1143"/>
                    <a:pt x="1" y="1298"/>
                    <a:pt x="167" y="1381"/>
                  </a:cubicBezTo>
                  <a:lnTo>
                    <a:pt x="1882" y="2370"/>
                  </a:lnTo>
                  <a:cubicBezTo>
                    <a:pt x="1965" y="2411"/>
                    <a:pt x="2069" y="2432"/>
                    <a:pt x="2173" y="2432"/>
                  </a:cubicBezTo>
                  <a:cubicBezTo>
                    <a:pt x="2278" y="2432"/>
                    <a:pt x="2382" y="2411"/>
                    <a:pt x="2465" y="2370"/>
                  </a:cubicBezTo>
                  <a:lnTo>
                    <a:pt x="4156" y="1381"/>
                  </a:lnTo>
                  <a:cubicBezTo>
                    <a:pt x="4322" y="1298"/>
                    <a:pt x="4322" y="1143"/>
                    <a:pt x="4156" y="1060"/>
                  </a:cubicBezTo>
                  <a:lnTo>
                    <a:pt x="2441" y="72"/>
                  </a:lnTo>
                  <a:cubicBezTo>
                    <a:pt x="2364" y="24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3862375" y="3654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6" y="1084"/>
                  </a:moveTo>
                  <a:cubicBezTo>
                    <a:pt x="4322" y="1167"/>
                    <a:pt x="4322" y="1322"/>
                    <a:pt x="4156" y="1405"/>
                  </a:cubicBezTo>
                  <a:lnTo>
                    <a:pt x="2465" y="2394"/>
                  </a:lnTo>
                  <a:cubicBezTo>
                    <a:pt x="2298" y="2477"/>
                    <a:pt x="2048" y="2477"/>
                    <a:pt x="1882" y="2394"/>
                  </a:cubicBezTo>
                  <a:lnTo>
                    <a:pt x="167" y="1405"/>
                  </a:lnTo>
                  <a:cubicBezTo>
                    <a:pt x="1" y="1322"/>
                    <a:pt x="1" y="1167"/>
                    <a:pt x="167" y="1084"/>
                  </a:cubicBezTo>
                  <a:lnTo>
                    <a:pt x="1870" y="96"/>
                  </a:lnTo>
                  <a:cubicBezTo>
                    <a:pt x="2025" y="1"/>
                    <a:pt x="2287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3927850" y="36924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5"/>
                    <a:pt x="1" y="1289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3"/>
                    <a:pt x="2174" y="2423"/>
                  </a:cubicBezTo>
                  <a:cubicBezTo>
                    <a:pt x="2278" y="2423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5"/>
                    <a:pt x="4156" y="1051"/>
                  </a:cubicBezTo>
                  <a:lnTo>
                    <a:pt x="2442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3927850" y="36919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6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8" y="1394"/>
                  </a:lnTo>
                  <a:cubicBezTo>
                    <a:pt x="1" y="1310"/>
                    <a:pt x="1" y="1156"/>
                    <a:pt x="168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3993650" y="3730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1" y="0"/>
                    <a:pt x="1947" y="21"/>
                    <a:pt x="1869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3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5" y="1373"/>
                  </a:lnTo>
                  <a:cubicBezTo>
                    <a:pt x="4322" y="1289"/>
                    <a:pt x="4322" y="1134"/>
                    <a:pt x="4155" y="1051"/>
                  </a:cubicBezTo>
                  <a:lnTo>
                    <a:pt x="2453" y="63"/>
                  </a:lnTo>
                  <a:cubicBezTo>
                    <a:pt x="2370" y="21"/>
                    <a:pt x="2262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3993650" y="3730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5"/>
                    <a:pt x="4322" y="1310"/>
                    <a:pt x="4155" y="1394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4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69" y="84"/>
                  </a:lnTo>
                  <a:cubicBezTo>
                    <a:pt x="2024" y="1"/>
                    <a:pt x="2286" y="1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4061200" y="37695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1870" y="2361"/>
                  </a:lnTo>
                  <a:cubicBezTo>
                    <a:pt x="1954" y="2402"/>
                    <a:pt x="2058" y="2423"/>
                    <a:pt x="2162" y="2423"/>
                  </a:cubicBezTo>
                  <a:cubicBezTo>
                    <a:pt x="2266" y="2423"/>
                    <a:pt x="2370" y="2402"/>
                    <a:pt x="2454" y="2361"/>
                  </a:cubicBezTo>
                  <a:lnTo>
                    <a:pt x="4156" y="1372"/>
                  </a:lnTo>
                  <a:cubicBezTo>
                    <a:pt x="4311" y="1289"/>
                    <a:pt x="4311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4061200" y="3769050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1" y="1155"/>
                    <a:pt x="4311" y="1310"/>
                    <a:pt x="4156" y="1393"/>
                  </a:cubicBezTo>
                  <a:lnTo>
                    <a:pt x="2454" y="2382"/>
                  </a:lnTo>
                  <a:cubicBezTo>
                    <a:pt x="2287" y="2465"/>
                    <a:pt x="2037" y="2465"/>
                    <a:pt x="1870" y="2382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4127300" y="3807750"/>
              <a:ext cx="108075" cy="60725"/>
            </a:xfrm>
            <a:custGeom>
              <a:avLst/>
              <a:gdLst/>
              <a:ahLst/>
              <a:cxnLst/>
              <a:rect l="l" t="t" r="r" b="b"/>
              <a:pathLst>
                <a:path w="4323" h="2429" extrusionOk="0">
                  <a:moveTo>
                    <a:pt x="2151" y="0"/>
                  </a:moveTo>
                  <a:cubicBezTo>
                    <a:pt x="2048" y="0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3"/>
                    <a:pt x="0" y="1286"/>
                    <a:pt x="167" y="1381"/>
                  </a:cubicBezTo>
                  <a:lnTo>
                    <a:pt x="1881" y="2358"/>
                  </a:lnTo>
                  <a:cubicBezTo>
                    <a:pt x="1965" y="2405"/>
                    <a:pt x="2069" y="2429"/>
                    <a:pt x="2173" y="2429"/>
                  </a:cubicBezTo>
                  <a:cubicBezTo>
                    <a:pt x="2277" y="2429"/>
                    <a:pt x="2381" y="2405"/>
                    <a:pt x="2465" y="2358"/>
                  </a:cubicBezTo>
                  <a:lnTo>
                    <a:pt x="4155" y="1381"/>
                  </a:lnTo>
                  <a:cubicBezTo>
                    <a:pt x="4322" y="1286"/>
                    <a:pt x="4322" y="1143"/>
                    <a:pt x="4155" y="1048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4127300" y="38071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4258550" y="380112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7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53" y="63"/>
                  </a:lnTo>
                  <a:cubicBezTo>
                    <a:pt x="2370" y="21"/>
                    <a:pt x="2263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4258550" y="380060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0"/>
                    <a:pt x="2287" y="0"/>
                    <a:pt x="2453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4196350" y="3838700"/>
              <a:ext cx="257500" cy="114625"/>
            </a:xfrm>
            <a:custGeom>
              <a:avLst/>
              <a:gdLst/>
              <a:ahLst/>
              <a:cxnLst/>
              <a:rect l="l" t="t" r="r" b="b"/>
              <a:pathLst>
                <a:path w="10300" h="4585" extrusionOk="0">
                  <a:moveTo>
                    <a:pt x="7269" y="0"/>
                  </a:moveTo>
                  <a:cubicBezTo>
                    <a:pt x="7165" y="0"/>
                    <a:pt x="7061" y="24"/>
                    <a:pt x="6977" y="72"/>
                  </a:cubicBezTo>
                  <a:lnTo>
                    <a:pt x="4715" y="1393"/>
                  </a:lnTo>
                  <a:cubicBezTo>
                    <a:pt x="4632" y="1435"/>
                    <a:pt x="4528" y="1456"/>
                    <a:pt x="4423" y="1456"/>
                  </a:cubicBezTo>
                  <a:cubicBezTo>
                    <a:pt x="4319" y="1456"/>
                    <a:pt x="4215" y="1435"/>
                    <a:pt x="4132" y="1393"/>
                  </a:cubicBezTo>
                  <a:lnTo>
                    <a:pt x="2441" y="405"/>
                  </a:lnTo>
                  <a:cubicBezTo>
                    <a:pt x="2358" y="364"/>
                    <a:pt x="2254" y="343"/>
                    <a:pt x="2149" y="343"/>
                  </a:cubicBezTo>
                  <a:cubicBezTo>
                    <a:pt x="2045" y="343"/>
                    <a:pt x="1941" y="364"/>
                    <a:pt x="1858" y="405"/>
                  </a:cubicBezTo>
                  <a:lnTo>
                    <a:pt x="155" y="1393"/>
                  </a:lnTo>
                  <a:cubicBezTo>
                    <a:pt x="0" y="1477"/>
                    <a:pt x="0" y="1632"/>
                    <a:pt x="155" y="1715"/>
                  </a:cubicBezTo>
                  <a:lnTo>
                    <a:pt x="5013" y="4513"/>
                  </a:lnTo>
                  <a:cubicBezTo>
                    <a:pt x="5096" y="4560"/>
                    <a:pt x="5200" y="4584"/>
                    <a:pt x="5305" y="4584"/>
                  </a:cubicBezTo>
                  <a:cubicBezTo>
                    <a:pt x="5409" y="4584"/>
                    <a:pt x="5513" y="4560"/>
                    <a:pt x="5596" y="4513"/>
                  </a:cubicBezTo>
                  <a:lnTo>
                    <a:pt x="10133" y="1882"/>
                  </a:lnTo>
                  <a:cubicBezTo>
                    <a:pt x="10299" y="1798"/>
                    <a:pt x="10299" y="1643"/>
                    <a:pt x="10133" y="1560"/>
                  </a:cubicBezTo>
                  <a:lnTo>
                    <a:pt x="7561" y="72"/>
                  </a:lnTo>
                  <a:cubicBezTo>
                    <a:pt x="7477" y="24"/>
                    <a:pt x="7373" y="0"/>
                    <a:pt x="7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4196350" y="3838100"/>
              <a:ext cx="257500" cy="115825"/>
            </a:xfrm>
            <a:custGeom>
              <a:avLst/>
              <a:gdLst/>
              <a:ahLst/>
              <a:cxnLst/>
              <a:rect l="l" t="t" r="r" b="b"/>
              <a:pathLst>
                <a:path w="10300" h="4633" fill="none" extrusionOk="0">
                  <a:moveTo>
                    <a:pt x="10133" y="1584"/>
                  </a:moveTo>
                  <a:cubicBezTo>
                    <a:pt x="10299" y="1667"/>
                    <a:pt x="10299" y="1822"/>
                    <a:pt x="10133" y="1906"/>
                  </a:cubicBezTo>
                  <a:lnTo>
                    <a:pt x="5596" y="4537"/>
                  </a:lnTo>
                  <a:cubicBezTo>
                    <a:pt x="5430" y="4632"/>
                    <a:pt x="5180" y="4632"/>
                    <a:pt x="5013" y="4537"/>
                  </a:cubicBezTo>
                  <a:lnTo>
                    <a:pt x="155" y="1739"/>
                  </a:lnTo>
                  <a:cubicBezTo>
                    <a:pt x="0" y="1656"/>
                    <a:pt x="0" y="1501"/>
                    <a:pt x="155" y="1417"/>
                  </a:cubicBezTo>
                  <a:lnTo>
                    <a:pt x="1858" y="429"/>
                  </a:lnTo>
                  <a:cubicBezTo>
                    <a:pt x="2024" y="346"/>
                    <a:pt x="2274" y="346"/>
                    <a:pt x="2441" y="429"/>
                  </a:cubicBezTo>
                  <a:lnTo>
                    <a:pt x="4132" y="1417"/>
                  </a:lnTo>
                  <a:cubicBezTo>
                    <a:pt x="4298" y="1501"/>
                    <a:pt x="4549" y="1501"/>
                    <a:pt x="4715" y="1417"/>
                  </a:cubicBezTo>
                  <a:lnTo>
                    <a:pt x="6977" y="96"/>
                  </a:lnTo>
                  <a:cubicBezTo>
                    <a:pt x="7144" y="1"/>
                    <a:pt x="7394" y="1"/>
                    <a:pt x="756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3220025" y="3360300"/>
              <a:ext cx="174750" cy="99575"/>
            </a:xfrm>
            <a:custGeom>
              <a:avLst/>
              <a:gdLst/>
              <a:ahLst/>
              <a:cxnLst/>
              <a:rect l="l" t="t" r="r" b="b"/>
              <a:pathLst>
                <a:path w="6990" h="3983" extrusionOk="0">
                  <a:moveTo>
                    <a:pt x="2150" y="0"/>
                  </a:moveTo>
                  <a:cubicBezTo>
                    <a:pt x="2046" y="0"/>
                    <a:pt x="1942" y="21"/>
                    <a:pt x="1858" y="63"/>
                  </a:cubicBezTo>
                  <a:lnTo>
                    <a:pt x="156" y="1051"/>
                  </a:lnTo>
                  <a:cubicBezTo>
                    <a:pt x="1" y="1134"/>
                    <a:pt x="1" y="1289"/>
                    <a:pt x="156" y="1372"/>
                  </a:cubicBezTo>
                  <a:lnTo>
                    <a:pt x="4549" y="3920"/>
                  </a:lnTo>
                  <a:cubicBezTo>
                    <a:pt x="4632" y="3962"/>
                    <a:pt x="4737" y="3983"/>
                    <a:pt x="4841" y="3983"/>
                  </a:cubicBezTo>
                  <a:cubicBezTo>
                    <a:pt x="4945" y="3983"/>
                    <a:pt x="5049" y="3962"/>
                    <a:pt x="5132" y="3920"/>
                  </a:cubicBezTo>
                  <a:lnTo>
                    <a:pt x="6823" y="2932"/>
                  </a:lnTo>
                  <a:cubicBezTo>
                    <a:pt x="6990" y="2849"/>
                    <a:pt x="6990" y="2694"/>
                    <a:pt x="6823" y="261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3220025" y="3359775"/>
              <a:ext cx="174750" cy="100625"/>
            </a:xfrm>
            <a:custGeom>
              <a:avLst/>
              <a:gdLst/>
              <a:ahLst/>
              <a:cxnLst/>
              <a:rect l="l" t="t" r="r" b="b"/>
              <a:pathLst>
                <a:path w="6990" h="4025" fill="none" extrusionOk="0">
                  <a:moveTo>
                    <a:pt x="6823" y="2632"/>
                  </a:moveTo>
                  <a:cubicBezTo>
                    <a:pt x="6990" y="2715"/>
                    <a:pt x="6990" y="2870"/>
                    <a:pt x="6823" y="2953"/>
                  </a:cubicBezTo>
                  <a:lnTo>
                    <a:pt x="5132" y="3941"/>
                  </a:lnTo>
                  <a:cubicBezTo>
                    <a:pt x="4966" y="4025"/>
                    <a:pt x="4716" y="4025"/>
                    <a:pt x="4549" y="3941"/>
                  </a:cubicBezTo>
                  <a:lnTo>
                    <a:pt x="156" y="1393"/>
                  </a:lnTo>
                  <a:cubicBezTo>
                    <a:pt x="1" y="1310"/>
                    <a:pt x="1" y="1155"/>
                    <a:pt x="156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3352500" y="3436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8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3352500" y="34362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3418275" y="34751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2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6" y="2424"/>
                    <a:pt x="2370" y="2403"/>
                    <a:pt x="2453" y="2361"/>
                  </a:cubicBezTo>
                  <a:lnTo>
                    <a:pt x="4156" y="1373"/>
                  </a:lnTo>
                  <a:cubicBezTo>
                    <a:pt x="4310" y="1290"/>
                    <a:pt x="4310" y="1135"/>
                    <a:pt x="4156" y="1052"/>
                  </a:cubicBezTo>
                  <a:lnTo>
                    <a:pt x="2441" y="63"/>
                  </a:lnTo>
                  <a:cubicBezTo>
                    <a:pt x="2358" y="22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3418275" y="3474675"/>
              <a:ext cx="107775" cy="61625"/>
            </a:xfrm>
            <a:custGeom>
              <a:avLst/>
              <a:gdLst/>
              <a:ahLst/>
              <a:cxnLst/>
              <a:rect l="l" t="t" r="r" b="b"/>
              <a:pathLst>
                <a:path w="4311" h="2465" fill="none" extrusionOk="0">
                  <a:moveTo>
                    <a:pt x="4156" y="1072"/>
                  </a:moveTo>
                  <a:cubicBezTo>
                    <a:pt x="4310" y="1155"/>
                    <a:pt x="4310" y="1310"/>
                    <a:pt x="4156" y="1393"/>
                  </a:cubicBezTo>
                  <a:lnTo>
                    <a:pt x="2453" y="2381"/>
                  </a:lnTo>
                  <a:cubicBezTo>
                    <a:pt x="2286" y="2465"/>
                    <a:pt x="2036" y="2465"/>
                    <a:pt x="1870" y="2381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58" y="83"/>
                  </a:lnTo>
                  <a:cubicBezTo>
                    <a:pt x="2024" y="0"/>
                    <a:pt x="2274" y="0"/>
                    <a:pt x="2441" y="8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3485550" y="35138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49" y="1"/>
                  </a:moveTo>
                  <a:cubicBezTo>
                    <a:pt x="2045" y="1"/>
                    <a:pt x="1941" y="22"/>
                    <a:pt x="1858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1881" y="2361"/>
                  </a:lnTo>
                  <a:cubicBezTo>
                    <a:pt x="1959" y="2403"/>
                    <a:pt x="2063" y="2424"/>
                    <a:pt x="2167" y="2424"/>
                  </a:cubicBezTo>
                  <a:cubicBezTo>
                    <a:pt x="2271" y="2424"/>
                    <a:pt x="2375" y="2403"/>
                    <a:pt x="2453" y="2361"/>
                  </a:cubicBezTo>
                  <a:lnTo>
                    <a:pt x="4155" y="1373"/>
                  </a:lnTo>
                  <a:cubicBezTo>
                    <a:pt x="4322" y="1290"/>
                    <a:pt x="4322" y="1135"/>
                    <a:pt x="4155" y="1051"/>
                  </a:cubicBezTo>
                  <a:lnTo>
                    <a:pt x="2441" y="63"/>
                  </a:lnTo>
                  <a:cubicBezTo>
                    <a:pt x="2358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3485550" y="35133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5" y="1072"/>
                  </a:moveTo>
                  <a:cubicBezTo>
                    <a:pt x="4322" y="1156"/>
                    <a:pt x="4322" y="1311"/>
                    <a:pt x="4155" y="1394"/>
                  </a:cubicBezTo>
                  <a:lnTo>
                    <a:pt x="2453" y="2382"/>
                  </a:lnTo>
                  <a:cubicBezTo>
                    <a:pt x="2298" y="2465"/>
                    <a:pt x="2036" y="2465"/>
                    <a:pt x="1881" y="2382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3551925" y="35522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4"/>
                    <a:pt x="2161" y="2424"/>
                  </a:cubicBezTo>
                  <a:cubicBezTo>
                    <a:pt x="2265" y="2424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3551925" y="35517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3616800" y="3589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1"/>
                  </a:moveTo>
                  <a:cubicBezTo>
                    <a:pt x="2052" y="1"/>
                    <a:pt x="1948" y="22"/>
                    <a:pt x="1870" y="63"/>
                  </a:cubicBezTo>
                  <a:lnTo>
                    <a:pt x="168" y="1052"/>
                  </a:lnTo>
                  <a:cubicBezTo>
                    <a:pt x="1" y="1135"/>
                    <a:pt x="1" y="1290"/>
                    <a:pt x="168" y="1373"/>
                  </a:cubicBezTo>
                  <a:lnTo>
                    <a:pt x="1882" y="2361"/>
                  </a:lnTo>
                  <a:cubicBezTo>
                    <a:pt x="1965" y="2403"/>
                    <a:pt x="2070" y="2424"/>
                    <a:pt x="2174" y="2424"/>
                  </a:cubicBezTo>
                  <a:cubicBezTo>
                    <a:pt x="2278" y="2424"/>
                    <a:pt x="2382" y="2403"/>
                    <a:pt x="2465" y="2361"/>
                  </a:cubicBezTo>
                  <a:lnTo>
                    <a:pt x="4156" y="1373"/>
                  </a:lnTo>
                  <a:cubicBezTo>
                    <a:pt x="4323" y="1290"/>
                    <a:pt x="4323" y="1135"/>
                    <a:pt x="4156" y="1052"/>
                  </a:cubicBezTo>
                  <a:lnTo>
                    <a:pt x="2442" y="63"/>
                  </a:lnTo>
                  <a:cubicBezTo>
                    <a:pt x="2364" y="22"/>
                    <a:pt x="226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3616800" y="35892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3"/>
                  </a:moveTo>
                  <a:cubicBezTo>
                    <a:pt x="4323" y="1156"/>
                    <a:pt x="4323" y="1311"/>
                    <a:pt x="4156" y="1394"/>
                  </a:cubicBezTo>
                  <a:lnTo>
                    <a:pt x="2465" y="2382"/>
                  </a:lnTo>
                  <a:cubicBezTo>
                    <a:pt x="2299" y="2466"/>
                    <a:pt x="2049" y="2466"/>
                    <a:pt x="1882" y="2382"/>
                  </a:cubicBezTo>
                  <a:lnTo>
                    <a:pt x="168" y="1394"/>
                  </a:lnTo>
                  <a:cubicBezTo>
                    <a:pt x="1" y="1311"/>
                    <a:pt x="1" y="1156"/>
                    <a:pt x="168" y="1073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3682900" y="3627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5"/>
                    <a:pt x="1857" y="72"/>
                  </a:cubicBezTo>
                  <a:lnTo>
                    <a:pt x="155" y="1049"/>
                  </a:lnTo>
                  <a:cubicBezTo>
                    <a:pt x="0" y="1144"/>
                    <a:pt x="0" y="1287"/>
                    <a:pt x="155" y="1382"/>
                  </a:cubicBezTo>
                  <a:lnTo>
                    <a:pt x="1869" y="2358"/>
                  </a:lnTo>
                  <a:cubicBezTo>
                    <a:pt x="1953" y="2406"/>
                    <a:pt x="2057" y="2430"/>
                    <a:pt x="2161" y="2430"/>
                  </a:cubicBezTo>
                  <a:cubicBezTo>
                    <a:pt x="2265" y="2430"/>
                    <a:pt x="2369" y="2406"/>
                    <a:pt x="2453" y="2358"/>
                  </a:cubicBezTo>
                  <a:lnTo>
                    <a:pt x="4143" y="1382"/>
                  </a:lnTo>
                  <a:cubicBezTo>
                    <a:pt x="4310" y="1287"/>
                    <a:pt x="4310" y="1144"/>
                    <a:pt x="4143" y="1049"/>
                  </a:cubicBezTo>
                  <a:lnTo>
                    <a:pt x="2441" y="72"/>
                  </a:lnTo>
                  <a:cubicBezTo>
                    <a:pt x="2357" y="25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3682900" y="3627075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3" y="1072"/>
                  </a:moveTo>
                  <a:cubicBezTo>
                    <a:pt x="4310" y="1167"/>
                    <a:pt x="4310" y="1310"/>
                    <a:pt x="4143" y="1405"/>
                  </a:cubicBezTo>
                  <a:lnTo>
                    <a:pt x="2453" y="2381"/>
                  </a:lnTo>
                  <a:cubicBezTo>
                    <a:pt x="2286" y="2477"/>
                    <a:pt x="2036" y="2477"/>
                    <a:pt x="1869" y="2381"/>
                  </a:cubicBezTo>
                  <a:lnTo>
                    <a:pt x="155" y="1405"/>
                  </a:lnTo>
                  <a:cubicBezTo>
                    <a:pt x="0" y="1310"/>
                    <a:pt x="0" y="1167"/>
                    <a:pt x="155" y="1072"/>
                  </a:cubicBezTo>
                  <a:lnTo>
                    <a:pt x="1857" y="95"/>
                  </a:lnTo>
                  <a:cubicBezTo>
                    <a:pt x="2024" y="0"/>
                    <a:pt x="2274" y="0"/>
                    <a:pt x="2441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3750750" y="3667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6" y="0"/>
                  </a:moveTo>
                  <a:cubicBezTo>
                    <a:pt x="2052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3"/>
                  </a:cubicBezTo>
                  <a:lnTo>
                    <a:pt x="1882" y="2361"/>
                  </a:lnTo>
                  <a:cubicBezTo>
                    <a:pt x="1965" y="2402"/>
                    <a:pt x="2069" y="2423"/>
                    <a:pt x="2174" y="2423"/>
                  </a:cubicBezTo>
                  <a:cubicBezTo>
                    <a:pt x="2278" y="2423"/>
                    <a:pt x="2382" y="2402"/>
                    <a:pt x="2465" y="2361"/>
                  </a:cubicBezTo>
                  <a:lnTo>
                    <a:pt x="4156" y="1373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64" y="21"/>
                    <a:pt x="2260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3750750" y="3666650"/>
              <a:ext cx="108075" cy="61650"/>
            </a:xfrm>
            <a:custGeom>
              <a:avLst/>
              <a:gdLst/>
              <a:ahLst/>
              <a:cxnLst/>
              <a:rect l="l" t="t" r="r" b="b"/>
              <a:pathLst>
                <a:path w="4323" h="2466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4"/>
                  </a:cubicBezTo>
                  <a:lnTo>
                    <a:pt x="2465" y="2382"/>
                  </a:lnTo>
                  <a:cubicBezTo>
                    <a:pt x="2299" y="2465"/>
                    <a:pt x="2049" y="2465"/>
                    <a:pt x="1882" y="2382"/>
                  </a:cubicBezTo>
                  <a:lnTo>
                    <a:pt x="167" y="1394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70" y="84"/>
                  </a:lnTo>
                  <a:cubicBezTo>
                    <a:pt x="2025" y="1"/>
                    <a:pt x="2287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3817125" y="37050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3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8" y="2429"/>
                    <a:pt x="2162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3"/>
                    <a:pt x="4156" y="1048"/>
                  </a:cubicBezTo>
                  <a:lnTo>
                    <a:pt x="2442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3817125" y="37044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7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7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3882325" y="3743075"/>
              <a:ext cx="107775" cy="60600"/>
            </a:xfrm>
            <a:custGeom>
              <a:avLst/>
              <a:gdLst/>
              <a:ahLst/>
              <a:cxnLst/>
              <a:rect l="l" t="t" r="r" b="b"/>
              <a:pathLst>
                <a:path w="4311" h="2424" extrusionOk="0">
                  <a:moveTo>
                    <a:pt x="2149" y="1"/>
                  </a:moveTo>
                  <a:cubicBezTo>
                    <a:pt x="2045" y="1"/>
                    <a:pt x="1941" y="21"/>
                    <a:pt x="1858" y="63"/>
                  </a:cubicBezTo>
                  <a:lnTo>
                    <a:pt x="155" y="1051"/>
                  </a:lnTo>
                  <a:cubicBezTo>
                    <a:pt x="0" y="1135"/>
                    <a:pt x="0" y="1289"/>
                    <a:pt x="155" y="1373"/>
                  </a:cubicBezTo>
                  <a:lnTo>
                    <a:pt x="1870" y="2361"/>
                  </a:lnTo>
                  <a:cubicBezTo>
                    <a:pt x="1953" y="2403"/>
                    <a:pt x="2057" y="2423"/>
                    <a:pt x="2161" y="2423"/>
                  </a:cubicBezTo>
                  <a:cubicBezTo>
                    <a:pt x="2265" y="2423"/>
                    <a:pt x="2370" y="2403"/>
                    <a:pt x="2453" y="2361"/>
                  </a:cubicBezTo>
                  <a:lnTo>
                    <a:pt x="4144" y="1373"/>
                  </a:lnTo>
                  <a:cubicBezTo>
                    <a:pt x="4310" y="1289"/>
                    <a:pt x="4310" y="1135"/>
                    <a:pt x="4144" y="1051"/>
                  </a:cubicBezTo>
                  <a:lnTo>
                    <a:pt x="2441" y="63"/>
                  </a:lnTo>
                  <a:cubicBezTo>
                    <a:pt x="2358" y="21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3882325" y="3742550"/>
              <a:ext cx="107775" cy="61650"/>
            </a:xfrm>
            <a:custGeom>
              <a:avLst/>
              <a:gdLst/>
              <a:ahLst/>
              <a:cxnLst/>
              <a:rect l="l" t="t" r="r" b="b"/>
              <a:pathLst>
                <a:path w="4311" h="2466" fill="none" extrusionOk="0">
                  <a:moveTo>
                    <a:pt x="4144" y="1072"/>
                  </a:moveTo>
                  <a:cubicBezTo>
                    <a:pt x="4310" y="1156"/>
                    <a:pt x="4310" y="1310"/>
                    <a:pt x="4144" y="1394"/>
                  </a:cubicBezTo>
                  <a:lnTo>
                    <a:pt x="2453" y="2382"/>
                  </a:lnTo>
                  <a:cubicBezTo>
                    <a:pt x="2286" y="2465"/>
                    <a:pt x="2036" y="2465"/>
                    <a:pt x="1870" y="2382"/>
                  </a:cubicBezTo>
                  <a:lnTo>
                    <a:pt x="155" y="1394"/>
                  </a:lnTo>
                  <a:cubicBezTo>
                    <a:pt x="0" y="1310"/>
                    <a:pt x="0" y="1156"/>
                    <a:pt x="155" y="1072"/>
                  </a:cubicBezTo>
                  <a:lnTo>
                    <a:pt x="1858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3948100" y="37809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67" y="1048"/>
                  </a:lnTo>
                  <a:cubicBezTo>
                    <a:pt x="1" y="1144"/>
                    <a:pt x="1" y="1286"/>
                    <a:pt x="167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56" y="1382"/>
                  </a:lnTo>
                  <a:cubicBezTo>
                    <a:pt x="4311" y="1286"/>
                    <a:pt x="4311" y="1144"/>
                    <a:pt x="4156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3948100" y="37803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56" y="1072"/>
                  </a:moveTo>
                  <a:cubicBezTo>
                    <a:pt x="4311" y="1168"/>
                    <a:pt x="4311" y="1310"/>
                    <a:pt x="4156" y="1406"/>
                  </a:cubicBezTo>
                  <a:lnTo>
                    <a:pt x="2453" y="2382"/>
                  </a:lnTo>
                  <a:cubicBezTo>
                    <a:pt x="2287" y="2477"/>
                    <a:pt x="2036" y="2477"/>
                    <a:pt x="1870" y="2382"/>
                  </a:cubicBezTo>
                  <a:lnTo>
                    <a:pt x="167" y="1406"/>
                  </a:lnTo>
                  <a:cubicBezTo>
                    <a:pt x="1" y="1310"/>
                    <a:pt x="1" y="1168"/>
                    <a:pt x="167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4015675" y="38201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1" y="0"/>
                  </a:moveTo>
                  <a:cubicBezTo>
                    <a:pt x="2048" y="0"/>
                    <a:pt x="1947" y="21"/>
                    <a:pt x="1870" y="63"/>
                  </a:cubicBezTo>
                  <a:lnTo>
                    <a:pt x="167" y="1051"/>
                  </a:lnTo>
                  <a:cubicBezTo>
                    <a:pt x="0" y="1134"/>
                    <a:pt x="0" y="1289"/>
                    <a:pt x="167" y="1372"/>
                  </a:cubicBezTo>
                  <a:lnTo>
                    <a:pt x="1881" y="2361"/>
                  </a:lnTo>
                  <a:cubicBezTo>
                    <a:pt x="1965" y="2402"/>
                    <a:pt x="2069" y="2423"/>
                    <a:pt x="2173" y="2423"/>
                  </a:cubicBezTo>
                  <a:cubicBezTo>
                    <a:pt x="2277" y="2423"/>
                    <a:pt x="2381" y="2402"/>
                    <a:pt x="2465" y="2361"/>
                  </a:cubicBezTo>
                  <a:lnTo>
                    <a:pt x="4156" y="1372"/>
                  </a:lnTo>
                  <a:cubicBezTo>
                    <a:pt x="4322" y="1289"/>
                    <a:pt x="4322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3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4015675" y="38196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2" y="1155"/>
                    <a:pt x="4322" y="1310"/>
                    <a:pt x="4156" y="1393"/>
                  </a:cubicBezTo>
                  <a:lnTo>
                    <a:pt x="2465" y="2382"/>
                  </a:lnTo>
                  <a:cubicBezTo>
                    <a:pt x="2298" y="2465"/>
                    <a:pt x="2048" y="2465"/>
                    <a:pt x="1881" y="2382"/>
                  </a:cubicBezTo>
                  <a:lnTo>
                    <a:pt x="167" y="1393"/>
                  </a:lnTo>
                  <a:cubicBezTo>
                    <a:pt x="0" y="1310"/>
                    <a:pt x="0" y="1155"/>
                    <a:pt x="167" y="1072"/>
                  </a:cubicBezTo>
                  <a:lnTo>
                    <a:pt x="1870" y="84"/>
                  </a:lnTo>
                  <a:cubicBezTo>
                    <a:pt x="2024" y="0"/>
                    <a:pt x="2274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4087400" y="3861325"/>
              <a:ext cx="230125" cy="131350"/>
            </a:xfrm>
            <a:custGeom>
              <a:avLst/>
              <a:gdLst/>
              <a:ahLst/>
              <a:cxnLst/>
              <a:rect l="l" t="t" r="r" b="b"/>
              <a:pathLst>
                <a:path w="9205" h="5254" extrusionOk="0">
                  <a:moveTo>
                    <a:pt x="2245" y="0"/>
                  </a:moveTo>
                  <a:cubicBezTo>
                    <a:pt x="2141" y="0"/>
                    <a:pt x="2037" y="24"/>
                    <a:pt x="1953" y="72"/>
                  </a:cubicBezTo>
                  <a:lnTo>
                    <a:pt x="167" y="1108"/>
                  </a:lnTo>
                  <a:cubicBezTo>
                    <a:pt x="1" y="1203"/>
                    <a:pt x="1" y="1346"/>
                    <a:pt x="167" y="1441"/>
                  </a:cubicBezTo>
                  <a:lnTo>
                    <a:pt x="6668" y="5191"/>
                  </a:lnTo>
                  <a:cubicBezTo>
                    <a:pt x="6751" y="5233"/>
                    <a:pt x="6859" y="5254"/>
                    <a:pt x="6964" y="5254"/>
                  </a:cubicBezTo>
                  <a:cubicBezTo>
                    <a:pt x="7070" y="5254"/>
                    <a:pt x="7174" y="5233"/>
                    <a:pt x="7252" y="5191"/>
                  </a:cubicBezTo>
                  <a:lnTo>
                    <a:pt x="9037" y="4144"/>
                  </a:lnTo>
                  <a:cubicBezTo>
                    <a:pt x="9204" y="4060"/>
                    <a:pt x="9204" y="3905"/>
                    <a:pt x="9037" y="3822"/>
                  </a:cubicBezTo>
                  <a:lnTo>
                    <a:pt x="2537" y="72"/>
                  </a:lnTo>
                  <a:cubicBezTo>
                    <a:pt x="2453" y="24"/>
                    <a:pt x="2349" y="0"/>
                    <a:pt x="2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4087400" y="3860725"/>
              <a:ext cx="230125" cy="132475"/>
            </a:xfrm>
            <a:custGeom>
              <a:avLst/>
              <a:gdLst/>
              <a:ahLst/>
              <a:cxnLst/>
              <a:rect l="l" t="t" r="r" b="b"/>
              <a:pathLst>
                <a:path w="9205" h="5299" fill="none" extrusionOk="0">
                  <a:moveTo>
                    <a:pt x="9037" y="3846"/>
                  </a:moveTo>
                  <a:cubicBezTo>
                    <a:pt x="9204" y="3929"/>
                    <a:pt x="9204" y="4084"/>
                    <a:pt x="9037" y="4168"/>
                  </a:cubicBezTo>
                  <a:lnTo>
                    <a:pt x="7252" y="5215"/>
                  </a:lnTo>
                  <a:cubicBezTo>
                    <a:pt x="7097" y="5299"/>
                    <a:pt x="6835" y="5299"/>
                    <a:pt x="6668" y="5215"/>
                  </a:cubicBezTo>
                  <a:lnTo>
                    <a:pt x="167" y="1465"/>
                  </a:lnTo>
                  <a:cubicBezTo>
                    <a:pt x="1" y="1370"/>
                    <a:pt x="1" y="1227"/>
                    <a:pt x="167" y="1132"/>
                  </a:cubicBezTo>
                  <a:lnTo>
                    <a:pt x="1953" y="96"/>
                  </a:lnTo>
                  <a:cubicBezTo>
                    <a:pt x="2120" y="0"/>
                    <a:pt x="2370" y="0"/>
                    <a:pt x="2537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3155450" y="3399950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5" y="1"/>
                  </a:moveTo>
                  <a:cubicBezTo>
                    <a:pt x="2051" y="1"/>
                    <a:pt x="1947" y="24"/>
                    <a:pt x="1869" y="72"/>
                  </a:cubicBezTo>
                  <a:lnTo>
                    <a:pt x="167" y="1048"/>
                  </a:lnTo>
                  <a:cubicBezTo>
                    <a:pt x="0" y="1144"/>
                    <a:pt x="0" y="1286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29"/>
                    <a:pt x="2173" y="2429"/>
                  </a:cubicBezTo>
                  <a:cubicBezTo>
                    <a:pt x="2277" y="2429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6"/>
                    <a:pt x="4322" y="1144"/>
                    <a:pt x="4155" y="1048"/>
                  </a:cubicBezTo>
                  <a:lnTo>
                    <a:pt x="2441" y="72"/>
                  </a:lnTo>
                  <a:cubicBezTo>
                    <a:pt x="2364" y="24"/>
                    <a:pt x="2259" y="1"/>
                    <a:pt x="2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3155450" y="3399350"/>
              <a:ext cx="108075" cy="61950"/>
            </a:xfrm>
            <a:custGeom>
              <a:avLst/>
              <a:gdLst/>
              <a:ahLst/>
              <a:cxnLst/>
              <a:rect l="l" t="t" r="r" b="b"/>
              <a:pathLst>
                <a:path w="4323" h="2478" fill="none" extrusionOk="0">
                  <a:moveTo>
                    <a:pt x="4155" y="1072"/>
                  </a:moveTo>
                  <a:cubicBezTo>
                    <a:pt x="4322" y="1168"/>
                    <a:pt x="4322" y="1310"/>
                    <a:pt x="4155" y="1406"/>
                  </a:cubicBezTo>
                  <a:lnTo>
                    <a:pt x="2465" y="2382"/>
                  </a:lnTo>
                  <a:cubicBezTo>
                    <a:pt x="2298" y="2477"/>
                    <a:pt x="2048" y="2477"/>
                    <a:pt x="1881" y="2382"/>
                  </a:cubicBezTo>
                  <a:lnTo>
                    <a:pt x="167" y="1406"/>
                  </a:lnTo>
                  <a:cubicBezTo>
                    <a:pt x="0" y="1310"/>
                    <a:pt x="0" y="1168"/>
                    <a:pt x="167" y="1072"/>
                  </a:cubicBezTo>
                  <a:lnTo>
                    <a:pt x="1869" y="96"/>
                  </a:lnTo>
                  <a:cubicBezTo>
                    <a:pt x="2024" y="1"/>
                    <a:pt x="2286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3221525" y="34383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49" y="1"/>
                  </a:moveTo>
                  <a:cubicBezTo>
                    <a:pt x="2045" y="1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0" y="1144"/>
                    <a:pt x="0" y="1286"/>
                    <a:pt x="155" y="1382"/>
                  </a:cubicBezTo>
                  <a:lnTo>
                    <a:pt x="1870" y="2358"/>
                  </a:lnTo>
                  <a:cubicBezTo>
                    <a:pt x="1953" y="2406"/>
                    <a:pt x="2057" y="2429"/>
                    <a:pt x="2161" y="2429"/>
                  </a:cubicBezTo>
                  <a:cubicBezTo>
                    <a:pt x="2266" y="2429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0" y="1286"/>
                    <a:pt x="4310" y="1144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3221525" y="34377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0" y="1168"/>
                    <a:pt x="4310" y="1310"/>
                    <a:pt x="4144" y="1406"/>
                  </a:cubicBezTo>
                  <a:lnTo>
                    <a:pt x="2453" y="2382"/>
                  </a:lnTo>
                  <a:cubicBezTo>
                    <a:pt x="2286" y="2477"/>
                    <a:pt x="2036" y="2477"/>
                    <a:pt x="1870" y="2382"/>
                  </a:cubicBezTo>
                  <a:lnTo>
                    <a:pt x="155" y="1406"/>
                  </a:lnTo>
                  <a:cubicBezTo>
                    <a:pt x="0" y="1310"/>
                    <a:pt x="0" y="1168"/>
                    <a:pt x="155" y="1072"/>
                  </a:cubicBezTo>
                  <a:lnTo>
                    <a:pt x="1858" y="96"/>
                  </a:lnTo>
                  <a:cubicBezTo>
                    <a:pt x="2024" y="1"/>
                    <a:pt x="2274" y="1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3287000" y="34758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1"/>
                  </a:moveTo>
                  <a:cubicBezTo>
                    <a:pt x="2046" y="1"/>
                    <a:pt x="1941" y="25"/>
                    <a:pt x="1858" y="72"/>
                  </a:cubicBezTo>
                  <a:lnTo>
                    <a:pt x="156" y="1048"/>
                  </a:lnTo>
                  <a:cubicBezTo>
                    <a:pt x="1" y="1144"/>
                    <a:pt x="1" y="1287"/>
                    <a:pt x="156" y="1382"/>
                  </a:cubicBezTo>
                  <a:lnTo>
                    <a:pt x="1870" y="2358"/>
                  </a:lnTo>
                  <a:cubicBezTo>
                    <a:pt x="1953" y="2406"/>
                    <a:pt x="2058" y="2430"/>
                    <a:pt x="2162" y="2430"/>
                  </a:cubicBezTo>
                  <a:cubicBezTo>
                    <a:pt x="2266" y="2430"/>
                    <a:pt x="2370" y="2406"/>
                    <a:pt x="2453" y="2358"/>
                  </a:cubicBezTo>
                  <a:lnTo>
                    <a:pt x="4144" y="1382"/>
                  </a:lnTo>
                  <a:cubicBezTo>
                    <a:pt x="4311" y="1287"/>
                    <a:pt x="4311" y="1144"/>
                    <a:pt x="4144" y="1048"/>
                  </a:cubicBezTo>
                  <a:lnTo>
                    <a:pt x="2442" y="72"/>
                  </a:lnTo>
                  <a:cubicBezTo>
                    <a:pt x="2358" y="25"/>
                    <a:pt x="225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3287000" y="3475250"/>
              <a:ext cx="107775" cy="61950"/>
            </a:xfrm>
            <a:custGeom>
              <a:avLst/>
              <a:gdLst/>
              <a:ahLst/>
              <a:cxnLst/>
              <a:rect l="l" t="t" r="r" b="b"/>
              <a:pathLst>
                <a:path w="4311" h="2478" fill="none" extrusionOk="0">
                  <a:moveTo>
                    <a:pt x="4144" y="1072"/>
                  </a:moveTo>
                  <a:cubicBezTo>
                    <a:pt x="4311" y="1168"/>
                    <a:pt x="4311" y="1311"/>
                    <a:pt x="4144" y="1406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6" y="1406"/>
                  </a:lnTo>
                  <a:cubicBezTo>
                    <a:pt x="1" y="1311"/>
                    <a:pt x="1" y="1168"/>
                    <a:pt x="156" y="1072"/>
                  </a:cubicBezTo>
                  <a:lnTo>
                    <a:pt x="1858" y="96"/>
                  </a:lnTo>
                  <a:cubicBezTo>
                    <a:pt x="2025" y="1"/>
                    <a:pt x="2275" y="1"/>
                    <a:pt x="2442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3352800" y="3513875"/>
              <a:ext cx="570025" cy="327525"/>
            </a:xfrm>
            <a:custGeom>
              <a:avLst/>
              <a:gdLst/>
              <a:ahLst/>
              <a:cxnLst/>
              <a:rect l="l" t="t" r="r" b="b"/>
              <a:pathLst>
                <a:path w="22801" h="13101" extrusionOk="0">
                  <a:moveTo>
                    <a:pt x="2149" y="1"/>
                  </a:moveTo>
                  <a:cubicBezTo>
                    <a:pt x="2045" y="1"/>
                    <a:pt x="1941" y="22"/>
                    <a:pt x="1857" y="63"/>
                  </a:cubicBezTo>
                  <a:lnTo>
                    <a:pt x="167" y="1051"/>
                  </a:lnTo>
                  <a:cubicBezTo>
                    <a:pt x="0" y="1135"/>
                    <a:pt x="0" y="1290"/>
                    <a:pt x="167" y="1373"/>
                  </a:cubicBezTo>
                  <a:lnTo>
                    <a:pt x="20360" y="13029"/>
                  </a:lnTo>
                  <a:cubicBezTo>
                    <a:pt x="20443" y="13077"/>
                    <a:pt x="20547" y="13101"/>
                    <a:pt x="20651" y="13101"/>
                  </a:cubicBezTo>
                  <a:cubicBezTo>
                    <a:pt x="20756" y="13101"/>
                    <a:pt x="20860" y="13077"/>
                    <a:pt x="20943" y="13029"/>
                  </a:cubicBezTo>
                  <a:lnTo>
                    <a:pt x="22634" y="12053"/>
                  </a:lnTo>
                  <a:cubicBezTo>
                    <a:pt x="22800" y="11958"/>
                    <a:pt x="22800" y="11815"/>
                    <a:pt x="22634" y="11719"/>
                  </a:cubicBezTo>
                  <a:lnTo>
                    <a:pt x="2441" y="63"/>
                  </a:lnTo>
                  <a:cubicBezTo>
                    <a:pt x="2357" y="22"/>
                    <a:pt x="2253" y="1"/>
                    <a:pt x="2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3352800" y="3513350"/>
              <a:ext cx="570025" cy="328650"/>
            </a:xfrm>
            <a:custGeom>
              <a:avLst/>
              <a:gdLst/>
              <a:ahLst/>
              <a:cxnLst/>
              <a:rect l="l" t="t" r="r" b="b"/>
              <a:pathLst>
                <a:path w="22801" h="13146" fill="none" extrusionOk="0">
                  <a:moveTo>
                    <a:pt x="22634" y="11740"/>
                  </a:moveTo>
                  <a:cubicBezTo>
                    <a:pt x="22800" y="11836"/>
                    <a:pt x="22800" y="11979"/>
                    <a:pt x="22634" y="12074"/>
                  </a:cubicBezTo>
                  <a:lnTo>
                    <a:pt x="20943" y="13050"/>
                  </a:lnTo>
                  <a:cubicBezTo>
                    <a:pt x="20776" y="13145"/>
                    <a:pt x="20526" y="13145"/>
                    <a:pt x="20360" y="13050"/>
                  </a:cubicBezTo>
                  <a:lnTo>
                    <a:pt x="167" y="1394"/>
                  </a:lnTo>
                  <a:cubicBezTo>
                    <a:pt x="0" y="1311"/>
                    <a:pt x="0" y="1156"/>
                    <a:pt x="167" y="1072"/>
                  </a:cubicBezTo>
                  <a:lnTo>
                    <a:pt x="1857" y="84"/>
                  </a:lnTo>
                  <a:cubicBezTo>
                    <a:pt x="2024" y="1"/>
                    <a:pt x="2274" y="1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3882625" y="3819950"/>
              <a:ext cx="107775" cy="60825"/>
            </a:xfrm>
            <a:custGeom>
              <a:avLst/>
              <a:gdLst/>
              <a:ahLst/>
              <a:cxnLst/>
              <a:rect l="l" t="t" r="r" b="b"/>
              <a:pathLst>
                <a:path w="4311" h="2433" extrusionOk="0">
                  <a:moveTo>
                    <a:pt x="2149" y="0"/>
                  </a:moveTo>
                  <a:cubicBezTo>
                    <a:pt x="2045" y="0"/>
                    <a:pt x="1941" y="24"/>
                    <a:pt x="1858" y="72"/>
                  </a:cubicBezTo>
                  <a:lnTo>
                    <a:pt x="167" y="1060"/>
                  </a:lnTo>
                  <a:cubicBezTo>
                    <a:pt x="0" y="1143"/>
                    <a:pt x="0" y="1298"/>
                    <a:pt x="167" y="1381"/>
                  </a:cubicBezTo>
                  <a:lnTo>
                    <a:pt x="1869" y="2370"/>
                  </a:lnTo>
                  <a:cubicBezTo>
                    <a:pt x="1953" y="2411"/>
                    <a:pt x="2057" y="2432"/>
                    <a:pt x="2161" y="2432"/>
                  </a:cubicBezTo>
                  <a:cubicBezTo>
                    <a:pt x="2265" y="2432"/>
                    <a:pt x="2369" y="2411"/>
                    <a:pt x="2453" y="2370"/>
                  </a:cubicBezTo>
                  <a:lnTo>
                    <a:pt x="4155" y="1381"/>
                  </a:lnTo>
                  <a:cubicBezTo>
                    <a:pt x="4310" y="1298"/>
                    <a:pt x="4310" y="1143"/>
                    <a:pt x="4155" y="1060"/>
                  </a:cubicBezTo>
                  <a:lnTo>
                    <a:pt x="2441" y="72"/>
                  </a:lnTo>
                  <a:cubicBezTo>
                    <a:pt x="2358" y="24"/>
                    <a:pt x="2253" y="0"/>
                    <a:pt x="2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3882625" y="38193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55" y="1084"/>
                  </a:moveTo>
                  <a:cubicBezTo>
                    <a:pt x="4310" y="1167"/>
                    <a:pt x="4310" y="1322"/>
                    <a:pt x="4155" y="1405"/>
                  </a:cubicBezTo>
                  <a:lnTo>
                    <a:pt x="2453" y="2394"/>
                  </a:lnTo>
                  <a:cubicBezTo>
                    <a:pt x="2286" y="2477"/>
                    <a:pt x="2036" y="2477"/>
                    <a:pt x="1869" y="2394"/>
                  </a:cubicBezTo>
                  <a:lnTo>
                    <a:pt x="167" y="1405"/>
                  </a:lnTo>
                  <a:cubicBezTo>
                    <a:pt x="0" y="1322"/>
                    <a:pt x="0" y="1167"/>
                    <a:pt x="167" y="1084"/>
                  </a:cubicBezTo>
                  <a:lnTo>
                    <a:pt x="1858" y="96"/>
                  </a:lnTo>
                  <a:cubicBezTo>
                    <a:pt x="2024" y="0"/>
                    <a:pt x="2274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3950175" y="3858875"/>
              <a:ext cx="108075" cy="60575"/>
            </a:xfrm>
            <a:custGeom>
              <a:avLst/>
              <a:gdLst/>
              <a:ahLst/>
              <a:cxnLst/>
              <a:rect l="l" t="t" r="r" b="b"/>
              <a:pathLst>
                <a:path w="4323" h="2423" extrusionOk="0">
                  <a:moveTo>
                    <a:pt x="2151" y="0"/>
                  </a:moveTo>
                  <a:cubicBezTo>
                    <a:pt x="2049" y="0"/>
                    <a:pt x="1948" y="21"/>
                    <a:pt x="1870" y="63"/>
                  </a:cubicBezTo>
                  <a:lnTo>
                    <a:pt x="168" y="1051"/>
                  </a:lnTo>
                  <a:cubicBezTo>
                    <a:pt x="1" y="1134"/>
                    <a:pt x="1" y="1289"/>
                    <a:pt x="168" y="1372"/>
                  </a:cubicBezTo>
                  <a:lnTo>
                    <a:pt x="1882" y="2360"/>
                  </a:lnTo>
                  <a:cubicBezTo>
                    <a:pt x="1965" y="2402"/>
                    <a:pt x="2070" y="2423"/>
                    <a:pt x="2174" y="2423"/>
                  </a:cubicBezTo>
                  <a:cubicBezTo>
                    <a:pt x="2278" y="2423"/>
                    <a:pt x="2382" y="2402"/>
                    <a:pt x="2465" y="2360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2" y="63"/>
                  </a:lnTo>
                  <a:cubicBezTo>
                    <a:pt x="2358" y="21"/>
                    <a:pt x="2254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3950175" y="38583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65" y="2381"/>
                  </a:lnTo>
                  <a:cubicBezTo>
                    <a:pt x="2299" y="2465"/>
                    <a:pt x="2049" y="2465"/>
                    <a:pt x="1882" y="2381"/>
                  </a:cubicBezTo>
                  <a:lnTo>
                    <a:pt x="168" y="1393"/>
                  </a:lnTo>
                  <a:cubicBezTo>
                    <a:pt x="1" y="1310"/>
                    <a:pt x="1" y="1155"/>
                    <a:pt x="168" y="1072"/>
                  </a:cubicBezTo>
                  <a:lnTo>
                    <a:pt x="1870" y="84"/>
                  </a:lnTo>
                  <a:cubicBezTo>
                    <a:pt x="2025" y="0"/>
                    <a:pt x="2275" y="0"/>
                    <a:pt x="2442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4015975" y="3897025"/>
              <a:ext cx="108075" cy="60750"/>
            </a:xfrm>
            <a:custGeom>
              <a:avLst/>
              <a:gdLst/>
              <a:ahLst/>
              <a:cxnLst/>
              <a:rect l="l" t="t" r="r" b="b"/>
              <a:pathLst>
                <a:path w="4323" h="2430" extrusionOk="0">
                  <a:moveTo>
                    <a:pt x="2157" y="1"/>
                  </a:moveTo>
                  <a:cubicBezTo>
                    <a:pt x="2051" y="1"/>
                    <a:pt x="1947" y="25"/>
                    <a:pt x="1869" y="72"/>
                  </a:cubicBezTo>
                  <a:lnTo>
                    <a:pt x="167" y="1049"/>
                  </a:lnTo>
                  <a:cubicBezTo>
                    <a:pt x="0" y="1144"/>
                    <a:pt x="0" y="1287"/>
                    <a:pt x="167" y="1382"/>
                  </a:cubicBezTo>
                  <a:lnTo>
                    <a:pt x="1881" y="2358"/>
                  </a:lnTo>
                  <a:cubicBezTo>
                    <a:pt x="1965" y="2406"/>
                    <a:pt x="2069" y="2430"/>
                    <a:pt x="2173" y="2430"/>
                  </a:cubicBezTo>
                  <a:cubicBezTo>
                    <a:pt x="2277" y="2430"/>
                    <a:pt x="2381" y="2406"/>
                    <a:pt x="2465" y="2358"/>
                  </a:cubicBezTo>
                  <a:lnTo>
                    <a:pt x="4155" y="1382"/>
                  </a:lnTo>
                  <a:cubicBezTo>
                    <a:pt x="4322" y="1287"/>
                    <a:pt x="4322" y="1144"/>
                    <a:pt x="4155" y="1049"/>
                  </a:cubicBezTo>
                  <a:lnTo>
                    <a:pt x="2453" y="72"/>
                  </a:lnTo>
                  <a:cubicBezTo>
                    <a:pt x="2369" y="25"/>
                    <a:pt x="2262" y="1"/>
                    <a:pt x="2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4015975" y="3896450"/>
              <a:ext cx="108075" cy="61925"/>
            </a:xfrm>
            <a:custGeom>
              <a:avLst/>
              <a:gdLst/>
              <a:ahLst/>
              <a:cxnLst/>
              <a:rect l="l" t="t" r="r" b="b"/>
              <a:pathLst>
                <a:path w="4323" h="2477" fill="none" extrusionOk="0">
                  <a:moveTo>
                    <a:pt x="4155" y="1072"/>
                  </a:moveTo>
                  <a:cubicBezTo>
                    <a:pt x="4322" y="1167"/>
                    <a:pt x="4322" y="1310"/>
                    <a:pt x="4155" y="1405"/>
                  </a:cubicBezTo>
                  <a:lnTo>
                    <a:pt x="2465" y="2381"/>
                  </a:lnTo>
                  <a:cubicBezTo>
                    <a:pt x="2298" y="2477"/>
                    <a:pt x="2048" y="2477"/>
                    <a:pt x="1881" y="2381"/>
                  </a:cubicBezTo>
                  <a:lnTo>
                    <a:pt x="167" y="1405"/>
                  </a:lnTo>
                  <a:cubicBezTo>
                    <a:pt x="0" y="1310"/>
                    <a:pt x="0" y="1167"/>
                    <a:pt x="167" y="1072"/>
                  </a:cubicBezTo>
                  <a:lnTo>
                    <a:pt x="1869" y="95"/>
                  </a:lnTo>
                  <a:cubicBezTo>
                    <a:pt x="2024" y="0"/>
                    <a:pt x="2286" y="0"/>
                    <a:pt x="2453" y="9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4081150" y="3934775"/>
              <a:ext cx="108075" cy="60600"/>
            </a:xfrm>
            <a:custGeom>
              <a:avLst/>
              <a:gdLst/>
              <a:ahLst/>
              <a:cxnLst/>
              <a:rect l="l" t="t" r="r" b="b"/>
              <a:pathLst>
                <a:path w="4323" h="2424" extrusionOk="0">
                  <a:moveTo>
                    <a:pt x="2150" y="0"/>
                  </a:moveTo>
                  <a:cubicBezTo>
                    <a:pt x="2046" y="0"/>
                    <a:pt x="1941" y="21"/>
                    <a:pt x="1858" y="63"/>
                  </a:cubicBezTo>
                  <a:lnTo>
                    <a:pt x="167" y="1051"/>
                  </a:lnTo>
                  <a:cubicBezTo>
                    <a:pt x="1" y="1134"/>
                    <a:pt x="1" y="1289"/>
                    <a:pt x="167" y="1372"/>
                  </a:cubicBezTo>
                  <a:lnTo>
                    <a:pt x="1882" y="2361"/>
                  </a:lnTo>
                  <a:cubicBezTo>
                    <a:pt x="1959" y="2402"/>
                    <a:pt x="2063" y="2423"/>
                    <a:pt x="2168" y="2423"/>
                  </a:cubicBezTo>
                  <a:cubicBezTo>
                    <a:pt x="2272" y="2423"/>
                    <a:pt x="2376" y="2402"/>
                    <a:pt x="2453" y="2361"/>
                  </a:cubicBezTo>
                  <a:lnTo>
                    <a:pt x="4156" y="1372"/>
                  </a:lnTo>
                  <a:cubicBezTo>
                    <a:pt x="4323" y="1289"/>
                    <a:pt x="4323" y="1134"/>
                    <a:pt x="4156" y="1051"/>
                  </a:cubicBezTo>
                  <a:lnTo>
                    <a:pt x="2441" y="63"/>
                  </a:lnTo>
                  <a:cubicBezTo>
                    <a:pt x="2358" y="21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4081150" y="3934250"/>
              <a:ext cx="108075" cy="61625"/>
            </a:xfrm>
            <a:custGeom>
              <a:avLst/>
              <a:gdLst/>
              <a:ahLst/>
              <a:cxnLst/>
              <a:rect l="l" t="t" r="r" b="b"/>
              <a:pathLst>
                <a:path w="4323" h="2465" fill="none" extrusionOk="0">
                  <a:moveTo>
                    <a:pt x="4156" y="1072"/>
                  </a:moveTo>
                  <a:cubicBezTo>
                    <a:pt x="4323" y="1155"/>
                    <a:pt x="4323" y="1310"/>
                    <a:pt x="4156" y="1393"/>
                  </a:cubicBezTo>
                  <a:lnTo>
                    <a:pt x="2453" y="2382"/>
                  </a:lnTo>
                  <a:cubicBezTo>
                    <a:pt x="2299" y="2465"/>
                    <a:pt x="2037" y="2465"/>
                    <a:pt x="1882" y="2382"/>
                  </a:cubicBezTo>
                  <a:lnTo>
                    <a:pt x="167" y="1393"/>
                  </a:lnTo>
                  <a:cubicBezTo>
                    <a:pt x="1" y="1310"/>
                    <a:pt x="1" y="1155"/>
                    <a:pt x="167" y="1072"/>
                  </a:cubicBezTo>
                  <a:lnTo>
                    <a:pt x="1858" y="84"/>
                  </a:lnTo>
                  <a:cubicBezTo>
                    <a:pt x="2025" y="0"/>
                    <a:pt x="2275" y="0"/>
                    <a:pt x="2441" y="8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4090375" y="3651775"/>
              <a:ext cx="106000" cy="38500"/>
            </a:xfrm>
            <a:custGeom>
              <a:avLst/>
              <a:gdLst/>
              <a:ahLst/>
              <a:cxnLst/>
              <a:rect l="l" t="t" r="r" b="b"/>
              <a:pathLst>
                <a:path w="4240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41"/>
                    <a:pt x="4239" y="381"/>
                    <a:pt x="4239" y="322"/>
                  </a:cubicBezTo>
                  <a:lnTo>
                    <a:pt x="4239" y="0"/>
                  </a:lnTo>
                  <a:cubicBezTo>
                    <a:pt x="4239" y="60"/>
                    <a:pt x="4192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4090375" y="3651775"/>
              <a:ext cx="106000" cy="39000"/>
            </a:xfrm>
            <a:custGeom>
              <a:avLst/>
              <a:gdLst/>
              <a:ahLst/>
              <a:cxnLst/>
              <a:rect l="l" t="t" r="r" b="b"/>
              <a:pathLst>
                <a:path w="4240" h="1560" fill="none" extrusionOk="0">
                  <a:moveTo>
                    <a:pt x="4120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20" y="167"/>
                  </a:lnTo>
                  <a:cubicBezTo>
                    <a:pt x="4192" y="119"/>
                    <a:pt x="4239" y="60"/>
                    <a:pt x="4239" y="0"/>
                  </a:cubicBezTo>
                  <a:lnTo>
                    <a:pt x="4239" y="322"/>
                  </a:lnTo>
                  <a:cubicBezTo>
                    <a:pt x="4239" y="381"/>
                    <a:pt x="4192" y="441"/>
                    <a:pt x="4120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4193975" y="37937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05" y="1525"/>
                    <a:pt x="2009" y="1548"/>
                    <a:pt x="2116" y="1548"/>
                  </a:cubicBezTo>
                  <a:cubicBezTo>
                    <a:pt x="2224" y="1548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7" y="1218"/>
                    <a:pt x="2121" y="1218"/>
                  </a:cubicBezTo>
                  <a:cubicBezTo>
                    <a:pt x="2015" y="1218"/>
                    <a:pt x="1911" y="1197"/>
                    <a:pt x="1834" y="1155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93975" y="37937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1834" y="1477"/>
                  </a:moveTo>
                  <a:lnTo>
                    <a:pt x="119" y="501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5"/>
                  </a:lnTo>
                  <a:cubicBezTo>
                    <a:pt x="1988" y="1239"/>
                    <a:pt x="2250" y="1239"/>
                    <a:pt x="2417" y="1155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1977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4088600" y="3893175"/>
              <a:ext cx="227725" cy="107775"/>
            </a:xfrm>
            <a:custGeom>
              <a:avLst/>
              <a:gdLst/>
              <a:ahLst/>
              <a:cxnLst/>
              <a:rect l="l" t="t" r="r" b="b"/>
              <a:pathLst>
                <a:path w="9109" h="4311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488"/>
                  </a:cubicBezTo>
                  <a:lnTo>
                    <a:pt x="1441" y="1250"/>
                  </a:lnTo>
                  <a:lnTo>
                    <a:pt x="4048" y="2751"/>
                  </a:lnTo>
                  <a:lnTo>
                    <a:pt x="6620" y="4239"/>
                  </a:lnTo>
                  <a:cubicBezTo>
                    <a:pt x="6703" y="4286"/>
                    <a:pt x="6811" y="4310"/>
                    <a:pt x="6916" y="4310"/>
                  </a:cubicBezTo>
                  <a:cubicBezTo>
                    <a:pt x="7022" y="4310"/>
                    <a:pt x="7126" y="4286"/>
                    <a:pt x="7204" y="4239"/>
                  </a:cubicBezTo>
                  <a:lnTo>
                    <a:pt x="8989" y="3203"/>
                  </a:lnTo>
                  <a:cubicBezTo>
                    <a:pt x="9073" y="3155"/>
                    <a:pt x="9109" y="3096"/>
                    <a:pt x="9109" y="3036"/>
                  </a:cubicBezTo>
                  <a:lnTo>
                    <a:pt x="9109" y="2715"/>
                  </a:lnTo>
                  <a:cubicBezTo>
                    <a:pt x="9109" y="2774"/>
                    <a:pt x="9073" y="2834"/>
                    <a:pt x="8989" y="2870"/>
                  </a:cubicBezTo>
                  <a:lnTo>
                    <a:pt x="7204" y="3917"/>
                  </a:lnTo>
                  <a:cubicBezTo>
                    <a:pt x="7120" y="3959"/>
                    <a:pt x="7016" y="3980"/>
                    <a:pt x="6912" y="3980"/>
                  </a:cubicBezTo>
                  <a:cubicBezTo>
                    <a:pt x="6808" y="3980"/>
                    <a:pt x="6703" y="3959"/>
                    <a:pt x="6620" y="3917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4088600" y="3893175"/>
              <a:ext cx="227725" cy="108375"/>
            </a:xfrm>
            <a:custGeom>
              <a:avLst/>
              <a:gdLst/>
              <a:ahLst/>
              <a:cxnLst/>
              <a:rect l="l" t="t" r="r" b="b"/>
              <a:pathLst>
                <a:path w="9109" h="4335" fill="none" extrusionOk="0">
                  <a:moveTo>
                    <a:pt x="9109" y="2715"/>
                  </a:moveTo>
                  <a:lnTo>
                    <a:pt x="9109" y="3036"/>
                  </a:lnTo>
                  <a:cubicBezTo>
                    <a:pt x="9109" y="3096"/>
                    <a:pt x="9073" y="3155"/>
                    <a:pt x="8989" y="3203"/>
                  </a:cubicBezTo>
                  <a:lnTo>
                    <a:pt x="7204" y="4239"/>
                  </a:lnTo>
                  <a:cubicBezTo>
                    <a:pt x="7049" y="4334"/>
                    <a:pt x="6787" y="4334"/>
                    <a:pt x="6620" y="4239"/>
                  </a:cubicBezTo>
                  <a:lnTo>
                    <a:pt x="4048" y="2751"/>
                  </a:lnTo>
                  <a:lnTo>
                    <a:pt x="1441" y="1250"/>
                  </a:lnTo>
                  <a:lnTo>
                    <a:pt x="119" y="488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6620" y="3917"/>
                  </a:lnTo>
                  <a:cubicBezTo>
                    <a:pt x="6787" y="4001"/>
                    <a:pt x="7037" y="4001"/>
                    <a:pt x="7204" y="3917"/>
                  </a:cubicBezTo>
                  <a:lnTo>
                    <a:pt x="8989" y="2870"/>
                  </a:lnTo>
                  <a:cubicBezTo>
                    <a:pt x="9073" y="2834"/>
                    <a:pt x="9109" y="2774"/>
                    <a:pt x="9109" y="271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4128475" y="38381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8" y="1144"/>
                  </a:lnTo>
                  <a:cubicBezTo>
                    <a:pt x="2334" y="1191"/>
                    <a:pt x="2227" y="1215"/>
                    <a:pt x="2121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4128475" y="38381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18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4126700" y="375475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5" y="1540"/>
                    <a:pt x="2120" y="1540"/>
                  </a:cubicBezTo>
                  <a:cubicBezTo>
                    <a:pt x="2224" y="1540"/>
                    <a:pt x="2328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5" y="1215"/>
                    <a:pt x="1911" y="1191"/>
                    <a:pt x="1834" y="1144"/>
                  </a:cubicBezTo>
                  <a:lnTo>
                    <a:pt x="119" y="168"/>
                  </a:lnTo>
                  <a:cubicBezTo>
                    <a:pt x="24" y="120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4126700" y="375475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119" y="168"/>
                  </a:moveTo>
                  <a:lnTo>
                    <a:pt x="1834" y="1144"/>
                  </a:lnTo>
                  <a:cubicBezTo>
                    <a:pt x="1989" y="1239"/>
                    <a:pt x="2251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51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48"/>
                    <a:pt x="24" y="120"/>
                    <a:pt x="119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4153775" y="3598775"/>
              <a:ext cx="88125" cy="38725"/>
            </a:xfrm>
            <a:custGeom>
              <a:avLst/>
              <a:gdLst/>
              <a:ahLst/>
              <a:cxnLst/>
              <a:rect l="l" t="t" r="r" b="b"/>
              <a:pathLst>
                <a:path w="3525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3406" y="894"/>
                  </a:lnTo>
                  <a:cubicBezTo>
                    <a:pt x="3489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4153775" y="3598775"/>
              <a:ext cx="88125" cy="39325"/>
            </a:xfrm>
            <a:custGeom>
              <a:avLst/>
              <a:gdLst/>
              <a:ahLst/>
              <a:cxnLst/>
              <a:rect l="l" t="t" r="r" b="b"/>
              <a:pathLst>
                <a:path w="3525" h="1573" fill="none" extrusionOk="0">
                  <a:moveTo>
                    <a:pt x="120" y="168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89" y="858"/>
                    <a:pt x="3406" y="894"/>
                  </a:cubicBez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4148725" y="4003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10" y="1539"/>
                    <a:pt x="2114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148725" y="4003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489"/>
                  </a:cubicBezTo>
                  <a:lnTo>
                    <a:pt x="2405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156450" y="36901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7" y="441"/>
                    <a:pt x="120" y="488"/>
                  </a:cubicBezTo>
                  <a:lnTo>
                    <a:pt x="1823" y="1465"/>
                  </a:lnTo>
                  <a:cubicBezTo>
                    <a:pt x="1906" y="1512"/>
                    <a:pt x="2013" y="1536"/>
                    <a:pt x="2119" y="1536"/>
                  </a:cubicBezTo>
                  <a:cubicBezTo>
                    <a:pt x="2224" y="1536"/>
                    <a:pt x="2329" y="1512"/>
                    <a:pt x="2406" y="1465"/>
                  </a:cubicBezTo>
                  <a:lnTo>
                    <a:pt x="4109" y="488"/>
                  </a:lnTo>
                  <a:cubicBezTo>
                    <a:pt x="4180" y="441"/>
                    <a:pt x="4228" y="381"/>
                    <a:pt x="4228" y="322"/>
                  </a:cubicBezTo>
                  <a:lnTo>
                    <a:pt x="4228" y="0"/>
                  </a:lnTo>
                  <a:cubicBezTo>
                    <a:pt x="4228" y="48"/>
                    <a:pt x="4180" y="119"/>
                    <a:pt x="4109" y="155"/>
                  </a:cubicBezTo>
                  <a:lnTo>
                    <a:pt x="2406" y="1143"/>
                  </a:lnTo>
                  <a:cubicBezTo>
                    <a:pt x="2335" y="1185"/>
                    <a:pt x="2230" y="1206"/>
                    <a:pt x="2123" y="1206"/>
                  </a:cubicBezTo>
                  <a:cubicBezTo>
                    <a:pt x="2016" y="1206"/>
                    <a:pt x="1906" y="1185"/>
                    <a:pt x="1823" y="1143"/>
                  </a:cubicBezTo>
                  <a:lnTo>
                    <a:pt x="120" y="155"/>
                  </a:lnTo>
                  <a:cubicBezTo>
                    <a:pt x="37" y="107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156450" y="36901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06" y="1143"/>
                  </a:moveTo>
                  <a:lnTo>
                    <a:pt x="4109" y="155"/>
                  </a:lnTo>
                  <a:cubicBezTo>
                    <a:pt x="4180" y="119"/>
                    <a:pt x="4228" y="48"/>
                    <a:pt x="4228" y="0"/>
                  </a:cubicBezTo>
                  <a:lnTo>
                    <a:pt x="4228" y="322"/>
                  </a:lnTo>
                  <a:cubicBezTo>
                    <a:pt x="4228" y="381"/>
                    <a:pt x="4180" y="441"/>
                    <a:pt x="4109" y="488"/>
                  </a:cubicBezTo>
                  <a:lnTo>
                    <a:pt x="2406" y="1465"/>
                  </a:lnTo>
                  <a:cubicBezTo>
                    <a:pt x="2251" y="1560"/>
                    <a:pt x="1989" y="1560"/>
                    <a:pt x="1823" y="1465"/>
                  </a:cubicBezTo>
                  <a:lnTo>
                    <a:pt x="120" y="488"/>
                  </a:lnTo>
                  <a:cubicBezTo>
                    <a:pt x="37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48"/>
                    <a:pt x="37" y="107"/>
                    <a:pt x="120" y="155"/>
                  </a:cubicBezTo>
                  <a:lnTo>
                    <a:pt x="1823" y="1143"/>
                  </a:lnTo>
                  <a:cubicBezTo>
                    <a:pt x="1989" y="1227"/>
                    <a:pt x="2263" y="1227"/>
                    <a:pt x="2406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224025" y="37288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92" y="442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92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4" y="1144"/>
                  </a:cubicBezTo>
                  <a:lnTo>
                    <a:pt x="120" y="156"/>
                  </a:lnTo>
                  <a:cubicBezTo>
                    <a:pt x="48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4224025" y="372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92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2" y="442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1"/>
                    <a:pt x="48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4420775" y="384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20" y="488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204" y="119"/>
                    <a:pt x="4120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4420775" y="3842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20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20" y="167"/>
                  </a:lnTo>
                  <a:cubicBezTo>
                    <a:pt x="4204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4290100" y="37669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7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3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1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3" y="1198"/>
                    <a:pt x="2218" y="1218"/>
                    <a:pt x="2114" y="1218"/>
                  </a:cubicBezTo>
                  <a:cubicBezTo>
                    <a:pt x="2010" y="1218"/>
                    <a:pt x="1906" y="1198"/>
                    <a:pt x="1822" y="1156"/>
                  </a:cubicBezTo>
                  <a:lnTo>
                    <a:pt x="120" y="168"/>
                  </a:lnTo>
                  <a:cubicBezTo>
                    <a:pt x="37" y="120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4290100" y="37669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20" y="501"/>
                  </a:moveTo>
                  <a:cubicBezTo>
                    <a:pt x="37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1"/>
                    <a:pt x="37" y="120"/>
                    <a:pt x="120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8" y="61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3"/>
                    <a:pt x="1989" y="1573"/>
                    <a:pt x="1822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4197250" y="3877975"/>
              <a:ext cx="255400" cy="83975"/>
            </a:xfrm>
            <a:custGeom>
              <a:avLst/>
              <a:gdLst/>
              <a:ahLst/>
              <a:cxnLst/>
              <a:rect l="l" t="t" r="r" b="b"/>
              <a:pathLst>
                <a:path w="10216" h="3359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2"/>
                    <a:pt x="119" y="489"/>
                  </a:cubicBezTo>
                  <a:lnTo>
                    <a:pt x="4977" y="3287"/>
                  </a:lnTo>
                  <a:cubicBezTo>
                    <a:pt x="5060" y="3335"/>
                    <a:pt x="5164" y="3359"/>
                    <a:pt x="5269" y="3359"/>
                  </a:cubicBezTo>
                  <a:cubicBezTo>
                    <a:pt x="5373" y="3359"/>
                    <a:pt x="5477" y="3335"/>
                    <a:pt x="5560" y="3287"/>
                  </a:cubicBezTo>
                  <a:lnTo>
                    <a:pt x="10097" y="656"/>
                  </a:lnTo>
                  <a:cubicBezTo>
                    <a:pt x="10168" y="608"/>
                    <a:pt x="10216" y="549"/>
                    <a:pt x="10216" y="489"/>
                  </a:cubicBezTo>
                  <a:lnTo>
                    <a:pt x="10216" y="168"/>
                  </a:lnTo>
                  <a:cubicBezTo>
                    <a:pt x="10216" y="227"/>
                    <a:pt x="10168" y="287"/>
                    <a:pt x="10097" y="322"/>
                  </a:cubicBezTo>
                  <a:lnTo>
                    <a:pt x="5560" y="2966"/>
                  </a:lnTo>
                  <a:cubicBezTo>
                    <a:pt x="5477" y="3007"/>
                    <a:pt x="5370" y="3028"/>
                    <a:pt x="5264" y="3028"/>
                  </a:cubicBezTo>
                  <a:cubicBezTo>
                    <a:pt x="5158" y="3028"/>
                    <a:pt x="5054" y="3007"/>
                    <a:pt x="4977" y="2966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4197250" y="3877975"/>
              <a:ext cx="255400" cy="84575"/>
            </a:xfrm>
            <a:custGeom>
              <a:avLst/>
              <a:gdLst/>
              <a:ahLst/>
              <a:cxnLst/>
              <a:rect l="l" t="t" r="r" b="b"/>
              <a:pathLst>
                <a:path w="10216" h="3383" fill="none" extrusionOk="0">
                  <a:moveTo>
                    <a:pt x="10216" y="168"/>
                  </a:moveTo>
                  <a:lnTo>
                    <a:pt x="10216" y="489"/>
                  </a:lnTo>
                  <a:cubicBezTo>
                    <a:pt x="10216" y="549"/>
                    <a:pt x="10168" y="608"/>
                    <a:pt x="10097" y="656"/>
                  </a:cubicBezTo>
                  <a:lnTo>
                    <a:pt x="5560" y="3287"/>
                  </a:lnTo>
                  <a:cubicBezTo>
                    <a:pt x="5394" y="3382"/>
                    <a:pt x="5144" y="3382"/>
                    <a:pt x="4977" y="3287"/>
                  </a:cubicBezTo>
                  <a:lnTo>
                    <a:pt x="119" y="489"/>
                  </a:lnTo>
                  <a:cubicBezTo>
                    <a:pt x="48" y="442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4977" y="2966"/>
                  </a:lnTo>
                  <a:cubicBezTo>
                    <a:pt x="5132" y="3049"/>
                    <a:pt x="5394" y="3049"/>
                    <a:pt x="5560" y="2966"/>
                  </a:cubicBezTo>
                  <a:lnTo>
                    <a:pt x="10097" y="322"/>
                  </a:lnTo>
                  <a:cubicBezTo>
                    <a:pt x="10168" y="287"/>
                    <a:pt x="10216" y="227"/>
                    <a:pt x="10216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4363925" y="37202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8" y="1477"/>
                  </a:cubicBezTo>
                  <a:lnTo>
                    <a:pt x="3418" y="894"/>
                  </a:lnTo>
                  <a:cubicBezTo>
                    <a:pt x="3489" y="846"/>
                    <a:pt x="3537" y="787"/>
                    <a:pt x="3537" y="727"/>
                  </a:cubicBezTo>
                  <a:lnTo>
                    <a:pt x="3537" y="406"/>
                  </a:lnTo>
                  <a:cubicBezTo>
                    <a:pt x="3537" y="465"/>
                    <a:pt x="3489" y="525"/>
                    <a:pt x="3418" y="560"/>
                  </a:cubicBezTo>
                  <a:lnTo>
                    <a:pt x="2418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4363925" y="37202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20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8" y="1144"/>
                  </a:cubicBezTo>
                  <a:lnTo>
                    <a:pt x="3418" y="560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27"/>
                  </a:lnTo>
                  <a:cubicBezTo>
                    <a:pt x="3537" y="787"/>
                    <a:pt x="3489" y="846"/>
                    <a:pt x="3418" y="894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4429950" y="3758025"/>
              <a:ext cx="88175" cy="38725"/>
            </a:xfrm>
            <a:custGeom>
              <a:avLst/>
              <a:gdLst/>
              <a:ahLst/>
              <a:cxnLst/>
              <a:rect l="l" t="t" r="r" b="b"/>
              <a:pathLst>
                <a:path w="3527" h="1549" extrusionOk="0">
                  <a:moveTo>
                    <a:pt x="3" y="1"/>
                  </a:moveTo>
                  <a:cubicBezTo>
                    <a:pt x="0" y="13"/>
                    <a:pt x="0" y="25"/>
                    <a:pt x="3" y="37"/>
                  </a:cubicBezTo>
                  <a:lnTo>
                    <a:pt x="3" y="37"/>
                  </a:lnTo>
                  <a:lnTo>
                    <a:pt x="3" y="1"/>
                  </a:lnTo>
                  <a:close/>
                  <a:moveTo>
                    <a:pt x="3" y="37"/>
                  </a:moveTo>
                  <a:lnTo>
                    <a:pt x="3" y="334"/>
                  </a:lnTo>
                  <a:cubicBezTo>
                    <a:pt x="3" y="394"/>
                    <a:pt x="38" y="453"/>
                    <a:pt x="122" y="501"/>
                  </a:cubicBezTo>
                  <a:lnTo>
                    <a:pt x="1824" y="1477"/>
                  </a:lnTo>
                  <a:cubicBezTo>
                    <a:pt x="1908" y="1525"/>
                    <a:pt x="2012" y="1549"/>
                    <a:pt x="2116" y="1549"/>
                  </a:cubicBezTo>
                  <a:cubicBezTo>
                    <a:pt x="2220" y="1549"/>
                    <a:pt x="2324" y="1525"/>
                    <a:pt x="2408" y="1477"/>
                  </a:cubicBezTo>
                  <a:lnTo>
                    <a:pt x="3408" y="894"/>
                  </a:lnTo>
                  <a:cubicBezTo>
                    <a:pt x="3479" y="858"/>
                    <a:pt x="3527" y="799"/>
                    <a:pt x="3527" y="739"/>
                  </a:cubicBezTo>
                  <a:lnTo>
                    <a:pt x="3527" y="406"/>
                  </a:lnTo>
                  <a:cubicBezTo>
                    <a:pt x="3527" y="465"/>
                    <a:pt x="3479" y="525"/>
                    <a:pt x="3408" y="572"/>
                  </a:cubicBezTo>
                  <a:lnTo>
                    <a:pt x="2408" y="1156"/>
                  </a:lnTo>
                  <a:cubicBezTo>
                    <a:pt x="2324" y="1197"/>
                    <a:pt x="2220" y="1218"/>
                    <a:pt x="2116" y="1218"/>
                  </a:cubicBezTo>
                  <a:cubicBezTo>
                    <a:pt x="2012" y="1218"/>
                    <a:pt x="1908" y="1197"/>
                    <a:pt x="1824" y="1156"/>
                  </a:cubicBezTo>
                  <a:lnTo>
                    <a:pt x="122" y="167"/>
                  </a:lnTo>
                  <a:cubicBezTo>
                    <a:pt x="56" y="130"/>
                    <a:pt x="12" y="84"/>
                    <a:pt x="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4429700" y="3758025"/>
              <a:ext cx="88425" cy="39325"/>
            </a:xfrm>
            <a:custGeom>
              <a:avLst/>
              <a:gdLst/>
              <a:ahLst/>
              <a:cxnLst/>
              <a:rect l="l" t="t" r="r" b="b"/>
              <a:pathLst>
                <a:path w="3537" h="1573" fill="none" extrusionOk="0">
                  <a:moveTo>
                    <a:pt x="132" y="167"/>
                  </a:move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3418" y="572"/>
                  </a:lnTo>
                  <a:cubicBezTo>
                    <a:pt x="3489" y="525"/>
                    <a:pt x="3537" y="465"/>
                    <a:pt x="3537" y="406"/>
                  </a:cubicBezTo>
                  <a:lnTo>
                    <a:pt x="3537" y="739"/>
                  </a:lnTo>
                  <a:cubicBezTo>
                    <a:pt x="3537" y="799"/>
                    <a:pt x="3489" y="858"/>
                    <a:pt x="3418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32" y="501"/>
                  </a:lnTo>
                  <a:cubicBezTo>
                    <a:pt x="48" y="453"/>
                    <a:pt x="13" y="394"/>
                    <a:pt x="13" y="334"/>
                  </a:cubicBezTo>
                  <a:lnTo>
                    <a:pt x="13" y="1"/>
                  </a:lnTo>
                  <a:cubicBezTo>
                    <a:pt x="1" y="60"/>
                    <a:pt x="48" y="120"/>
                    <a:pt x="132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296350" y="3681225"/>
              <a:ext cx="88150" cy="38425"/>
            </a:xfrm>
            <a:custGeom>
              <a:avLst/>
              <a:gdLst/>
              <a:ahLst/>
              <a:cxnLst/>
              <a:rect l="l" t="t" r="r" b="b"/>
              <a:pathLst>
                <a:path w="3526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2"/>
                    <a:pt x="120" y="489"/>
                  </a:cubicBezTo>
                  <a:lnTo>
                    <a:pt x="1834" y="1465"/>
                  </a:lnTo>
                  <a:cubicBezTo>
                    <a:pt x="1912" y="1513"/>
                    <a:pt x="2016" y="1537"/>
                    <a:pt x="2120" y="1537"/>
                  </a:cubicBezTo>
                  <a:cubicBezTo>
                    <a:pt x="2224" y="1537"/>
                    <a:pt x="2328" y="1513"/>
                    <a:pt x="2406" y="1465"/>
                  </a:cubicBezTo>
                  <a:lnTo>
                    <a:pt x="3406" y="894"/>
                  </a:lnTo>
                  <a:cubicBezTo>
                    <a:pt x="3477" y="846"/>
                    <a:pt x="3525" y="787"/>
                    <a:pt x="3525" y="727"/>
                  </a:cubicBezTo>
                  <a:lnTo>
                    <a:pt x="3525" y="394"/>
                  </a:lnTo>
                  <a:cubicBezTo>
                    <a:pt x="3525" y="453"/>
                    <a:pt x="3477" y="513"/>
                    <a:pt x="3406" y="561"/>
                  </a:cubicBezTo>
                  <a:lnTo>
                    <a:pt x="2406" y="1144"/>
                  </a:lnTo>
                  <a:cubicBezTo>
                    <a:pt x="2328" y="1186"/>
                    <a:pt x="2224" y="1206"/>
                    <a:pt x="2120" y="1206"/>
                  </a:cubicBezTo>
                  <a:cubicBezTo>
                    <a:pt x="2016" y="1206"/>
                    <a:pt x="1912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296350" y="3681225"/>
              <a:ext cx="88150" cy="39025"/>
            </a:xfrm>
            <a:custGeom>
              <a:avLst/>
              <a:gdLst/>
              <a:ahLst/>
              <a:cxnLst/>
              <a:rect l="l" t="t" r="r" b="b"/>
              <a:pathLst>
                <a:path w="3526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1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1989" y="1227"/>
                    <a:pt x="2251" y="1227"/>
                    <a:pt x="2406" y="1144"/>
                  </a:cubicBezTo>
                  <a:lnTo>
                    <a:pt x="3406" y="561"/>
                  </a:lnTo>
                  <a:cubicBezTo>
                    <a:pt x="3477" y="513"/>
                    <a:pt x="3525" y="453"/>
                    <a:pt x="3525" y="394"/>
                  </a:cubicBezTo>
                  <a:lnTo>
                    <a:pt x="3525" y="727"/>
                  </a:lnTo>
                  <a:cubicBezTo>
                    <a:pt x="3525" y="787"/>
                    <a:pt x="3477" y="846"/>
                    <a:pt x="3406" y="894"/>
                  </a:cubicBezTo>
                  <a:lnTo>
                    <a:pt x="2406" y="1465"/>
                  </a:lnTo>
                  <a:cubicBezTo>
                    <a:pt x="2251" y="1561"/>
                    <a:pt x="1989" y="1561"/>
                    <a:pt x="1834" y="1465"/>
                  </a:cubicBezTo>
                  <a:lnTo>
                    <a:pt x="120" y="489"/>
                  </a:lnTo>
                  <a:cubicBezTo>
                    <a:pt x="48" y="442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259750" y="3831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6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259750" y="3831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355000" y="380447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4" y="1548"/>
                    <a:pt x="2130" y="1548"/>
                  </a:cubicBezTo>
                  <a:cubicBezTo>
                    <a:pt x="2236" y="1548"/>
                    <a:pt x="2340" y="1524"/>
                    <a:pt x="2417" y="1477"/>
                  </a:cubicBezTo>
                  <a:lnTo>
                    <a:pt x="4108" y="500"/>
                  </a:lnTo>
                  <a:cubicBezTo>
                    <a:pt x="4191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31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355000" y="38044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1834" y="1477"/>
                  </a:moveTo>
                  <a:lnTo>
                    <a:pt x="119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91" y="131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1" y="453"/>
                    <a:pt x="4108" y="500"/>
                  </a:cubicBezTo>
                  <a:lnTo>
                    <a:pt x="2417" y="1477"/>
                  </a:lnTo>
                  <a:cubicBezTo>
                    <a:pt x="2263" y="1572"/>
                    <a:pt x="2001" y="1572"/>
                    <a:pt x="1834" y="147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494900" y="379612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60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494900" y="379612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3536" y="406"/>
                  </a:move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1"/>
                    <a:pt x="2001" y="1561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60"/>
                  </a:lnTo>
                  <a:cubicBezTo>
                    <a:pt x="3489" y="525"/>
                    <a:pt x="3536" y="465"/>
                    <a:pt x="3536" y="40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818325" y="3735700"/>
              <a:ext cx="105400" cy="38725"/>
            </a:xfrm>
            <a:custGeom>
              <a:avLst/>
              <a:gdLst/>
              <a:ahLst/>
              <a:cxnLst/>
              <a:rect l="l" t="t" r="r" b="b"/>
              <a:pathLst>
                <a:path w="4216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19" y="501"/>
                  </a:cubicBezTo>
                  <a:lnTo>
                    <a:pt x="1822" y="1477"/>
                  </a:lnTo>
                  <a:cubicBezTo>
                    <a:pt x="1905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5" y="1477"/>
                  </a:cubicBezTo>
                  <a:lnTo>
                    <a:pt x="4108" y="501"/>
                  </a:lnTo>
                  <a:cubicBezTo>
                    <a:pt x="4179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79" y="120"/>
                    <a:pt x="4108" y="168"/>
                  </a:cubicBezTo>
                  <a:lnTo>
                    <a:pt x="2405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5" y="1197"/>
                    <a:pt x="1822" y="1156"/>
                  </a:cubicBezTo>
                  <a:lnTo>
                    <a:pt x="119" y="168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3818325" y="3735700"/>
              <a:ext cx="105400" cy="39325"/>
            </a:xfrm>
            <a:custGeom>
              <a:avLst/>
              <a:gdLst/>
              <a:ahLst/>
              <a:cxnLst/>
              <a:rect l="l" t="t" r="r" b="b"/>
              <a:pathLst>
                <a:path w="4216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5" y="1156"/>
                  </a:cubicBezTo>
                  <a:lnTo>
                    <a:pt x="4108" y="168"/>
                  </a:lnTo>
                  <a:cubicBezTo>
                    <a:pt x="4179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79" y="453"/>
                    <a:pt x="4108" y="501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1"/>
                  </a:lnTo>
                  <a:cubicBezTo>
                    <a:pt x="36" y="453"/>
                    <a:pt x="0" y="394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3951375" y="38896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20" y="488"/>
                  </a:cubicBezTo>
                  <a:lnTo>
                    <a:pt x="1834" y="1465"/>
                  </a:lnTo>
                  <a:cubicBezTo>
                    <a:pt x="1917" y="1512"/>
                    <a:pt x="2022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2" y="1206"/>
                    <a:pt x="1917" y="1185"/>
                    <a:pt x="1834" y="1143"/>
                  </a:cubicBezTo>
                  <a:lnTo>
                    <a:pt x="120" y="155"/>
                  </a:lnTo>
                  <a:cubicBezTo>
                    <a:pt x="48" y="107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3951375" y="38896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8"/>
                  </a:move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20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07"/>
                    <a:pt x="120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3506375" y="3224925"/>
              <a:ext cx="88125" cy="38500"/>
            </a:xfrm>
            <a:custGeom>
              <a:avLst/>
              <a:gdLst/>
              <a:ahLst/>
              <a:cxnLst/>
              <a:rect l="l" t="t" r="r" b="b"/>
              <a:pathLst>
                <a:path w="3525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406"/>
                    <a:pt x="48" y="465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4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3406" y="894"/>
                  </a:lnTo>
                  <a:cubicBezTo>
                    <a:pt x="3489" y="846"/>
                    <a:pt x="3525" y="787"/>
                    <a:pt x="3525" y="727"/>
                  </a:cubicBezTo>
                  <a:lnTo>
                    <a:pt x="3525" y="406"/>
                  </a:lnTo>
                  <a:cubicBezTo>
                    <a:pt x="3525" y="465"/>
                    <a:pt x="3489" y="525"/>
                    <a:pt x="3406" y="572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4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3506375" y="3224925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3406" y="572"/>
                  </a:lnTo>
                  <a:cubicBezTo>
                    <a:pt x="3489" y="525"/>
                    <a:pt x="3525" y="465"/>
                    <a:pt x="3525" y="406"/>
                  </a:cubicBezTo>
                  <a:lnTo>
                    <a:pt x="3525" y="727"/>
                  </a:lnTo>
                  <a:cubicBezTo>
                    <a:pt x="3525" y="787"/>
                    <a:pt x="3489" y="846"/>
                    <a:pt x="3406" y="894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65"/>
                    <a:pt x="1" y="406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358450" y="3311250"/>
              <a:ext cx="142600" cy="60150"/>
            </a:xfrm>
            <a:custGeom>
              <a:avLst/>
              <a:gdLst/>
              <a:ahLst/>
              <a:cxnLst/>
              <a:rect l="l" t="t" r="r" b="b"/>
              <a:pathLst>
                <a:path w="5704" h="2406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489"/>
                  </a:cubicBezTo>
                  <a:lnTo>
                    <a:pt x="3310" y="2334"/>
                  </a:lnTo>
                  <a:cubicBezTo>
                    <a:pt x="3394" y="2382"/>
                    <a:pt x="3498" y="2406"/>
                    <a:pt x="3602" y="2406"/>
                  </a:cubicBezTo>
                  <a:cubicBezTo>
                    <a:pt x="3706" y="2406"/>
                    <a:pt x="3810" y="2382"/>
                    <a:pt x="3894" y="2334"/>
                  </a:cubicBezTo>
                  <a:lnTo>
                    <a:pt x="5596" y="1358"/>
                  </a:lnTo>
                  <a:cubicBezTo>
                    <a:pt x="5668" y="1310"/>
                    <a:pt x="5703" y="1251"/>
                    <a:pt x="5703" y="1191"/>
                  </a:cubicBezTo>
                  <a:lnTo>
                    <a:pt x="5703" y="870"/>
                  </a:lnTo>
                  <a:cubicBezTo>
                    <a:pt x="5703" y="917"/>
                    <a:pt x="5668" y="989"/>
                    <a:pt x="5596" y="1024"/>
                  </a:cubicBezTo>
                  <a:lnTo>
                    <a:pt x="3894" y="2013"/>
                  </a:lnTo>
                  <a:cubicBezTo>
                    <a:pt x="3810" y="2054"/>
                    <a:pt x="3706" y="2075"/>
                    <a:pt x="3602" y="2075"/>
                  </a:cubicBezTo>
                  <a:cubicBezTo>
                    <a:pt x="3498" y="2075"/>
                    <a:pt x="3394" y="2054"/>
                    <a:pt x="3310" y="2013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358450" y="3311250"/>
              <a:ext cx="142600" cy="60750"/>
            </a:xfrm>
            <a:custGeom>
              <a:avLst/>
              <a:gdLst/>
              <a:ahLst/>
              <a:cxnLst/>
              <a:rect l="l" t="t" r="r" b="b"/>
              <a:pathLst>
                <a:path w="5704" h="2430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3310" y="2013"/>
                  </a:lnTo>
                  <a:cubicBezTo>
                    <a:pt x="3477" y="2096"/>
                    <a:pt x="3727" y="2096"/>
                    <a:pt x="3894" y="2013"/>
                  </a:cubicBezTo>
                  <a:lnTo>
                    <a:pt x="5596" y="1024"/>
                  </a:lnTo>
                  <a:cubicBezTo>
                    <a:pt x="5668" y="989"/>
                    <a:pt x="5703" y="917"/>
                    <a:pt x="5703" y="870"/>
                  </a:cubicBezTo>
                  <a:lnTo>
                    <a:pt x="5703" y="1191"/>
                  </a:lnTo>
                  <a:cubicBezTo>
                    <a:pt x="5703" y="1251"/>
                    <a:pt x="5668" y="1310"/>
                    <a:pt x="5596" y="1358"/>
                  </a:cubicBezTo>
                  <a:lnTo>
                    <a:pt x="3894" y="2334"/>
                  </a:lnTo>
                  <a:cubicBezTo>
                    <a:pt x="3727" y="2429"/>
                    <a:pt x="3477" y="2429"/>
                    <a:pt x="3310" y="2334"/>
                  </a:cubicBezTo>
                  <a:lnTo>
                    <a:pt x="119" y="489"/>
                  </a:lnTo>
                  <a:cubicBezTo>
                    <a:pt x="36" y="453"/>
                    <a:pt x="0" y="393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429275" y="32698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3"/>
                    <a:pt x="49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8"/>
                    <a:pt x="2126" y="1548"/>
                  </a:cubicBezTo>
                  <a:cubicBezTo>
                    <a:pt x="2230" y="1548"/>
                    <a:pt x="2335" y="1525"/>
                    <a:pt x="2418" y="1477"/>
                  </a:cubicBezTo>
                  <a:lnTo>
                    <a:pt x="4109" y="501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92" y="120"/>
                    <a:pt x="4109" y="167"/>
                  </a:cubicBezTo>
                  <a:lnTo>
                    <a:pt x="2418" y="1155"/>
                  </a:lnTo>
                  <a:cubicBezTo>
                    <a:pt x="2335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9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429275" y="32698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9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9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465000" y="33725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43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65000" y="33725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92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92" y="143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487025" y="35446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6"/>
                  </a:cubicBezTo>
                  <a:lnTo>
                    <a:pt x="4108" y="488"/>
                  </a:lnTo>
                  <a:cubicBezTo>
                    <a:pt x="4180" y="441"/>
                    <a:pt x="4227" y="381"/>
                    <a:pt x="4227" y="321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2" y="1214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487025" y="35446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1" y="321"/>
                  </a:move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21"/>
                  </a:lnTo>
                  <a:cubicBezTo>
                    <a:pt x="4227" y="381"/>
                    <a:pt x="4180" y="441"/>
                    <a:pt x="4108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495375" y="33079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36" y="441"/>
                    <a:pt x="119" y="489"/>
                  </a:cubicBezTo>
                  <a:lnTo>
                    <a:pt x="1822" y="1477"/>
                  </a:lnTo>
                  <a:cubicBezTo>
                    <a:pt x="1905" y="1519"/>
                    <a:pt x="2009" y="1539"/>
                    <a:pt x="2113" y="1539"/>
                  </a:cubicBezTo>
                  <a:cubicBezTo>
                    <a:pt x="2218" y="1539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05" y="1144"/>
                  </a:lnTo>
                  <a:cubicBezTo>
                    <a:pt x="2322" y="1197"/>
                    <a:pt x="2218" y="1224"/>
                    <a:pt x="2113" y="1224"/>
                  </a:cubicBezTo>
                  <a:cubicBezTo>
                    <a:pt x="2009" y="1224"/>
                    <a:pt x="1905" y="1197"/>
                    <a:pt x="1822" y="1144"/>
                  </a:cubicBezTo>
                  <a:lnTo>
                    <a:pt x="119" y="167"/>
                  </a:lnTo>
                  <a:cubicBezTo>
                    <a:pt x="36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495375" y="33079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05" y="1144"/>
                  </a:move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8" y="1560"/>
                    <a:pt x="1988" y="1560"/>
                    <a:pt x="1822" y="1477"/>
                  </a:cubicBezTo>
                  <a:lnTo>
                    <a:pt x="119" y="489"/>
                  </a:lnTo>
                  <a:cubicBezTo>
                    <a:pt x="36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36" y="120"/>
                    <a:pt x="119" y="167"/>
                  </a:cubicBezTo>
                  <a:lnTo>
                    <a:pt x="1822" y="1144"/>
                  </a:lnTo>
                  <a:cubicBezTo>
                    <a:pt x="1988" y="1251"/>
                    <a:pt x="2238" y="1251"/>
                    <a:pt x="2405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532875" y="3494000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406"/>
                    <a:pt x="24" y="465"/>
                    <a:pt x="119" y="489"/>
                  </a:cubicBezTo>
                  <a:lnTo>
                    <a:pt x="1834" y="1477"/>
                  </a:lnTo>
                  <a:cubicBezTo>
                    <a:pt x="1911" y="1519"/>
                    <a:pt x="2012" y="1540"/>
                    <a:pt x="2115" y="1540"/>
                  </a:cubicBezTo>
                  <a:cubicBezTo>
                    <a:pt x="2218" y="1540"/>
                    <a:pt x="2322" y="1519"/>
                    <a:pt x="2405" y="1477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1"/>
                    <a:pt x="4179" y="120"/>
                    <a:pt x="4108" y="168"/>
                  </a:cubicBezTo>
                  <a:lnTo>
                    <a:pt x="2405" y="1144"/>
                  </a:lnTo>
                  <a:cubicBezTo>
                    <a:pt x="2322" y="1192"/>
                    <a:pt x="2218" y="1215"/>
                    <a:pt x="2115" y="1215"/>
                  </a:cubicBezTo>
                  <a:cubicBezTo>
                    <a:pt x="2012" y="1215"/>
                    <a:pt x="1911" y="1192"/>
                    <a:pt x="1834" y="1144"/>
                  </a:cubicBezTo>
                  <a:lnTo>
                    <a:pt x="119" y="168"/>
                  </a:lnTo>
                  <a:cubicBezTo>
                    <a:pt x="48" y="120"/>
                    <a:pt x="0" y="6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532875" y="34940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61"/>
                    <a:pt x="48" y="120"/>
                    <a:pt x="119" y="168"/>
                  </a:cubicBezTo>
                  <a:lnTo>
                    <a:pt x="1834" y="1144"/>
                  </a:lnTo>
                  <a:cubicBezTo>
                    <a:pt x="1989" y="1239"/>
                    <a:pt x="2239" y="1239"/>
                    <a:pt x="2405" y="1144"/>
                  </a:cubicBezTo>
                  <a:lnTo>
                    <a:pt x="4108" y="168"/>
                  </a:lnTo>
                  <a:cubicBezTo>
                    <a:pt x="4179" y="120"/>
                    <a:pt x="4227" y="61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05" y="1477"/>
                  </a:lnTo>
                  <a:cubicBezTo>
                    <a:pt x="2239" y="1561"/>
                    <a:pt x="1989" y="1561"/>
                    <a:pt x="1834" y="1477"/>
                  </a:cubicBezTo>
                  <a:lnTo>
                    <a:pt x="119" y="489"/>
                  </a:lnTo>
                  <a:cubicBezTo>
                    <a:pt x="24" y="465"/>
                    <a:pt x="0" y="406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598650" y="35324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65"/>
                  </a:lnTo>
                  <a:cubicBezTo>
                    <a:pt x="1917" y="1513"/>
                    <a:pt x="2022" y="1537"/>
                    <a:pt x="2126" y="1537"/>
                  </a:cubicBezTo>
                  <a:cubicBezTo>
                    <a:pt x="2230" y="1537"/>
                    <a:pt x="2334" y="1513"/>
                    <a:pt x="2418" y="1465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56"/>
                  </a:cubicBezTo>
                  <a:lnTo>
                    <a:pt x="2418" y="1144"/>
                  </a:lnTo>
                  <a:cubicBezTo>
                    <a:pt x="2334" y="1186"/>
                    <a:pt x="2230" y="1206"/>
                    <a:pt x="2126" y="1206"/>
                  </a:cubicBezTo>
                  <a:cubicBezTo>
                    <a:pt x="2022" y="1206"/>
                    <a:pt x="1917" y="1186"/>
                    <a:pt x="1834" y="1144"/>
                  </a:cubicBezTo>
                  <a:lnTo>
                    <a:pt x="120" y="156"/>
                  </a:lnTo>
                  <a:cubicBezTo>
                    <a:pt x="48" y="108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3598650" y="3532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08"/>
                    <a:pt x="120" y="156"/>
                  </a:cubicBezTo>
                  <a:lnTo>
                    <a:pt x="1834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8" y="156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4" y="1465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3618300" y="362022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34" y="1465"/>
                  </a:lnTo>
                  <a:cubicBezTo>
                    <a:pt x="1917" y="1512"/>
                    <a:pt x="2021" y="1536"/>
                    <a:pt x="2126" y="1536"/>
                  </a:cubicBezTo>
                  <a:cubicBezTo>
                    <a:pt x="2230" y="1536"/>
                    <a:pt x="2334" y="1512"/>
                    <a:pt x="2417" y="1465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6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3618300" y="3620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55"/>
                  </a:cubicBezTo>
                  <a:lnTo>
                    <a:pt x="1834" y="1143"/>
                  </a:lnTo>
                  <a:cubicBezTo>
                    <a:pt x="2001" y="1227"/>
                    <a:pt x="2251" y="1227"/>
                    <a:pt x="2417" y="1143"/>
                  </a:cubicBezTo>
                  <a:lnTo>
                    <a:pt x="4108" y="155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65"/>
                  </a:lnTo>
                  <a:cubicBezTo>
                    <a:pt x="2251" y="1560"/>
                    <a:pt x="2001" y="1560"/>
                    <a:pt x="1834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3684375" y="36583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36" y="453"/>
                    <a:pt x="120" y="500"/>
                  </a:cubicBezTo>
                  <a:lnTo>
                    <a:pt x="1822" y="1477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15" y="393"/>
                    <a:pt x="4215" y="334"/>
                  </a:cubicBezTo>
                  <a:lnTo>
                    <a:pt x="4215" y="0"/>
                  </a:lnTo>
                  <a:cubicBezTo>
                    <a:pt x="4215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5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3684375" y="36583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108" y="167"/>
                  </a:lnTo>
                  <a:cubicBezTo>
                    <a:pt x="4180" y="119"/>
                    <a:pt x="4215" y="60"/>
                    <a:pt x="4215" y="0"/>
                  </a:cubicBezTo>
                  <a:lnTo>
                    <a:pt x="4215" y="334"/>
                  </a:lnTo>
                  <a:cubicBezTo>
                    <a:pt x="4215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0"/>
                  </a:lnTo>
                  <a:cubicBezTo>
                    <a:pt x="36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3693900" y="34225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39"/>
                    <a:pt x="2126" y="1539"/>
                  </a:cubicBezTo>
                  <a:cubicBezTo>
                    <a:pt x="2230" y="1539"/>
                    <a:pt x="2334" y="1519"/>
                    <a:pt x="2418" y="1477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31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93900" y="34225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80" y="131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729625" y="35255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2"/>
                    <a:pt x="119" y="488"/>
                  </a:cubicBezTo>
                  <a:lnTo>
                    <a:pt x="1834" y="1476"/>
                  </a:lnTo>
                  <a:cubicBezTo>
                    <a:pt x="1917" y="1518"/>
                    <a:pt x="2021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203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4"/>
                    <a:pt x="2126" y="1214"/>
                  </a:cubicBezTo>
                  <a:cubicBezTo>
                    <a:pt x="2021" y="1214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729625" y="35255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227" y="0"/>
                  </a:move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19" y="488"/>
                  </a:lnTo>
                  <a:cubicBezTo>
                    <a:pt x="48" y="452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203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3798075" y="36473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6" y="441"/>
                    <a:pt x="120" y="489"/>
                  </a:cubicBezTo>
                  <a:lnTo>
                    <a:pt x="1834" y="1477"/>
                  </a:lnTo>
                  <a:cubicBezTo>
                    <a:pt x="1918" y="1519"/>
                    <a:pt x="2022" y="1540"/>
                    <a:pt x="2125" y="1540"/>
                  </a:cubicBezTo>
                  <a:cubicBezTo>
                    <a:pt x="2227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7" y="1215"/>
                    <a:pt x="2125" y="1215"/>
                  </a:cubicBezTo>
                  <a:cubicBezTo>
                    <a:pt x="2022" y="1215"/>
                    <a:pt x="1918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3798075" y="3647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36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3663850" y="35699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5" y="1539"/>
                    <a:pt x="2119" y="1539"/>
                  </a:cubicBezTo>
                  <a:cubicBezTo>
                    <a:pt x="2224" y="1539"/>
                    <a:pt x="2328" y="1518"/>
                    <a:pt x="2405" y="1476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8" y="1191"/>
                    <a:pt x="2224" y="1214"/>
                    <a:pt x="2119" y="1214"/>
                  </a:cubicBezTo>
                  <a:cubicBezTo>
                    <a:pt x="2015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3663850" y="35699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50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05" y="1476"/>
                  </a:lnTo>
                  <a:cubicBezTo>
                    <a:pt x="2250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3832600" y="3413650"/>
              <a:ext cx="88450" cy="38500"/>
            </a:xfrm>
            <a:custGeom>
              <a:avLst/>
              <a:gdLst/>
              <a:ahLst/>
              <a:cxnLst/>
              <a:rect l="l" t="t" r="r" b="b"/>
              <a:pathLst>
                <a:path w="353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9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7"/>
                  </a:cubicBezTo>
                  <a:lnTo>
                    <a:pt x="3418" y="893"/>
                  </a:lnTo>
                  <a:cubicBezTo>
                    <a:pt x="3489" y="846"/>
                    <a:pt x="3537" y="786"/>
                    <a:pt x="3537" y="727"/>
                  </a:cubicBezTo>
                  <a:lnTo>
                    <a:pt x="3537" y="405"/>
                  </a:lnTo>
                  <a:cubicBezTo>
                    <a:pt x="3537" y="465"/>
                    <a:pt x="3489" y="524"/>
                    <a:pt x="3418" y="560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3832600" y="3413650"/>
              <a:ext cx="88450" cy="39000"/>
            </a:xfrm>
            <a:custGeom>
              <a:avLst/>
              <a:gdLst/>
              <a:ahLst/>
              <a:cxnLst/>
              <a:rect l="l" t="t" r="r" b="b"/>
              <a:pathLst>
                <a:path w="3538" h="1560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3418" y="560"/>
                  </a:lnTo>
                  <a:cubicBezTo>
                    <a:pt x="3489" y="524"/>
                    <a:pt x="3537" y="465"/>
                    <a:pt x="3537" y="405"/>
                  </a:cubicBezTo>
                  <a:lnTo>
                    <a:pt x="3537" y="727"/>
                  </a:lnTo>
                  <a:cubicBezTo>
                    <a:pt x="3537" y="786"/>
                    <a:pt x="3489" y="846"/>
                    <a:pt x="3418" y="893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9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156625" y="34306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8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8" y="168"/>
                  </a:cubicBezTo>
                  <a:lnTo>
                    <a:pt x="2418" y="1156"/>
                  </a:lnTo>
                  <a:cubicBezTo>
                    <a:pt x="2334" y="1198"/>
                    <a:pt x="2230" y="1218"/>
                    <a:pt x="2126" y="1218"/>
                  </a:cubicBezTo>
                  <a:cubicBezTo>
                    <a:pt x="2022" y="1218"/>
                    <a:pt x="1918" y="1198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156625" y="34306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18" y="1477"/>
                  </a:lnTo>
                  <a:cubicBezTo>
                    <a:pt x="2251" y="1573"/>
                    <a:pt x="2001" y="1573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8" y="168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465000" y="34553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3465000" y="34553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92" y="441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3701650" y="3337750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3417" y="893"/>
                  </a:lnTo>
                  <a:cubicBezTo>
                    <a:pt x="3489" y="846"/>
                    <a:pt x="3536" y="786"/>
                    <a:pt x="3536" y="726"/>
                  </a:cubicBezTo>
                  <a:lnTo>
                    <a:pt x="3536" y="405"/>
                  </a:lnTo>
                  <a:cubicBezTo>
                    <a:pt x="3536" y="465"/>
                    <a:pt x="3489" y="524"/>
                    <a:pt x="3417" y="560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3701650" y="3337750"/>
              <a:ext cx="88425" cy="39000"/>
            </a:xfrm>
            <a:custGeom>
              <a:avLst/>
              <a:gdLst/>
              <a:ahLst/>
              <a:cxnLst/>
              <a:rect l="l" t="t" r="r" b="b"/>
              <a:pathLst>
                <a:path w="3537" h="1560" fill="none" extrusionOk="0">
                  <a:moveTo>
                    <a:pt x="119" y="167"/>
                  </a:move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3417" y="560"/>
                  </a:lnTo>
                  <a:cubicBezTo>
                    <a:pt x="3489" y="524"/>
                    <a:pt x="3536" y="465"/>
                    <a:pt x="3536" y="405"/>
                  </a:cubicBezTo>
                  <a:lnTo>
                    <a:pt x="3536" y="726"/>
                  </a:lnTo>
                  <a:cubicBezTo>
                    <a:pt x="3536" y="786"/>
                    <a:pt x="3489" y="846"/>
                    <a:pt x="3417" y="893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3825175" y="34984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41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39"/>
                    <a:pt x="2125" y="1539"/>
                  </a:cubicBezTo>
                  <a:cubicBezTo>
                    <a:pt x="2230" y="1539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91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7"/>
                  </a:cubicBezTo>
                  <a:lnTo>
                    <a:pt x="2417" y="1144"/>
                  </a:lnTo>
                  <a:cubicBezTo>
                    <a:pt x="2334" y="1197"/>
                    <a:pt x="2230" y="1224"/>
                    <a:pt x="2125" y="1224"/>
                  </a:cubicBezTo>
                  <a:cubicBezTo>
                    <a:pt x="2021" y="1224"/>
                    <a:pt x="1917" y="1197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3825175" y="3498475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2417" y="1144"/>
                  </a:moveTo>
                  <a:lnTo>
                    <a:pt x="4108" y="167"/>
                  </a:lnTo>
                  <a:cubicBezTo>
                    <a:pt x="4191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91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0" y="1560"/>
                    <a:pt x="1834" y="1477"/>
                  </a:cubicBezTo>
                  <a:lnTo>
                    <a:pt x="119" y="489"/>
                  </a:lnTo>
                  <a:cubicBezTo>
                    <a:pt x="48" y="441"/>
                    <a:pt x="0" y="382"/>
                    <a:pt x="0" y="322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44"/>
                  </a:lnTo>
                  <a:cubicBezTo>
                    <a:pt x="2000" y="1251"/>
                    <a:pt x="2251" y="1251"/>
                    <a:pt x="2417" y="114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3530200" y="34106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30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43"/>
                  </a:lnTo>
                  <a:cubicBezTo>
                    <a:pt x="2340" y="1191"/>
                    <a:pt x="2236" y="1215"/>
                    <a:pt x="2130" y="1215"/>
                  </a:cubicBezTo>
                  <a:cubicBezTo>
                    <a:pt x="2024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3530200" y="34106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2417" y="1143"/>
                  </a:move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62" y="1238"/>
                    <a:pt x="2417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3860875" y="360147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49" y="453"/>
                    <a:pt x="120" y="488"/>
                  </a:cubicBezTo>
                  <a:lnTo>
                    <a:pt x="1835" y="1476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5" y="1518"/>
                    <a:pt x="2418" y="1476"/>
                  </a:cubicBezTo>
                  <a:lnTo>
                    <a:pt x="4109" y="488"/>
                  </a:lnTo>
                  <a:cubicBezTo>
                    <a:pt x="4192" y="453"/>
                    <a:pt x="4228" y="393"/>
                    <a:pt x="4228" y="333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9" y="167"/>
                  </a:cubicBezTo>
                  <a:lnTo>
                    <a:pt x="2418" y="1143"/>
                  </a:lnTo>
                  <a:cubicBezTo>
                    <a:pt x="2335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5" y="1143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3860875" y="360147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2418" y="1143"/>
                  </a:moveTo>
                  <a:lnTo>
                    <a:pt x="4109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3"/>
                  </a:lnTo>
                  <a:cubicBezTo>
                    <a:pt x="4228" y="393"/>
                    <a:pt x="4192" y="453"/>
                    <a:pt x="4109" y="488"/>
                  </a:cubicBezTo>
                  <a:lnTo>
                    <a:pt x="2418" y="1476"/>
                  </a:lnTo>
                  <a:cubicBezTo>
                    <a:pt x="2251" y="1560"/>
                    <a:pt x="2001" y="1560"/>
                    <a:pt x="1835" y="1476"/>
                  </a:cubicBezTo>
                  <a:lnTo>
                    <a:pt x="120" y="488"/>
                  </a:lnTo>
                  <a:cubicBezTo>
                    <a:pt x="49" y="453"/>
                    <a:pt x="1" y="393"/>
                    <a:pt x="1" y="333"/>
                  </a:cubicBez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5" y="1143"/>
                  </a:lnTo>
                  <a:cubicBezTo>
                    <a:pt x="2001" y="1238"/>
                    <a:pt x="2251" y="1238"/>
                    <a:pt x="2418" y="114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3626625" y="338387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2" y="1519"/>
                    <a:pt x="2016" y="1540"/>
                    <a:pt x="2120" y="1540"/>
                  </a:cubicBezTo>
                  <a:cubicBezTo>
                    <a:pt x="2224" y="1540"/>
                    <a:pt x="2328" y="1519"/>
                    <a:pt x="2406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8" y="1191"/>
                    <a:pt x="2224" y="1215"/>
                    <a:pt x="2120" y="1215"/>
                  </a:cubicBezTo>
                  <a:cubicBezTo>
                    <a:pt x="2016" y="1215"/>
                    <a:pt x="1912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3626625" y="3383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227" y="1"/>
                  </a:move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06" y="1477"/>
                  </a:lnTo>
                  <a:cubicBezTo>
                    <a:pt x="2251" y="1560"/>
                    <a:pt x="1989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1989" y="1239"/>
                    <a:pt x="2251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3752250" y="36976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1"/>
                  </a:moveTo>
                  <a:lnTo>
                    <a:pt x="0" y="322"/>
                  </a:lnTo>
                  <a:cubicBezTo>
                    <a:pt x="0" y="382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7"/>
                    <a:pt x="2125" y="1537"/>
                  </a:cubicBezTo>
                  <a:cubicBezTo>
                    <a:pt x="2230" y="1537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79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48"/>
                    <a:pt x="4179" y="120"/>
                    <a:pt x="4108" y="156"/>
                  </a:cubicBezTo>
                  <a:lnTo>
                    <a:pt x="2417" y="1144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4"/>
                  </a:cubicBezTo>
                  <a:lnTo>
                    <a:pt x="119" y="156"/>
                  </a:lnTo>
                  <a:cubicBezTo>
                    <a:pt x="48" y="108"/>
                    <a:pt x="0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3752250" y="36976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0" y="322"/>
                  </a:moveTo>
                  <a:lnTo>
                    <a:pt x="0" y="1"/>
                  </a:lnTo>
                  <a:cubicBezTo>
                    <a:pt x="0" y="48"/>
                    <a:pt x="48" y="108"/>
                    <a:pt x="119" y="156"/>
                  </a:cubicBezTo>
                  <a:lnTo>
                    <a:pt x="1834" y="1144"/>
                  </a:lnTo>
                  <a:cubicBezTo>
                    <a:pt x="2000" y="1227"/>
                    <a:pt x="2250" y="1227"/>
                    <a:pt x="2417" y="1144"/>
                  </a:cubicBezTo>
                  <a:lnTo>
                    <a:pt x="4108" y="156"/>
                  </a:lnTo>
                  <a:cubicBezTo>
                    <a:pt x="4179" y="120"/>
                    <a:pt x="4227" y="48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79" y="441"/>
                    <a:pt x="4108" y="489"/>
                  </a:cubicBezTo>
                  <a:lnTo>
                    <a:pt x="2417" y="1465"/>
                  </a:lnTo>
                  <a:cubicBezTo>
                    <a:pt x="2250" y="1561"/>
                    <a:pt x="2000" y="1561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82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388380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92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388380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8" y="501"/>
                  </a:move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92" y="453"/>
                    <a:pt x="4108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3891550" y="3536875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5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4108" y="489"/>
                  </a:lnTo>
                  <a:cubicBezTo>
                    <a:pt x="4179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79" y="120"/>
                    <a:pt x="4108" y="155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5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24" y="120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3891550" y="353687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19" y="155"/>
                  </a:move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4108" y="155"/>
                  </a:lnTo>
                  <a:cubicBezTo>
                    <a:pt x="4179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79" y="441"/>
                    <a:pt x="4108" y="489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24" y="120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3767725" y="3376150"/>
              <a:ext cx="88125" cy="38400"/>
            </a:xfrm>
            <a:custGeom>
              <a:avLst/>
              <a:gdLst/>
              <a:ahLst/>
              <a:cxnLst/>
              <a:rect l="l" t="t" r="r" b="b"/>
              <a:pathLst>
                <a:path w="3525" h="1536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36" y="441"/>
                    <a:pt x="119" y="488"/>
                  </a:cubicBezTo>
                  <a:lnTo>
                    <a:pt x="1822" y="1465"/>
                  </a:lnTo>
                  <a:cubicBezTo>
                    <a:pt x="1905" y="1512"/>
                    <a:pt x="2010" y="1536"/>
                    <a:pt x="2114" y="1536"/>
                  </a:cubicBezTo>
                  <a:cubicBezTo>
                    <a:pt x="2218" y="1536"/>
                    <a:pt x="2322" y="1512"/>
                    <a:pt x="2405" y="1465"/>
                  </a:cubicBezTo>
                  <a:lnTo>
                    <a:pt x="3406" y="893"/>
                  </a:lnTo>
                  <a:cubicBezTo>
                    <a:pt x="3477" y="845"/>
                    <a:pt x="3525" y="786"/>
                    <a:pt x="3525" y="726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5" y="1185"/>
                    <a:pt x="1822" y="1143"/>
                  </a:cubicBezTo>
                  <a:lnTo>
                    <a:pt x="119" y="155"/>
                  </a:lnTo>
                  <a:cubicBezTo>
                    <a:pt x="36" y="95"/>
                    <a:pt x="0" y="3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4"/>
            <p:cNvSpPr/>
            <p:nvPr/>
          </p:nvSpPr>
          <p:spPr>
            <a:xfrm>
              <a:off x="3767725" y="3376150"/>
              <a:ext cx="88125" cy="39000"/>
            </a:xfrm>
            <a:custGeom>
              <a:avLst/>
              <a:gdLst/>
              <a:ahLst/>
              <a:cxnLst/>
              <a:rect l="l" t="t" r="r" b="b"/>
              <a:pathLst>
                <a:path w="3525" h="1560" fill="none" extrusionOk="0">
                  <a:moveTo>
                    <a:pt x="119" y="155"/>
                  </a:moveTo>
                  <a:lnTo>
                    <a:pt x="1822" y="1143"/>
                  </a:lnTo>
                  <a:cubicBezTo>
                    <a:pt x="1989" y="1226"/>
                    <a:pt x="2239" y="1226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6"/>
                  </a:lnTo>
                  <a:cubicBezTo>
                    <a:pt x="3525" y="786"/>
                    <a:pt x="3477" y="845"/>
                    <a:pt x="3406" y="893"/>
                  </a:cubicBezTo>
                  <a:lnTo>
                    <a:pt x="2405" y="1465"/>
                  </a:lnTo>
                  <a:cubicBezTo>
                    <a:pt x="2239" y="1560"/>
                    <a:pt x="1989" y="1560"/>
                    <a:pt x="1822" y="1465"/>
                  </a:cubicBezTo>
                  <a:lnTo>
                    <a:pt x="119" y="488"/>
                  </a:lnTo>
                  <a:cubicBezTo>
                    <a:pt x="36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36"/>
                    <a:pt x="36" y="95"/>
                    <a:pt x="119" y="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4"/>
            <p:cNvSpPr/>
            <p:nvPr/>
          </p:nvSpPr>
          <p:spPr>
            <a:xfrm>
              <a:off x="3398925" y="3417225"/>
              <a:ext cx="105700" cy="38700"/>
            </a:xfrm>
            <a:custGeom>
              <a:avLst/>
              <a:gdLst/>
              <a:ahLst/>
              <a:cxnLst/>
              <a:rect l="l" t="t" r="r" b="b"/>
              <a:pathLst>
                <a:path w="4228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1" y="1524"/>
                    <a:pt x="2016" y="1548"/>
                    <a:pt x="2120" y="1548"/>
                  </a:cubicBezTo>
                  <a:cubicBezTo>
                    <a:pt x="2224" y="1548"/>
                    <a:pt x="2328" y="1524"/>
                    <a:pt x="2406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06" y="1155"/>
                  </a:lnTo>
                  <a:cubicBezTo>
                    <a:pt x="2334" y="1197"/>
                    <a:pt x="2230" y="1218"/>
                    <a:pt x="2124" y="1218"/>
                  </a:cubicBezTo>
                  <a:cubicBezTo>
                    <a:pt x="2019" y="1218"/>
                    <a:pt x="1911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398925" y="341722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2406" y="1155"/>
                  </a:move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1989" y="1238"/>
                    <a:pt x="2263" y="1238"/>
                    <a:pt x="2406" y="115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3883800" y="3773225"/>
              <a:ext cx="105400" cy="38700"/>
            </a:xfrm>
            <a:custGeom>
              <a:avLst/>
              <a:gdLst/>
              <a:ahLst/>
              <a:cxnLst/>
              <a:rect l="l" t="t" r="r" b="b"/>
              <a:pathLst>
                <a:path w="4216" h="1548" extrusionOk="0">
                  <a:moveTo>
                    <a:pt x="1" y="0"/>
                  </a:moveTo>
                  <a:lnTo>
                    <a:pt x="1" y="333"/>
                  </a:lnTo>
                  <a:cubicBezTo>
                    <a:pt x="1" y="393"/>
                    <a:pt x="25" y="452"/>
                    <a:pt x="108" y="500"/>
                  </a:cubicBezTo>
                  <a:lnTo>
                    <a:pt x="1822" y="1476"/>
                  </a:lnTo>
                  <a:cubicBezTo>
                    <a:pt x="1906" y="1524"/>
                    <a:pt x="2010" y="1548"/>
                    <a:pt x="2114" y="1548"/>
                  </a:cubicBezTo>
                  <a:cubicBezTo>
                    <a:pt x="2218" y="1548"/>
                    <a:pt x="2322" y="1524"/>
                    <a:pt x="2406" y="1476"/>
                  </a:cubicBezTo>
                  <a:lnTo>
                    <a:pt x="4097" y="500"/>
                  </a:lnTo>
                  <a:cubicBezTo>
                    <a:pt x="4180" y="452"/>
                    <a:pt x="4216" y="393"/>
                    <a:pt x="4216" y="333"/>
                  </a:cubicBezTo>
                  <a:lnTo>
                    <a:pt x="4216" y="0"/>
                  </a:lnTo>
                  <a:cubicBezTo>
                    <a:pt x="4216" y="60"/>
                    <a:pt x="4180" y="131"/>
                    <a:pt x="4097" y="167"/>
                  </a:cubicBezTo>
                  <a:lnTo>
                    <a:pt x="2406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10" y="1217"/>
                    <a:pt x="1906" y="1197"/>
                    <a:pt x="1822" y="1155"/>
                  </a:cubicBezTo>
                  <a:lnTo>
                    <a:pt x="108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3883800" y="3773225"/>
              <a:ext cx="105400" cy="39300"/>
            </a:xfrm>
            <a:custGeom>
              <a:avLst/>
              <a:gdLst/>
              <a:ahLst/>
              <a:cxnLst/>
              <a:rect l="l" t="t" r="r" b="b"/>
              <a:pathLst>
                <a:path w="4216" h="1572" fill="none" extrusionOk="0">
                  <a:moveTo>
                    <a:pt x="1" y="333"/>
                  </a:moveTo>
                  <a:lnTo>
                    <a:pt x="1" y="0"/>
                  </a:lnTo>
                  <a:cubicBezTo>
                    <a:pt x="1" y="60"/>
                    <a:pt x="36" y="119"/>
                    <a:pt x="108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6" y="1155"/>
                  </a:cubicBezTo>
                  <a:lnTo>
                    <a:pt x="4097" y="167"/>
                  </a:lnTo>
                  <a:cubicBezTo>
                    <a:pt x="4180" y="131"/>
                    <a:pt x="4216" y="60"/>
                    <a:pt x="4216" y="0"/>
                  </a:cubicBezTo>
                  <a:lnTo>
                    <a:pt x="4216" y="333"/>
                  </a:lnTo>
                  <a:cubicBezTo>
                    <a:pt x="4216" y="393"/>
                    <a:pt x="4180" y="452"/>
                    <a:pt x="4097" y="500"/>
                  </a:cubicBezTo>
                  <a:lnTo>
                    <a:pt x="2406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08" y="500"/>
                  </a:lnTo>
                  <a:cubicBezTo>
                    <a:pt x="25" y="452"/>
                    <a:pt x="1" y="393"/>
                    <a:pt x="1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3220925" y="3391025"/>
              <a:ext cx="172675" cy="77475"/>
            </a:xfrm>
            <a:custGeom>
              <a:avLst/>
              <a:gdLst/>
              <a:ahLst/>
              <a:cxnLst/>
              <a:rect l="l" t="t" r="r" b="b"/>
              <a:pathLst>
                <a:path w="6907" h="3099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48" y="441"/>
                    <a:pt x="120" y="489"/>
                  </a:cubicBezTo>
                  <a:lnTo>
                    <a:pt x="4513" y="3037"/>
                  </a:lnTo>
                  <a:cubicBezTo>
                    <a:pt x="4596" y="3078"/>
                    <a:pt x="4701" y="3099"/>
                    <a:pt x="4805" y="3099"/>
                  </a:cubicBezTo>
                  <a:cubicBezTo>
                    <a:pt x="4909" y="3099"/>
                    <a:pt x="5013" y="3078"/>
                    <a:pt x="5096" y="3037"/>
                  </a:cubicBezTo>
                  <a:lnTo>
                    <a:pt x="6787" y="2048"/>
                  </a:lnTo>
                  <a:cubicBezTo>
                    <a:pt x="6870" y="2001"/>
                    <a:pt x="6906" y="1941"/>
                    <a:pt x="6906" y="1882"/>
                  </a:cubicBezTo>
                  <a:lnTo>
                    <a:pt x="6906" y="1560"/>
                  </a:lnTo>
                  <a:cubicBezTo>
                    <a:pt x="6906" y="1620"/>
                    <a:pt x="6870" y="1679"/>
                    <a:pt x="6787" y="1727"/>
                  </a:cubicBezTo>
                  <a:lnTo>
                    <a:pt x="5096" y="2703"/>
                  </a:lnTo>
                  <a:cubicBezTo>
                    <a:pt x="5013" y="2751"/>
                    <a:pt x="4909" y="2775"/>
                    <a:pt x="4805" y="2775"/>
                  </a:cubicBezTo>
                  <a:cubicBezTo>
                    <a:pt x="4701" y="2775"/>
                    <a:pt x="4596" y="2751"/>
                    <a:pt x="4513" y="2703"/>
                  </a:cubicBezTo>
                  <a:lnTo>
                    <a:pt x="120" y="155"/>
                  </a:lnTo>
                  <a:cubicBezTo>
                    <a:pt x="48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20925" y="3391025"/>
              <a:ext cx="172675" cy="78000"/>
            </a:xfrm>
            <a:custGeom>
              <a:avLst/>
              <a:gdLst/>
              <a:ahLst/>
              <a:cxnLst/>
              <a:rect l="l" t="t" r="r" b="b"/>
              <a:pathLst>
                <a:path w="6907" h="3120" fill="none" extrusionOk="0">
                  <a:moveTo>
                    <a:pt x="1" y="322"/>
                  </a:moveTo>
                  <a:lnTo>
                    <a:pt x="1" y="0"/>
                  </a:lnTo>
                  <a:cubicBezTo>
                    <a:pt x="1" y="60"/>
                    <a:pt x="48" y="108"/>
                    <a:pt x="120" y="155"/>
                  </a:cubicBezTo>
                  <a:lnTo>
                    <a:pt x="4513" y="2703"/>
                  </a:lnTo>
                  <a:cubicBezTo>
                    <a:pt x="4680" y="2798"/>
                    <a:pt x="4930" y="2798"/>
                    <a:pt x="5096" y="2703"/>
                  </a:cubicBezTo>
                  <a:lnTo>
                    <a:pt x="6787" y="1727"/>
                  </a:lnTo>
                  <a:cubicBezTo>
                    <a:pt x="6870" y="1679"/>
                    <a:pt x="6906" y="1620"/>
                    <a:pt x="6906" y="1560"/>
                  </a:cubicBezTo>
                  <a:lnTo>
                    <a:pt x="6906" y="1882"/>
                  </a:lnTo>
                  <a:cubicBezTo>
                    <a:pt x="6906" y="1941"/>
                    <a:pt x="6870" y="2001"/>
                    <a:pt x="6787" y="2048"/>
                  </a:cubicBezTo>
                  <a:lnTo>
                    <a:pt x="5096" y="3037"/>
                  </a:lnTo>
                  <a:cubicBezTo>
                    <a:pt x="4930" y="3120"/>
                    <a:pt x="4680" y="3120"/>
                    <a:pt x="4513" y="3037"/>
                  </a:cubicBezTo>
                  <a:lnTo>
                    <a:pt x="120" y="489"/>
                  </a:lnTo>
                  <a:cubicBezTo>
                    <a:pt x="48" y="441"/>
                    <a:pt x="1" y="381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223000" y="3468700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37" y="441"/>
                    <a:pt x="120" y="489"/>
                  </a:cubicBezTo>
                  <a:lnTo>
                    <a:pt x="1811" y="1477"/>
                  </a:lnTo>
                  <a:cubicBezTo>
                    <a:pt x="1894" y="1519"/>
                    <a:pt x="1998" y="1540"/>
                    <a:pt x="2102" y="1540"/>
                  </a:cubicBezTo>
                  <a:cubicBezTo>
                    <a:pt x="2207" y="1540"/>
                    <a:pt x="2311" y="1519"/>
                    <a:pt x="2394" y="1477"/>
                  </a:cubicBezTo>
                  <a:lnTo>
                    <a:pt x="4085" y="489"/>
                  </a:lnTo>
                  <a:cubicBezTo>
                    <a:pt x="4180" y="441"/>
                    <a:pt x="4204" y="382"/>
                    <a:pt x="4216" y="322"/>
                  </a:cubicBezTo>
                  <a:lnTo>
                    <a:pt x="4216" y="1"/>
                  </a:lnTo>
                  <a:cubicBezTo>
                    <a:pt x="4216" y="60"/>
                    <a:pt x="4180" y="120"/>
                    <a:pt x="4109" y="168"/>
                  </a:cubicBezTo>
                  <a:lnTo>
                    <a:pt x="2406" y="1144"/>
                  </a:lnTo>
                  <a:cubicBezTo>
                    <a:pt x="2323" y="1192"/>
                    <a:pt x="2218" y="1215"/>
                    <a:pt x="2114" y="1215"/>
                  </a:cubicBezTo>
                  <a:cubicBezTo>
                    <a:pt x="2010" y="1215"/>
                    <a:pt x="1906" y="1192"/>
                    <a:pt x="1823" y="1144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3223000" y="3468700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4085" y="489"/>
                  </a:moveTo>
                  <a:lnTo>
                    <a:pt x="2394" y="1477"/>
                  </a:lnTo>
                  <a:cubicBezTo>
                    <a:pt x="2227" y="1561"/>
                    <a:pt x="1977" y="1561"/>
                    <a:pt x="1811" y="1477"/>
                  </a:cubicBezTo>
                  <a:lnTo>
                    <a:pt x="120" y="489"/>
                  </a:lnTo>
                  <a:cubicBezTo>
                    <a:pt x="37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lnTo>
                    <a:pt x="1823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9" y="168"/>
                  </a:lnTo>
                  <a:cubicBezTo>
                    <a:pt x="4180" y="120"/>
                    <a:pt x="4216" y="60"/>
                    <a:pt x="4216" y="1"/>
                  </a:cubicBezTo>
                  <a:lnTo>
                    <a:pt x="4216" y="322"/>
                  </a:lnTo>
                  <a:cubicBezTo>
                    <a:pt x="4204" y="382"/>
                    <a:pt x="4180" y="441"/>
                    <a:pt x="4085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3287900" y="3506225"/>
              <a:ext cx="105700" cy="38475"/>
            </a:xfrm>
            <a:custGeom>
              <a:avLst/>
              <a:gdLst/>
              <a:ahLst/>
              <a:cxnLst/>
              <a:rect l="l" t="t" r="r" b="b"/>
              <a:pathLst>
                <a:path w="4228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20" y="488"/>
                  </a:cubicBezTo>
                  <a:lnTo>
                    <a:pt x="1834" y="1476"/>
                  </a:lnTo>
                  <a:cubicBezTo>
                    <a:pt x="1917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7" y="1476"/>
                  </a:cubicBezTo>
                  <a:lnTo>
                    <a:pt x="4108" y="488"/>
                  </a:lnTo>
                  <a:cubicBezTo>
                    <a:pt x="4191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3287900" y="3506225"/>
              <a:ext cx="105700" cy="39000"/>
            </a:xfrm>
            <a:custGeom>
              <a:avLst/>
              <a:gdLst/>
              <a:ahLst/>
              <a:cxnLst/>
              <a:rect l="l" t="t" r="r" b="b"/>
              <a:pathLst>
                <a:path w="4228" h="1560" fill="none" extrusionOk="0">
                  <a:moveTo>
                    <a:pt x="4108" y="488"/>
                  </a:moveTo>
                  <a:lnTo>
                    <a:pt x="2417" y="1476"/>
                  </a:lnTo>
                  <a:cubicBezTo>
                    <a:pt x="2251" y="1560"/>
                    <a:pt x="2001" y="1560"/>
                    <a:pt x="1834" y="1476"/>
                  </a:cubicBezTo>
                  <a:lnTo>
                    <a:pt x="120" y="488"/>
                  </a:lnTo>
                  <a:cubicBezTo>
                    <a:pt x="48" y="453"/>
                    <a:pt x="0" y="393"/>
                    <a:pt x="0" y="333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8"/>
                    <a:pt x="2251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91" y="453"/>
                    <a:pt x="4108" y="48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560850" y="3345475"/>
              <a:ext cx="105400" cy="38500"/>
            </a:xfrm>
            <a:custGeom>
              <a:avLst/>
              <a:gdLst/>
              <a:ahLst/>
              <a:cxnLst/>
              <a:rect l="l" t="t" r="r" b="b"/>
              <a:pathLst>
                <a:path w="4216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5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096" y="489"/>
                  </a:lnTo>
                  <a:cubicBezTo>
                    <a:pt x="4180" y="453"/>
                    <a:pt x="4215" y="394"/>
                    <a:pt x="4215" y="334"/>
                  </a:cubicBezTo>
                  <a:lnTo>
                    <a:pt x="4215" y="1"/>
                  </a:lnTo>
                  <a:cubicBezTo>
                    <a:pt x="4215" y="60"/>
                    <a:pt x="4180" y="120"/>
                    <a:pt x="4096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5" y="1191"/>
                    <a:pt x="1822" y="1144"/>
                  </a:cubicBezTo>
                  <a:lnTo>
                    <a:pt x="120" y="167"/>
                  </a:lnTo>
                  <a:cubicBezTo>
                    <a:pt x="24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560850" y="3345475"/>
              <a:ext cx="105400" cy="39025"/>
            </a:xfrm>
            <a:custGeom>
              <a:avLst/>
              <a:gdLst/>
              <a:ahLst/>
              <a:cxnLst/>
              <a:rect l="l" t="t" r="r" b="b"/>
              <a:pathLst>
                <a:path w="4216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096" y="167"/>
                  </a:lnTo>
                  <a:cubicBezTo>
                    <a:pt x="4180" y="120"/>
                    <a:pt x="4215" y="60"/>
                    <a:pt x="4215" y="1"/>
                  </a:cubicBezTo>
                  <a:lnTo>
                    <a:pt x="4215" y="334"/>
                  </a:lnTo>
                  <a:cubicBezTo>
                    <a:pt x="4215" y="394"/>
                    <a:pt x="4180" y="453"/>
                    <a:pt x="4096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24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3596575" y="34484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3596575" y="34484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353975" y="3544625"/>
              <a:ext cx="567650" cy="305175"/>
            </a:xfrm>
            <a:custGeom>
              <a:avLst/>
              <a:gdLst/>
              <a:ahLst/>
              <a:cxnLst/>
              <a:rect l="l" t="t" r="r" b="b"/>
              <a:pathLst>
                <a:path w="22706" h="12207" extrusionOk="0">
                  <a:moveTo>
                    <a:pt x="1" y="0"/>
                  </a:moveTo>
                  <a:lnTo>
                    <a:pt x="1" y="321"/>
                  </a:lnTo>
                  <a:cubicBezTo>
                    <a:pt x="1" y="381"/>
                    <a:pt x="36" y="441"/>
                    <a:pt x="120" y="488"/>
                  </a:cubicBezTo>
                  <a:lnTo>
                    <a:pt x="20313" y="12144"/>
                  </a:lnTo>
                  <a:cubicBezTo>
                    <a:pt x="20396" y="12186"/>
                    <a:pt x="20500" y="12207"/>
                    <a:pt x="20604" y="12207"/>
                  </a:cubicBezTo>
                  <a:cubicBezTo>
                    <a:pt x="20709" y="12207"/>
                    <a:pt x="20813" y="12186"/>
                    <a:pt x="20896" y="12144"/>
                  </a:cubicBezTo>
                  <a:lnTo>
                    <a:pt x="22587" y="11156"/>
                  </a:lnTo>
                  <a:cubicBezTo>
                    <a:pt x="22658" y="11120"/>
                    <a:pt x="22706" y="11061"/>
                    <a:pt x="22706" y="11001"/>
                  </a:cubicBezTo>
                  <a:lnTo>
                    <a:pt x="22706" y="10668"/>
                  </a:lnTo>
                  <a:cubicBezTo>
                    <a:pt x="22706" y="10728"/>
                    <a:pt x="22658" y="10787"/>
                    <a:pt x="22587" y="10835"/>
                  </a:cubicBezTo>
                  <a:lnTo>
                    <a:pt x="20896" y="11811"/>
                  </a:lnTo>
                  <a:cubicBezTo>
                    <a:pt x="20813" y="11859"/>
                    <a:pt x="20709" y="11882"/>
                    <a:pt x="20604" y="11882"/>
                  </a:cubicBezTo>
                  <a:cubicBezTo>
                    <a:pt x="20500" y="11882"/>
                    <a:pt x="20396" y="11859"/>
                    <a:pt x="20313" y="11811"/>
                  </a:cubicBezTo>
                  <a:lnTo>
                    <a:pt x="120" y="167"/>
                  </a:lnTo>
                  <a:cubicBezTo>
                    <a:pt x="36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353975" y="3544625"/>
              <a:ext cx="567650" cy="305700"/>
            </a:xfrm>
            <a:custGeom>
              <a:avLst/>
              <a:gdLst/>
              <a:ahLst/>
              <a:cxnLst/>
              <a:rect l="l" t="t" r="r" b="b"/>
              <a:pathLst>
                <a:path w="22706" h="12228" fill="none" extrusionOk="0">
                  <a:moveTo>
                    <a:pt x="22587" y="11156"/>
                  </a:moveTo>
                  <a:lnTo>
                    <a:pt x="20896" y="12144"/>
                  </a:lnTo>
                  <a:cubicBezTo>
                    <a:pt x="20729" y="12228"/>
                    <a:pt x="20479" y="12228"/>
                    <a:pt x="20313" y="12144"/>
                  </a:cubicBezTo>
                  <a:lnTo>
                    <a:pt x="120" y="488"/>
                  </a:lnTo>
                  <a:cubicBezTo>
                    <a:pt x="36" y="441"/>
                    <a:pt x="1" y="381"/>
                    <a:pt x="1" y="321"/>
                  </a:cubicBezTo>
                  <a:lnTo>
                    <a:pt x="1" y="0"/>
                  </a:lnTo>
                  <a:cubicBezTo>
                    <a:pt x="1" y="60"/>
                    <a:pt x="36" y="119"/>
                    <a:pt x="120" y="167"/>
                  </a:cubicBezTo>
                  <a:lnTo>
                    <a:pt x="20313" y="11811"/>
                  </a:lnTo>
                  <a:cubicBezTo>
                    <a:pt x="20479" y="11906"/>
                    <a:pt x="20729" y="11906"/>
                    <a:pt x="20896" y="11811"/>
                  </a:cubicBezTo>
                  <a:lnTo>
                    <a:pt x="22587" y="10835"/>
                  </a:lnTo>
                  <a:cubicBezTo>
                    <a:pt x="22658" y="10787"/>
                    <a:pt x="22706" y="10728"/>
                    <a:pt x="22706" y="10668"/>
                  </a:cubicBezTo>
                  <a:lnTo>
                    <a:pt x="22706" y="11001"/>
                  </a:lnTo>
                  <a:cubicBezTo>
                    <a:pt x="22706" y="11061"/>
                    <a:pt x="22658" y="11120"/>
                    <a:pt x="22587" y="11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3863875" y="368510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406"/>
                    <a:pt x="48" y="465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29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79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79" y="120"/>
                    <a:pt x="4108" y="167"/>
                  </a:cubicBezTo>
                  <a:lnTo>
                    <a:pt x="2417" y="1156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3863875" y="368510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0" y="334"/>
                  </a:move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7"/>
                  </a:lnTo>
                  <a:cubicBezTo>
                    <a:pt x="4179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79" y="453"/>
                    <a:pt x="4108" y="501"/>
                  </a:cubicBezTo>
                  <a:lnTo>
                    <a:pt x="2417" y="1477"/>
                  </a:lnTo>
                  <a:cubicBezTo>
                    <a:pt x="2250" y="1572"/>
                    <a:pt x="2000" y="1572"/>
                    <a:pt x="1834" y="1477"/>
                  </a:cubicBezTo>
                  <a:lnTo>
                    <a:pt x="119" y="501"/>
                  </a:lnTo>
                  <a:cubicBezTo>
                    <a:pt x="48" y="465"/>
                    <a:pt x="0" y="406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929050" y="37232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1834" y="1477"/>
                  </a:lnTo>
                  <a:cubicBezTo>
                    <a:pt x="1917" y="1519"/>
                    <a:pt x="2022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4108" y="489"/>
                  </a:lnTo>
                  <a:cubicBezTo>
                    <a:pt x="4180" y="441"/>
                    <a:pt x="4227" y="382"/>
                    <a:pt x="4227" y="322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7" y="1191"/>
                    <a:pt x="1834" y="1144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929050" y="37232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22"/>
                  </a:lnTo>
                  <a:cubicBezTo>
                    <a:pt x="4227" y="382"/>
                    <a:pt x="4180" y="441"/>
                    <a:pt x="4108" y="489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3955250" y="3484200"/>
              <a:ext cx="88125" cy="38700"/>
            </a:xfrm>
            <a:custGeom>
              <a:avLst/>
              <a:gdLst/>
              <a:ahLst/>
              <a:cxnLst/>
              <a:rect l="l" t="t" r="r" b="b"/>
              <a:pathLst>
                <a:path w="3525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36" y="453"/>
                    <a:pt x="119" y="500"/>
                  </a:cubicBezTo>
                  <a:lnTo>
                    <a:pt x="1822" y="1476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6"/>
                  </a:cubicBezTo>
                  <a:lnTo>
                    <a:pt x="3405" y="893"/>
                  </a:lnTo>
                  <a:cubicBezTo>
                    <a:pt x="3477" y="857"/>
                    <a:pt x="3525" y="798"/>
                    <a:pt x="3525" y="738"/>
                  </a:cubicBezTo>
                  <a:lnTo>
                    <a:pt x="3525" y="405"/>
                  </a:lnTo>
                  <a:cubicBezTo>
                    <a:pt x="3525" y="464"/>
                    <a:pt x="3477" y="524"/>
                    <a:pt x="3405" y="572"/>
                  </a:cubicBezTo>
                  <a:lnTo>
                    <a:pt x="2405" y="1155"/>
                  </a:lnTo>
                  <a:cubicBezTo>
                    <a:pt x="2322" y="1197"/>
                    <a:pt x="2218" y="1217"/>
                    <a:pt x="2114" y="1217"/>
                  </a:cubicBezTo>
                  <a:cubicBezTo>
                    <a:pt x="2009" y="1217"/>
                    <a:pt x="1905" y="1197"/>
                    <a:pt x="1822" y="1155"/>
                  </a:cubicBezTo>
                  <a:lnTo>
                    <a:pt x="119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955250" y="3484200"/>
              <a:ext cx="88125" cy="39300"/>
            </a:xfrm>
            <a:custGeom>
              <a:avLst/>
              <a:gdLst/>
              <a:ahLst/>
              <a:cxnLst/>
              <a:rect l="l" t="t" r="r" b="b"/>
              <a:pathLst>
                <a:path w="3525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36" y="119"/>
                    <a:pt x="119" y="167"/>
                  </a:cubicBezTo>
                  <a:lnTo>
                    <a:pt x="1822" y="1155"/>
                  </a:lnTo>
                  <a:cubicBezTo>
                    <a:pt x="1989" y="1238"/>
                    <a:pt x="2239" y="1238"/>
                    <a:pt x="2405" y="1155"/>
                  </a:cubicBezTo>
                  <a:lnTo>
                    <a:pt x="3405" y="572"/>
                  </a:lnTo>
                  <a:cubicBezTo>
                    <a:pt x="3477" y="524"/>
                    <a:pt x="3525" y="464"/>
                    <a:pt x="3525" y="405"/>
                  </a:cubicBezTo>
                  <a:lnTo>
                    <a:pt x="3525" y="738"/>
                  </a:lnTo>
                  <a:cubicBezTo>
                    <a:pt x="3525" y="798"/>
                    <a:pt x="3477" y="857"/>
                    <a:pt x="3405" y="893"/>
                  </a:cubicBezTo>
                  <a:lnTo>
                    <a:pt x="2405" y="1476"/>
                  </a:lnTo>
                  <a:cubicBezTo>
                    <a:pt x="2239" y="1572"/>
                    <a:pt x="1989" y="1572"/>
                    <a:pt x="1822" y="1476"/>
                  </a:cubicBezTo>
                  <a:lnTo>
                    <a:pt x="119" y="500"/>
                  </a:lnTo>
                  <a:cubicBezTo>
                    <a:pt x="36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795100" y="35630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0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8" y="500"/>
                  </a:lnTo>
                  <a:cubicBezTo>
                    <a:pt x="4180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80" y="119"/>
                    <a:pt x="4108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795100" y="3563075"/>
              <a:ext cx="105700" cy="39300"/>
            </a:xfrm>
            <a:custGeom>
              <a:avLst/>
              <a:gdLst/>
              <a:ahLst/>
              <a:cxnLst/>
              <a:rect l="l" t="t" r="r" b="b"/>
              <a:pathLst>
                <a:path w="4228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80" y="453"/>
                    <a:pt x="4108" y="500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0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55"/>
                  </a:lnTo>
                  <a:cubicBezTo>
                    <a:pt x="2001" y="1238"/>
                    <a:pt x="2251" y="1238"/>
                    <a:pt x="2418" y="1155"/>
                  </a:cubicBezTo>
                  <a:lnTo>
                    <a:pt x="4108" y="167"/>
                  </a:lnTo>
                  <a:cubicBezTo>
                    <a:pt x="4180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3729925" y="36077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405"/>
                    <a:pt x="36" y="464"/>
                    <a:pt x="119" y="500"/>
                  </a:cubicBezTo>
                  <a:lnTo>
                    <a:pt x="1834" y="1477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30" y="1548"/>
                    <a:pt x="2334" y="1524"/>
                    <a:pt x="2417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3729925" y="36077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4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1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7"/>
                  </a:lnTo>
                  <a:cubicBezTo>
                    <a:pt x="2251" y="1572"/>
                    <a:pt x="2000" y="1572"/>
                    <a:pt x="1834" y="1477"/>
                  </a:cubicBezTo>
                  <a:lnTo>
                    <a:pt x="119" y="500"/>
                  </a:lnTo>
                  <a:cubicBezTo>
                    <a:pt x="36" y="464"/>
                    <a:pt x="0" y="405"/>
                    <a:pt x="0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759675" y="346067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4"/>
                    <a:pt x="2022" y="1548"/>
                    <a:pt x="2126" y="1548"/>
                  </a:cubicBezTo>
                  <a:cubicBezTo>
                    <a:pt x="2230" y="1548"/>
                    <a:pt x="2334" y="1524"/>
                    <a:pt x="2418" y="1477"/>
                  </a:cubicBezTo>
                  <a:lnTo>
                    <a:pt x="4109" y="501"/>
                  </a:lnTo>
                  <a:cubicBezTo>
                    <a:pt x="4204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31"/>
                    <a:pt x="4109" y="167"/>
                  </a:cubicBezTo>
                  <a:lnTo>
                    <a:pt x="2418" y="1155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5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759675" y="346067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109" y="501"/>
                  </a:move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5"/>
                  </a:lnTo>
                  <a:cubicBezTo>
                    <a:pt x="2001" y="1239"/>
                    <a:pt x="2251" y="1239"/>
                    <a:pt x="2418" y="1155"/>
                  </a:cubicBezTo>
                  <a:lnTo>
                    <a:pt x="4109" y="167"/>
                  </a:lnTo>
                  <a:cubicBezTo>
                    <a:pt x="4192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204" y="453"/>
                    <a:pt x="4109" y="50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3664125" y="348775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9" y="441"/>
                    <a:pt x="120" y="489"/>
                  </a:cubicBezTo>
                  <a:lnTo>
                    <a:pt x="1835" y="1465"/>
                  </a:lnTo>
                  <a:cubicBezTo>
                    <a:pt x="1918" y="1513"/>
                    <a:pt x="2022" y="1537"/>
                    <a:pt x="2126" y="1537"/>
                  </a:cubicBezTo>
                  <a:cubicBezTo>
                    <a:pt x="2230" y="1537"/>
                    <a:pt x="2335" y="1513"/>
                    <a:pt x="2418" y="1465"/>
                  </a:cubicBezTo>
                  <a:lnTo>
                    <a:pt x="4109" y="489"/>
                  </a:lnTo>
                  <a:cubicBezTo>
                    <a:pt x="4180" y="441"/>
                    <a:pt x="4228" y="382"/>
                    <a:pt x="4228" y="322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56"/>
                  </a:cubicBezTo>
                  <a:lnTo>
                    <a:pt x="2418" y="1144"/>
                  </a:lnTo>
                  <a:cubicBezTo>
                    <a:pt x="2335" y="1186"/>
                    <a:pt x="2230" y="1206"/>
                    <a:pt x="2126" y="1206"/>
                  </a:cubicBezTo>
                  <a:cubicBezTo>
                    <a:pt x="2022" y="1206"/>
                    <a:pt x="1918" y="1186"/>
                    <a:pt x="1835" y="1144"/>
                  </a:cubicBezTo>
                  <a:lnTo>
                    <a:pt x="120" y="156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3664125" y="34877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56"/>
                  </a:moveTo>
                  <a:lnTo>
                    <a:pt x="1835" y="1144"/>
                  </a:lnTo>
                  <a:cubicBezTo>
                    <a:pt x="2001" y="1227"/>
                    <a:pt x="2251" y="1227"/>
                    <a:pt x="2418" y="1144"/>
                  </a:cubicBezTo>
                  <a:lnTo>
                    <a:pt x="4109" y="156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22"/>
                  </a:lnTo>
                  <a:cubicBezTo>
                    <a:pt x="4228" y="382"/>
                    <a:pt x="4180" y="441"/>
                    <a:pt x="4109" y="489"/>
                  </a:cubicBezTo>
                  <a:lnTo>
                    <a:pt x="2418" y="1465"/>
                  </a:lnTo>
                  <a:cubicBezTo>
                    <a:pt x="2251" y="1561"/>
                    <a:pt x="2001" y="1561"/>
                    <a:pt x="1835" y="1465"/>
                  </a:cubicBezTo>
                  <a:lnTo>
                    <a:pt x="120" y="489"/>
                  </a:lnTo>
                  <a:cubicBezTo>
                    <a:pt x="49" y="441"/>
                    <a:pt x="1" y="382"/>
                    <a:pt x="1" y="322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5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34075" y="3298750"/>
              <a:ext cx="88125" cy="38425"/>
            </a:xfrm>
            <a:custGeom>
              <a:avLst/>
              <a:gdLst/>
              <a:ahLst/>
              <a:cxnLst/>
              <a:rect l="l" t="t" r="r" b="b"/>
              <a:pathLst>
                <a:path w="3525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93"/>
                    <a:pt x="48" y="453"/>
                    <a:pt x="119" y="489"/>
                  </a:cubicBezTo>
                  <a:lnTo>
                    <a:pt x="1834" y="1465"/>
                  </a:lnTo>
                  <a:cubicBezTo>
                    <a:pt x="1911" y="1513"/>
                    <a:pt x="2016" y="1536"/>
                    <a:pt x="2120" y="1536"/>
                  </a:cubicBezTo>
                  <a:cubicBezTo>
                    <a:pt x="2224" y="1536"/>
                    <a:pt x="2328" y="1513"/>
                    <a:pt x="2405" y="1465"/>
                  </a:cubicBezTo>
                  <a:lnTo>
                    <a:pt x="3406" y="893"/>
                  </a:lnTo>
                  <a:cubicBezTo>
                    <a:pt x="3477" y="846"/>
                    <a:pt x="3525" y="786"/>
                    <a:pt x="3525" y="727"/>
                  </a:cubicBezTo>
                  <a:lnTo>
                    <a:pt x="3525" y="393"/>
                  </a:lnTo>
                  <a:cubicBezTo>
                    <a:pt x="3525" y="453"/>
                    <a:pt x="3477" y="512"/>
                    <a:pt x="3406" y="560"/>
                  </a:cubicBezTo>
                  <a:lnTo>
                    <a:pt x="2405" y="1143"/>
                  </a:lnTo>
                  <a:cubicBezTo>
                    <a:pt x="2328" y="1185"/>
                    <a:pt x="2224" y="1206"/>
                    <a:pt x="2120" y="1206"/>
                  </a:cubicBezTo>
                  <a:cubicBezTo>
                    <a:pt x="2016" y="1206"/>
                    <a:pt x="1911" y="1185"/>
                    <a:pt x="1834" y="1143"/>
                  </a:cubicBezTo>
                  <a:lnTo>
                    <a:pt x="119" y="155"/>
                  </a:lnTo>
                  <a:cubicBezTo>
                    <a:pt x="48" y="120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634075" y="3298750"/>
              <a:ext cx="88125" cy="39025"/>
            </a:xfrm>
            <a:custGeom>
              <a:avLst/>
              <a:gdLst/>
              <a:ahLst/>
              <a:cxnLst/>
              <a:rect l="l" t="t" r="r" b="b"/>
              <a:pathLst>
                <a:path w="3525" h="1561" fill="none" extrusionOk="0">
                  <a:moveTo>
                    <a:pt x="0" y="322"/>
                  </a:moveTo>
                  <a:lnTo>
                    <a:pt x="0" y="0"/>
                  </a:lnTo>
                  <a:cubicBezTo>
                    <a:pt x="0" y="60"/>
                    <a:pt x="48" y="120"/>
                    <a:pt x="119" y="155"/>
                  </a:cubicBezTo>
                  <a:lnTo>
                    <a:pt x="1834" y="1143"/>
                  </a:lnTo>
                  <a:cubicBezTo>
                    <a:pt x="1989" y="1227"/>
                    <a:pt x="2251" y="1227"/>
                    <a:pt x="2405" y="1143"/>
                  </a:cubicBezTo>
                  <a:lnTo>
                    <a:pt x="3406" y="560"/>
                  </a:lnTo>
                  <a:cubicBezTo>
                    <a:pt x="3477" y="512"/>
                    <a:pt x="3525" y="453"/>
                    <a:pt x="3525" y="393"/>
                  </a:cubicBezTo>
                  <a:lnTo>
                    <a:pt x="3525" y="727"/>
                  </a:lnTo>
                  <a:cubicBezTo>
                    <a:pt x="3525" y="786"/>
                    <a:pt x="3477" y="846"/>
                    <a:pt x="3406" y="893"/>
                  </a:cubicBezTo>
                  <a:lnTo>
                    <a:pt x="2405" y="1465"/>
                  </a:lnTo>
                  <a:cubicBezTo>
                    <a:pt x="2251" y="1560"/>
                    <a:pt x="1989" y="1560"/>
                    <a:pt x="1834" y="1465"/>
                  </a:cubicBezTo>
                  <a:lnTo>
                    <a:pt x="119" y="489"/>
                  </a:lnTo>
                  <a:cubicBezTo>
                    <a:pt x="48" y="453"/>
                    <a:pt x="0" y="393"/>
                    <a:pt x="0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419750" y="3505325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25" y="453"/>
                    <a:pt x="120" y="500"/>
                  </a:cubicBezTo>
                  <a:lnTo>
                    <a:pt x="1834" y="1477"/>
                  </a:lnTo>
                  <a:cubicBezTo>
                    <a:pt x="1912" y="1524"/>
                    <a:pt x="2016" y="1548"/>
                    <a:pt x="2120" y="1548"/>
                  </a:cubicBezTo>
                  <a:cubicBezTo>
                    <a:pt x="2224" y="1548"/>
                    <a:pt x="2329" y="1524"/>
                    <a:pt x="2406" y="1477"/>
                  </a:cubicBezTo>
                  <a:lnTo>
                    <a:pt x="4109" y="500"/>
                  </a:lnTo>
                  <a:cubicBezTo>
                    <a:pt x="4180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80" y="131"/>
                    <a:pt x="4109" y="167"/>
                  </a:cubicBezTo>
                  <a:lnTo>
                    <a:pt x="2406" y="1155"/>
                  </a:lnTo>
                  <a:cubicBezTo>
                    <a:pt x="2329" y="1197"/>
                    <a:pt x="2224" y="1218"/>
                    <a:pt x="2120" y="1218"/>
                  </a:cubicBezTo>
                  <a:cubicBezTo>
                    <a:pt x="2016" y="1218"/>
                    <a:pt x="1912" y="1197"/>
                    <a:pt x="1834" y="1155"/>
                  </a:cubicBezTo>
                  <a:lnTo>
                    <a:pt x="120" y="167"/>
                  </a:lnTo>
                  <a:cubicBezTo>
                    <a:pt x="49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3419750" y="3505325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0"/>
                  </a:lnTo>
                  <a:cubicBezTo>
                    <a:pt x="1" y="60"/>
                    <a:pt x="49" y="119"/>
                    <a:pt x="120" y="167"/>
                  </a:cubicBezTo>
                  <a:lnTo>
                    <a:pt x="1834" y="1155"/>
                  </a:lnTo>
                  <a:cubicBezTo>
                    <a:pt x="1989" y="1239"/>
                    <a:pt x="2251" y="1239"/>
                    <a:pt x="2406" y="1155"/>
                  </a:cubicBezTo>
                  <a:lnTo>
                    <a:pt x="4109" y="167"/>
                  </a:lnTo>
                  <a:cubicBezTo>
                    <a:pt x="4180" y="131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80" y="453"/>
                    <a:pt x="4109" y="500"/>
                  </a:cubicBezTo>
                  <a:lnTo>
                    <a:pt x="2406" y="1477"/>
                  </a:lnTo>
                  <a:cubicBezTo>
                    <a:pt x="2251" y="1572"/>
                    <a:pt x="1989" y="1572"/>
                    <a:pt x="1834" y="1477"/>
                  </a:cubicBezTo>
                  <a:lnTo>
                    <a:pt x="120" y="500"/>
                  </a:lnTo>
                  <a:cubicBezTo>
                    <a:pt x="25" y="453"/>
                    <a:pt x="1" y="393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3552825" y="3582425"/>
              <a:ext cx="105675" cy="38700"/>
            </a:xfrm>
            <a:custGeom>
              <a:avLst/>
              <a:gdLst/>
              <a:ahLst/>
              <a:cxnLst/>
              <a:rect l="l" t="t" r="r" b="b"/>
              <a:pathLst>
                <a:path w="4227" h="1548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53"/>
                    <a:pt x="119" y="500"/>
                  </a:cubicBezTo>
                  <a:lnTo>
                    <a:pt x="1834" y="1476"/>
                  </a:lnTo>
                  <a:cubicBezTo>
                    <a:pt x="1917" y="1524"/>
                    <a:pt x="2021" y="1548"/>
                    <a:pt x="2125" y="1548"/>
                  </a:cubicBezTo>
                  <a:cubicBezTo>
                    <a:pt x="2229" y="1548"/>
                    <a:pt x="2334" y="1524"/>
                    <a:pt x="2417" y="1476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17" y="1155"/>
                  </a:lnTo>
                  <a:cubicBezTo>
                    <a:pt x="2334" y="1197"/>
                    <a:pt x="2229" y="1218"/>
                    <a:pt x="2125" y="1218"/>
                  </a:cubicBezTo>
                  <a:cubicBezTo>
                    <a:pt x="2021" y="1218"/>
                    <a:pt x="1917" y="1197"/>
                    <a:pt x="1834" y="1155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3552825" y="358242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55"/>
                  </a:lnTo>
                  <a:cubicBezTo>
                    <a:pt x="2000" y="1238"/>
                    <a:pt x="2250" y="1238"/>
                    <a:pt x="2417" y="1155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17" y="1476"/>
                  </a:lnTo>
                  <a:cubicBezTo>
                    <a:pt x="2250" y="1572"/>
                    <a:pt x="2000" y="1572"/>
                    <a:pt x="1834" y="1476"/>
                  </a:cubicBezTo>
                  <a:lnTo>
                    <a:pt x="119" y="500"/>
                  </a:lnTo>
                  <a:cubicBezTo>
                    <a:pt x="48" y="453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929050" y="364045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7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84"/>
                    <a:pt x="4180" y="144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7" y="1197"/>
                    <a:pt x="1834" y="1156"/>
                  </a:cubicBezTo>
                  <a:lnTo>
                    <a:pt x="120" y="168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929050" y="364045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17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48" y="120"/>
                    <a:pt x="120" y="168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7" y="1156"/>
                  </a:cubicBezTo>
                  <a:lnTo>
                    <a:pt x="4108" y="168"/>
                  </a:lnTo>
                  <a:cubicBezTo>
                    <a:pt x="4180" y="144"/>
                    <a:pt x="4227" y="84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3949600" y="3811325"/>
              <a:ext cx="105675" cy="38475"/>
            </a:xfrm>
            <a:custGeom>
              <a:avLst/>
              <a:gdLst/>
              <a:ahLst/>
              <a:cxnLst/>
              <a:rect l="l" t="t" r="r" b="b"/>
              <a:pathLst>
                <a:path w="4227" h="1539" extrusionOk="0">
                  <a:moveTo>
                    <a:pt x="0" y="0"/>
                  </a:moveTo>
                  <a:lnTo>
                    <a:pt x="0" y="333"/>
                  </a:lnTo>
                  <a:cubicBezTo>
                    <a:pt x="0" y="393"/>
                    <a:pt x="48" y="464"/>
                    <a:pt x="119" y="488"/>
                  </a:cubicBezTo>
                  <a:lnTo>
                    <a:pt x="1834" y="1476"/>
                  </a:lnTo>
                  <a:cubicBezTo>
                    <a:pt x="1911" y="1518"/>
                    <a:pt x="2012" y="1539"/>
                    <a:pt x="2115" y="1539"/>
                  </a:cubicBezTo>
                  <a:cubicBezTo>
                    <a:pt x="2218" y="1539"/>
                    <a:pt x="2322" y="1518"/>
                    <a:pt x="2405" y="1476"/>
                  </a:cubicBezTo>
                  <a:lnTo>
                    <a:pt x="4108" y="488"/>
                  </a:lnTo>
                  <a:cubicBezTo>
                    <a:pt x="4179" y="452"/>
                    <a:pt x="4227" y="393"/>
                    <a:pt x="4227" y="333"/>
                  </a:cubicBezTo>
                  <a:lnTo>
                    <a:pt x="4227" y="0"/>
                  </a:lnTo>
                  <a:cubicBezTo>
                    <a:pt x="4227" y="60"/>
                    <a:pt x="4179" y="119"/>
                    <a:pt x="4108" y="167"/>
                  </a:cubicBezTo>
                  <a:lnTo>
                    <a:pt x="2405" y="1143"/>
                  </a:lnTo>
                  <a:cubicBezTo>
                    <a:pt x="2322" y="1191"/>
                    <a:pt x="2218" y="1214"/>
                    <a:pt x="2115" y="1214"/>
                  </a:cubicBezTo>
                  <a:cubicBezTo>
                    <a:pt x="2012" y="1214"/>
                    <a:pt x="1911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3949600" y="381132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0" y="333"/>
                  </a:move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1988" y="1238"/>
                    <a:pt x="2238" y="1238"/>
                    <a:pt x="2405" y="1143"/>
                  </a:cubicBezTo>
                  <a:lnTo>
                    <a:pt x="4108" y="167"/>
                  </a:lnTo>
                  <a:cubicBezTo>
                    <a:pt x="4179" y="119"/>
                    <a:pt x="4227" y="60"/>
                    <a:pt x="4227" y="0"/>
                  </a:cubicBezTo>
                  <a:lnTo>
                    <a:pt x="4227" y="333"/>
                  </a:lnTo>
                  <a:cubicBezTo>
                    <a:pt x="4227" y="393"/>
                    <a:pt x="4179" y="452"/>
                    <a:pt x="4108" y="488"/>
                  </a:cubicBezTo>
                  <a:lnTo>
                    <a:pt x="2405" y="1476"/>
                  </a:lnTo>
                  <a:cubicBezTo>
                    <a:pt x="2238" y="1560"/>
                    <a:pt x="1988" y="1560"/>
                    <a:pt x="1834" y="1476"/>
                  </a:cubicBezTo>
                  <a:lnTo>
                    <a:pt x="119" y="488"/>
                  </a:lnTo>
                  <a:cubicBezTo>
                    <a:pt x="48" y="464"/>
                    <a:pt x="0" y="393"/>
                    <a:pt x="0" y="333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3287300" y="3352625"/>
              <a:ext cx="152125" cy="65575"/>
            </a:xfrm>
            <a:custGeom>
              <a:avLst/>
              <a:gdLst/>
              <a:ahLst/>
              <a:cxnLst/>
              <a:rect l="l" t="t" r="r" b="b"/>
              <a:pathLst>
                <a:path w="6085" h="2623" extrusionOk="0">
                  <a:moveTo>
                    <a:pt x="1" y="1"/>
                  </a:moveTo>
                  <a:lnTo>
                    <a:pt x="1" y="322"/>
                  </a:lnTo>
                  <a:cubicBezTo>
                    <a:pt x="1" y="382"/>
                    <a:pt x="48" y="441"/>
                    <a:pt x="120" y="489"/>
                  </a:cubicBezTo>
                  <a:lnTo>
                    <a:pt x="3692" y="2560"/>
                  </a:lnTo>
                  <a:cubicBezTo>
                    <a:pt x="3775" y="2602"/>
                    <a:pt x="3879" y="2623"/>
                    <a:pt x="3983" y="2623"/>
                  </a:cubicBezTo>
                  <a:cubicBezTo>
                    <a:pt x="4087" y="2623"/>
                    <a:pt x="4192" y="2602"/>
                    <a:pt x="4275" y="2560"/>
                  </a:cubicBezTo>
                  <a:lnTo>
                    <a:pt x="5966" y="1572"/>
                  </a:lnTo>
                  <a:cubicBezTo>
                    <a:pt x="6037" y="1536"/>
                    <a:pt x="6085" y="1477"/>
                    <a:pt x="6085" y="1417"/>
                  </a:cubicBezTo>
                  <a:lnTo>
                    <a:pt x="6085" y="1084"/>
                  </a:lnTo>
                  <a:cubicBezTo>
                    <a:pt x="6085" y="1144"/>
                    <a:pt x="6037" y="1203"/>
                    <a:pt x="5966" y="1251"/>
                  </a:cubicBezTo>
                  <a:lnTo>
                    <a:pt x="4275" y="2227"/>
                  </a:lnTo>
                  <a:cubicBezTo>
                    <a:pt x="4192" y="2275"/>
                    <a:pt x="4087" y="2298"/>
                    <a:pt x="3983" y="2298"/>
                  </a:cubicBezTo>
                  <a:cubicBezTo>
                    <a:pt x="3879" y="2298"/>
                    <a:pt x="3775" y="2275"/>
                    <a:pt x="3692" y="2227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3287300" y="3352625"/>
              <a:ext cx="152125" cy="66100"/>
            </a:xfrm>
            <a:custGeom>
              <a:avLst/>
              <a:gdLst/>
              <a:ahLst/>
              <a:cxnLst/>
              <a:rect l="l" t="t" r="r" b="b"/>
              <a:pathLst>
                <a:path w="6085" h="2644" fill="none" extrusionOk="0">
                  <a:moveTo>
                    <a:pt x="1" y="322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3692" y="2227"/>
                  </a:lnTo>
                  <a:cubicBezTo>
                    <a:pt x="3858" y="2322"/>
                    <a:pt x="4108" y="2322"/>
                    <a:pt x="4275" y="2227"/>
                  </a:cubicBezTo>
                  <a:lnTo>
                    <a:pt x="5966" y="1251"/>
                  </a:lnTo>
                  <a:cubicBezTo>
                    <a:pt x="6037" y="1203"/>
                    <a:pt x="6085" y="1144"/>
                    <a:pt x="6085" y="1084"/>
                  </a:cubicBezTo>
                  <a:lnTo>
                    <a:pt x="6085" y="1417"/>
                  </a:lnTo>
                  <a:cubicBezTo>
                    <a:pt x="6085" y="1477"/>
                    <a:pt x="6037" y="1536"/>
                    <a:pt x="5966" y="1572"/>
                  </a:cubicBezTo>
                  <a:lnTo>
                    <a:pt x="4275" y="2560"/>
                  </a:lnTo>
                  <a:cubicBezTo>
                    <a:pt x="4108" y="2644"/>
                    <a:pt x="3858" y="2644"/>
                    <a:pt x="3692" y="2560"/>
                  </a:cubicBezTo>
                  <a:lnTo>
                    <a:pt x="120" y="489"/>
                  </a:lnTo>
                  <a:cubicBezTo>
                    <a:pt x="48" y="441"/>
                    <a:pt x="1" y="382"/>
                    <a:pt x="1" y="32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3353375" y="3467525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93"/>
                    <a:pt x="48" y="453"/>
                    <a:pt x="120" y="488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8"/>
                  </a:lnTo>
                  <a:cubicBezTo>
                    <a:pt x="4192" y="453"/>
                    <a:pt x="4228" y="393"/>
                    <a:pt x="4228" y="334"/>
                  </a:cubicBezTo>
                  <a:lnTo>
                    <a:pt x="4228" y="0"/>
                  </a:lnTo>
                  <a:cubicBezTo>
                    <a:pt x="4228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3353375" y="3467525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8" y="60"/>
                    <a:pt x="4228" y="0"/>
                  </a:cubicBezTo>
                  <a:lnTo>
                    <a:pt x="4228" y="334"/>
                  </a:lnTo>
                  <a:cubicBezTo>
                    <a:pt x="4228" y="393"/>
                    <a:pt x="4192" y="453"/>
                    <a:pt x="4108" y="488"/>
                  </a:cubicBez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8"/>
                  </a:lnTo>
                  <a:cubicBezTo>
                    <a:pt x="48" y="453"/>
                    <a:pt x="1" y="393"/>
                    <a:pt x="1" y="334"/>
                  </a:cubicBezTo>
                  <a:lnTo>
                    <a:pt x="1" y="0"/>
                  </a:lnTo>
                  <a:cubicBezTo>
                    <a:pt x="1" y="48"/>
                    <a:pt x="48" y="119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3995425" y="367885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36" y="453"/>
                    <a:pt x="120" y="489"/>
                  </a:cubicBezTo>
                  <a:lnTo>
                    <a:pt x="1822" y="1477"/>
                  </a:lnTo>
                  <a:cubicBezTo>
                    <a:pt x="1906" y="1519"/>
                    <a:pt x="2010" y="1540"/>
                    <a:pt x="2114" y="1540"/>
                  </a:cubicBezTo>
                  <a:cubicBezTo>
                    <a:pt x="2218" y="1540"/>
                    <a:pt x="2322" y="1519"/>
                    <a:pt x="2406" y="1477"/>
                  </a:cubicBezTo>
                  <a:lnTo>
                    <a:pt x="4108" y="489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7"/>
                  </a:cubicBezTo>
                  <a:lnTo>
                    <a:pt x="2406" y="1144"/>
                  </a:lnTo>
                  <a:cubicBezTo>
                    <a:pt x="2322" y="1191"/>
                    <a:pt x="2218" y="1215"/>
                    <a:pt x="2114" y="1215"/>
                  </a:cubicBezTo>
                  <a:cubicBezTo>
                    <a:pt x="2010" y="1215"/>
                    <a:pt x="1906" y="1191"/>
                    <a:pt x="1822" y="1144"/>
                  </a:cubicBezTo>
                  <a:lnTo>
                    <a:pt x="120" y="167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3995425" y="367885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120" y="167"/>
                  </a:moveTo>
                  <a:lnTo>
                    <a:pt x="1822" y="1144"/>
                  </a:lnTo>
                  <a:cubicBezTo>
                    <a:pt x="1989" y="1239"/>
                    <a:pt x="2239" y="1239"/>
                    <a:pt x="2406" y="1144"/>
                  </a:cubicBezTo>
                  <a:lnTo>
                    <a:pt x="4108" y="167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489"/>
                  </a:cubicBezTo>
                  <a:lnTo>
                    <a:pt x="2406" y="1477"/>
                  </a:lnTo>
                  <a:cubicBezTo>
                    <a:pt x="2239" y="1560"/>
                    <a:pt x="1989" y="1560"/>
                    <a:pt x="1822" y="1477"/>
                  </a:cubicBezTo>
                  <a:lnTo>
                    <a:pt x="120" y="489"/>
                  </a:lnTo>
                  <a:cubicBezTo>
                    <a:pt x="36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6" y="120"/>
                    <a:pt x="120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4016850" y="38503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8" y="453"/>
                    <a:pt x="120" y="501"/>
                  </a:cubicBezTo>
                  <a:lnTo>
                    <a:pt x="1834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4" y="1525"/>
                    <a:pt x="2418" y="1477"/>
                  </a:cubicBezTo>
                  <a:lnTo>
                    <a:pt x="4109" y="501"/>
                  </a:lnTo>
                  <a:cubicBezTo>
                    <a:pt x="4180" y="453"/>
                    <a:pt x="4228" y="394"/>
                    <a:pt x="4228" y="334"/>
                  </a:cubicBezTo>
                  <a:lnTo>
                    <a:pt x="4228" y="1"/>
                  </a:lnTo>
                  <a:cubicBezTo>
                    <a:pt x="4228" y="60"/>
                    <a:pt x="4180" y="120"/>
                    <a:pt x="4109" y="167"/>
                  </a:cubicBezTo>
                  <a:lnTo>
                    <a:pt x="2418" y="1156"/>
                  </a:lnTo>
                  <a:cubicBezTo>
                    <a:pt x="2334" y="1197"/>
                    <a:pt x="2230" y="1218"/>
                    <a:pt x="2126" y="1218"/>
                  </a:cubicBezTo>
                  <a:cubicBezTo>
                    <a:pt x="2022" y="1218"/>
                    <a:pt x="1918" y="1197"/>
                    <a:pt x="1834" y="1156"/>
                  </a:cubicBezTo>
                  <a:lnTo>
                    <a:pt x="120" y="167"/>
                  </a:lnTo>
                  <a:cubicBezTo>
                    <a:pt x="48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016850" y="38503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48" y="120"/>
                    <a:pt x="120" y="167"/>
                  </a:cubicBezTo>
                  <a:lnTo>
                    <a:pt x="1834" y="1156"/>
                  </a:lnTo>
                  <a:cubicBezTo>
                    <a:pt x="2001" y="1239"/>
                    <a:pt x="2251" y="1239"/>
                    <a:pt x="2418" y="1156"/>
                  </a:cubicBezTo>
                  <a:lnTo>
                    <a:pt x="4109" y="167"/>
                  </a:lnTo>
                  <a:cubicBezTo>
                    <a:pt x="4180" y="120"/>
                    <a:pt x="4228" y="60"/>
                    <a:pt x="4228" y="1"/>
                  </a:cubicBezTo>
                  <a:lnTo>
                    <a:pt x="4228" y="334"/>
                  </a:lnTo>
                  <a:cubicBezTo>
                    <a:pt x="4228" y="394"/>
                    <a:pt x="4180" y="453"/>
                    <a:pt x="4109" y="501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4" y="1477"/>
                  </a:cubicBezTo>
                  <a:lnTo>
                    <a:pt x="120" y="501"/>
                  </a:lnTo>
                  <a:cubicBezTo>
                    <a:pt x="48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3995425" y="3761000"/>
              <a:ext cx="105700" cy="38725"/>
            </a:xfrm>
            <a:custGeom>
              <a:avLst/>
              <a:gdLst/>
              <a:ahLst/>
              <a:cxnLst/>
              <a:rect l="l" t="t" r="r" b="b"/>
              <a:pathLst>
                <a:path w="4228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24" y="453"/>
                    <a:pt x="120" y="501"/>
                  </a:cubicBezTo>
                  <a:lnTo>
                    <a:pt x="1822" y="1477"/>
                  </a:lnTo>
                  <a:cubicBezTo>
                    <a:pt x="1906" y="1525"/>
                    <a:pt x="2010" y="1549"/>
                    <a:pt x="2114" y="1549"/>
                  </a:cubicBezTo>
                  <a:cubicBezTo>
                    <a:pt x="2218" y="1549"/>
                    <a:pt x="2322" y="1525"/>
                    <a:pt x="2406" y="1477"/>
                  </a:cubicBezTo>
                  <a:lnTo>
                    <a:pt x="4108" y="501"/>
                  </a:lnTo>
                  <a:cubicBezTo>
                    <a:pt x="4180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80" y="120"/>
                    <a:pt x="4108" y="168"/>
                  </a:cubicBezTo>
                  <a:lnTo>
                    <a:pt x="2406" y="1156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10" y="1218"/>
                    <a:pt x="1906" y="1197"/>
                    <a:pt x="1822" y="1156"/>
                  </a:cubicBezTo>
                  <a:lnTo>
                    <a:pt x="108" y="168"/>
                  </a:lnTo>
                  <a:cubicBezTo>
                    <a:pt x="36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3995425" y="3761000"/>
              <a:ext cx="105700" cy="39325"/>
            </a:xfrm>
            <a:custGeom>
              <a:avLst/>
              <a:gdLst/>
              <a:ahLst/>
              <a:cxnLst/>
              <a:rect l="l" t="t" r="r" b="b"/>
              <a:pathLst>
                <a:path w="4228" h="1573" fill="none" extrusionOk="0">
                  <a:moveTo>
                    <a:pt x="1" y="334"/>
                  </a:moveTo>
                  <a:lnTo>
                    <a:pt x="1" y="1"/>
                  </a:lnTo>
                  <a:cubicBezTo>
                    <a:pt x="1" y="60"/>
                    <a:pt x="36" y="120"/>
                    <a:pt x="108" y="168"/>
                  </a:cubicBezTo>
                  <a:lnTo>
                    <a:pt x="1822" y="1156"/>
                  </a:lnTo>
                  <a:cubicBezTo>
                    <a:pt x="1989" y="1239"/>
                    <a:pt x="2239" y="1239"/>
                    <a:pt x="2406" y="1156"/>
                  </a:cubicBezTo>
                  <a:lnTo>
                    <a:pt x="4108" y="168"/>
                  </a:lnTo>
                  <a:cubicBezTo>
                    <a:pt x="4180" y="120"/>
                    <a:pt x="4227" y="60"/>
                    <a:pt x="4227" y="1"/>
                  </a:cubicBezTo>
                  <a:lnTo>
                    <a:pt x="4227" y="334"/>
                  </a:lnTo>
                  <a:cubicBezTo>
                    <a:pt x="4227" y="394"/>
                    <a:pt x="4180" y="453"/>
                    <a:pt x="4108" y="501"/>
                  </a:cubicBezTo>
                  <a:lnTo>
                    <a:pt x="2406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20" y="501"/>
                  </a:lnTo>
                  <a:cubicBezTo>
                    <a:pt x="24" y="453"/>
                    <a:pt x="1" y="394"/>
                    <a:pt x="1" y="33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4017150" y="3927400"/>
              <a:ext cx="105700" cy="38500"/>
            </a:xfrm>
            <a:custGeom>
              <a:avLst/>
              <a:gdLst/>
              <a:ahLst/>
              <a:cxnLst/>
              <a:rect l="l" t="t" r="r" b="b"/>
              <a:pathLst>
                <a:path w="4228" h="1540" extrusionOk="0">
                  <a:moveTo>
                    <a:pt x="1" y="0"/>
                  </a:moveTo>
                  <a:lnTo>
                    <a:pt x="1" y="334"/>
                  </a:lnTo>
                  <a:cubicBezTo>
                    <a:pt x="1" y="381"/>
                    <a:pt x="48" y="453"/>
                    <a:pt x="120" y="489"/>
                  </a:cubicBezTo>
                  <a:lnTo>
                    <a:pt x="1834" y="1477"/>
                  </a:lnTo>
                  <a:cubicBezTo>
                    <a:pt x="1918" y="1518"/>
                    <a:pt x="2022" y="1539"/>
                    <a:pt x="2126" y="1539"/>
                  </a:cubicBezTo>
                  <a:cubicBezTo>
                    <a:pt x="2230" y="1539"/>
                    <a:pt x="2334" y="1518"/>
                    <a:pt x="2418" y="1477"/>
                  </a:cubicBezTo>
                  <a:lnTo>
                    <a:pt x="4108" y="489"/>
                  </a:lnTo>
                  <a:cubicBezTo>
                    <a:pt x="4192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2" y="119"/>
                    <a:pt x="4108" y="167"/>
                  </a:cubicBezTo>
                  <a:lnTo>
                    <a:pt x="2418" y="1143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2" y="1215"/>
                    <a:pt x="1918" y="1191"/>
                    <a:pt x="1834" y="1143"/>
                  </a:cubicBezTo>
                  <a:lnTo>
                    <a:pt x="120" y="167"/>
                  </a:lnTo>
                  <a:cubicBezTo>
                    <a:pt x="48" y="119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4017150" y="39274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4108" y="489"/>
                  </a:moveTo>
                  <a:lnTo>
                    <a:pt x="2418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20" y="489"/>
                  </a:lnTo>
                  <a:cubicBezTo>
                    <a:pt x="48" y="453"/>
                    <a:pt x="1" y="381"/>
                    <a:pt x="1" y="334"/>
                  </a:cubicBezTo>
                  <a:lnTo>
                    <a:pt x="1" y="0"/>
                  </a:lnTo>
                  <a:cubicBezTo>
                    <a:pt x="1" y="60"/>
                    <a:pt x="48" y="119"/>
                    <a:pt x="120" y="167"/>
                  </a:cubicBezTo>
                  <a:lnTo>
                    <a:pt x="1834" y="1143"/>
                  </a:lnTo>
                  <a:cubicBezTo>
                    <a:pt x="2001" y="1239"/>
                    <a:pt x="2251" y="1239"/>
                    <a:pt x="2418" y="1143"/>
                  </a:cubicBezTo>
                  <a:lnTo>
                    <a:pt x="4108" y="167"/>
                  </a:lnTo>
                  <a:cubicBezTo>
                    <a:pt x="4192" y="119"/>
                    <a:pt x="4227" y="60"/>
                    <a:pt x="4227" y="0"/>
                  </a:cubicBezTo>
                  <a:lnTo>
                    <a:pt x="4227" y="334"/>
                  </a:lnTo>
                  <a:cubicBezTo>
                    <a:pt x="4227" y="393"/>
                    <a:pt x="4192" y="453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4025200" y="3613675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0"/>
                  </a:moveTo>
                  <a:lnTo>
                    <a:pt x="0" y="334"/>
                  </a:lnTo>
                  <a:cubicBezTo>
                    <a:pt x="0" y="393"/>
                    <a:pt x="36" y="453"/>
                    <a:pt x="107" y="500"/>
                  </a:cubicBezTo>
                  <a:lnTo>
                    <a:pt x="1822" y="1477"/>
                  </a:lnTo>
                  <a:cubicBezTo>
                    <a:pt x="1905" y="1524"/>
                    <a:pt x="2009" y="1548"/>
                    <a:pt x="2114" y="1548"/>
                  </a:cubicBezTo>
                  <a:cubicBezTo>
                    <a:pt x="2218" y="1548"/>
                    <a:pt x="2322" y="1524"/>
                    <a:pt x="2405" y="1477"/>
                  </a:cubicBezTo>
                  <a:lnTo>
                    <a:pt x="4108" y="500"/>
                  </a:lnTo>
                  <a:cubicBezTo>
                    <a:pt x="4179" y="453"/>
                    <a:pt x="4227" y="393"/>
                    <a:pt x="4227" y="334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05" y="1155"/>
                  </a:lnTo>
                  <a:cubicBezTo>
                    <a:pt x="2322" y="1197"/>
                    <a:pt x="2218" y="1218"/>
                    <a:pt x="2114" y="1218"/>
                  </a:cubicBezTo>
                  <a:cubicBezTo>
                    <a:pt x="2009" y="1218"/>
                    <a:pt x="1905" y="1197"/>
                    <a:pt x="1822" y="1155"/>
                  </a:cubicBezTo>
                  <a:lnTo>
                    <a:pt x="107" y="167"/>
                  </a:lnTo>
                  <a:cubicBezTo>
                    <a:pt x="36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4025200" y="3613675"/>
              <a:ext cx="105675" cy="39300"/>
            </a:xfrm>
            <a:custGeom>
              <a:avLst/>
              <a:gdLst/>
              <a:ahLst/>
              <a:cxnLst/>
              <a:rect l="l" t="t" r="r" b="b"/>
              <a:pathLst>
                <a:path w="4227" h="1572" fill="none" extrusionOk="0">
                  <a:moveTo>
                    <a:pt x="4227" y="0"/>
                  </a:moveTo>
                  <a:lnTo>
                    <a:pt x="4227" y="334"/>
                  </a:lnTo>
                  <a:cubicBezTo>
                    <a:pt x="4227" y="393"/>
                    <a:pt x="4179" y="453"/>
                    <a:pt x="4108" y="500"/>
                  </a:cubicBezTo>
                  <a:lnTo>
                    <a:pt x="2405" y="1477"/>
                  </a:lnTo>
                  <a:cubicBezTo>
                    <a:pt x="2239" y="1572"/>
                    <a:pt x="1989" y="1572"/>
                    <a:pt x="1822" y="1477"/>
                  </a:cubicBezTo>
                  <a:lnTo>
                    <a:pt x="107" y="500"/>
                  </a:lnTo>
                  <a:cubicBezTo>
                    <a:pt x="36" y="453"/>
                    <a:pt x="0" y="393"/>
                    <a:pt x="0" y="334"/>
                  </a:cubicBezTo>
                  <a:lnTo>
                    <a:pt x="0" y="0"/>
                  </a:lnTo>
                  <a:cubicBezTo>
                    <a:pt x="0" y="60"/>
                    <a:pt x="36" y="119"/>
                    <a:pt x="107" y="167"/>
                  </a:cubicBezTo>
                  <a:lnTo>
                    <a:pt x="1822" y="1155"/>
                  </a:lnTo>
                  <a:cubicBezTo>
                    <a:pt x="1989" y="1239"/>
                    <a:pt x="2239" y="1239"/>
                    <a:pt x="2405" y="1155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060325" y="3716350"/>
              <a:ext cx="105675" cy="38725"/>
            </a:xfrm>
            <a:custGeom>
              <a:avLst/>
              <a:gdLst/>
              <a:ahLst/>
              <a:cxnLst/>
              <a:rect l="l" t="t" r="r" b="b"/>
              <a:pathLst>
                <a:path w="4227" h="1549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501"/>
                  </a:cubicBezTo>
                  <a:lnTo>
                    <a:pt x="1834" y="1477"/>
                  </a:lnTo>
                  <a:cubicBezTo>
                    <a:pt x="1917" y="1525"/>
                    <a:pt x="2021" y="1549"/>
                    <a:pt x="2125" y="1549"/>
                  </a:cubicBezTo>
                  <a:cubicBezTo>
                    <a:pt x="2230" y="1549"/>
                    <a:pt x="2334" y="1525"/>
                    <a:pt x="2417" y="1477"/>
                  </a:cubicBezTo>
                  <a:lnTo>
                    <a:pt x="4108" y="501"/>
                  </a:lnTo>
                  <a:cubicBezTo>
                    <a:pt x="4191" y="453"/>
                    <a:pt x="4227" y="394"/>
                    <a:pt x="4227" y="334"/>
                  </a:cubicBezTo>
                  <a:lnTo>
                    <a:pt x="4227" y="1"/>
                  </a:lnTo>
                  <a:cubicBezTo>
                    <a:pt x="4227" y="60"/>
                    <a:pt x="4191" y="120"/>
                    <a:pt x="4108" y="168"/>
                  </a:cubicBezTo>
                  <a:lnTo>
                    <a:pt x="2417" y="1156"/>
                  </a:lnTo>
                  <a:cubicBezTo>
                    <a:pt x="2334" y="1197"/>
                    <a:pt x="2230" y="1218"/>
                    <a:pt x="2125" y="1218"/>
                  </a:cubicBezTo>
                  <a:cubicBezTo>
                    <a:pt x="2021" y="1218"/>
                    <a:pt x="1917" y="1197"/>
                    <a:pt x="1834" y="1156"/>
                  </a:cubicBezTo>
                  <a:lnTo>
                    <a:pt x="119" y="168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060325" y="3716350"/>
              <a:ext cx="105675" cy="39325"/>
            </a:xfrm>
            <a:custGeom>
              <a:avLst/>
              <a:gdLst/>
              <a:ahLst/>
              <a:cxnLst/>
              <a:rect l="l" t="t" r="r" b="b"/>
              <a:pathLst>
                <a:path w="4227" h="1573" fill="none" extrusionOk="0">
                  <a:moveTo>
                    <a:pt x="4227" y="1"/>
                  </a:moveTo>
                  <a:lnTo>
                    <a:pt x="4227" y="334"/>
                  </a:lnTo>
                  <a:cubicBezTo>
                    <a:pt x="4227" y="394"/>
                    <a:pt x="4191" y="453"/>
                    <a:pt x="4108" y="501"/>
                  </a:cubicBezTo>
                  <a:lnTo>
                    <a:pt x="2417" y="1477"/>
                  </a:lnTo>
                  <a:cubicBezTo>
                    <a:pt x="2250" y="1573"/>
                    <a:pt x="2000" y="1573"/>
                    <a:pt x="1834" y="1477"/>
                  </a:cubicBezTo>
                  <a:lnTo>
                    <a:pt x="119" y="501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8"/>
                  </a:cubicBezTo>
                  <a:lnTo>
                    <a:pt x="1834" y="1156"/>
                  </a:lnTo>
                  <a:cubicBezTo>
                    <a:pt x="2000" y="1239"/>
                    <a:pt x="2250" y="1239"/>
                    <a:pt x="2417" y="1156"/>
                  </a:cubicBezTo>
                  <a:lnTo>
                    <a:pt x="4108" y="168"/>
                  </a:lnTo>
                  <a:cubicBezTo>
                    <a:pt x="4191" y="120"/>
                    <a:pt x="4227" y="60"/>
                    <a:pt x="4227" y="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062400" y="3800300"/>
              <a:ext cx="105700" cy="38425"/>
            </a:xfrm>
            <a:custGeom>
              <a:avLst/>
              <a:gdLst/>
              <a:ahLst/>
              <a:cxnLst/>
              <a:rect l="l" t="t" r="r" b="b"/>
              <a:pathLst>
                <a:path w="4228" h="1537" extrusionOk="0">
                  <a:moveTo>
                    <a:pt x="1" y="0"/>
                  </a:moveTo>
                  <a:lnTo>
                    <a:pt x="1" y="322"/>
                  </a:lnTo>
                  <a:cubicBezTo>
                    <a:pt x="1" y="381"/>
                    <a:pt x="36" y="441"/>
                    <a:pt x="108" y="489"/>
                  </a:cubicBezTo>
                  <a:lnTo>
                    <a:pt x="1822" y="1465"/>
                  </a:lnTo>
                  <a:cubicBezTo>
                    <a:pt x="1906" y="1513"/>
                    <a:pt x="2010" y="1536"/>
                    <a:pt x="2114" y="1536"/>
                  </a:cubicBezTo>
                  <a:cubicBezTo>
                    <a:pt x="2218" y="1536"/>
                    <a:pt x="2322" y="1513"/>
                    <a:pt x="2406" y="1465"/>
                  </a:cubicBezTo>
                  <a:lnTo>
                    <a:pt x="4108" y="489"/>
                  </a:lnTo>
                  <a:cubicBezTo>
                    <a:pt x="4180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80" y="120"/>
                    <a:pt x="4108" y="155"/>
                  </a:cubicBezTo>
                  <a:lnTo>
                    <a:pt x="2406" y="1143"/>
                  </a:lnTo>
                  <a:cubicBezTo>
                    <a:pt x="2322" y="1185"/>
                    <a:pt x="2218" y="1206"/>
                    <a:pt x="2114" y="1206"/>
                  </a:cubicBezTo>
                  <a:cubicBezTo>
                    <a:pt x="2010" y="1206"/>
                    <a:pt x="1906" y="1185"/>
                    <a:pt x="1822" y="1143"/>
                  </a:cubicBezTo>
                  <a:lnTo>
                    <a:pt x="108" y="155"/>
                  </a:lnTo>
                  <a:cubicBezTo>
                    <a:pt x="36" y="108"/>
                    <a:pt x="1" y="6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4062400" y="3800300"/>
              <a:ext cx="105700" cy="39025"/>
            </a:xfrm>
            <a:custGeom>
              <a:avLst/>
              <a:gdLst/>
              <a:ahLst/>
              <a:cxnLst/>
              <a:rect l="l" t="t" r="r" b="b"/>
              <a:pathLst>
                <a:path w="4228" h="1561" fill="none" extrusionOk="0">
                  <a:moveTo>
                    <a:pt x="2406" y="1465"/>
                  </a:moveTo>
                  <a:cubicBezTo>
                    <a:pt x="2239" y="1560"/>
                    <a:pt x="1989" y="1560"/>
                    <a:pt x="1822" y="1465"/>
                  </a:cubicBezTo>
                  <a:lnTo>
                    <a:pt x="108" y="489"/>
                  </a:lnTo>
                  <a:cubicBezTo>
                    <a:pt x="36" y="441"/>
                    <a:pt x="1" y="381"/>
                    <a:pt x="1" y="322"/>
                  </a:cubicBezTo>
                  <a:lnTo>
                    <a:pt x="1" y="0"/>
                  </a:lnTo>
                  <a:cubicBezTo>
                    <a:pt x="1" y="60"/>
                    <a:pt x="36" y="108"/>
                    <a:pt x="108" y="155"/>
                  </a:cubicBezTo>
                  <a:lnTo>
                    <a:pt x="1822" y="1143"/>
                  </a:lnTo>
                  <a:cubicBezTo>
                    <a:pt x="1989" y="1227"/>
                    <a:pt x="2239" y="1227"/>
                    <a:pt x="2406" y="1143"/>
                  </a:cubicBezTo>
                  <a:lnTo>
                    <a:pt x="4108" y="155"/>
                  </a:lnTo>
                  <a:cubicBezTo>
                    <a:pt x="4180" y="120"/>
                    <a:pt x="4227" y="60"/>
                    <a:pt x="4227" y="0"/>
                  </a:cubicBezTo>
                  <a:lnTo>
                    <a:pt x="4227" y="322"/>
                  </a:lnTo>
                  <a:cubicBezTo>
                    <a:pt x="4227" y="381"/>
                    <a:pt x="4180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4088600" y="3561275"/>
              <a:ext cx="88425" cy="38500"/>
            </a:xfrm>
            <a:custGeom>
              <a:avLst/>
              <a:gdLst/>
              <a:ahLst/>
              <a:cxnLst/>
              <a:rect l="l" t="t" r="r" b="b"/>
              <a:pathLst>
                <a:path w="3537" h="1540" extrusionOk="0">
                  <a:moveTo>
                    <a:pt x="0" y="1"/>
                  </a:moveTo>
                  <a:lnTo>
                    <a:pt x="0" y="334"/>
                  </a:lnTo>
                  <a:cubicBezTo>
                    <a:pt x="0" y="394"/>
                    <a:pt x="48" y="453"/>
                    <a:pt x="119" y="489"/>
                  </a:cubicBezTo>
                  <a:lnTo>
                    <a:pt x="1834" y="1477"/>
                  </a:lnTo>
                  <a:cubicBezTo>
                    <a:pt x="1917" y="1519"/>
                    <a:pt x="2021" y="1540"/>
                    <a:pt x="2126" y="1540"/>
                  </a:cubicBezTo>
                  <a:cubicBezTo>
                    <a:pt x="2230" y="1540"/>
                    <a:pt x="2334" y="1519"/>
                    <a:pt x="2417" y="1477"/>
                  </a:cubicBezTo>
                  <a:lnTo>
                    <a:pt x="3417" y="894"/>
                  </a:lnTo>
                  <a:cubicBezTo>
                    <a:pt x="3489" y="846"/>
                    <a:pt x="3536" y="787"/>
                    <a:pt x="3536" y="727"/>
                  </a:cubicBezTo>
                  <a:lnTo>
                    <a:pt x="3536" y="406"/>
                  </a:lnTo>
                  <a:cubicBezTo>
                    <a:pt x="3536" y="465"/>
                    <a:pt x="3489" y="525"/>
                    <a:pt x="3417" y="572"/>
                  </a:cubicBezTo>
                  <a:lnTo>
                    <a:pt x="2417" y="1144"/>
                  </a:lnTo>
                  <a:cubicBezTo>
                    <a:pt x="2334" y="1191"/>
                    <a:pt x="2230" y="1215"/>
                    <a:pt x="2126" y="1215"/>
                  </a:cubicBezTo>
                  <a:cubicBezTo>
                    <a:pt x="2021" y="1215"/>
                    <a:pt x="1917" y="1191"/>
                    <a:pt x="1834" y="1144"/>
                  </a:cubicBezTo>
                  <a:lnTo>
                    <a:pt x="119" y="167"/>
                  </a:lnTo>
                  <a:cubicBezTo>
                    <a:pt x="48" y="120"/>
                    <a:pt x="0" y="6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4088600" y="3561275"/>
              <a:ext cx="88425" cy="39025"/>
            </a:xfrm>
            <a:custGeom>
              <a:avLst/>
              <a:gdLst/>
              <a:ahLst/>
              <a:cxnLst/>
              <a:rect l="l" t="t" r="r" b="b"/>
              <a:pathLst>
                <a:path w="3537" h="1561" fill="none" extrusionOk="0">
                  <a:moveTo>
                    <a:pt x="119" y="167"/>
                  </a:moveTo>
                  <a:lnTo>
                    <a:pt x="1834" y="1144"/>
                  </a:lnTo>
                  <a:cubicBezTo>
                    <a:pt x="2001" y="1239"/>
                    <a:pt x="2251" y="1239"/>
                    <a:pt x="2417" y="1144"/>
                  </a:cubicBezTo>
                  <a:lnTo>
                    <a:pt x="3417" y="572"/>
                  </a:lnTo>
                  <a:cubicBezTo>
                    <a:pt x="3489" y="525"/>
                    <a:pt x="3536" y="465"/>
                    <a:pt x="3536" y="406"/>
                  </a:cubicBezTo>
                  <a:lnTo>
                    <a:pt x="3536" y="727"/>
                  </a:lnTo>
                  <a:cubicBezTo>
                    <a:pt x="3536" y="787"/>
                    <a:pt x="3489" y="846"/>
                    <a:pt x="3417" y="894"/>
                  </a:cubicBezTo>
                  <a:lnTo>
                    <a:pt x="2417" y="1477"/>
                  </a:lnTo>
                  <a:cubicBezTo>
                    <a:pt x="2251" y="1560"/>
                    <a:pt x="2001" y="1560"/>
                    <a:pt x="1834" y="1477"/>
                  </a:cubicBezTo>
                  <a:lnTo>
                    <a:pt x="119" y="489"/>
                  </a:lnTo>
                  <a:cubicBezTo>
                    <a:pt x="48" y="453"/>
                    <a:pt x="0" y="394"/>
                    <a:pt x="0" y="334"/>
                  </a:cubicBezTo>
                  <a:lnTo>
                    <a:pt x="0" y="1"/>
                  </a:lnTo>
                  <a:cubicBezTo>
                    <a:pt x="0" y="60"/>
                    <a:pt x="48" y="120"/>
                    <a:pt x="119" y="16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4022800" y="3522875"/>
              <a:ext cx="88150" cy="38725"/>
            </a:xfrm>
            <a:custGeom>
              <a:avLst/>
              <a:gdLst/>
              <a:ahLst/>
              <a:cxnLst/>
              <a:rect l="l" t="t" r="r" b="b"/>
              <a:pathLst>
                <a:path w="3526" h="1549" extrusionOk="0">
                  <a:moveTo>
                    <a:pt x="1" y="1"/>
                  </a:moveTo>
                  <a:lnTo>
                    <a:pt x="1" y="334"/>
                  </a:lnTo>
                  <a:cubicBezTo>
                    <a:pt x="1" y="394"/>
                    <a:pt x="49" y="453"/>
                    <a:pt x="120" y="501"/>
                  </a:cubicBezTo>
                  <a:lnTo>
                    <a:pt x="1835" y="1477"/>
                  </a:lnTo>
                  <a:cubicBezTo>
                    <a:pt x="1918" y="1525"/>
                    <a:pt x="2022" y="1549"/>
                    <a:pt x="2126" y="1549"/>
                  </a:cubicBezTo>
                  <a:cubicBezTo>
                    <a:pt x="2230" y="1549"/>
                    <a:pt x="2335" y="1525"/>
                    <a:pt x="2418" y="1477"/>
                  </a:cubicBezTo>
                  <a:lnTo>
                    <a:pt x="3406" y="894"/>
                  </a:lnTo>
                  <a:cubicBezTo>
                    <a:pt x="3490" y="858"/>
                    <a:pt x="3525" y="799"/>
                    <a:pt x="3525" y="739"/>
                  </a:cubicBezTo>
                  <a:lnTo>
                    <a:pt x="3525" y="406"/>
                  </a:lnTo>
                  <a:cubicBezTo>
                    <a:pt x="3525" y="465"/>
                    <a:pt x="3490" y="525"/>
                    <a:pt x="3406" y="572"/>
                  </a:cubicBezTo>
                  <a:lnTo>
                    <a:pt x="2418" y="1156"/>
                  </a:lnTo>
                  <a:cubicBezTo>
                    <a:pt x="2335" y="1197"/>
                    <a:pt x="2227" y="1218"/>
                    <a:pt x="2122" y="1218"/>
                  </a:cubicBezTo>
                  <a:cubicBezTo>
                    <a:pt x="2016" y="1218"/>
                    <a:pt x="1912" y="1197"/>
                    <a:pt x="1835" y="1156"/>
                  </a:cubicBezTo>
                  <a:lnTo>
                    <a:pt x="120" y="168"/>
                  </a:lnTo>
                  <a:cubicBezTo>
                    <a:pt x="37" y="120"/>
                    <a:pt x="1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4"/>
            <p:cNvSpPr/>
            <p:nvPr/>
          </p:nvSpPr>
          <p:spPr>
            <a:xfrm>
              <a:off x="4022800" y="3522875"/>
              <a:ext cx="88150" cy="39325"/>
            </a:xfrm>
            <a:custGeom>
              <a:avLst/>
              <a:gdLst/>
              <a:ahLst/>
              <a:cxnLst/>
              <a:rect l="l" t="t" r="r" b="b"/>
              <a:pathLst>
                <a:path w="3526" h="1573" fill="none" extrusionOk="0">
                  <a:moveTo>
                    <a:pt x="120" y="168"/>
                  </a:moveTo>
                  <a:lnTo>
                    <a:pt x="1835" y="1156"/>
                  </a:lnTo>
                  <a:cubicBezTo>
                    <a:pt x="1989" y="1239"/>
                    <a:pt x="2251" y="1239"/>
                    <a:pt x="2418" y="1156"/>
                  </a:cubicBezTo>
                  <a:lnTo>
                    <a:pt x="3406" y="572"/>
                  </a:lnTo>
                  <a:cubicBezTo>
                    <a:pt x="3490" y="525"/>
                    <a:pt x="3525" y="465"/>
                    <a:pt x="3525" y="406"/>
                  </a:cubicBezTo>
                  <a:lnTo>
                    <a:pt x="3525" y="739"/>
                  </a:lnTo>
                  <a:cubicBezTo>
                    <a:pt x="3525" y="799"/>
                    <a:pt x="3490" y="858"/>
                    <a:pt x="3406" y="894"/>
                  </a:cubicBezTo>
                  <a:lnTo>
                    <a:pt x="2418" y="1477"/>
                  </a:lnTo>
                  <a:cubicBezTo>
                    <a:pt x="2251" y="1572"/>
                    <a:pt x="2001" y="1572"/>
                    <a:pt x="1835" y="1477"/>
                  </a:cubicBezTo>
                  <a:lnTo>
                    <a:pt x="120" y="501"/>
                  </a:lnTo>
                  <a:cubicBezTo>
                    <a:pt x="49" y="453"/>
                    <a:pt x="1" y="394"/>
                    <a:pt x="1" y="334"/>
                  </a:cubicBezTo>
                  <a:lnTo>
                    <a:pt x="1" y="1"/>
                  </a:lnTo>
                  <a:cubicBezTo>
                    <a:pt x="1" y="60"/>
                    <a:pt x="37" y="120"/>
                    <a:pt x="120" y="1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4"/>
            <p:cNvSpPr/>
            <p:nvPr/>
          </p:nvSpPr>
          <p:spPr>
            <a:xfrm>
              <a:off x="4082650" y="3965500"/>
              <a:ext cx="105675" cy="38425"/>
            </a:xfrm>
            <a:custGeom>
              <a:avLst/>
              <a:gdLst/>
              <a:ahLst/>
              <a:cxnLst/>
              <a:rect l="l" t="t" r="r" b="b"/>
              <a:pathLst>
                <a:path w="4227" h="1537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9"/>
                  </a:cubicBezTo>
                  <a:lnTo>
                    <a:pt x="1834" y="1465"/>
                  </a:lnTo>
                  <a:cubicBezTo>
                    <a:pt x="1917" y="1513"/>
                    <a:pt x="2021" y="1536"/>
                    <a:pt x="2125" y="1536"/>
                  </a:cubicBezTo>
                  <a:cubicBezTo>
                    <a:pt x="2230" y="1536"/>
                    <a:pt x="2334" y="1513"/>
                    <a:pt x="2417" y="1465"/>
                  </a:cubicBezTo>
                  <a:lnTo>
                    <a:pt x="4108" y="489"/>
                  </a:lnTo>
                  <a:cubicBezTo>
                    <a:pt x="4191" y="441"/>
                    <a:pt x="4215" y="381"/>
                    <a:pt x="4227" y="322"/>
                  </a:cubicBezTo>
                  <a:lnTo>
                    <a:pt x="4227" y="0"/>
                  </a:lnTo>
                  <a:cubicBezTo>
                    <a:pt x="4227" y="48"/>
                    <a:pt x="4191" y="119"/>
                    <a:pt x="4108" y="155"/>
                  </a:cubicBezTo>
                  <a:lnTo>
                    <a:pt x="2417" y="1143"/>
                  </a:lnTo>
                  <a:cubicBezTo>
                    <a:pt x="2334" y="1185"/>
                    <a:pt x="2230" y="1206"/>
                    <a:pt x="2125" y="1206"/>
                  </a:cubicBezTo>
                  <a:cubicBezTo>
                    <a:pt x="2021" y="1206"/>
                    <a:pt x="1917" y="1185"/>
                    <a:pt x="1834" y="1143"/>
                  </a:cubicBezTo>
                  <a:lnTo>
                    <a:pt x="119" y="155"/>
                  </a:lnTo>
                  <a:cubicBezTo>
                    <a:pt x="48" y="108"/>
                    <a:pt x="0" y="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4"/>
            <p:cNvSpPr/>
            <p:nvPr/>
          </p:nvSpPr>
          <p:spPr>
            <a:xfrm>
              <a:off x="4082650" y="3965500"/>
              <a:ext cx="105675" cy="39025"/>
            </a:xfrm>
            <a:custGeom>
              <a:avLst/>
              <a:gdLst/>
              <a:ahLst/>
              <a:cxnLst/>
              <a:rect l="l" t="t" r="r" b="b"/>
              <a:pathLst>
                <a:path w="4227" h="1561" fill="none" extrusionOk="0">
                  <a:moveTo>
                    <a:pt x="4108" y="489"/>
                  </a:moveTo>
                  <a:lnTo>
                    <a:pt x="2417" y="1465"/>
                  </a:lnTo>
                  <a:cubicBezTo>
                    <a:pt x="2250" y="1560"/>
                    <a:pt x="2000" y="1560"/>
                    <a:pt x="1834" y="1465"/>
                  </a:cubicBezTo>
                  <a:lnTo>
                    <a:pt x="119" y="489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48"/>
                    <a:pt x="48" y="108"/>
                    <a:pt x="119" y="155"/>
                  </a:cubicBezTo>
                  <a:lnTo>
                    <a:pt x="1834" y="1143"/>
                  </a:lnTo>
                  <a:cubicBezTo>
                    <a:pt x="2000" y="1227"/>
                    <a:pt x="2250" y="1227"/>
                    <a:pt x="2417" y="1143"/>
                  </a:cubicBezTo>
                  <a:lnTo>
                    <a:pt x="4108" y="155"/>
                  </a:lnTo>
                  <a:cubicBezTo>
                    <a:pt x="4191" y="119"/>
                    <a:pt x="4227" y="48"/>
                    <a:pt x="4227" y="0"/>
                  </a:cubicBezTo>
                  <a:lnTo>
                    <a:pt x="4227" y="322"/>
                  </a:lnTo>
                  <a:cubicBezTo>
                    <a:pt x="4215" y="381"/>
                    <a:pt x="4191" y="441"/>
                    <a:pt x="4108" y="48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4"/>
            <p:cNvSpPr/>
            <p:nvPr/>
          </p:nvSpPr>
          <p:spPr>
            <a:xfrm>
              <a:off x="3959125" y="3575875"/>
              <a:ext cx="105675" cy="38500"/>
            </a:xfrm>
            <a:custGeom>
              <a:avLst/>
              <a:gdLst/>
              <a:ahLst/>
              <a:cxnLst/>
              <a:rect l="l" t="t" r="r" b="b"/>
              <a:pathLst>
                <a:path w="4227" h="1540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381"/>
                    <a:pt x="48" y="441"/>
                    <a:pt x="119" y="488"/>
                  </a:cubicBezTo>
                  <a:lnTo>
                    <a:pt x="1834" y="1477"/>
                  </a:lnTo>
                  <a:cubicBezTo>
                    <a:pt x="1917" y="1518"/>
                    <a:pt x="2021" y="1539"/>
                    <a:pt x="2125" y="1539"/>
                  </a:cubicBezTo>
                  <a:cubicBezTo>
                    <a:pt x="2229" y="1539"/>
                    <a:pt x="2334" y="1518"/>
                    <a:pt x="2417" y="1477"/>
                  </a:cubicBezTo>
                  <a:lnTo>
                    <a:pt x="4108" y="488"/>
                  </a:lnTo>
                  <a:cubicBezTo>
                    <a:pt x="4191" y="441"/>
                    <a:pt x="4227" y="381"/>
                    <a:pt x="4227" y="322"/>
                  </a:cubicBezTo>
                  <a:lnTo>
                    <a:pt x="4227" y="0"/>
                  </a:lnTo>
                  <a:cubicBezTo>
                    <a:pt x="4227" y="60"/>
                    <a:pt x="4191" y="119"/>
                    <a:pt x="4108" y="167"/>
                  </a:cubicBezTo>
                  <a:lnTo>
                    <a:pt x="2417" y="1143"/>
                  </a:lnTo>
                  <a:cubicBezTo>
                    <a:pt x="2334" y="1191"/>
                    <a:pt x="2229" y="1215"/>
                    <a:pt x="2125" y="1215"/>
                  </a:cubicBezTo>
                  <a:cubicBezTo>
                    <a:pt x="2021" y="1215"/>
                    <a:pt x="1917" y="1191"/>
                    <a:pt x="1834" y="1143"/>
                  </a:cubicBezTo>
                  <a:lnTo>
                    <a:pt x="119" y="167"/>
                  </a:lnTo>
                  <a:cubicBezTo>
                    <a:pt x="48" y="11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4"/>
            <p:cNvSpPr/>
            <p:nvPr/>
          </p:nvSpPr>
          <p:spPr>
            <a:xfrm>
              <a:off x="3959125" y="3575875"/>
              <a:ext cx="105675" cy="39000"/>
            </a:xfrm>
            <a:custGeom>
              <a:avLst/>
              <a:gdLst/>
              <a:ahLst/>
              <a:cxnLst/>
              <a:rect l="l" t="t" r="r" b="b"/>
              <a:pathLst>
                <a:path w="4227" h="1560" fill="none" extrusionOk="0">
                  <a:moveTo>
                    <a:pt x="4227" y="0"/>
                  </a:moveTo>
                  <a:lnTo>
                    <a:pt x="4227" y="322"/>
                  </a:lnTo>
                  <a:cubicBezTo>
                    <a:pt x="4227" y="381"/>
                    <a:pt x="4191" y="441"/>
                    <a:pt x="4108" y="488"/>
                  </a:cubicBezTo>
                  <a:lnTo>
                    <a:pt x="2417" y="1477"/>
                  </a:lnTo>
                  <a:cubicBezTo>
                    <a:pt x="2250" y="1560"/>
                    <a:pt x="2000" y="1560"/>
                    <a:pt x="1834" y="1477"/>
                  </a:cubicBezTo>
                  <a:lnTo>
                    <a:pt x="119" y="488"/>
                  </a:lnTo>
                  <a:cubicBezTo>
                    <a:pt x="48" y="441"/>
                    <a:pt x="0" y="381"/>
                    <a:pt x="0" y="322"/>
                  </a:cubicBezTo>
                  <a:lnTo>
                    <a:pt x="0" y="0"/>
                  </a:lnTo>
                  <a:cubicBezTo>
                    <a:pt x="0" y="60"/>
                    <a:pt x="48" y="119"/>
                    <a:pt x="119" y="167"/>
                  </a:cubicBezTo>
                  <a:lnTo>
                    <a:pt x="1834" y="1143"/>
                  </a:lnTo>
                  <a:cubicBezTo>
                    <a:pt x="2000" y="1238"/>
                    <a:pt x="2250" y="1238"/>
                    <a:pt x="2417" y="1143"/>
                  </a:cubicBezTo>
                  <a:lnTo>
                    <a:pt x="4108" y="167"/>
                  </a:lnTo>
                  <a:cubicBezTo>
                    <a:pt x="4191" y="119"/>
                    <a:pt x="4227" y="60"/>
                    <a:pt x="4227" y="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4"/>
            <p:cNvSpPr/>
            <p:nvPr/>
          </p:nvSpPr>
          <p:spPr>
            <a:xfrm>
              <a:off x="4147525" y="3972650"/>
              <a:ext cx="107775" cy="60750"/>
            </a:xfrm>
            <a:custGeom>
              <a:avLst/>
              <a:gdLst/>
              <a:ahLst/>
              <a:cxnLst/>
              <a:rect l="l" t="t" r="r" b="b"/>
              <a:pathLst>
                <a:path w="4311" h="2430" extrusionOk="0">
                  <a:moveTo>
                    <a:pt x="2150" y="0"/>
                  </a:moveTo>
                  <a:cubicBezTo>
                    <a:pt x="2046" y="0"/>
                    <a:pt x="1941" y="24"/>
                    <a:pt x="1858" y="72"/>
                  </a:cubicBezTo>
                  <a:lnTo>
                    <a:pt x="155" y="1048"/>
                  </a:lnTo>
                  <a:cubicBezTo>
                    <a:pt x="1" y="1143"/>
                    <a:pt x="1" y="1286"/>
                    <a:pt x="155" y="1381"/>
                  </a:cubicBezTo>
                  <a:lnTo>
                    <a:pt x="1870" y="2358"/>
                  </a:lnTo>
                  <a:cubicBezTo>
                    <a:pt x="1953" y="2405"/>
                    <a:pt x="2058" y="2429"/>
                    <a:pt x="2162" y="2429"/>
                  </a:cubicBezTo>
                  <a:cubicBezTo>
                    <a:pt x="2266" y="2429"/>
                    <a:pt x="2370" y="2405"/>
                    <a:pt x="2453" y="2358"/>
                  </a:cubicBezTo>
                  <a:lnTo>
                    <a:pt x="4144" y="1381"/>
                  </a:lnTo>
                  <a:cubicBezTo>
                    <a:pt x="4311" y="1286"/>
                    <a:pt x="4311" y="1143"/>
                    <a:pt x="4144" y="1048"/>
                  </a:cubicBezTo>
                  <a:lnTo>
                    <a:pt x="2441" y="72"/>
                  </a:lnTo>
                  <a:cubicBezTo>
                    <a:pt x="2358" y="24"/>
                    <a:pt x="2254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4"/>
            <p:cNvSpPr/>
            <p:nvPr/>
          </p:nvSpPr>
          <p:spPr>
            <a:xfrm>
              <a:off x="4147525" y="3972050"/>
              <a:ext cx="107775" cy="61925"/>
            </a:xfrm>
            <a:custGeom>
              <a:avLst/>
              <a:gdLst/>
              <a:ahLst/>
              <a:cxnLst/>
              <a:rect l="l" t="t" r="r" b="b"/>
              <a:pathLst>
                <a:path w="4311" h="2477" fill="none" extrusionOk="0">
                  <a:moveTo>
                    <a:pt x="4144" y="1072"/>
                  </a:moveTo>
                  <a:cubicBezTo>
                    <a:pt x="4311" y="1167"/>
                    <a:pt x="4311" y="1310"/>
                    <a:pt x="4144" y="1405"/>
                  </a:cubicBezTo>
                  <a:lnTo>
                    <a:pt x="2453" y="2382"/>
                  </a:lnTo>
                  <a:cubicBezTo>
                    <a:pt x="2287" y="2477"/>
                    <a:pt x="2037" y="2477"/>
                    <a:pt x="1870" y="2382"/>
                  </a:cubicBezTo>
                  <a:lnTo>
                    <a:pt x="155" y="1405"/>
                  </a:lnTo>
                  <a:cubicBezTo>
                    <a:pt x="1" y="1310"/>
                    <a:pt x="1" y="1167"/>
                    <a:pt x="155" y="1072"/>
                  </a:cubicBezTo>
                  <a:lnTo>
                    <a:pt x="1858" y="96"/>
                  </a:lnTo>
                  <a:cubicBezTo>
                    <a:pt x="2025" y="0"/>
                    <a:pt x="2275" y="0"/>
                    <a:pt x="2441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4"/>
            <p:cNvSpPr/>
            <p:nvPr/>
          </p:nvSpPr>
          <p:spPr>
            <a:xfrm>
              <a:off x="3616500" y="2266300"/>
              <a:ext cx="1111775" cy="1497400"/>
            </a:xfrm>
            <a:custGeom>
              <a:avLst/>
              <a:gdLst/>
              <a:ahLst/>
              <a:cxnLst/>
              <a:rect l="l" t="t" r="r" b="b"/>
              <a:pathLst>
                <a:path w="44471" h="59896" extrusionOk="0">
                  <a:moveTo>
                    <a:pt x="66" y="613"/>
                  </a:moveTo>
                  <a:cubicBezTo>
                    <a:pt x="65" y="614"/>
                    <a:pt x="63" y="614"/>
                    <a:pt x="60" y="615"/>
                  </a:cubicBezTo>
                  <a:cubicBezTo>
                    <a:pt x="60" y="616"/>
                    <a:pt x="60" y="616"/>
                    <a:pt x="59" y="617"/>
                  </a:cubicBezTo>
                  <a:lnTo>
                    <a:pt x="59" y="617"/>
                  </a:lnTo>
                  <a:lnTo>
                    <a:pt x="66" y="613"/>
                  </a:lnTo>
                  <a:close/>
                  <a:moveTo>
                    <a:pt x="59" y="617"/>
                  </a:moveTo>
                  <a:lnTo>
                    <a:pt x="13" y="643"/>
                  </a:lnTo>
                  <a:lnTo>
                    <a:pt x="13" y="643"/>
                  </a:lnTo>
                  <a:cubicBezTo>
                    <a:pt x="28" y="638"/>
                    <a:pt x="50" y="633"/>
                    <a:pt x="59" y="617"/>
                  </a:cubicBezTo>
                  <a:close/>
                  <a:moveTo>
                    <a:pt x="13" y="643"/>
                  </a:moveTo>
                  <a:lnTo>
                    <a:pt x="13" y="643"/>
                  </a:lnTo>
                  <a:cubicBezTo>
                    <a:pt x="8" y="645"/>
                    <a:pt x="4" y="648"/>
                    <a:pt x="1" y="651"/>
                  </a:cubicBezTo>
                  <a:lnTo>
                    <a:pt x="13" y="643"/>
                  </a:lnTo>
                  <a:close/>
                  <a:moveTo>
                    <a:pt x="1350" y="0"/>
                  </a:moveTo>
                  <a:cubicBezTo>
                    <a:pt x="1205" y="0"/>
                    <a:pt x="1071" y="36"/>
                    <a:pt x="953" y="103"/>
                  </a:cubicBezTo>
                  <a:lnTo>
                    <a:pt x="66" y="613"/>
                  </a:lnTo>
                  <a:lnTo>
                    <a:pt x="66" y="613"/>
                  </a:lnTo>
                  <a:cubicBezTo>
                    <a:pt x="98" y="603"/>
                    <a:pt x="109" y="602"/>
                    <a:pt x="132" y="591"/>
                  </a:cubicBezTo>
                  <a:cubicBezTo>
                    <a:pt x="156" y="591"/>
                    <a:pt x="180" y="579"/>
                    <a:pt x="215" y="579"/>
                  </a:cubicBezTo>
                  <a:cubicBezTo>
                    <a:pt x="239" y="555"/>
                    <a:pt x="275" y="555"/>
                    <a:pt x="299" y="555"/>
                  </a:cubicBezTo>
                  <a:lnTo>
                    <a:pt x="394" y="555"/>
                  </a:lnTo>
                  <a:cubicBezTo>
                    <a:pt x="465" y="555"/>
                    <a:pt x="537" y="579"/>
                    <a:pt x="608" y="591"/>
                  </a:cubicBezTo>
                  <a:lnTo>
                    <a:pt x="751" y="639"/>
                  </a:lnTo>
                  <a:cubicBezTo>
                    <a:pt x="834" y="674"/>
                    <a:pt x="930" y="710"/>
                    <a:pt x="1013" y="770"/>
                  </a:cubicBezTo>
                  <a:lnTo>
                    <a:pt x="42078" y="24451"/>
                  </a:lnTo>
                  <a:cubicBezTo>
                    <a:pt x="42149" y="24487"/>
                    <a:pt x="42221" y="24535"/>
                    <a:pt x="42304" y="24594"/>
                  </a:cubicBezTo>
                  <a:cubicBezTo>
                    <a:pt x="42328" y="24630"/>
                    <a:pt x="42363" y="24642"/>
                    <a:pt x="42375" y="24654"/>
                  </a:cubicBezTo>
                  <a:cubicBezTo>
                    <a:pt x="42387" y="24654"/>
                    <a:pt x="42399" y="24665"/>
                    <a:pt x="42423" y="24689"/>
                  </a:cubicBezTo>
                  <a:lnTo>
                    <a:pt x="42482" y="24749"/>
                  </a:lnTo>
                  <a:lnTo>
                    <a:pt x="42542" y="24808"/>
                  </a:lnTo>
                  <a:lnTo>
                    <a:pt x="42602" y="24868"/>
                  </a:lnTo>
                  <a:cubicBezTo>
                    <a:pt x="42732" y="24987"/>
                    <a:pt x="42840" y="25118"/>
                    <a:pt x="42935" y="25261"/>
                  </a:cubicBezTo>
                  <a:cubicBezTo>
                    <a:pt x="42959" y="25297"/>
                    <a:pt x="42971" y="25308"/>
                    <a:pt x="42983" y="25344"/>
                  </a:cubicBezTo>
                  <a:cubicBezTo>
                    <a:pt x="43078" y="25463"/>
                    <a:pt x="43149" y="25594"/>
                    <a:pt x="43209" y="25725"/>
                  </a:cubicBezTo>
                  <a:cubicBezTo>
                    <a:pt x="43221" y="25761"/>
                    <a:pt x="43221" y="25785"/>
                    <a:pt x="43233" y="25797"/>
                  </a:cubicBezTo>
                  <a:cubicBezTo>
                    <a:pt x="43387" y="26094"/>
                    <a:pt x="43471" y="26428"/>
                    <a:pt x="43506" y="26725"/>
                  </a:cubicBezTo>
                  <a:cubicBezTo>
                    <a:pt x="43518" y="26797"/>
                    <a:pt x="43518" y="26868"/>
                    <a:pt x="43518" y="26951"/>
                  </a:cubicBezTo>
                  <a:lnTo>
                    <a:pt x="43435" y="57920"/>
                  </a:lnTo>
                  <a:lnTo>
                    <a:pt x="43435" y="58955"/>
                  </a:lnTo>
                  <a:lnTo>
                    <a:pt x="43435" y="59074"/>
                  </a:lnTo>
                  <a:cubicBezTo>
                    <a:pt x="43435" y="59158"/>
                    <a:pt x="43411" y="59229"/>
                    <a:pt x="43399" y="59301"/>
                  </a:cubicBezTo>
                  <a:cubicBezTo>
                    <a:pt x="43387" y="59336"/>
                    <a:pt x="43387" y="59360"/>
                    <a:pt x="43375" y="59396"/>
                  </a:cubicBezTo>
                  <a:cubicBezTo>
                    <a:pt x="43352" y="59420"/>
                    <a:pt x="43352" y="59455"/>
                    <a:pt x="43340" y="59479"/>
                  </a:cubicBezTo>
                  <a:cubicBezTo>
                    <a:pt x="43328" y="59527"/>
                    <a:pt x="43316" y="59551"/>
                    <a:pt x="43292" y="59586"/>
                  </a:cubicBezTo>
                  <a:cubicBezTo>
                    <a:pt x="43280" y="59610"/>
                    <a:pt x="43268" y="59646"/>
                    <a:pt x="43256" y="59658"/>
                  </a:cubicBezTo>
                  <a:cubicBezTo>
                    <a:pt x="43233" y="59670"/>
                    <a:pt x="43221" y="59706"/>
                    <a:pt x="43209" y="59717"/>
                  </a:cubicBezTo>
                  <a:lnTo>
                    <a:pt x="43197" y="59729"/>
                  </a:lnTo>
                  <a:cubicBezTo>
                    <a:pt x="43173" y="59765"/>
                    <a:pt x="43161" y="59777"/>
                    <a:pt x="43149" y="59789"/>
                  </a:cubicBezTo>
                  <a:cubicBezTo>
                    <a:pt x="43137" y="59825"/>
                    <a:pt x="43102" y="59836"/>
                    <a:pt x="43090" y="59848"/>
                  </a:cubicBezTo>
                  <a:cubicBezTo>
                    <a:pt x="43084" y="59859"/>
                    <a:pt x="43077" y="59867"/>
                    <a:pt x="43068" y="59874"/>
                  </a:cubicBezTo>
                  <a:lnTo>
                    <a:pt x="43068" y="59874"/>
                  </a:lnTo>
                  <a:lnTo>
                    <a:pt x="43971" y="59348"/>
                  </a:lnTo>
                  <a:cubicBezTo>
                    <a:pt x="44221" y="59194"/>
                    <a:pt x="44387" y="58884"/>
                    <a:pt x="44387" y="58420"/>
                  </a:cubicBezTo>
                  <a:lnTo>
                    <a:pt x="44471" y="26416"/>
                  </a:lnTo>
                  <a:cubicBezTo>
                    <a:pt x="44471" y="25499"/>
                    <a:pt x="43828" y="24392"/>
                    <a:pt x="43042" y="23915"/>
                  </a:cubicBezTo>
                  <a:lnTo>
                    <a:pt x="1977" y="198"/>
                  </a:lnTo>
                  <a:cubicBezTo>
                    <a:pt x="1754" y="63"/>
                    <a:pt x="1542" y="0"/>
                    <a:pt x="1350" y="0"/>
                  </a:cubicBezTo>
                  <a:close/>
                  <a:moveTo>
                    <a:pt x="43068" y="59874"/>
                  </a:moveTo>
                  <a:lnTo>
                    <a:pt x="43030" y="59896"/>
                  </a:lnTo>
                  <a:cubicBezTo>
                    <a:pt x="43043" y="59889"/>
                    <a:pt x="43057" y="59883"/>
                    <a:pt x="43068" y="59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4"/>
            <p:cNvSpPr/>
            <p:nvPr/>
          </p:nvSpPr>
          <p:spPr>
            <a:xfrm>
              <a:off x="3616500" y="2265000"/>
              <a:ext cx="1111775" cy="1498700"/>
            </a:xfrm>
            <a:custGeom>
              <a:avLst/>
              <a:gdLst/>
              <a:ahLst/>
              <a:cxnLst/>
              <a:rect l="l" t="t" r="r" b="b"/>
              <a:pathLst>
                <a:path w="44471" h="59948" fill="none" extrusionOk="0">
                  <a:moveTo>
                    <a:pt x="44471" y="26468"/>
                  </a:moveTo>
                  <a:lnTo>
                    <a:pt x="44387" y="58472"/>
                  </a:lnTo>
                  <a:cubicBezTo>
                    <a:pt x="44387" y="58936"/>
                    <a:pt x="44221" y="59246"/>
                    <a:pt x="43971" y="59400"/>
                  </a:cubicBezTo>
                  <a:lnTo>
                    <a:pt x="43030" y="59948"/>
                  </a:lnTo>
                  <a:cubicBezTo>
                    <a:pt x="43054" y="59936"/>
                    <a:pt x="43078" y="59924"/>
                    <a:pt x="43090" y="59900"/>
                  </a:cubicBezTo>
                  <a:cubicBezTo>
                    <a:pt x="43102" y="59888"/>
                    <a:pt x="43137" y="59877"/>
                    <a:pt x="43149" y="59841"/>
                  </a:cubicBezTo>
                  <a:cubicBezTo>
                    <a:pt x="43161" y="59829"/>
                    <a:pt x="43173" y="59817"/>
                    <a:pt x="43197" y="59781"/>
                  </a:cubicBezTo>
                  <a:lnTo>
                    <a:pt x="43209" y="59769"/>
                  </a:lnTo>
                  <a:cubicBezTo>
                    <a:pt x="43221" y="59758"/>
                    <a:pt x="43233" y="59722"/>
                    <a:pt x="43256" y="59710"/>
                  </a:cubicBezTo>
                  <a:lnTo>
                    <a:pt x="43256" y="59710"/>
                  </a:lnTo>
                  <a:cubicBezTo>
                    <a:pt x="43268" y="59698"/>
                    <a:pt x="43280" y="59662"/>
                    <a:pt x="43292" y="59638"/>
                  </a:cubicBezTo>
                  <a:cubicBezTo>
                    <a:pt x="43316" y="59603"/>
                    <a:pt x="43328" y="59579"/>
                    <a:pt x="43340" y="59531"/>
                  </a:cubicBezTo>
                  <a:cubicBezTo>
                    <a:pt x="43352" y="59507"/>
                    <a:pt x="43352" y="59472"/>
                    <a:pt x="43375" y="59448"/>
                  </a:cubicBezTo>
                  <a:cubicBezTo>
                    <a:pt x="43387" y="59412"/>
                    <a:pt x="43387" y="59388"/>
                    <a:pt x="43399" y="59353"/>
                  </a:cubicBezTo>
                  <a:cubicBezTo>
                    <a:pt x="43411" y="59281"/>
                    <a:pt x="43435" y="59210"/>
                    <a:pt x="43435" y="59126"/>
                  </a:cubicBezTo>
                  <a:lnTo>
                    <a:pt x="43435" y="59007"/>
                  </a:lnTo>
                  <a:lnTo>
                    <a:pt x="43435" y="57972"/>
                  </a:lnTo>
                  <a:lnTo>
                    <a:pt x="43518" y="27003"/>
                  </a:lnTo>
                  <a:cubicBezTo>
                    <a:pt x="43518" y="26920"/>
                    <a:pt x="43518" y="26849"/>
                    <a:pt x="43506" y="26777"/>
                  </a:cubicBezTo>
                  <a:cubicBezTo>
                    <a:pt x="43471" y="26480"/>
                    <a:pt x="43387" y="26146"/>
                    <a:pt x="43233" y="25849"/>
                  </a:cubicBezTo>
                  <a:cubicBezTo>
                    <a:pt x="43221" y="25837"/>
                    <a:pt x="43221" y="25813"/>
                    <a:pt x="43209" y="25777"/>
                  </a:cubicBezTo>
                  <a:cubicBezTo>
                    <a:pt x="43149" y="25646"/>
                    <a:pt x="43078" y="25515"/>
                    <a:pt x="42983" y="25396"/>
                  </a:cubicBezTo>
                  <a:cubicBezTo>
                    <a:pt x="42971" y="25360"/>
                    <a:pt x="42959" y="25349"/>
                    <a:pt x="42935" y="25313"/>
                  </a:cubicBezTo>
                  <a:cubicBezTo>
                    <a:pt x="42840" y="25170"/>
                    <a:pt x="42732" y="25039"/>
                    <a:pt x="42602" y="24920"/>
                  </a:cubicBezTo>
                  <a:lnTo>
                    <a:pt x="42542" y="24860"/>
                  </a:lnTo>
                  <a:lnTo>
                    <a:pt x="42482" y="24801"/>
                  </a:lnTo>
                  <a:lnTo>
                    <a:pt x="42423" y="24741"/>
                  </a:lnTo>
                  <a:cubicBezTo>
                    <a:pt x="42399" y="24717"/>
                    <a:pt x="42387" y="24706"/>
                    <a:pt x="42375" y="24706"/>
                  </a:cubicBezTo>
                  <a:cubicBezTo>
                    <a:pt x="42363" y="24694"/>
                    <a:pt x="42328" y="24682"/>
                    <a:pt x="42304" y="24646"/>
                  </a:cubicBezTo>
                  <a:cubicBezTo>
                    <a:pt x="42221" y="24587"/>
                    <a:pt x="42149" y="24539"/>
                    <a:pt x="42078" y="24503"/>
                  </a:cubicBezTo>
                  <a:lnTo>
                    <a:pt x="1013" y="822"/>
                  </a:lnTo>
                  <a:cubicBezTo>
                    <a:pt x="930" y="762"/>
                    <a:pt x="834" y="726"/>
                    <a:pt x="751" y="691"/>
                  </a:cubicBezTo>
                  <a:lnTo>
                    <a:pt x="608" y="643"/>
                  </a:lnTo>
                  <a:cubicBezTo>
                    <a:pt x="537" y="631"/>
                    <a:pt x="465" y="607"/>
                    <a:pt x="394" y="607"/>
                  </a:cubicBezTo>
                  <a:lnTo>
                    <a:pt x="299" y="607"/>
                  </a:lnTo>
                  <a:lnTo>
                    <a:pt x="299" y="607"/>
                  </a:lnTo>
                  <a:cubicBezTo>
                    <a:pt x="275" y="607"/>
                    <a:pt x="239" y="607"/>
                    <a:pt x="215" y="631"/>
                  </a:cubicBezTo>
                  <a:cubicBezTo>
                    <a:pt x="180" y="631"/>
                    <a:pt x="156" y="643"/>
                    <a:pt x="132" y="643"/>
                  </a:cubicBezTo>
                  <a:cubicBezTo>
                    <a:pt x="108" y="655"/>
                    <a:pt x="96" y="655"/>
                    <a:pt x="60" y="667"/>
                  </a:cubicBezTo>
                  <a:cubicBezTo>
                    <a:pt x="49" y="691"/>
                    <a:pt x="13" y="691"/>
                    <a:pt x="1" y="703"/>
                  </a:cubicBezTo>
                  <a:lnTo>
                    <a:pt x="953" y="155"/>
                  </a:lnTo>
                  <a:cubicBezTo>
                    <a:pt x="1227" y="0"/>
                    <a:pt x="1584" y="12"/>
                    <a:pt x="1977" y="250"/>
                  </a:cubicBezTo>
                  <a:lnTo>
                    <a:pt x="43042" y="23967"/>
                  </a:lnTo>
                  <a:cubicBezTo>
                    <a:pt x="43828" y="24444"/>
                    <a:pt x="44471" y="25551"/>
                    <a:pt x="44471" y="2646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4"/>
            <p:cNvSpPr/>
            <p:nvPr/>
          </p:nvSpPr>
          <p:spPr>
            <a:xfrm>
              <a:off x="3603425" y="2281075"/>
              <a:ext cx="1101050" cy="1485750"/>
            </a:xfrm>
            <a:custGeom>
              <a:avLst/>
              <a:gdLst/>
              <a:ahLst/>
              <a:cxnLst/>
              <a:rect l="l" t="t" r="r" b="b"/>
              <a:pathLst>
                <a:path w="44042" h="59430" extrusionOk="0">
                  <a:moveTo>
                    <a:pt x="810" y="0"/>
                  </a:moveTo>
                  <a:cubicBezTo>
                    <a:pt x="774" y="0"/>
                    <a:pt x="750" y="12"/>
                    <a:pt x="714" y="12"/>
                  </a:cubicBezTo>
                  <a:cubicBezTo>
                    <a:pt x="703" y="12"/>
                    <a:pt x="679" y="12"/>
                    <a:pt x="643" y="24"/>
                  </a:cubicBezTo>
                  <a:cubicBezTo>
                    <a:pt x="619" y="36"/>
                    <a:pt x="595" y="36"/>
                    <a:pt x="572" y="60"/>
                  </a:cubicBezTo>
                  <a:cubicBezTo>
                    <a:pt x="274" y="191"/>
                    <a:pt x="95" y="512"/>
                    <a:pt x="95" y="1012"/>
                  </a:cubicBezTo>
                  <a:lnTo>
                    <a:pt x="0" y="33028"/>
                  </a:lnTo>
                  <a:cubicBezTo>
                    <a:pt x="0" y="33933"/>
                    <a:pt x="655" y="35052"/>
                    <a:pt x="1453" y="35504"/>
                  </a:cubicBezTo>
                  <a:lnTo>
                    <a:pt x="42505" y="59234"/>
                  </a:lnTo>
                  <a:cubicBezTo>
                    <a:pt x="42738" y="59367"/>
                    <a:pt x="42953" y="59429"/>
                    <a:pt x="43144" y="59429"/>
                  </a:cubicBezTo>
                  <a:cubicBezTo>
                    <a:pt x="43296" y="59429"/>
                    <a:pt x="43432" y="59390"/>
                    <a:pt x="43553" y="59317"/>
                  </a:cubicBezTo>
                  <a:cubicBezTo>
                    <a:pt x="43565" y="59305"/>
                    <a:pt x="43601" y="59293"/>
                    <a:pt x="43613" y="59281"/>
                  </a:cubicBezTo>
                  <a:lnTo>
                    <a:pt x="43672" y="59222"/>
                  </a:lnTo>
                  <a:cubicBezTo>
                    <a:pt x="43684" y="59186"/>
                    <a:pt x="43696" y="59174"/>
                    <a:pt x="43720" y="59162"/>
                  </a:cubicBezTo>
                  <a:lnTo>
                    <a:pt x="43732" y="59138"/>
                  </a:lnTo>
                  <a:cubicBezTo>
                    <a:pt x="43744" y="59126"/>
                    <a:pt x="43756" y="59103"/>
                    <a:pt x="43779" y="59079"/>
                  </a:cubicBezTo>
                  <a:cubicBezTo>
                    <a:pt x="43791" y="59055"/>
                    <a:pt x="43803" y="59043"/>
                    <a:pt x="43815" y="59007"/>
                  </a:cubicBezTo>
                  <a:cubicBezTo>
                    <a:pt x="43839" y="58984"/>
                    <a:pt x="43851" y="58936"/>
                    <a:pt x="43863" y="58900"/>
                  </a:cubicBezTo>
                  <a:cubicBezTo>
                    <a:pt x="43875" y="58876"/>
                    <a:pt x="43875" y="58841"/>
                    <a:pt x="43898" y="58817"/>
                  </a:cubicBezTo>
                  <a:cubicBezTo>
                    <a:pt x="43910" y="58781"/>
                    <a:pt x="43922" y="58757"/>
                    <a:pt x="43922" y="58722"/>
                  </a:cubicBezTo>
                  <a:cubicBezTo>
                    <a:pt x="43934" y="58662"/>
                    <a:pt x="43958" y="58591"/>
                    <a:pt x="43958" y="58507"/>
                  </a:cubicBezTo>
                  <a:lnTo>
                    <a:pt x="43958" y="58388"/>
                  </a:lnTo>
                  <a:lnTo>
                    <a:pt x="43958" y="57340"/>
                  </a:lnTo>
                  <a:lnTo>
                    <a:pt x="44041" y="26372"/>
                  </a:lnTo>
                  <a:cubicBezTo>
                    <a:pt x="44041" y="26301"/>
                    <a:pt x="44041" y="26230"/>
                    <a:pt x="44029" y="26158"/>
                  </a:cubicBezTo>
                  <a:cubicBezTo>
                    <a:pt x="43994" y="25860"/>
                    <a:pt x="43898" y="25539"/>
                    <a:pt x="43756" y="25241"/>
                  </a:cubicBezTo>
                  <a:cubicBezTo>
                    <a:pt x="43756" y="25206"/>
                    <a:pt x="43744" y="25182"/>
                    <a:pt x="43732" y="25170"/>
                  </a:cubicBezTo>
                  <a:cubicBezTo>
                    <a:pt x="43672" y="25027"/>
                    <a:pt x="43601" y="24896"/>
                    <a:pt x="43506" y="24777"/>
                  </a:cubicBezTo>
                  <a:cubicBezTo>
                    <a:pt x="43494" y="24741"/>
                    <a:pt x="43482" y="24729"/>
                    <a:pt x="43458" y="24706"/>
                  </a:cubicBezTo>
                  <a:cubicBezTo>
                    <a:pt x="43363" y="24551"/>
                    <a:pt x="43244" y="24420"/>
                    <a:pt x="43125" y="24301"/>
                  </a:cubicBezTo>
                  <a:lnTo>
                    <a:pt x="43065" y="24241"/>
                  </a:lnTo>
                  <a:lnTo>
                    <a:pt x="43005" y="24182"/>
                  </a:lnTo>
                  <a:cubicBezTo>
                    <a:pt x="42982" y="24158"/>
                    <a:pt x="42958" y="24134"/>
                    <a:pt x="42946" y="24122"/>
                  </a:cubicBezTo>
                  <a:cubicBezTo>
                    <a:pt x="42922" y="24122"/>
                    <a:pt x="42910" y="24110"/>
                    <a:pt x="42898" y="24098"/>
                  </a:cubicBezTo>
                  <a:cubicBezTo>
                    <a:pt x="42863" y="24063"/>
                    <a:pt x="42851" y="24051"/>
                    <a:pt x="42827" y="24039"/>
                  </a:cubicBezTo>
                  <a:cubicBezTo>
                    <a:pt x="42744" y="23979"/>
                    <a:pt x="42672" y="23932"/>
                    <a:pt x="42601" y="23884"/>
                  </a:cubicBezTo>
                  <a:lnTo>
                    <a:pt x="1536" y="203"/>
                  </a:lnTo>
                  <a:cubicBezTo>
                    <a:pt x="1429" y="143"/>
                    <a:pt x="1345" y="95"/>
                    <a:pt x="1250" y="72"/>
                  </a:cubicBezTo>
                  <a:lnTo>
                    <a:pt x="1119" y="24"/>
                  </a:lnTo>
                  <a:cubicBezTo>
                    <a:pt x="1048" y="12"/>
                    <a:pt x="976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4"/>
            <p:cNvSpPr/>
            <p:nvPr/>
          </p:nvSpPr>
          <p:spPr>
            <a:xfrm>
              <a:off x="3603425" y="2281075"/>
              <a:ext cx="1101050" cy="1487100"/>
            </a:xfrm>
            <a:custGeom>
              <a:avLst/>
              <a:gdLst/>
              <a:ahLst/>
              <a:cxnLst/>
              <a:rect l="l" t="t" r="r" b="b"/>
              <a:pathLst>
                <a:path w="44042" h="59484" fill="none" extrusionOk="0">
                  <a:moveTo>
                    <a:pt x="44041" y="26372"/>
                  </a:moveTo>
                  <a:lnTo>
                    <a:pt x="43958" y="57340"/>
                  </a:lnTo>
                  <a:lnTo>
                    <a:pt x="43958" y="58388"/>
                  </a:lnTo>
                  <a:lnTo>
                    <a:pt x="43958" y="58507"/>
                  </a:lnTo>
                  <a:cubicBezTo>
                    <a:pt x="43958" y="58591"/>
                    <a:pt x="43934" y="58662"/>
                    <a:pt x="43922" y="58722"/>
                  </a:cubicBezTo>
                  <a:cubicBezTo>
                    <a:pt x="43922" y="58757"/>
                    <a:pt x="43910" y="58781"/>
                    <a:pt x="43898" y="58817"/>
                  </a:cubicBezTo>
                  <a:cubicBezTo>
                    <a:pt x="43875" y="58841"/>
                    <a:pt x="43875" y="58876"/>
                    <a:pt x="43863" y="58900"/>
                  </a:cubicBezTo>
                  <a:cubicBezTo>
                    <a:pt x="43851" y="58936"/>
                    <a:pt x="43839" y="58984"/>
                    <a:pt x="43815" y="59007"/>
                  </a:cubicBezTo>
                  <a:cubicBezTo>
                    <a:pt x="43803" y="59043"/>
                    <a:pt x="43791" y="59055"/>
                    <a:pt x="43779" y="59079"/>
                  </a:cubicBezTo>
                  <a:lnTo>
                    <a:pt x="43779" y="59079"/>
                  </a:lnTo>
                  <a:cubicBezTo>
                    <a:pt x="43756" y="59103"/>
                    <a:pt x="43744" y="59126"/>
                    <a:pt x="43732" y="59138"/>
                  </a:cubicBezTo>
                  <a:lnTo>
                    <a:pt x="43720" y="59162"/>
                  </a:lnTo>
                  <a:cubicBezTo>
                    <a:pt x="43696" y="59174"/>
                    <a:pt x="43684" y="59186"/>
                    <a:pt x="43672" y="59222"/>
                  </a:cubicBezTo>
                  <a:lnTo>
                    <a:pt x="43613" y="59281"/>
                  </a:lnTo>
                  <a:cubicBezTo>
                    <a:pt x="43601" y="59293"/>
                    <a:pt x="43565" y="59305"/>
                    <a:pt x="43553" y="59317"/>
                  </a:cubicBezTo>
                  <a:cubicBezTo>
                    <a:pt x="43279" y="59484"/>
                    <a:pt x="42922" y="59472"/>
                    <a:pt x="42505" y="59234"/>
                  </a:cubicBezTo>
                  <a:lnTo>
                    <a:pt x="1453" y="35504"/>
                  </a:lnTo>
                  <a:cubicBezTo>
                    <a:pt x="655" y="35052"/>
                    <a:pt x="0" y="33933"/>
                    <a:pt x="0" y="33028"/>
                  </a:cubicBezTo>
                  <a:lnTo>
                    <a:pt x="95" y="1012"/>
                  </a:lnTo>
                  <a:cubicBezTo>
                    <a:pt x="95" y="512"/>
                    <a:pt x="274" y="191"/>
                    <a:pt x="572" y="60"/>
                  </a:cubicBezTo>
                  <a:cubicBezTo>
                    <a:pt x="595" y="36"/>
                    <a:pt x="619" y="36"/>
                    <a:pt x="643" y="24"/>
                  </a:cubicBezTo>
                  <a:cubicBezTo>
                    <a:pt x="679" y="12"/>
                    <a:pt x="703" y="12"/>
                    <a:pt x="714" y="12"/>
                  </a:cubicBezTo>
                  <a:cubicBezTo>
                    <a:pt x="750" y="12"/>
                    <a:pt x="774" y="0"/>
                    <a:pt x="810" y="0"/>
                  </a:cubicBezTo>
                  <a:lnTo>
                    <a:pt x="810" y="0"/>
                  </a:lnTo>
                  <a:lnTo>
                    <a:pt x="893" y="0"/>
                  </a:lnTo>
                  <a:cubicBezTo>
                    <a:pt x="976" y="0"/>
                    <a:pt x="1048" y="12"/>
                    <a:pt x="1119" y="24"/>
                  </a:cubicBezTo>
                  <a:lnTo>
                    <a:pt x="1250" y="72"/>
                  </a:lnTo>
                  <a:cubicBezTo>
                    <a:pt x="1345" y="95"/>
                    <a:pt x="1429" y="143"/>
                    <a:pt x="1536" y="203"/>
                  </a:cubicBezTo>
                  <a:lnTo>
                    <a:pt x="42601" y="23884"/>
                  </a:lnTo>
                  <a:cubicBezTo>
                    <a:pt x="42672" y="23932"/>
                    <a:pt x="42744" y="23979"/>
                    <a:pt x="42827" y="24039"/>
                  </a:cubicBezTo>
                  <a:cubicBezTo>
                    <a:pt x="42851" y="24051"/>
                    <a:pt x="42863" y="24063"/>
                    <a:pt x="42898" y="24098"/>
                  </a:cubicBezTo>
                  <a:cubicBezTo>
                    <a:pt x="42910" y="24110"/>
                    <a:pt x="42922" y="24122"/>
                    <a:pt x="42946" y="24122"/>
                  </a:cubicBezTo>
                  <a:cubicBezTo>
                    <a:pt x="42958" y="24134"/>
                    <a:pt x="42982" y="24158"/>
                    <a:pt x="43005" y="24182"/>
                  </a:cubicBezTo>
                  <a:lnTo>
                    <a:pt x="43065" y="24241"/>
                  </a:lnTo>
                  <a:lnTo>
                    <a:pt x="43125" y="24301"/>
                  </a:lnTo>
                  <a:cubicBezTo>
                    <a:pt x="43244" y="24420"/>
                    <a:pt x="43363" y="24551"/>
                    <a:pt x="43458" y="24706"/>
                  </a:cubicBezTo>
                  <a:cubicBezTo>
                    <a:pt x="43482" y="24729"/>
                    <a:pt x="43494" y="24741"/>
                    <a:pt x="43506" y="24777"/>
                  </a:cubicBezTo>
                  <a:cubicBezTo>
                    <a:pt x="43601" y="24896"/>
                    <a:pt x="43672" y="25027"/>
                    <a:pt x="43732" y="25170"/>
                  </a:cubicBezTo>
                  <a:cubicBezTo>
                    <a:pt x="43744" y="25182"/>
                    <a:pt x="43756" y="25206"/>
                    <a:pt x="43756" y="25241"/>
                  </a:cubicBezTo>
                  <a:cubicBezTo>
                    <a:pt x="43898" y="25539"/>
                    <a:pt x="43994" y="25860"/>
                    <a:pt x="44029" y="26158"/>
                  </a:cubicBezTo>
                  <a:cubicBezTo>
                    <a:pt x="44041" y="26230"/>
                    <a:pt x="44041" y="26301"/>
                    <a:pt x="44041" y="263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4"/>
            <p:cNvSpPr/>
            <p:nvPr/>
          </p:nvSpPr>
          <p:spPr>
            <a:xfrm>
              <a:off x="3618000" y="2336625"/>
              <a:ext cx="1069500" cy="1397175"/>
            </a:xfrm>
            <a:custGeom>
              <a:avLst/>
              <a:gdLst/>
              <a:ahLst/>
              <a:cxnLst/>
              <a:rect l="l" t="t" r="r" b="b"/>
              <a:pathLst>
                <a:path w="42780" h="55887" extrusionOk="0">
                  <a:moveTo>
                    <a:pt x="876" y="1"/>
                  </a:moveTo>
                  <a:cubicBezTo>
                    <a:pt x="415" y="1"/>
                    <a:pt x="96" y="357"/>
                    <a:pt x="96" y="981"/>
                  </a:cubicBezTo>
                  <a:lnTo>
                    <a:pt x="24" y="21400"/>
                  </a:lnTo>
                  <a:lnTo>
                    <a:pt x="0" y="30246"/>
                  </a:lnTo>
                  <a:cubicBezTo>
                    <a:pt x="0" y="31139"/>
                    <a:pt x="655" y="32235"/>
                    <a:pt x="1441" y="32687"/>
                  </a:cubicBezTo>
                  <a:lnTo>
                    <a:pt x="11966" y="38759"/>
                  </a:lnTo>
                  <a:lnTo>
                    <a:pt x="41256" y="55690"/>
                  </a:lnTo>
                  <a:cubicBezTo>
                    <a:pt x="41488" y="55824"/>
                    <a:pt x="41709" y="55887"/>
                    <a:pt x="41904" y="55887"/>
                  </a:cubicBezTo>
                  <a:cubicBezTo>
                    <a:pt x="42371" y="55887"/>
                    <a:pt x="42696" y="55528"/>
                    <a:pt x="42696" y="54916"/>
                  </a:cubicBezTo>
                  <a:lnTo>
                    <a:pt x="42756" y="33140"/>
                  </a:lnTo>
                  <a:lnTo>
                    <a:pt x="42780" y="25627"/>
                  </a:lnTo>
                  <a:cubicBezTo>
                    <a:pt x="42780" y="24734"/>
                    <a:pt x="42137" y="23627"/>
                    <a:pt x="41327" y="23174"/>
                  </a:cubicBezTo>
                  <a:lnTo>
                    <a:pt x="33267" y="18519"/>
                  </a:lnTo>
                  <a:lnTo>
                    <a:pt x="1536" y="207"/>
                  </a:lnTo>
                  <a:cubicBezTo>
                    <a:pt x="1299" y="67"/>
                    <a:pt x="1074" y="1"/>
                    <a:pt x="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4"/>
            <p:cNvSpPr/>
            <p:nvPr/>
          </p:nvSpPr>
          <p:spPr>
            <a:xfrm>
              <a:off x="3618000" y="2330175"/>
              <a:ext cx="1069500" cy="1410025"/>
            </a:xfrm>
            <a:custGeom>
              <a:avLst/>
              <a:gdLst/>
              <a:ahLst/>
              <a:cxnLst/>
              <a:rect l="l" t="t" r="r" b="b"/>
              <a:pathLst>
                <a:path w="42780" h="56401" fill="none" extrusionOk="0">
                  <a:moveTo>
                    <a:pt x="42780" y="25885"/>
                  </a:moveTo>
                  <a:lnTo>
                    <a:pt x="42756" y="33398"/>
                  </a:lnTo>
                  <a:lnTo>
                    <a:pt x="42696" y="55174"/>
                  </a:lnTo>
                  <a:cubicBezTo>
                    <a:pt x="42696" y="56043"/>
                    <a:pt x="42041" y="56400"/>
                    <a:pt x="41256" y="55948"/>
                  </a:cubicBezTo>
                  <a:lnTo>
                    <a:pt x="11966" y="39017"/>
                  </a:lnTo>
                  <a:lnTo>
                    <a:pt x="1441" y="32945"/>
                  </a:lnTo>
                  <a:cubicBezTo>
                    <a:pt x="655" y="32493"/>
                    <a:pt x="0" y="31397"/>
                    <a:pt x="0" y="30504"/>
                  </a:cubicBezTo>
                  <a:lnTo>
                    <a:pt x="24" y="21658"/>
                  </a:lnTo>
                  <a:lnTo>
                    <a:pt x="24" y="21658"/>
                  </a:lnTo>
                  <a:lnTo>
                    <a:pt x="96" y="1239"/>
                  </a:lnTo>
                  <a:cubicBezTo>
                    <a:pt x="96" y="346"/>
                    <a:pt x="751" y="1"/>
                    <a:pt x="1536" y="465"/>
                  </a:cubicBezTo>
                  <a:lnTo>
                    <a:pt x="33267" y="18777"/>
                  </a:lnTo>
                  <a:lnTo>
                    <a:pt x="41327" y="23432"/>
                  </a:lnTo>
                  <a:cubicBezTo>
                    <a:pt x="42137" y="23885"/>
                    <a:pt x="42780" y="24992"/>
                    <a:pt x="42780" y="2588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4"/>
            <p:cNvSpPr/>
            <p:nvPr/>
          </p:nvSpPr>
          <p:spPr>
            <a:xfrm>
              <a:off x="3991550" y="2506275"/>
              <a:ext cx="13425" cy="17225"/>
            </a:xfrm>
            <a:custGeom>
              <a:avLst/>
              <a:gdLst/>
              <a:ahLst/>
              <a:cxnLst/>
              <a:rect l="l" t="t" r="r" b="b"/>
              <a:pathLst>
                <a:path w="537" h="689" extrusionOk="0">
                  <a:moveTo>
                    <a:pt x="153" y="1"/>
                  </a:moveTo>
                  <a:cubicBezTo>
                    <a:pt x="62" y="1"/>
                    <a:pt x="1" y="80"/>
                    <a:pt x="1" y="208"/>
                  </a:cubicBezTo>
                  <a:cubicBezTo>
                    <a:pt x="1" y="362"/>
                    <a:pt x="120" y="565"/>
                    <a:pt x="275" y="648"/>
                  </a:cubicBezTo>
                  <a:cubicBezTo>
                    <a:pt x="316" y="676"/>
                    <a:pt x="356" y="688"/>
                    <a:pt x="391" y="688"/>
                  </a:cubicBezTo>
                  <a:cubicBezTo>
                    <a:pt x="477" y="688"/>
                    <a:pt x="537" y="615"/>
                    <a:pt x="537" y="505"/>
                  </a:cubicBezTo>
                  <a:cubicBezTo>
                    <a:pt x="537" y="327"/>
                    <a:pt x="418" y="124"/>
                    <a:pt x="275" y="41"/>
                  </a:cubicBezTo>
                  <a:cubicBezTo>
                    <a:pt x="230" y="14"/>
                    <a:pt x="189" y="1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4"/>
            <p:cNvSpPr/>
            <p:nvPr/>
          </p:nvSpPr>
          <p:spPr>
            <a:xfrm>
              <a:off x="3991550" y="2504900"/>
              <a:ext cx="13425" cy="19975"/>
            </a:xfrm>
            <a:custGeom>
              <a:avLst/>
              <a:gdLst/>
              <a:ahLst/>
              <a:cxnLst/>
              <a:rect l="l" t="t" r="r" b="b"/>
              <a:pathLst>
                <a:path w="537" h="799" fill="none" extrusionOk="0">
                  <a:moveTo>
                    <a:pt x="275" y="96"/>
                  </a:moveTo>
                  <a:cubicBezTo>
                    <a:pt x="418" y="179"/>
                    <a:pt x="537" y="382"/>
                    <a:pt x="537" y="560"/>
                  </a:cubicBezTo>
                  <a:cubicBezTo>
                    <a:pt x="537" y="715"/>
                    <a:pt x="418" y="798"/>
                    <a:pt x="275" y="703"/>
                  </a:cubicBezTo>
                  <a:cubicBezTo>
                    <a:pt x="120" y="620"/>
                    <a:pt x="1" y="417"/>
                    <a:pt x="1" y="263"/>
                  </a:cubicBezTo>
                  <a:cubicBezTo>
                    <a:pt x="1" y="84"/>
                    <a:pt x="120" y="1"/>
                    <a:pt x="275" y="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4"/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18" y="0"/>
                  </a:moveTo>
                  <a:lnTo>
                    <a:pt x="0" y="2846"/>
                  </a:lnTo>
                  <a:lnTo>
                    <a:pt x="0" y="3822"/>
                  </a:lnTo>
                  <a:lnTo>
                    <a:pt x="4930" y="98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4"/>
            <p:cNvSpPr/>
            <p:nvPr/>
          </p:nvSpPr>
          <p:spPr>
            <a:xfrm>
              <a:off x="4421675" y="3882750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fill="none" extrusionOk="0">
                  <a:moveTo>
                    <a:pt x="4918" y="0"/>
                  </a:moveTo>
                  <a:lnTo>
                    <a:pt x="4930" y="989"/>
                  </a:lnTo>
                  <a:lnTo>
                    <a:pt x="0" y="3822"/>
                  </a:lnTo>
                  <a:lnTo>
                    <a:pt x="0" y="2846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4387450" y="3911025"/>
              <a:ext cx="123250" cy="95575"/>
            </a:xfrm>
            <a:custGeom>
              <a:avLst/>
              <a:gdLst/>
              <a:ahLst/>
              <a:cxnLst/>
              <a:rect l="l" t="t" r="r" b="b"/>
              <a:pathLst>
                <a:path w="4930" h="3823" extrusionOk="0">
                  <a:moveTo>
                    <a:pt x="4929" y="1"/>
                  </a:moveTo>
                  <a:lnTo>
                    <a:pt x="0" y="2846"/>
                  </a:lnTo>
                  <a:lnTo>
                    <a:pt x="12" y="3822"/>
                  </a:lnTo>
                  <a:lnTo>
                    <a:pt x="4929" y="989"/>
                  </a:lnTo>
                  <a:lnTo>
                    <a:pt x="49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3696875" y="2316825"/>
              <a:ext cx="1069800" cy="1396975"/>
            </a:xfrm>
            <a:custGeom>
              <a:avLst/>
              <a:gdLst/>
              <a:ahLst/>
              <a:cxnLst/>
              <a:rect l="l" t="t" r="r" b="b"/>
              <a:pathLst>
                <a:path w="42792" h="55879" extrusionOk="0">
                  <a:moveTo>
                    <a:pt x="872" y="0"/>
                  </a:moveTo>
                  <a:cubicBezTo>
                    <a:pt x="410" y="0"/>
                    <a:pt x="96" y="351"/>
                    <a:pt x="96" y="975"/>
                  </a:cubicBezTo>
                  <a:lnTo>
                    <a:pt x="36" y="21394"/>
                  </a:lnTo>
                  <a:lnTo>
                    <a:pt x="1" y="30253"/>
                  </a:lnTo>
                  <a:cubicBezTo>
                    <a:pt x="1" y="31146"/>
                    <a:pt x="655" y="32229"/>
                    <a:pt x="1441" y="32693"/>
                  </a:cubicBezTo>
                  <a:lnTo>
                    <a:pt x="11966" y="38766"/>
                  </a:lnTo>
                  <a:lnTo>
                    <a:pt x="41268" y="55672"/>
                  </a:lnTo>
                  <a:cubicBezTo>
                    <a:pt x="41505" y="55812"/>
                    <a:pt x="41730" y="55879"/>
                    <a:pt x="41928" y="55879"/>
                  </a:cubicBezTo>
                  <a:cubicBezTo>
                    <a:pt x="42389" y="55879"/>
                    <a:pt x="42708" y="55522"/>
                    <a:pt x="42708" y="54898"/>
                  </a:cubicBezTo>
                  <a:lnTo>
                    <a:pt x="42780" y="33122"/>
                  </a:lnTo>
                  <a:lnTo>
                    <a:pt x="42792" y="25609"/>
                  </a:lnTo>
                  <a:cubicBezTo>
                    <a:pt x="42792" y="24728"/>
                    <a:pt x="42149" y="23633"/>
                    <a:pt x="41327" y="23180"/>
                  </a:cubicBezTo>
                  <a:lnTo>
                    <a:pt x="33267" y="18525"/>
                  </a:lnTo>
                  <a:lnTo>
                    <a:pt x="1537" y="201"/>
                  </a:lnTo>
                  <a:cubicBezTo>
                    <a:pt x="1296" y="65"/>
                    <a:pt x="1070" y="0"/>
                    <a:pt x="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2843500" y="3937525"/>
              <a:ext cx="881975" cy="536275"/>
            </a:xfrm>
            <a:custGeom>
              <a:avLst/>
              <a:gdLst/>
              <a:ahLst/>
              <a:cxnLst/>
              <a:rect l="l" t="t" r="r" b="b"/>
              <a:pathLst>
                <a:path w="35279" h="21451" extrusionOk="0">
                  <a:moveTo>
                    <a:pt x="10787" y="0"/>
                  </a:move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737" y="21365"/>
                    <a:pt x="24107" y="21450"/>
                    <a:pt x="24479" y="21450"/>
                  </a:cubicBezTo>
                  <a:cubicBezTo>
                    <a:pt x="24579" y="21450"/>
                    <a:pt x="24679" y="21444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2843500" y="3937525"/>
              <a:ext cx="881975" cy="537275"/>
            </a:xfrm>
            <a:custGeom>
              <a:avLst/>
              <a:gdLst/>
              <a:ahLst/>
              <a:cxnLst/>
              <a:rect l="l" t="t" r="r" b="b"/>
              <a:pathLst>
                <a:path w="35279" h="21491" fill="none" extrusionOk="0">
                  <a:moveTo>
                    <a:pt x="35279" y="14157"/>
                  </a:moveTo>
                  <a:lnTo>
                    <a:pt x="35279" y="14121"/>
                  </a:lnTo>
                  <a:cubicBezTo>
                    <a:pt x="35279" y="14073"/>
                    <a:pt x="35267" y="14026"/>
                    <a:pt x="35255" y="13990"/>
                  </a:cubicBezTo>
                  <a:cubicBezTo>
                    <a:pt x="35255" y="13954"/>
                    <a:pt x="35231" y="13942"/>
                    <a:pt x="35219" y="13919"/>
                  </a:cubicBezTo>
                  <a:cubicBezTo>
                    <a:pt x="35207" y="13871"/>
                    <a:pt x="35171" y="13823"/>
                    <a:pt x="35148" y="13776"/>
                  </a:cubicBezTo>
                  <a:cubicBezTo>
                    <a:pt x="35100" y="13716"/>
                    <a:pt x="35029" y="13657"/>
                    <a:pt x="34957" y="13597"/>
                  </a:cubicBezTo>
                  <a:cubicBezTo>
                    <a:pt x="34921" y="13585"/>
                    <a:pt x="34898" y="13561"/>
                    <a:pt x="34850" y="13538"/>
                  </a:cubicBezTo>
                  <a:lnTo>
                    <a:pt x="11811" y="238"/>
                  </a:lnTo>
                  <a:cubicBezTo>
                    <a:pt x="11704" y="179"/>
                    <a:pt x="11609" y="131"/>
                    <a:pt x="11502" y="107"/>
                  </a:cubicBezTo>
                  <a:cubicBezTo>
                    <a:pt x="11383" y="72"/>
                    <a:pt x="11264" y="48"/>
                    <a:pt x="11145" y="24"/>
                  </a:cubicBezTo>
                  <a:cubicBezTo>
                    <a:pt x="11026" y="12"/>
                    <a:pt x="10907" y="0"/>
                    <a:pt x="10787" y="0"/>
                  </a:cubicBezTo>
                  <a:cubicBezTo>
                    <a:pt x="10609" y="0"/>
                    <a:pt x="10430" y="12"/>
                    <a:pt x="10252" y="60"/>
                  </a:cubicBezTo>
                  <a:cubicBezTo>
                    <a:pt x="10085" y="95"/>
                    <a:pt x="9918" y="167"/>
                    <a:pt x="9787" y="238"/>
                  </a:cubicBezTo>
                  <a:lnTo>
                    <a:pt x="405" y="5680"/>
                  </a:lnTo>
                  <a:cubicBezTo>
                    <a:pt x="131" y="5846"/>
                    <a:pt x="0" y="6061"/>
                    <a:pt x="0" y="6275"/>
                  </a:cubicBezTo>
                  <a:lnTo>
                    <a:pt x="0" y="6370"/>
                  </a:lnTo>
                  <a:cubicBezTo>
                    <a:pt x="0" y="6382"/>
                    <a:pt x="12" y="6418"/>
                    <a:pt x="12" y="6430"/>
                  </a:cubicBezTo>
                  <a:lnTo>
                    <a:pt x="48" y="6513"/>
                  </a:lnTo>
                  <a:cubicBezTo>
                    <a:pt x="48" y="6537"/>
                    <a:pt x="72" y="6549"/>
                    <a:pt x="72" y="6549"/>
                  </a:cubicBezTo>
                  <a:cubicBezTo>
                    <a:pt x="84" y="6561"/>
                    <a:pt x="84" y="6572"/>
                    <a:pt x="96" y="6596"/>
                  </a:cubicBezTo>
                  <a:cubicBezTo>
                    <a:pt x="119" y="6620"/>
                    <a:pt x="131" y="6632"/>
                    <a:pt x="155" y="6668"/>
                  </a:cubicBezTo>
                  <a:lnTo>
                    <a:pt x="155" y="6668"/>
                  </a:lnTo>
                  <a:cubicBezTo>
                    <a:pt x="179" y="6692"/>
                    <a:pt x="203" y="6715"/>
                    <a:pt x="239" y="6739"/>
                  </a:cubicBezTo>
                  <a:cubicBezTo>
                    <a:pt x="274" y="6787"/>
                    <a:pt x="346" y="6834"/>
                    <a:pt x="417" y="6870"/>
                  </a:cubicBezTo>
                  <a:lnTo>
                    <a:pt x="417" y="7906"/>
                  </a:lnTo>
                  <a:lnTo>
                    <a:pt x="23456" y="21205"/>
                  </a:lnTo>
                  <a:cubicBezTo>
                    <a:pt x="23813" y="21408"/>
                    <a:pt x="24313" y="21491"/>
                    <a:pt x="24777" y="21431"/>
                  </a:cubicBezTo>
                  <a:cubicBezTo>
                    <a:pt x="24801" y="21408"/>
                    <a:pt x="26194" y="20622"/>
                    <a:pt x="27325" y="19955"/>
                  </a:cubicBezTo>
                  <a:lnTo>
                    <a:pt x="27337" y="19955"/>
                  </a:lnTo>
                  <a:cubicBezTo>
                    <a:pt x="27885" y="19622"/>
                    <a:pt x="28361" y="19360"/>
                    <a:pt x="28540" y="19241"/>
                  </a:cubicBezTo>
                  <a:cubicBezTo>
                    <a:pt x="28945" y="18991"/>
                    <a:pt x="29004" y="18860"/>
                    <a:pt x="29004" y="18753"/>
                  </a:cubicBezTo>
                  <a:lnTo>
                    <a:pt x="29004" y="18169"/>
                  </a:lnTo>
                  <a:cubicBezTo>
                    <a:pt x="29016" y="18145"/>
                    <a:pt x="29028" y="18122"/>
                    <a:pt x="29052" y="18098"/>
                  </a:cubicBezTo>
                  <a:lnTo>
                    <a:pt x="29087" y="18050"/>
                  </a:lnTo>
                  <a:cubicBezTo>
                    <a:pt x="29135" y="18002"/>
                    <a:pt x="29183" y="17979"/>
                    <a:pt x="29242" y="17943"/>
                  </a:cubicBezTo>
                  <a:cubicBezTo>
                    <a:pt x="29278" y="17919"/>
                    <a:pt x="29326" y="17883"/>
                    <a:pt x="29373" y="17871"/>
                  </a:cubicBezTo>
                  <a:cubicBezTo>
                    <a:pt x="29445" y="17848"/>
                    <a:pt x="29504" y="17824"/>
                    <a:pt x="29564" y="17812"/>
                  </a:cubicBezTo>
                  <a:cubicBezTo>
                    <a:pt x="29695" y="17788"/>
                    <a:pt x="29837" y="17788"/>
                    <a:pt x="30016" y="17764"/>
                  </a:cubicBezTo>
                  <a:lnTo>
                    <a:pt x="30207" y="17764"/>
                  </a:lnTo>
                  <a:lnTo>
                    <a:pt x="30326" y="17764"/>
                  </a:lnTo>
                  <a:lnTo>
                    <a:pt x="30445" y="17764"/>
                  </a:lnTo>
                  <a:cubicBezTo>
                    <a:pt x="30492" y="17764"/>
                    <a:pt x="30528" y="17764"/>
                    <a:pt x="30576" y="17752"/>
                  </a:cubicBezTo>
                  <a:lnTo>
                    <a:pt x="30576" y="17229"/>
                  </a:lnTo>
                  <a:lnTo>
                    <a:pt x="31350" y="16788"/>
                  </a:lnTo>
                  <a:lnTo>
                    <a:pt x="31350" y="17610"/>
                  </a:lnTo>
                  <a:lnTo>
                    <a:pt x="31361" y="17610"/>
                  </a:lnTo>
                  <a:cubicBezTo>
                    <a:pt x="31516" y="17550"/>
                    <a:pt x="31588" y="17502"/>
                    <a:pt x="31623" y="17490"/>
                  </a:cubicBezTo>
                  <a:lnTo>
                    <a:pt x="31623" y="17490"/>
                  </a:lnTo>
                  <a:lnTo>
                    <a:pt x="35231" y="15383"/>
                  </a:lnTo>
                  <a:cubicBezTo>
                    <a:pt x="35255" y="15324"/>
                    <a:pt x="35267" y="15288"/>
                    <a:pt x="35267" y="15228"/>
                  </a:cubicBezTo>
                  <a:lnTo>
                    <a:pt x="35279" y="14157"/>
                  </a:lnTo>
                  <a:cubicBezTo>
                    <a:pt x="35279" y="14133"/>
                    <a:pt x="35279" y="14133"/>
                    <a:pt x="35279" y="1415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4"/>
            <p:cNvSpPr/>
            <p:nvPr/>
          </p:nvSpPr>
          <p:spPr>
            <a:xfrm>
              <a:off x="2842900" y="4096475"/>
              <a:ext cx="11050" cy="38125"/>
            </a:xfrm>
            <a:custGeom>
              <a:avLst/>
              <a:gdLst/>
              <a:ahLst/>
              <a:cxnLst/>
              <a:rect l="l" t="t" r="r" b="b"/>
              <a:pathLst>
                <a:path w="442" h="1525" extrusionOk="0">
                  <a:moveTo>
                    <a:pt x="1" y="0"/>
                  </a:moveTo>
                  <a:lnTo>
                    <a:pt x="1" y="929"/>
                  </a:lnTo>
                  <a:cubicBezTo>
                    <a:pt x="1" y="1143"/>
                    <a:pt x="155" y="1357"/>
                    <a:pt x="441" y="1524"/>
                  </a:cubicBezTo>
                  <a:lnTo>
                    <a:pt x="441" y="500"/>
                  </a:lnTo>
                  <a:cubicBezTo>
                    <a:pt x="358" y="476"/>
                    <a:pt x="298" y="429"/>
                    <a:pt x="239" y="369"/>
                  </a:cubicBezTo>
                  <a:cubicBezTo>
                    <a:pt x="215" y="334"/>
                    <a:pt x="179" y="322"/>
                    <a:pt x="167" y="298"/>
                  </a:cubicBezTo>
                  <a:cubicBezTo>
                    <a:pt x="143" y="262"/>
                    <a:pt x="120" y="250"/>
                    <a:pt x="108" y="214"/>
                  </a:cubicBezTo>
                  <a:cubicBezTo>
                    <a:pt x="96" y="203"/>
                    <a:pt x="96" y="191"/>
                    <a:pt x="84" y="179"/>
                  </a:cubicBezTo>
                  <a:cubicBezTo>
                    <a:pt x="84" y="179"/>
                    <a:pt x="60" y="155"/>
                    <a:pt x="60" y="143"/>
                  </a:cubicBezTo>
                  <a:lnTo>
                    <a:pt x="24" y="60"/>
                  </a:lnTo>
                  <a:cubicBezTo>
                    <a:pt x="24" y="36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4"/>
            <p:cNvSpPr/>
            <p:nvPr/>
          </p:nvSpPr>
          <p:spPr>
            <a:xfrm>
              <a:off x="2842900" y="4094075"/>
              <a:ext cx="11050" cy="40525"/>
            </a:xfrm>
            <a:custGeom>
              <a:avLst/>
              <a:gdLst/>
              <a:ahLst/>
              <a:cxnLst/>
              <a:rect l="l" t="t" r="r" b="b"/>
              <a:pathLst>
                <a:path w="442" h="1621" fill="none" extrusionOk="0">
                  <a:moveTo>
                    <a:pt x="441" y="596"/>
                  </a:moveTo>
                  <a:lnTo>
                    <a:pt x="441" y="1620"/>
                  </a:lnTo>
                  <a:cubicBezTo>
                    <a:pt x="155" y="1453"/>
                    <a:pt x="1" y="1239"/>
                    <a:pt x="1" y="1025"/>
                  </a:cubicBezTo>
                  <a:lnTo>
                    <a:pt x="1" y="1"/>
                  </a:lnTo>
                  <a:lnTo>
                    <a:pt x="1" y="96"/>
                  </a:lnTo>
                  <a:cubicBezTo>
                    <a:pt x="1" y="108"/>
                    <a:pt x="24" y="132"/>
                    <a:pt x="24" y="156"/>
                  </a:cubicBezTo>
                  <a:lnTo>
                    <a:pt x="60" y="239"/>
                  </a:lnTo>
                  <a:cubicBezTo>
                    <a:pt x="60" y="251"/>
                    <a:pt x="84" y="275"/>
                    <a:pt x="84" y="275"/>
                  </a:cubicBezTo>
                  <a:cubicBezTo>
                    <a:pt x="96" y="287"/>
                    <a:pt x="96" y="299"/>
                    <a:pt x="108" y="310"/>
                  </a:cubicBezTo>
                  <a:cubicBezTo>
                    <a:pt x="120" y="346"/>
                    <a:pt x="143" y="358"/>
                    <a:pt x="167" y="394"/>
                  </a:cubicBezTo>
                  <a:lnTo>
                    <a:pt x="167" y="394"/>
                  </a:lnTo>
                  <a:cubicBezTo>
                    <a:pt x="179" y="418"/>
                    <a:pt x="215" y="430"/>
                    <a:pt x="239" y="465"/>
                  </a:cubicBezTo>
                  <a:cubicBezTo>
                    <a:pt x="298" y="525"/>
                    <a:pt x="358" y="572"/>
                    <a:pt x="441" y="59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3579000" y="4362275"/>
              <a:ext cx="25" cy="13125"/>
            </a:xfrm>
            <a:custGeom>
              <a:avLst/>
              <a:gdLst/>
              <a:ahLst/>
              <a:cxnLst/>
              <a:rect l="l" t="t" r="r" b="b"/>
              <a:pathLst>
                <a:path w="1" h="525" fill="none" extrusionOk="0">
                  <a:moveTo>
                    <a:pt x="1" y="0"/>
                  </a:moveTo>
                  <a:lnTo>
                    <a:pt x="1" y="52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20"/>
                    <a:pt x="36" y="1227"/>
                    <a:pt x="36" y="1298"/>
                  </a:cubicBezTo>
                  <a:lnTo>
                    <a:pt x="36" y="275"/>
                  </a:lnTo>
                  <a:cubicBezTo>
                    <a:pt x="36" y="191"/>
                    <a:pt x="0" y="10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4"/>
            <p:cNvSpPr/>
            <p:nvPr/>
          </p:nvSpPr>
          <p:spPr>
            <a:xfrm>
              <a:off x="3567400" y="4370900"/>
              <a:ext cx="925" cy="32475"/>
            </a:xfrm>
            <a:custGeom>
              <a:avLst/>
              <a:gdLst/>
              <a:ahLst/>
              <a:cxnLst/>
              <a:rect l="l" t="t" r="r" b="b"/>
              <a:pathLst>
                <a:path w="37" h="1299" fill="none" extrusionOk="0">
                  <a:moveTo>
                    <a:pt x="0" y="1025"/>
                  </a:moveTo>
                  <a:lnTo>
                    <a:pt x="0" y="1"/>
                  </a:lnTo>
                  <a:cubicBezTo>
                    <a:pt x="0" y="108"/>
                    <a:pt x="36" y="191"/>
                    <a:pt x="36" y="275"/>
                  </a:cubicBezTo>
                  <a:lnTo>
                    <a:pt x="36" y="1298"/>
                  </a:lnTo>
                  <a:cubicBezTo>
                    <a:pt x="36" y="1227"/>
                    <a:pt x="0" y="1120"/>
                    <a:pt x="0" y="102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4"/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extrusionOk="0">
                  <a:moveTo>
                    <a:pt x="0" y="1"/>
                  </a:moveTo>
                  <a:lnTo>
                    <a:pt x="0" y="1037"/>
                  </a:lnTo>
                  <a:cubicBezTo>
                    <a:pt x="0" y="1072"/>
                    <a:pt x="12" y="1108"/>
                    <a:pt x="12" y="1156"/>
                  </a:cubicBezTo>
                  <a:lnTo>
                    <a:pt x="12" y="120"/>
                  </a:lnTo>
                  <a:cubicBezTo>
                    <a:pt x="12" y="84"/>
                    <a:pt x="12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>
              <a:off x="3568300" y="4377150"/>
              <a:ext cx="325" cy="28900"/>
            </a:xfrm>
            <a:custGeom>
              <a:avLst/>
              <a:gdLst/>
              <a:ahLst/>
              <a:cxnLst/>
              <a:rect l="l" t="t" r="r" b="b"/>
              <a:pathLst>
                <a:path w="13" h="1156" fill="none" extrusionOk="0">
                  <a:moveTo>
                    <a:pt x="12" y="120"/>
                  </a:moveTo>
                  <a:lnTo>
                    <a:pt x="12" y="1156"/>
                  </a:lnTo>
                  <a:cubicBezTo>
                    <a:pt x="12" y="1108"/>
                    <a:pt x="0" y="1072"/>
                    <a:pt x="0" y="1037"/>
                  </a:cubicBezTo>
                  <a:lnTo>
                    <a:pt x="0" y="1"/>
                  </a:lnTo>
                  <a:cubicBezTo>
                    <a:pt x="12" y="48"/>
                    <a:pt x="12" y="84"/>
                    <a:pt x="12" y="12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4"/>
            <p:cNvSpPr/>
            <p:nvPr/>
          </p:nvSpPr>
          <p:spPr>
            <a:xfrm>
              <a:off x="2865225" y="3928150"/>
              <a:ext cx="840300" cy="483775"/>
            </a:xfrm>
            <a:custGeom>
              <a:avLst/>
              <a:gdLst/>
              <a:ahLst/>
              <a:cxnLst/>
              <a:rect l="l" t="t" r="r" b="b"/>
              <a:pathLst>
                <a:path w="33612" h="19351" extrusionOk="0">
                  <a:moveTo>
                    <a:pt x="11009" y="0"/>
                  </a:moveTo>
                  <a:cubicBezTo>
                    <a:pt x="10823" y="0"/>
                    <a:pt x="10639" y="42"/>
                    <a:pt x="10502" y="125"/>
                  </a:cubicBezTo>
                  <a:lnTo>
                    <a:pt x="286" y="6043"/>
                  </a:lnTo>
                  <a:cubicBezTo>
                    <a:pt x="1" y="6209"/>
                    <a:pt x="1" y="6471"/>
                    <a:pt x="286" y="6638"/>
                  </a:cubicBezTo>
                  <a:lnTo>
                    <a:pt x="22087" y="19235"/>
                  </a:lnTo>
                  <a:cubicBezTo>
                    <a:pt x="22230" y="19312"/>
                    <a:pt x="22417" y="19351"/>
                    <a:pt x="22605" y="19351"/>
                  </a:cubicBezTo>
                  <a:cubicBezTo>
                    <a:pt x="22792" y="19351"/>
                    <a:pt x="22980" y="19312"/>
                    <a:pt x="23123" y="19235"/>
                  </a:cubicBezTo>
                  <a:lnTo>
                    <a:pt x="33326" y="13305"/>
                  </a:lnTo>
                  <a:cubicBezTo>
                    <a:pt x="33612" y="13139"/>
                    <a:pt x="33612" y="12877"/>
                    <a:pt x="33326" y="12710"/>
                  </a:cubicBezTo>
                  <a:lnTo>
                    <a:pt x="11526" y="125"/>
                  </a:lnTo>
                  <a:cubicBezTo>
                    <a:pt x="11383" y="42"/>
                    <a:pt x="11195" y="0"/>
                    <a:pt x="1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4"/>
            <p:cNvSpPr/>
            <p:nvPr/>
          </p:nvSpPr>
          <p:spPr>
            <a:xfrm>
              <a:off x="3576025" y="4360925"/>
              <a:ext cx="18175" cy="9550"/>
            </a:xfrm>
            <a:custGeom>
              <a:avLst/>
              <a:gdLst/>
              <a:ahLst/>
              <a:cxnLst/>
              <a:rect l="l" t="t" r="r" b="b"/>
              <a:pathLst>
                <a:path w="727" h="382" extrusionOk="0">
                  <a:moveTo>
                    <a:pt x="359" y="1"/>
                  </a:moveTo>
                  <a:cubicBezTo>
                    <a:pt x="275" y="1"/>
                    <a:pt x="191" y="19"/>
                    <a:pt x="132" y="54"/>
                  </a:cubicBezTo>
                  <a:cubicBezTo>
                    <a:pt x="1" y="138"/>
                    <a:pt x="1" y="257"/>
                    <a:pt x="132" y="328"/>
                  </a:cubicBezTo>
                  <a:cubicBezTo>
                    <a:pt x="191" y="364"/>
                    <a:pt x="275" y="382"/>
                    <a:pt x="359" y="382"/>
                  </a:cubicBezTo>
                  <a:cubicBezTo>
                    <a:pt x="444" y="382"/>
                    <a:pt x="531" y="364"/>
                    <a:pt x="596" y="328"/>
                  </a:cubicBezTo>
                  <a:cubicBezTo>
                    <a:pt x="727" y="257"/>
                    <a:pt x="727" y="138"/>
                    <a:pt x="596" y="54"/>
                  </a:cubicBezTo>
                  <a:cubicBezTo>
                    <a:pt x="531" y="19"/>
                    <a:pt x="444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4"/>
            <p:cNvSpPr/>
            <p:nvPr/>
          </p:nvSpPr>
          <p:spPr>
            <a:xfrm>
              <a:off x="3576025" y="43604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fill="none" extrusionOk="0">
                  <a:moveTo>
                    <a:pt x="596" y="72"/>
                  </a:moveTo>
                  <a:cubicBezTo>
                    <a:pt x="727" y="156"/>
                    <a:pt x="727" y="275"/>
                    <a:pt x="596" y="346"/>
                  </a:cubicBezTo>
                  <a:cubicBezTo>
                    <a:pt x="465" y="418"/>
                    <a:pt x="251" y="418"/>
                    <a:pt x="132" y="346"/>
                  </a:cubicBezTo>
                  <a:cubicBezTo>
                    <a:pt x="1" y="275"/>
                    <a:pt x="1" y="156"/>
                    <a:pt x="132" y="72"/>
                  </a:cubicBezTo>
                  <a:cubicBezTo>
                    <a:pt x="251" y="1"/>
                    <a:pt x="465" y="1"/>
                    <a:pt x="596" y="7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4"/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extrusionOk="0">
                  <a:moveTo>
                    <a:pt x="4867" y="2638"/>
                  </a:moveTo>
                  <a:cubicBezTo>
                    <a:pt x="4950" y="2638"/>
                    <a:pt x="5037" y="2656"/>
                    <a:pt x="5108" y="2691"/>
                  </a:cubicBezTo>
                  <a:cubicBezTo>
                    <a:pt x="5239" y="2775"/>
                    <a:pt x="5239" y="2894"/>
                    <a:pt x="5108" y="2965"/>
                  </a:cubicBezTo>
                  <a:cubicBezTo>
                    <a:pt x="5049" y="3001"/>
                    <a:pt x="4965" y="3019"/>
                    <a:pt x="4880" y="3019"/>
                  </a:cubicBezTo>
                  <a:cubicBezTo>
                    <a:pt x="4796" y="3019"/>
                    <a:pt x="4709" y="3001"/>
                    <a:pt x="4644" y="2965"/>
                  </a:cubicBezTo>
                  <a:cubicBezTo>
                    <a:pt x="4525" y="2894"/>
                    <a:pt x="4525" y="2775"/>
                    <a:pt x="4644" y="2691"/>
                  </a:cubicBezTo>
                  <a:cubicBezTo>
                    <a:pt x="4703" y="2656"/>
                    <a:pt x="4784" y="2638"/>
                    <a:pt x="4867" y="2638"/>
                  </a:cubicBezTo>
                  <a:close/>
                  <a:moveTo>
                    <a:pt x="10478" y="1"/>
                  </a:moveTo>
                  <a:lnTo>
                    <a:pt x="6858" y="2132"/>
                  </a:lnTo>
                  <a:cubicBezTo>
                    <a:pt x="6858" y="2132"/>
                    <a:pt x="6787" y="2191"/>
                    <a:pt x="6573" y="2263"/>
                  </a:cubicBezTo>
                  <a:cubicBezTo>
                    <a:pt x="6561" y="2263"/>
                    <a:pt x="6549" y="2275"/>
                    <a:pt x="6525" y="2275"/>
                  </a:cubicBezTo>
                  <a:cubicBezTo>
                    <a:pt x="6370" y="2334"/>
                    <a:pt x="6132" y="2382"/>
                    <a:pt x="5811" y="2418"/>
                  </a:cubicBezTo>
                  <a:cubicBezTo>
                    <a:pt x="5775" y="2429"/>
                    <a:pt x="5727" y="2429"/>
                    <a:pt x="5680" y="2429"/>
                  </a:cubicBezTo>
                  <a:lnTo>
                    <a:pt x="5251" y="2429"/>
                  </a:lnTo>
                  <a:cubicBezTo>
                    <a:pt x="5072" y="2429"/>
                    <a:pt x="4941" y="2441"/>
                    <a:pt x="4799" y="2477"/>
                  </a:cubicBezTo>
                  <a:cubicBezTo>
                    <a:pt x="4739" y="2489"/>
                    <a:pt x="4691" y="2501"/>
                    <a:pt x="4608" y="2537"/>
                  </a:cubicBezTo>
                  <a:cubicBezTo>
                    <a:pt x="4572" y="2549"/>
                    <a:pt x="4525" y="2572"/>
                    <a:pt x="4477" y="2608"/>
                  </a:cubicBezTo>
                  <a:cubicBezTo>
                    <a:pt x="4418" y="2632"/>
                    <a:pt x="4370" y="2668"/>
                    <a:pt x="4334" y="2715"/>
                  </a:cubicBezTo>
                  <a:lnTo>
                    <a:pt x="4287" y="2751"/>
                  </a:lnTo>
                  <a:cubicBezTo>
                    <a:pt x="4251" y="2799"/>
                    <a:pt x="4239" y="2834"/>
                    <a:pt x="4227" y="2870"/>
                  </a:cubicBezTo>
                  <a:cubicBezTo>
                    <a:pt x="4215" y="2918"/>
                    <a:pt x="4191" y="2965"/>
                    <a:pt x="4191" y="3001"/>
                  </a:cubicBezTo>
                  <a:cubicBezTo>
                    <a:pt x="4191" y="3108"/>
                    <a:pt x="4227" y="3215"/>
                    <a:pt x="4227" y="3287"/>
                  </a:cubicBezTo>
                  <a:cubicBezTo>
                    <a:pt x="4251" y="3442"/>
                    <a:pt x="4334" y="3561"/>
                    <a:pt x="3775" y="3894"/>
                  </a:cubicBezTo>
                  <a:cubicBezTo>
                    <a:pt x="3584" y="4013"/>
                    <a:pt x="3108" y="4299"/>
                    <a:pt x="2513" y="4644"/>
                  </a:cubicBezTo>
                  <a:cubicBezTo>
                    <a:pt x="1417" y="5287"/>
                    <a:pt x="24" y="6073"/>
                    <a:pt x="0" y="6085"/>
                  </a:cubicBezTo>
                  <a:cubicBezTo>
                    <a:pt x="262" y="6061"/>
                    <a:pt x="500" y="5978"/>
                    <a:pt x="715" y="5870"/>
                  </a:cubicBezTo>
                  <a:lnTo>
                    <a:pt x="10085" y="417"/>
                  </a:lnTo>
                  <a:cubicBezTo>
                    <a:pt x="10299" y="298"/>
                    <a:pt x="10418" y="155"/>
                    <a:pt x="10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4"/>
            <p:cNvSpPr/>
            <p:nvPr/>
          </p:nvSpPr>
          <p:spPr>
            <a:xfrm>
              <a:off x="3462925" y="4295000"/>
              <a:ext cx="261950" cy="152125"/>
            </a:xfrm>
            <a:custGeom>
              <a:avLst/>
              <a:gdLst/>
              <a:ahLst/>
              <a:cxnLst/>
              <a:rect l="l" t="t" r="r" b="b"/>
              <a:pathLst>
                <a:path w="10478" h="6085" fill="none" extrusionOk="0">
                  <a:moveTo>
                    <a:pt x="10478" y="1"/>
                  </a:moveTo>
                  <a:cubicBezTo>
                    <a:pt x="10418" y="155"/>
                    <a:pt x="10299" y="298"/>
                    <a:pt x="10085" y="417"/>
                  </a:cubicBezTo>
                  <a:lnTo>
                    <a:pt x="715" y="5870"/>
                  </a:lnTo>
                  <a:cubicBezTo>
                    <a:pt x="500" y="5978"/>
                    <a:pt x="262" y="6061"/>
                    <a:pt x="0" y="6085"/>
                  </a:cubicBezTo>
                  <a:cubicBezTo>
                    <a:pt x="24" y="6073"/>
                    <a:pt x="1417" y="5287"/>
                    <a:pt x="2513" y="4644"/>
                  </a:cubicBezTo>
                  <a:cubicBezTo>
                    <a:pt x="3108" y="4299"/>
                    <a:pt x="3584" y="4013"/>
                    <a:pt x="3775" y="3894"/>
                  </a:cubicBezTo>
                  <a:cubicBezTo>
                    <a:pt x="4334" y="3561"/>
                    <a:pt x="4251" y="3442"/>
                    <a:pt x="4227" y="3287"/>
                  </a:cubicBezTo>
                  <a:cubicBezTo>
                    <a:pt x="4227" y="3215"/>
                    <a:pt x="4191" y="3108"/>
                    <a:pt x="4191" y="3001"/>
                  </a:cubicBezTo>
                  <a:cubicBezTo>
                    <a:pt x="4191" y="2965"/>
                    <a:pt x="4215" y="2918"/>
                    <a:pt x="4227" y="2870"/>
                  </a:cubicBezTo>
                  <a:cubicBezTo>
                    <a:pt x="4239" y="2834"/>
                    <a:pt x="4251" y="2799"/>
                    <a:pt x="4287" y="2751"/>
                  </a:cubicBezTo>
                  <a:lnTo>
                    <a:pt x="4334" y="2715"/>
                  </a:lnTo>
                  <a:cubicBezTo>
                    <a:pt x="4370" y="2668"/>
                    <a:pt x="4418" y="2632"/>
                    <a:pt x="4477" y="2608"/>
                  </a:cubicBezTo>
                  <a:cubicBezTo>
                    <a:pt x="4525" y="2572"/>
                    <a:pt x="4572" y="2549"/>
                    <a:pt x="4608" y="2537"/>
                  </a:cubicBezTo>
                  <a:cubicBezTo>
                    <a:pt x="4691" y="2501"/>
                    <a:pt x="4739" y="2489"/>
                    <a:pt x="4799" y="2477"/>
                  </a:cubicBezTo>
                  <a:cubicBezTo>
                    <a:pt x="4941" y="2441"/>
                    <a:pt x="5072" y="2429"/>
                    <a:pt x="5251" y="2429"/>
                  </a:cubicBezTo>
                  <a:lnTo>
                    <a:pt x="5394" y="2429"/>
                  </a:lnTo>
                  <a:lnTo>
                    <a:pt x="5441" y="2429"/>
                  </a:lnTo>
                  <a:lnTo>
                    <a:pt x="5561" y="2429"/>
                  </a:lnTo>
                  <a:lnTo>
                    <a:pt x="5680" y="2429"/>
                  </a:lnTo>
                  <a:cubicBezTo>
                    <a:pt x="5727" y="2429"/>
                    <a:pt x="5775" y="2429"/>
                    <a:pt x="5811" y="2418"/>
                  </a:cubicBezTo>
                  <a:cubicBezTo>
                    <a:pt x="6132" y="2382"/>
                    <a:pt x="6370" y="2334"/>
                    <a:pt x="6525" y="2275"/>
                  </a:cubicBezTo>
                  <a:cubicBezTo>
                    <a:pt x="6549" y="2275"/>
                    <a:pt x="6561" y="2263"/>
                    <a:pt x="6573" y="2263"/>
                  </a:cubicBezTo>
                  <a:cubicBezTo>
                    <a:pt x="6787" y="2191"/>
                    <a:pt x="6858" y="2132"/>
                    <a:pt x="6858" y="2132"/>
                  </a:cubicBezTo>
                  <a:close/>
                  <a:moveTo>
                    <a:pt x="4644" y="2965"/>
                  </a:moveTo>
                  <a:cubicBezTo>
                    <a:pt x="4775" y="3037"/>
                    <a:pt x="4989" y="3037"/>
                    <a:pt x="5108" y="2965"/>
                  </a:cubicBezTo>
                  <a:cubicBezTo>
                    <a:pt x="5239" y="2894"/>
                    <a:pt x="5239" y="2775"/>
                    <a:pt x="5108" y="2691"/>
                  </a:cubicBezTo>
                  <a:cubicBezTo>
                    <a:pt x="4965" y="2620"/>
                    <a:pt x="4763" y="2620"/>
                    <a:pt x="4644" y="2691"/>
                  </a:cubicBezTo>
                  <a:cubicBezTo>
                    <a:pt x="4525" y="2775"/>
                    <a:pt x="4525" y="2894"/>
                    <a:pt x="4644" y="2965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4"/>
            <p:cNvSpPr/>
            <p:nvPr/>
          </p:nvSpPr>
          <p:spPr>
            <a:xfrm>
              <a:off x="2838150" y="4095575"/>
              <a:ext cx="895375" cy="383425"/>
            </a:xfrm>
            <a:custGeom>
              <a:avLst/>
              <a:gdLst/>
              <a:ahLst/>
              <a:cxnLst/>
              <a:rect l="l" t="t" r="r" b="b"/>
              <a:pathLst>
                <a:path w="35815" h="15337" extrusionOk="0">
                  <a:moveTo>
                    <a:pt x="0" y="0"/>
                  </a:moveTo>
                  <a:lnTo>
                    <a:pt x="0" y="953"/>
                  </a:lnTo>
                  <a:cubicBezTo>
                    <a:pt x="0" y="1382"/>
                    <a:pt x="464" y="1715"/>
                    <a:pt x="655" y="1822"/>
                  </a:cubicBezTo>
                  <a:cubicBezTo>
                    <a:pt x="703" y="1846"/>
                    <a:pt x="726" y="1858"/>
                    <a:pt x="726" y="1858"/>
                  </a:cubicBezTo>
                  <a:lnTo>
                    <a:pt x="23039" y="14740"/>
                  </a:lnTo>
                  <a:cubicBezTo>
                    <a:pt x="23967" y="15276"/>
                    <a:pt x="24456" y="15336"/>
                    <a:pt x="24515" y="15336"/>
                  </a:cubicBezTo>
                  <a:cubicBezTo>
                    <a:pt x="24541" y="15336"/>
                    <a:pt x="24566" y="15336"/>
                    <a:pt x="24592" y="15336"/>
                  </a:cubicBezTo>
                  <a:cubicBezTo>
                    <a:pt x="25125" y="15336"/>
                    <a:pt x="25653" y="15218"/>
                    <a:pt x="26051" y="14990"/>
                  </a:cubicBezTo>
                  <a:lnTo>
                    <a:pt x="35219" y="9656"/>
                  </a:lnTo>
                  <a:cubicBezTo>
                    <a:pt x="35612" y="9442"/>
                    <a:pt x="35814" y="9144"/>
                    <a:pt x="35814" y="8811"/>
                  </a:cubicBezTo>
                  <a:lnTo>
                    <a:pt x="35814" y="7870"/>
                  </a:lnTo>
                  <a:cubicBezTo>
                    <a:pt x="35814" y="7906"/>
                    <a:pt x="35790" y="7918"/>
                    <a:pt x="35790" y="7930"/>
                  </a:cubicBezTo>
                  <a:cubicBezTo>
                    <a:pt x="35790" y="7942"/>
                    <a:pt x="35778" y="7966"/>
                    <a:pt x="35778" y="7978"/>
                  </a:cubicBezTo>
                  <a:cubicBezTo>
                    <a:pt x="35766" y="7990"/>
                    <a:pt x="35766" y="8013"/>
                    <a:pt x="35766" y="8013"/>
                  </a:cubicBezTo>
                  <a:cubicBezTo>
                    <a:pt x="35731" y="8097"/>
                    <a:pt x="35695" y="8192"/>
                    <a:pt x="35636" y="8263"/>
                  </a:cubicBezTo>
                  <a:cubicBezTo>
                    <a:pt x="35612" y="8275"/>
                    <a:pt x="35612" y="8287"/>
                    <a:pt x="35600" y="8311"/>
                  </a:cubicBezTo>
                  <a:lnTo>
                    <a:pt x="35528" y="8382"/>
                  </a:lnTo>
                  <a:cubicBezTo>
                    <a:pt x="35528" y="8394"/>
                    <a:pt x="35516" y="8394"/>
                    <a:pt x="35493" y="8406"/>
                  </a:cubicBezTo>
                  <a:cubicBezTo>
                    <a:pt x="35409" y="8490"/>
                    <a:pt x="35314" y="8561"/>
                    <a:pt x="35219" y="8621"/>
                  </a:cubicBezTo>
                  <a:lnTo>
                    <a:pt x="26051" y="13943"/>
                  </a:lnTo>
                  <a:cubicBezTo>
                    <a:pt x="25631" y="14170"/>
                    <a:pt x="25112" y="14289"/>
                    <a:pt x="24590" y="14289"/>
                  </a:cubicBezTo>
                  <a:cubicBezTo>
                    <a:pt x="24565" y="14289"/>
                    <a:pt x="24540" y="14288"/>
                    <a:pt x="24515" y="14288"/>
                  </a:cubicBezTo>
                  <a:cubicBezTo>
                    <a:pt x="24456" y="14288"/>
                    <a:pt x="23967" y="14228"/>
                    <a:pt x="23039" y="13693"/>
                  </a:cubicBezTo>
                  <a:lnTo>
                    <a:pt x="726" y="822"/>
                  </a:lnTo>
                  <a:cubicBezTo>
                    <a:pt x="726" y="822"/>
                    <a:pt x="703" y="810"/>
                    <a:pt x="655" y="774"/>
                  </a:cubicBezTo>
                  <a:cubicBezTo>
                    <a:pt x="548" y="715"/>
                    <a:pt x="345" y="584"/>
                    <a:pt x="191" y="393"/>
                  </a:cubicBezTo>
                  <a:cubicBezTo>
                    <a:pt x="167" y="358"/>
                    <a:pt x="155" y="322"/>
                    <a:pt x="119" y="286"/>
                  </a:cubicBezTo>
                  <a:cubicBezTo>
                    <a:pt x="107" y="274"/>
                    <a:pt x="107" y="250"/>
                    <a:pt x="95" y="239"/>
                  </a:cubicBezTo>
                  <a:cubicBezTo>
                    <a:pt x="60" y="215"/>
                    <a:pt x="48" y="167"/>
                    <a:pt x="36" y="120"/>
                  </a:cubicBezTo>
                  <a:cubicBezTo>
                    <a:pt x="36" y="96"/>
                    <a:pt x="12" y="72"/>
                    <a:pt x="12" y="48"/>
                  </a:cubicBezTo>
                  <a:cubicBezTo>
                    <a:pt x="0" y="36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4"/>
            <p:cNvSpPr/>
            <p:nvPr/>
          </p:nvSpPr>
          <p:spPr>
            <a:xfrm>
              <a:off x="2838150" y="4093800"/>
              <a:ext cx="895375" cy="385475"/>
            </a:xfrm>
            <a:custGeom>
              <a:avLst/>
              <a:gdLst/>
              <a:ahLst/>
              <a:cxnLst/>
              <a:rect l="l" t="t" r="r" b="b"/>
              <a:pathLst>
                <a:path w="35815" h="15419" fill="none" extrusionOk="0">
                  <a:moveTo>
                    <a:pt x="35814" y="7858"/>
                  </a:moveTo>
                  <a:lnTo>
                    <a:pt x="35814" y="8882"/>
                  </a:lnTo>
                  <a:cubicBezTo>
                    <a:pt x="35814" y="9215"/>
                    <a:pt x="35612" y="9513"/>
                    <a:pt x="35219" y="9727"/>
                  </a:cubicBezTo>
                  <a:lnTo>
                    <a:pt x="26051" y="15061"/>
                  </a:lnTo>
                  <a:cubicBezTo>
                    <a:pt x="25634" y="15300"/>
                    <a:pt x="25075" y="15419"/>
                    <a:pt x="24515" y="15407"/>
                  </a:cubicBezTo>
                  <a:cubicBezTo>
                    <a:pt x="24456" y="15407"/>
                    <a:pt x="23967" y="15347"/>
                    <a:pt x="23039" y="14811"/>
                  </a:cubicBezTo>
                  <a:lnTo>
                    <a:pt x="726" y="1929"/>
                  </a:lnTo>
                  <a:cubicBezTo>
                    <a:pt x="726" y="1929"/>
                    <a:pt x="703" y="1917"/>
                    <a:pt x="655" y="1893"/>
                  </a:cubicBezTo>
                  <a:cubicBezTo>
                    <a:pt x="464" y="1786"/>
                    <a:pt x="0" y="1453"/>
                    <a:pt x="0" y="1024"/>
                  </a:cubicBezTo>
                  <a:lnTo>
                    <a:pt x="0" y="0"/>
                  </a:lnTo>
                  <a:lnTo>
                    <a:pt x="0" y="48"/>
                  </a:lnTo>
                  <a:lnTo>
                    <a:pt x="0" y="71"/>
                  </a:lnTo>
                  <a:cubicBezTo>
                    <a:pt x="0" y="83"/>
                    <a:pt x="0" y="107"/>
                    <a:pt x="12" y="119"/>
                  </a:cubicBezTo>
                  <a:cubicBezTo>
                    <a:pt x="12" y="143"/>
                    <a:pt x="36" y="167"/>
                    <a:pt x="36" y="191"/>
                  </a:cubicBezTo>
                  <a:cubicBezTo>
                    <a:pt x="48" y="238"/>
                    <a:pt x="60" y="286"/>
                    <a:pt x="95" y="310"/>
                  </a:cubicBezTo>
                  <a:cubicBezTo>
                    <a:pt x="107" y="321"/>
                    <a:pt x="107" y="345"/>
                    <a:pt x="119" y="357"/>
                  </a:cubicBezTo>
                  <a:cubicBezTo>
                    <a:pt x="155" y="393"/>
                    <a:pt x="167" y="429"/>
                    <a:pt x="191" y="464"/>
                  </a:cubicBezTo>
                  <a:cubicBezTo>
                    <a:pt x="345" y="655"/>
                    <a:pt x="548" y="786"/>
                    <a:pt x="655" y="845"/>
                  </a:cubicBezTo>
                  <a:cubicBezTo>
                    <a:pt x="703" y="881"/>
                    <a:pt x="726" y="893"/>
                    <a:pt x="726" y="893"/>
                  </a:cubicBezTo>
                  <a:lnTo>
                    <a:pt x="23039" y="13764"/>
                  </a:lnTo>
                  <a:cubicBezTo>
                    <a:pt x="23967" y="14299"/>
                    <a:pt x="24456" y="14359"/>
                    <a:pt x="24515" y="14359"/>
                  </a:cubicBezTo>
                  <a:cubicBezTo>
                    <a:pt x="25063" y="14371"/>
                    <a:pt x="25610" y="14252"/>
                    <a:pt x="26051" y="14014"/>
                  </a:cubicBezTo>
                  <a:lnTo>
                    <a:pt x="35219" y="8692"/>
                  </a:lnTo>
                  <a:cubicBezTo>
                    <a:pt x="35314" y="8632"/>
                    <a:pt x="35409" y="8561"/>
                    <a:pt x="35493" y="8477"/>
                  </a:cubicBezTo>
                  <a:lnTo>
                    <a:pt x="35493" y="8477"/>
                  </a:lnTo>
                  <a:cubicBezTo>
                    <a:pt x="35516" y="8465"/>
                    <a:pt x="35528" y="8465"/>
                    <a:pt x="35528" y="8453"/>
                  </a:cubicBezTo>
                  <a:lnTo>
                    <a:pt x="35600" y="8382"/>
                  </a:lnTo>
                  <a:cubicBezTo>
                    <a:pt x="35612" y="8358"/>
                    <a:pt x="35612" y="8346"/>
                    <a:pt x="35636" y="8334"/>
                  </a:cubicBezTo>
                  <a:cubicBezTo>
                    <a:pt x="35695" y="8263"/>
                    <a:pt x="35731" y="8168"/>
                    <a:pt x="35766" y="8084"/>
                  </a:cubicBezTo>
                  <a:cubicBezTo>
                    <a:pt x="35766" y="8084"/>
                    <a:pt x="35766" y="8061"/>
                    <a:pt x="35778" y="8049"/>
                  </a:cubicBezTo>
                  <a:cubicBezTo>
                    <a:pt x="35778" y="8037"/>
                    <a:pt x="35790" y="8013"/>
                    <a:pt x="35790" y="8001"/>
                  </a:cubicBezTo>
                  <a:cubicBezTo>
                    <a:pt x="35790" y="7989"/>
                    <a:pt x="35814" y="7977"/>
                    <a:pt x="35814" y="7941"/>
                  </a:cubicBezTo>
                  <a:lnTo>
                    <a:pt x="35814" y="788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4"/>
            <p:cNvSpPr/>
            <p:nvPr/>
          </p:nvSpPr>
          <p:spPr>
            <a:xfrm>
              <a:off x="2838150" y="3935125"/>
              <a:ext cx="895375" cy="517675"/>
            </a:xfrm>
            <a:custGeom>
              <a:avLst/>
              <a:gdLst/>
              <a:ahLst/>
              <a:cxnLst/>
              <a:rect l="l" t="t" r="r" b="b"/>
              <a:pathLst>
                <a:path w="35815" h="20707" extrusionOk="0">
                  <a:moveTo>
                    <a:pt x="11180" y="72"/>
                  </a:moveTo>
                  <a:cubicBezTo>
                    <a:pt x="11204" y="72"/>
                    <a:pt x="11240" y="72"/>
                    <a:pt x="11263" y="96"/>
                  </a:cubicBezTo>
                  <a:cubicBezTo>
                    <a:pt x="11299" y="96"/>
                    <a:pt x="11323" y="96"/>
                    <a:pt x="11359" y="108"/>
                  </a:cubicBezTo>
                  <a:cubicBezTo>
                    <a:pt x="11609" y="132"/>
                    <a:pt x="11835" y="215"/>
                    <a:pt x="12025" y="334"/>
                  </a:cubicBezTo>
                  <a:lnTo>
                    <a:pt x="35064" y="13634"/>
                  </a:lnTo>
                  <a:cubicBezTo>
                    <a:pt x="35076" y="13634"/>
                    <a:pt x="35076" y="13646"/>
                    <a:pt x="35100" y="13646"/>
                  </a:cubicBezTo>
                  <a:cubicBezTo>
                    <a:pt x="35124" y="13669"/>
                    <a:pt x="35135" y="13681"/>
                    <a:pt x="35171" y="13693"/>
                  </a:cubicBezTo>
                  <a:cubicBezTo>
                    <a:pt x="35374" y="13848"/>
                    <a:pt x="35481" y="14027"/>
                    <a:pt x="35493" y="14217"/>
                  </a:cubicBezTo>
                  <a:lnTo>
                    <a:pt x="35493" y="14229"/>
                  </a:lnTo>
                  <a:cubicBezTo>
                    <a:pt x="35493" y="14288"/>
                    <a:pt x="35481" y="14336"/>
                    <a:pt x="35469" y="14396"/>
                  </a:cubicBezTo>
                  <a:cubicBezTo>
                    <a:pt x="35409" y="14550"/>
                    <a:pt x="35290" y="14693"/>
                    <a:pt x="35076" y="14812"/>
                  </a:cubicBezTo>
                  <a:lnTo>
                    <a:pt x="25706" y="20265"/>
                  </a:lnTo>
                  <a:cubicBezTo>
                    <a:pt x="25491" y="20384"/>
                    <a:pt x="25253" y="20456"/>
                    <a:pt x="24991" y="20480"/>
                  </a:cubicBezTo>
                  <a:cubicBezTo>
                    <a:pt x="24886" y="20493"/>
                    <a:pt x="24778" y="20500"/>
                    <a:pt x="24671" y="20500"/>
                  </a:cubicBezTo>
                  <a:cubicBezTo>
                    <a:pt x="24307" y="20500"/>
                    <a:pt x="23946" y="20422"/>
                    <a:pt x="23670" y="20265"/>
                  </a:cubicBezTo>
                  <a:lnTo>
                    <a:pt x="631" y="6954"/>
                  </a:lnTo>
                  <a:cubicBezTo>
                    <a:pt x="345" y="6788"/>
                    <a:pt x="191" y="6585"/>
                    <a:pt x="191" y="6359"/>
                  </a:cubicBezTo>
                  <a:cubicBezTo>
                    <a:pt x="191" y="6287"/>
                    <a:pt x="214" y="6192"/>
                    <a:pt x="250" y="6121"/>
                  </a:cubicBezTo>
                  <a:lnTo>
                    <a:pt x="345" y="5990"/>
                  </a:lnTo>
                  <a:cubicBezTo>
                    <a:pt x="357" y="5978"/>
                    <a:pt x="357" y="5954"/>
                    <a:pt x="369" y="5954"/>
                  </a:cubicBezTo>
                  <a:lnTo>
                    <a:pt x="393" y="5942"/>
                  </a:lnTo>
                  <a:cubicBezTo>
                    <a:pt x="453" y="5883"/>
                    <a:pt x="524" y="5823"/>
                    <a:pt x="607" y="5776"/>
                  </a:cubicBezTo>
                  <a:lnTo>
                    <a:pt x="9989" y="334"/>
                  </a:lnTo>
                  <a:cubicBezTo>
                    <a:pt x="10073" y="287"/>
                    <a:pt x="10168" y="239"/>
                    <a:pt x="10275" y="191"/>
                  </a:cubicBezTo>
                  <a:cubicBezTo>
                    <a:pt x="10311" y="180"/>
                    <a:pt x="10359" y="168"/>
                    <a:pt x="10394" y="156"/>
                  </a:cubicBezTo>
                  <a:cubicBezTo>
                    <a:pt x="10430" y="132"/>
                    <a:pt x="10478" y="132"/>
                    <a:pt x="10525" y="120"/>
                  </a:cubicBezTo>
                  <a:cubicBezTo>
                    <a:pt x="10597" y="108"/>
                    <a:pt x="10668" y="96"/>
                    <a:pt x="10763" y="96"/>
                  </a:cubicBezTo>
                  <a:cubicBezTo>
                    <a:pt x="10835" y="72"/>
                    <a:pt x="10930" y="72"/>
                    <a:pt x="11001" y="72"/>
                  </a:cubicBezTo>
                  <a:close/>
                  <a:moveTo>
                    <a:pt x="10969" y="1"/>
                  </a:moveTo>
                  <a:cubicBezTo>
                    <a:pt x="10811" y="1"/>
                    <a:pt x="10644" y="13"/>
                    <a:pt x="10466" y="37"/>
                  </a:cubicBezTo>
                  <a:cubicBezTo>
                    <a:pt x="10180" y="96"/>
                    <a:pt x="9930" y="180"/>
                    <a:pt x="9704" y="322"/>
                  </a:cubicBezTo>
                  <a:lnTo>
                    <a:pt x="536" y="5645"/>
                  </a:lnTo>
                  <a:cubicBezTo>
                    <a:pt x="310" y="5764"/>
                    <a:pt x="167" y="5918"/>
                    <a:pt x="60" y="6073"/>
                  </a:cubicBezTo>
                  <a:cubicBezTo>
                    <a:pt x="12" y="6168"/>
                    <a:pt x="0" y="6252"/>
                    <a:pt x="0" y="6347"/>
                  </a:cubicBezTo>
                  <a:lnTo>
                    <a:pt x="0" y="6383"/>
                  </a:lnTo>
                  <a:lnTo>
                    <a:pt x="0" y="6418"/>
                  </a:lnTo>
                  <a:cubicBezTo>
                    <a:pt x="0" y="6430"/>
                    <a:pt x="0" y="6454"/>
                    <a:pt x="12" y="6466"/>
                  </a:cubicBezTo>
                  <a:cubicBezTo>
                    <a:pt x="12" y="6490"/>
                    <a:pt x="36" y="6502"/>
                    <a:pt x="36" y="6538"/>
                  </a:cubicBezTo>
                  <a:cubicBezTo>
                    <a:pt x="48" y="6585"/>
                    <a:pt x="60" y="6621"/>
                    <a:pt x="95" y="6657"/>
                  </a:cubicBezTo>
                  <a:cubicBezTo>
                    <a:pt x="107" y="6668"/>
                    <a:pt x="107" y="6680"/>
                    <a:pt x="119" y="6704"/>
                  </a:cubicBezTo>
                  <a:cubicBezTo>
                    <a:pt x="155" y="6740"/>
                    <a:pt x="167" y="6776"/>
                    <a:pt x="191" y="6799"/>
                  </a:cubicBezTo>
                  <a:cubicBezTo>
                    <a:pt x="345" y="7002"/>
                    <a:pt x="548" y="7133"/>
                    <a:pt x="655" y="7192"/>
                  </a:cubicBezTo>
                  <a:cubicBezTo>
                    <a:pt x="703" y="7216"/>
                    <a:pt x="726" y="7240"/>
                    <a:pt x="726" y="7240"/>
                  </a:cubicBezTo>
                  <a:lnTo>
                    <a:pt x="23039" y="20111"/>
                  </a:lnTo>
                  <a:cubicBezTo>
                    <a:pt x="23967" y="20646"/>
                    <a:pt x="24456" y="20706"/>
                    <a:pt x="24515" y="20706"/>
                  </a:cubicBezTo>
                  <a:cubicBezTo>
                    <a:pt x="24540" y="20706"/>
                    <a:pt x="24565" y="20707"/>
                    <a:pt x="24590" y="20707"/>
                  </a:cubicBezTo>
                  <a:cubicBezTo>
                    <a:pt x="25112" y="20707"/>
                    <a:pt x="25631" y="20588"/>
                    <a:pt x="26051" y="20361"/>
                  </a:cubicBezTo>
                  <a:lnTo>
                    <a:pt x="35219" y="15039"/>
                  </a:lnTo>
                  <a:cubicBezTo>
                    <a:pt x="35314" y="14979"/>
                    <a:pt x="35409" y="14908"/>
                    <a:pt x="35493" y="14824"/>
                  </a:cubicBezTo>
                  <a:cubicBezTo>
                    <a:pt x="35516" y="14812"/>
                    <a:pt x="35528" y="14812"/>
                    <a:pt x="35528" y="14800"/>
                  </a:cubicBezTo>
                  <a:lnTo>
                    <a:pt x="35600" y="14717"/>
                  </a:lnTo>
                  <a:cubicBezTo>
                    <a:pt x="35612" y="14705"/>
                    <a:pt x="35612" y="14693"/>
                    <a:pt x="35636" y="14681"/>
                  </a:cubicBezTo>
                  <a:cubicBezTo>
                    <a:pt x="35695" y="14610"/>
                    <a:pt x="35731" y="14515"/>
                    <a:pt x="35766" y="14419"/>
                  </a:cubicBezTo>
                  <a:cubicBezTo>
                    <a:pt x="35766" y="14408"/>
                    <a:pt x="35766" y="14408"/>
                    <a:pt x="35778" y="14396"/>
                  </a:cubicBezTo>
                  <a:cubicBezTo>
                    <a:pt x="35778" y="14384"/>
                    <a:pt x="35790" y="14360"/>
                    <a:pt x="35790" y="14348"/>
                  </a:cubicBezTo>
                  <a:cubicBezTo>
                    <a:pt x="35790" y="14336"/>
                    <a:pt x="35814" y="14324"/>
                    <a:pt x="35814" y="14288"/>
                  </a:cubicBezTo>
                  <a:lnTo>
                    <a:pt x="35814" y="14229"/>
                  </a:lnTo>
                  <a:lnTo>
                    <a:pt x="35814" y="14169"/>
                  </a:lnTo>
                  <a:cubicBezTo>
                    <a:pt x="35814" y="14157"/>
                    <a:pt x="35814" y="14134"/>
                    <a:pt x="35790" y="14098"/>
                  </a:cubicBezTo>
                  <a:cubicBezTo>
                    <a:pt x="35778" y="14038"/>
                    <a:pt x="35707" y="13872"/>
                    <a:pt x="35338" y="13622"/>
                  </a:cubicBezTo>
                  <a:cubicBezTo>
                    <a:pt x="35219" y="13526"/>
                    <a:pt x="35052" y="13431"/>
                    <a:pt x="34814" y="13288"/>
                  </a:cubicBezTo>
                  <a:lnTo>
                    <a:pt x="12549" y="442"/>
                  </a:lnTo>
                  <a:cubicBezTo>
                    <a:pt x="12549" y="442"/>
                    <a:pt x="12514" y="418"/>
                    <a:pt x="12478" y="394"/>
                  </a:cubicBezTo>
                  <a:cubicBezTo>
                    <a:pt x="12323" y="299"/>
                    <a:pt x="11954" y="108"/>
                    <a:pt x="11418" y="37"/>
                  </a:cubicBezTo>
                  <a:cubicBezTo>
                    <a:pt x="11275" y="13"/>
                    <a:pt x="11126" y="1"/>
                    <a:pt x="10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4"/>
            <p:cNvSpPr/>
            <p:nvPr/>
          </p:nvSpPr>
          <p:spPr>
            <a:xfrm>
              <a:off x="2838150" y="3934850"/>
              <a:ext cx="895375" cy="518225"/>
            </a:xfrm>
            <a:custGeom>
              <a:avLst/>
              <a:gdLst/>
              <a:ahLst/>
              <a:cxnLst/>
              <a:rect l="l" t="t" r="r" b="b"/>
              <a:pathLst>
                <a:path w="35815" h="20729" fill="none" extrusionOk="0">
                  <a:moveTo>
                    <a:pt x="35790" y="14109"/>
                  </a:moveTo>
                  <a:cubicBezTo>
                    <a:pt x="35778" y="14049"/>
                    <a:pt x="35707" y="13883"/>
                    <a:pt x="35338" y="13633"/>
                  </a:cubicBezTo>
                  <a:cubicBezTo>
                    <a:pt x="35219" y="13537"/>
                    <a:pt x="35052" y="13442"/>
                    <a:pt x="34814" y="13299"/>
                  </a:cubicBezTo>
                  <a:lnTo>
                    <a:pt x="12549" y="453"/>
                  </a:lnTo>
                  <a:cubicBezTo>
                    <a:pt x="12549" y="453"/>
                    <a:pt x="12514" y="429"/>
                    <a:pt x="12478" y="405"/>
                  </a:cubicBezTo>
                  <a:cubicBezTo>
                    <a:pt x="12323" y="310"/>
                    <a:pt x="11954" y="119"/>
                    <a:pt x="11418" y="48"/>
                  </a:cubicBezTo>
                  <a:cubicBezTo>
                    <a:pt x="11132" y="0"/>
                    <a:pt x="10823" y="0"/>
                    <a:pt x="10466" y="48"/>
                  </a:cubicBezTo>
                  <a:cubicBezTo>
                    <a:pt x="10180" y="107"/>
                    <a:pt x="9930" y="191"/>
                    <a:pt x="9704" y="333"/>
                  </a:cubicBezTo>
                  <a:lnTo>
                    <a:pt x="536" y="5656"/>
                  </a:lnTo>
                  <a:cubicBezTo>
                    <a:pt x="310" y="5775"/>
                    <a:pt x="167" y="5929"/>
                    <a:pt x="60" y="6084"/>
                  </a:cubicBezTo>
                  <a:cubicBezTo>
                    <a:pt x="12" y="6179"/>
                    <a:pt x="0" y="6263"/>
                    <a:pt x="0" y="6358"/>
                  </a:cubicBezTo>
                  <a:lnTo>
                    <a:pt x="0" y="6394"/>
                  </a:lnTo>
                  <a:lnTo>
                    <a:pt x="0" y="6429"/>
                  </a:lnTo>
                  <a:cubicBezTo>
                    <a:pt x="0" y="6441"/>
                    <a:pt x="0" y="6465"/>
                    <a:pt x="12" y="6477"/>
                  </a:cubicBezTo>
                  <a:cubicBezTo>
                    <a:pt x="12" y="6501"/>
                    <a:pt x="36" y="6513"/>
                    <a:pt x="36" y="6549"/>
                  </a:cubicBezTo>
                  <a:cubicBezTo>
                    <a:pt x="48" y="6596"/>
                    <a:pt x="60" y="6632"/>
                    <a:pt x="95" y="6668"/>
                  </a:cubicBezTo>
                  <a:cubicBezTo>
                    <a:pt x="107" y="6679"/>
                    <a:pt x="107" y="6691"/>
                    <a:pt x="119" y="6715"/>
                  </a:cubicBezTo>
                  <a:cubicBezTo>
                    <a:pt x="155" y="6751"/>
                    <a:pt x="167" y="6787"/>
                    <a:pt x="191" y="6810"/>
                  </a:cubicBezTo>
                  <a:cubicBezTo>
                    <a:pt x="345" y="7013"/>
                    <a:pt x="548" y="7144"/>
                    <a:pt x="655" y="7203"/>
                  </a:cubicBezTo>
                  <a:cubicBezTo>
                    <a:pt x="703" y="7227"/>
                    <a:pt x="726" y="7251"/>
                    <a:pt x="726" y="7251"/>
                  </a:cubicBezTo>
                  <a:lnTo>
                    <a:pt x="23039" y="20122"/>
                  </a:lnTo>
                  <a:cubicBezTo>
                    <a:pt x="23967" y="20657"/>
                    <a:pt x="24456" y="20717"/>
                    <a:pt x="24515" y="20717"/>
                  </a:cubicBezTo>
                  <a:cubicBezTo>
                    <a:pt x="25063" y="20729"/>
                    <a:pt x="25610" y="20610"/>
                    <a:pt x="26051" y="20372"/>
                  </a:cubicBezTo>
                  <a:lnTo>
                    <a:pt x="35219" y="15050"/>
                  </a:lnTo>
                  <a:cubicBezTo>
                    <a:pt x="35314" y="14990"/>
                    <a:pt x="35409" y="14919"/>
                    <a:pt x="35493" y="14835"/>
                  </a:cubicBezTo>
                  <a:lnTo>
                    <a:pt x="35493" y="14835"/>
                  </a:lnTo>
                  <a:cubicBezTo>
                    <a:pt x="35516" y="14823"/>
                    <a:pt x="35528" y="14823"/>
                    <a:pt x="35528" y="14811"/>
                  </a:cubicBezTo>
                  <a:lnTo>
                    <a:pt x="35600" y="14728"/>
                  </a:lnTo>
                  <a:cubicBezTo>
                    <a:pt x="35612" y="14716"/>
                    <a:pt x="35612" y="14704"/>
                    <a:pt x="35636" y="14692"/>
                  </a:cubicBezTo>
                  <a:cubicBezTo>
                    <a:pt x="35695" y="14621"/>
                    <a:pt x="35731" y="14526"/>
                    <a:pt x="35766" y="14430"/>
                  </a:cubicBezTo>
                  <a:cubicBezTo>
                    <a:pt x="35766" y="14419"/>
                    <a:pt x="35766" y="14419"/>
                    <a:pt x="35778" y="14407"/>
                  </a:cubicBezTo>
                  <a:cubicBezTo>
                    <a:pt x="35778" y="14395"/>
                    <a:pt x="35790" y="14371"/>
                    <a:pt x="35790" y="14359"/>
                  </a:cubicBezTo>
                  <a:cubicBezTo>
                    <a:pt x="35790" y="14347"/>
                    <a:pt x="35814" y="14335"/>
                    <a:pt x="35814" y="14299"/>
                  </a:cubicBezTo>
                  <a:lnTo>
                    <a:pt x="35814" y="14240"/>
                  </a:lnTo>
                  <a:lnTo>
                    <a:pt x="35814" y="14180"/>
                  </a:lnTo>
                  <a:cubicBezTo>
                    <a:pt x="35814" y="14168"/>
                    <a:pt x="35814" y="14145"/>
                    <a:pt x="35790" y="14109"/>
                  </a:cubicBezTo>
                  <a:close/>
                  <a:moveTo>
                    <a:pt x="35493" y="14240"/>
                  </a:moveTo>
                  <a:cubicBezTo>
                    <a:pt x="35493" y="14299"/>
                    <a:pt x="35481" y="14347"/>
                    <a:pt x="35469" y="14407"/>
                  </a:cubicBezTo>
                  <a:cubicBezTo>
                    <a:pt x="35409" y="14561"/>
                    <a:pt x="35290" y="14704"/>
                    <a:pt x="35076" y="14823"/>
                  </a:cubicBezTo>
                  <a:lnTo>
                    <a:pt x="25706" y="20276"/>
                  </a:lnTo>
                  <a:cubicBezTo>
                    <a:pt x="25491" y="20395"/>
                    <a:pt x="25253" y="20467"/>
                    <a:pt x="24991" y="20491"/>
                  </a:cubicBezTo>
                  <a:cubicBezTo>
                    <a:pt x="24527" y="20550"/>
                    <a:pt x="24027" y="20479"/>
                    <a:pt x="23670" y="20276"/>
                  </a:cubicBezTo>
                  <a:lnTo>
                    <a:pt x="631" y="6965"/>
                  </a:lnTo>
                  <a:cubicBezTo>
                    <a:pt x="345" y="6799"/>
                    <a:pt x="191" y="6596"/>
                    <a:pt x="191" y="6370"/>
                  </a:cubicBezTo>
                  <a:cubicBezTo>
                    <a:pt x="191" y="6298"/>
                    <a:pt x="214" y="6203"/>
                    <a:pt x="250" y="6132"/>
                  </a:cubicBezTo>
                  <a:lnTo>
                    <a:pt x="345" y="6001"/>
                  </a:lnTo>
                  <a:cubicBezTo>
                    <a:pt x="357" y="5989"/>
                    <a:pt x="357" y="5965"/>
                    <a:pt x="369" y="5965"/>
                  </a:cubicBezTo>
                  <a:lnTo>
                    <a:pt x="393" y="5953"/>
                  </a:lnTo>
                  <a:cubicBezTo>
                    <a:pt x="453" y="5894"/>
                    <a:pt x="524" y="5834"/>
                    <a:pt x="607" y="5787"/>
                  </a:cubicBezTo>
                  <a:lnTo>
                    <a:pt x="9989" y="345"/>
                  </a:lnTo>
                  <a:cubicBezTo>
                    <a:pt x="10073" y="298"/>
                    <a:pt x="10168" y="250"/>
                    <a:pt x="10275" y="202"/>
                  </a:cubicBezTo>
                  <a:cubicBezTo>
                    <a:pt x="10311" y="191"/>
                    <a:pt x="10359" y="179"/>
                    <a:pt x="10394" y="167"/>
                  </a:cubicBezTo>
                  <a:cubicBezTo>
                    <a:pt x="10430" y="143"/>
                    <a:pt x="10478" y="143"/>
                    <a:pt x="10525" y="131"/>
                  </a:cubicBezTo>
                  <a:cubicBezTo>
                    <a:pt x="10597" y="119"/>
                    <a:pt x="10668" y="107"/>
                    <a:pt x="10763" y="107"/>
                  </a:cubicBezTo>
                  <a:cubicBezTo>
                    <a:pt x="10835" y="83"/>
                    <a:pt x="10930" y="83"/>
                    <a:pt x="11001" y="83"/>
                  </a:cubicBezTo>
                  <a:lnTo>
                    <a:pt x="11013" y="83"/>
                  </a:lnTo>
                  <a:lnTo>
                    <a:pt x="11180" y="83"/>
                  </a:lnTo>
                  <a:cubicBezTo>
                    <a:pt x="11204" y="83"/>
                    <a:pt x="11240" y="83"/>
                    <a:pt x="11263" y="107"/>
                  </a:cubicBezTo>
                  <a:cubicBezTo>
                    <a:pt x="11299" y="107"/>
                    <a:pt x="11323" y="107"/>
                    <a:pt x="11359" y="119"/>
                  </a:cubicBezTo>
                  <a:cubicBezTo>
                    <a:pt x="11609" y="143"/>
                    <a:pt x="11835" y="226"/>
                    <a:pt x="12025" y="345"/>
                  </a:cubicBezTo>
                  <a:lnTo>
                    <a:pt x="35064" y="13645"/>
                  </a:lnTo>
                  <a:cubicBezTo>
                    <a:pt x="35076" y="13645"/>
                    <a:pt x="35076" y="13657"/>
                    <a:pt x="35100" y="13657"/>
                  </a:cubicBezTo>
                  <a:cubicBezTo>
                    <a:pt x="35124" y="13680"/>
                    <a:pt x="35135" y="13692"/>
                    <a:pt x="35171" y="13704"/>
                  </a:cubicBezTo>
                  <a:cubicBezTo>
                    <a:pt x="35374" y="13859"/>
                    <a:pt x="35481" y="14038"/>
                    <a:pt x="35493" y="14228"/>
                  </a:cubicBezTo>
                  <a:lnTo>
                    <a:pt x="35493" y="1424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3204550" y="3829275"/>
              <a:ext cx="267925" cy="277925"/>
            </a:xfrm>
            <a:custGeom>
              <a:avLst/>
              <a:gdLst/>
              <a:ahLst/>
              <a:cxnLst/>
              <a:rect l="l" t="t" r="r" b="b"/>
              <a:pathLst>
                <a:path w="10717" h="11117" extrusionOk="0">
                  <a:moveTo>
                    <a:pt x="2526" y="1"/>
                  </a:moveTo>
                  <a:cubicBezTo>
                    <a:pt x="2251" y="1"/>
                    <a:pt x="2002" y="65"/>
                    <a:pt x="1787" y="187"/>
                  </a:cubicBezTo>
                  <a:lnTo>
                    <a:pt x="1" y="1235"/>
                  </a:lnTo>
                  <a:cubicBezTo>
                    <a:pt x="211" y="1112"/>
                    <a:pt x="457" y="1048"/>
                    <a:pt x="732" y="1048"/>
                  </a:cubicBezTo>
                  <a:cubicBezTo>
                    <a:pt x="1125" y="1048"/>
                    <a:pt x="1576" y="1180"/>
                    <a:pt x="2060" y="1461"/>
                  </a:cubicBezTo>
                  <a:lnTo>
                    <a:pt x="2144" y="1497"/>
                  </a:lnTo>
                  <a:cubicBezTo>
                    <a:pt x="2834" y="1913"/>
                    <a:pt x="3501" y="2604"/>
                    <a:pt x="3989" y="3402"/>
                  </a:cubicBezTo>
                  <a:lnTo>
                    <a:pt x="4096" y="3342"/>
                  </a:lnTo>
                  <a:cubicBezTo>
                    <a:pt x="4301" y="3235"/>
                    <a:pt x="4537" y="3181"/>
                    <a:pt x="4794" y="3181"/>
                  </a:cubicBezTo>
                  <a:cubicBezTo>
                    <a:pt x="5194" y="3181"/>
                    <a:pt x="5645" y="3312"/>
                    <a:pt x="6109" y="3580"/>
                  </a:cubicBezTo>
                  <a:lnTo>
                    <a:pt x="6192" y="3628"/>
                  </a:lnTo>
                  <a:cubicBezTo>
                    <a:pt x="6966" y="4104"/>
                    <a:pt x="7680" y="4878"/>
                    <a:pt x="8204" y="5819"/>
                  </a:cubicBezTo>
                  <a:cubicBezTo>
                    <a:pt x="8680" y="6676"/>
                    <a:pt x="8954" y="7593"/>
                    <a:pt x="8918" y="8378"/>
                  </a:cubicBezTo>
                  <a:cubicBezTo>
                    <a:pt x="8871" y="9748"/>
                    <a:pt x="8133" y="10593"/>
                    <a:pt x="7240" y="11117"/>
                  </a:cubicBezTo>
                  <a:lnTo>
                    <a:pt x="9026" y="10069"/>
                  </a:lnTo>
                  <a:cubicBezTo>
                    <a:pt x="9919" y="9557"/>
                    <a:pt x="10657" y="8700"/>
                    <a:pt x="10704" y="7331"/>
                  </a:cubicBezTo>
                  <a:cubicBezTo>
                    <a:pt x="10716" y="6545"/>
                    <a:pt x="10466" y="5640"/>
                    <a:pt x="10002" y="4759"/>
                  </a:cubicBezTo>
                  <a:cubicBezTo>
                    <a:pt x="9490" y="3818"/>
                    <a:pt x="8776" y="3044"/>
                    <a:pt x="8002" y="2568"/>
                  </a:cubicBezTo>
                  <a:lnTo>
                    <a:pt x="7906" y="2520"/>
                  </a:lnTo>
                  <a:cubicBezTo>
                    <a:pt x="7449" y="2260"/>
                    <a:pt x="7004" y="2129"/>
                    <a:pt x="6606" y="2129"/>
                  </a:cubicBezTo>
                  <a:cubicBezTo>
                    <a:pt x="6331" y="2129"/>
                    <a:pt x="6078" y="2192"/>
                    <a:pt x="5859" y="2318"/>
                  </a:cubicBezTo>
                  <a:lnTo>
                    <a:pt x="5775" y="2366"/>
                  </a:lnTo>
                  <a:cubicBezTo>
                    <a:pt x="5287" y="1556"/>
                    <a:pt x="4632" y="877"/>
                    <a:pt x="3930" y="461"/>
                  </a:cubicBezTo>
                  <a:lnTo>
                    <a:pt x="3846" y="413"/>
                  </a:lnTo>
                  <a:cubicBezTo>
                    <a:pt x="3369" y="132"/>
                    <a:pt x="2921" y="1"/>
                    <a:pt x="2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3204550" y="3826500"/>
              <a:ext cx="267925" cy="280700"/>
            </a:xfrm>
            <a:custGeom>
              <a:avLst/>
              <a:gdLst/>
              <a:ahLst/>
              <a:cxnLst/>
              <a:rect l="l" t="t" r="r" b="b"/>
              <a:pathLst>
                <a:path w="10717" h="11228" fill="none" extrusionOk="0">
                  <a:moveTo>
                    <a:pt x="10704" y="7442"/>
                  </a:moveTo>
                  <a:cubicBezTo>
                    <a:pt x="10657" y="8811"/>
                    <a:pt x="9919" y="9668"/>
                    <a:pt x="9026" y="10180"/>
                  </a:cubicBezTo>
                  <a:lnTo>
                    <a:pt x="7240" y="11228"/>
                  </a:lnTo>
                  <a:cubicBezTo>
                    <a:pt x="8133" y="10704"/>
                    <a:pt x="8871" y="9859"/>
                    <a:pt x="8918" y="8489"/>
                  </a:cubicBezTo>
                  <a:cubicBezTo>
                    <a:pt x="8954" y="7704"/>
                    <a:pt x="8680" y="6787"/>
                    <a:pt x="8204" y="5930"/>
                  </a:cubicBezTo>
                  <a:cubicBezTo>
                    <a:pt x="7680" y="4989"/>
                    <a:pt x="6966" y="4215"/>
                    <a:pt x="6192" y="3739"/>
                  </a:cubicBezTo>
                  <a:lnTo>
                    <a:pt x="6109" y="3691"/>
                  </a:lnTo>
                  <a:cubicBezTo>
                    <a:pt x="5347" y="3251"/>
                    <a:pt x="4620" y="3179"/>
                    <a:pt x="4096" y="3453"/>
                  </a:cubicBezTo>
                  <a:lnTo>
                    <a:pt x="3989" y="3513"/>
                  </a:lnTo>
                  <a:cubicBezTo>
                    <a:pt x="3501" y="2715"/>
                    <a:pt x="2834" y="2024"/>
                    <a:pt x="2144" y="1608"/>
                  </a:cubicBezTo>
                  <a:lnTo>
                    <a:pt x="2060" y="1572"/>
                  </a:lnTo>
                  <a:cubicBezTo>
                    <a:pt x="1239" y="1096"/>
                    <a:pt x="513" y="1048"/>
                    <a:pt x="1" y="1346"/>
                  </a:cubicBezTo>
                  <a:lnTo>
                    <a:pt x="1787" y="298"/>
                  </a:lnTo>
                  <a:cubicBezTo>
                    <a:pt x="2311" y="0"/>
                    <a:pt x="3037" y="48"/>
                    <a:pt x="3846" y="524"/>
                  </a:cubicBezTo>
                  <a:lnTo>
                    <a:pt x="3930" y="572"/>
                  </a:lnTo>
                  <a:cubicBezTo>
                    <a:pt x="4632" y="988"/>
                    <a:pt x="5287" y="1667"/>
                    <a:pt x="5775" y="2477"/>
                  </a:cubicBezTo>
                  <a:lnTo>
                    <a:pt x="5859" y="2429"/>
                  </a:lnTo>
                  <a:cubicBezTo>
                    <a:pt x="6394" y="2120"/>
                    <a:pt x="7133" y="2191"/>
                    <a:pt x="7906" y="2631"/>
                  </a:cubicBezTo>
                  <a:lnTo>
                    <a:pt x="8002" y="2679"/>
                  </a:lnTo>
                  <a:cubicBezTo>
                    <a:pt x="8776" y="3155"/>
                    <a:pt x="9490" y="3929"/>
                    <a:pt x="10002" y="4870"/>
                  </a:cubicBezTo>
                  <a:cubicBezTo>
                    <a:pt x="10466" y="5751"/>
                    <a:pt x="10716" y="6656"/>
                    <a:pt x="10704" y="744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3176275" y="3854825"/>
              <a:ext cx="252150" cy="273225"/>
            </a:xfrm>
            <a:custGeom>
              <a:avLst/>
              <a:gdLst/>
              <a:ahLst/>
              <a:cxnLst/>
              <a:rect l="l" t="t" r="r" b="b"/>
              <a:pathLst>
                <a:path w="10086" h="10929" extrusionOk="0">
                  <a:moveTo>
                    <a:pt x="1857" y="0"/>
                  </a:moveTo>
                  <a:cubicBezTo>
                    <a:pt x="993" y="0"/>
                    <a:pt x="399" y="634"/>
                    <a:pt x="358" y="1760"/>
                  </a:cubicBezTo>
                  <a:cubicBezTo>
                    <a:pt x="298" y="2046"/>
                    <a:pt x="1" y="4332"/>
                    <a:pt x="5013" y="10809"/>
                  </a:cubicBezTo>
                  <a:lnTo>
                    <a:pt x="5108" y="10928"/>
                  </a:lnTo>
                  <a:lnTo>
                    <a:pt x="5192" y="10928"/>
                  </a:lnTo>
                  <a:cubicBezTo>
                    <a:pt x="5394" y="10928"/>
                    <a:pt x="9942" y="10797"/>
                    <a:pt x="10049" y="7356"/>
                  </a:cubicBezTo>
                  <a:cubicBezTo>
                    <a:pt x="10085" y="6571"/>
                    <a:pt x="9823" y="5654"/>
                    <a:pt x="9335" y="4785"/>
                  </a:cubicBezTo>
                  <a:cubicBezTo>
                    <a:pt x="8811" y="3844"/>
                    <a:pt x="8097" y="3070"/>
                    <a:pt x="7323" y="2594"/>
                  </a:cubicBezTo>
                  <a:lnTo>
                    <a:pt x="7240" y="2546"/>
                  </a:lnTo>
                  <a:cubicBezTo>
                    <a:pt x="6770" y="2274"/>
                    <a:pt x="6316" y="2138"/>
                    <a:pt x="5916" y="2138"/>
                  </a:cubicBezTo>
                  <a:cubicBezTo>
                    <a:pt x="5615" y="2138"/>
                    <a:pt x="5345" y="2215"/>
                    <a:pt x="5120" y="2368"/>
                  </a:cubicBezTo>
                  <a:cubicBezTo>
                    <a:pt x="4632" y="1582"/>
                    <a:pt x="3977" y="879"/>
                    <a:pt x="3275" y="463"/>
                  </a:cubicBezTo>
                  <a:lnTo>
                    <a:pt x="3191" y="415"/>
                  </a:lnTo>
                  <a:cubicBezTo>
                    <a:pt x="2708" y="134"/>
                    <a:pt x="2254" y="0"/>
                    <a:pt x="1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3176275" y="3842875"/>
              <a:ext cx="252150" cy="285175"/>
            </a:xfrm>
            <a:custGeom>
              <a:avLst/>
              <a:gdLst/>
              <a:ahLst/>
              <a:cxnLst/>
              <a:rect l="l" t="t" r="r" b="b"/>
              <a:pathLst>
                <a:path w="10086" h="11407" fill="none" extrusionOk="0">
                  <a:moveTo>
                    <a:pt x="7240" y="3024"/>
                  </a:moveTo>
                  <a:lnTo>
                    <a:pt x="7323" y="3072"/>
                  </a:lnTo>
                  <a:cubicBezTo>
                    <a:pt x="8097" y="3548"/>
                    <a:pt x="8811" y="4322"/>
                    <a:pt x="9335" y="5263"/>
                  </a:cubicBezTo>
                  <a:cubicBezTo>
                    <a:pt x="9823" y="6132"/>
                    <a:pt x="10085" y="7049"/>
                    <a:pt x="10049" y="7834"/>
                  </a:cubicBezTo>
                  <a:cubicBezTo>
                    <a:pt x="9942" y="11275"/>
                    <a:pt x="5394" y="11406"/>
                    <a:pt x="5192" y="11406"/>
                  </a:cubicBezTo>
                  <a:lnTo>
                    <a:pt x="5108" y="11406"/>
                  </a:lnTo>
                  <a:lnTo>
                    <a:pt x="5013" y="11287"/>
                  </a:lnTo>
                  <a:cubicBezTo>
                    <a:pt x="1" y="4810"/>
                    <a:pt x="298" y="2524"/>
                    <a:pt x="358" y="2238"/>
                  </a:cubicBezTo>
                  <a:cubicBezTo>
                    <a:pt x="417" y="595"/>
                    <a:pt x="1656" y="0"/>
                    <a:pt x="3191" y="893"/>
                  </a:cubicBezTo>
                  <a:lnTo>
                    <a:pt x="3275" y="941"/>
                  </a:lnTo>
                  <a:cubicBezTo>
                    <a:pt x="3977" y="1357"/>
                    <a:pt x="4632" y="2060"/>
                    <a:pt x="5120" y="2846"/>
                  </a:cubicBezTo>
                  <a:cubicBezTo>
                    <a:pt x="5644" y="2488"/>
                    <a:pt x="6418" y="2548"/>
                    <a:pt x="7240" y="302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3303975" y="3888100"/>
              <a:ext cx="44675" cy="25925"/>
            </a:xfrm>
            <a:custGeom>
              <a:avLst/>
              <a:gdLst/>
              <a:ahLst/>
              <a:cxnLst/>
              <a:rect l="l" t="t" r="r" b="b"/>
              <a:pathLst>
                <a:path w="1787" h="1037" fill="none" extrusionOk="0">
                  <a:moveTo>
                    <a:pt x="0" y="1037"/>
                  </a:moveTo>
                  <a:lnTo>
                    <a:pt x="1786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4"/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extrusionOk="0">
                  <a:moveTo>
                    <a:pt x="11359" y="1"/>
                  </a:moveTo>
                  <a:lnTo>
                    <a:pt x="10895" y="24"/>
                  </a:lnTo>
                  <a:lnTo>
                    <a:pt x="6478" y="120"/>
                  </a:lnTo>
                  <a:lnTo>
                    <a:pt x="3906" y="179"/>
                  </a:lnTo>
                  <a:lnTo>
                    <a:pt x="3013" y="215"/>
                  </a:lnTo>
                  <a:lnTo>
                    <a:pt x="1" y="1953"/>
                  </a:lnTo>
                  <a:lnTo>
                    <a:pt x="893" y="1941"/>
                  </a:lnTo>
                  <a:lnTo>
                    <a:pt x="3477" y="1882"/>
                  </a:lnTo>
                  <a:lnTo>
                    <a:pt x="7894" y="1775"/>
                  </a:lnTo>
                  <a:lnTo>
                    <a:pt x="8335" y="1763"/>
                  </a:lnTo>
                  <a:lnTo>
                    <a:pt x="8418" y="1846"/>
                  </a:lnTo>
                  <a:lnTo>
                    <a:pt x="6466" y="1894"/>
                  </a:lnTo>
                  <a:lnTo>
                    <a:pt x="4346" y="1953"/>
                  </a:lnTo>
                  <a:lnTo>
                    <a:pt x="1346" y="3692"/>
                  </a:lnTo>
                  <a:lnTo>
                    <a:pt x="1322" y="10359"/>
                  </a:lnTo>
                  <a:cubicBezTo>
                    <a:pt x="1322" y="11550"/>
                    <a:pt x="1655" y="12895"/>
                    <a:pt x="2263" y="14288"/>
                  </a:cubicBezTo>
                  <a:cubicBezTo>
                    <a:pt x="2322" y="14407"/>
                    <a:pt x="2370" y="14526"/>
                    <a:pt x="2429" y="14645"/>
                  </a:cubicBezTo>
                  <a:cubicBezTo>
                    <a:pt x="2620" y="15086"/>
                    <a:pt x="2846" y="15514"/>
                    <a:pt x="3096" y="15943"/>
                  </a:cubicBezTo>
                  <a:cubicBezTo>
                    <a:pt x="3310" y="16312"/>
                    <a:pt x="3549" y="16693"/>
                    <a:pt x="3787" y="17062"/>
                  </a:cubicBezTo>
                  <a:cubicBezTo>
                    <a:pt x="4049" y="17467"/>
                    <a:pt x="4346" y="17860"/>
                    <a:pt x="4644" y="18265"/>
                  </a:cubicBezTo>
                  <a:cubicBezTo>
                    <a:pt x="4870" y="18562"/>
                    <a:pt x="5096" y="18848"/>
                    <a:pt x="5335" y="19134"/>
                  </a:cubicBezTo>
                  <a:cubicBezTo>
                    <a:pt x="5335" y="19146"/>
                    <a:pt x="5346" y="19146"/>
                    <a:pt x="5346" y="19158"/>
                  </a:cubicBezTo>
                  <a:cubicBezTo>
                    <a:pt x="5358" y="19158"/>
                    <a:pt x="5358" y="19170"/>
                    <a:pt x="5358" y="19170"/>
                  </a:cubicBezTo>
                  <a:cubicBezTo>
                    <a:pt x="6085" y="20039"/>
                    <a:pt x="6906" y="20884"/>
                    <a:pt x="7787" y="21670"/>
                  </a:cubicBezTo>
                  <a:cubicBezTo>
                    <a:pt x="7799" y="21670"/>
                    <a:pt x="7799" y="21694"/>
                    <a:pt x="7811" y="21694"/>
                  </a:cubicBezTo>
                  <a:cubicBezTo>
                    <a:pt x="7894" y="21765"/>
                    <a:pt x="7978" y="21837"/>
                    <a:pt x="8049" y="21908"/>
                  </a:cubicBezTo>
                  <a:cubicBezTo>
                    <a:pt x="8109" y="21968"/>
                    <a:pt x="8192" y="22027"/>
                    <a:pt x="8263" y="22087"/>
                  </a:cubicBezTo>
                  <a:cubicBezTo>
                    <a:pt x="8335" y="22111"/>
                    <a:pt x="8406" y="22134"/>
                    <a:pt x="8490" y="22146"/>
                  </a:cubicBezTo>
                  <a:cubicBezTo>
                    <a:pt x="8740" y="22230"/>
                    <a:pt x="8990" y="22289"/>
                    <a:pt x="9228" y="22325"/>
                  </a:cubicBezTo>
                  <a:cubicBezTo>
                    <a:pt x="9264" y="22325"/>
                    <a:pt x="9299" y="22349"/>
                    <a:pt x="9335" y="22349"/>
                  </a:cubicBezTo>
                  <a:cubicBezTo>
                    <a:pt x="9430" y="22361"/>
                    <a:pt x="9502" y="22372"/>
                    <a:pt x="9585" y="22384"/>
                  </a:cubicBezTo>
                  <a:cubicBezTo>
                    <a:pt x="9787" y="22420"/>
                    <a:pt x="9978" y="22444"/>
                    <a:pt x="10157" y="22468"/>
                  </a:cubicBezTo>
                  <a:cubicBezTo>
                    <a:pt x="10192" y="22468"/>
                    <a:pt x="10240" y="22480"/>
                    <a:pt x="10288" y="22480"/>
                  </a:cubicBezTo>
                  <a:cubicBezTo>
                    <a:pt x="10514" y="22492"/>
                    <a:pt x="10728" y="22503"/>
                    <a:pt x="10942" y="22503"/>
                  </a:cubicBezTo>
                  <a:cubicBezTo>
                    <a:pt x="11252" y="22503"/>
                    <a:pt x="11561" y="22492"/>
                    <a:pt x="11847" y="22444"/>
                  </a:cubicBezTo>
                  <a:cubicBezTo>
                    <a:pt x="11942" y="22432"/>
                    <a:pt x="12014" y="22420"/>
                    <a:pt x="12085" y="22408"/>
                  </a:cubicBezTo>
                  <a:cubicBezTo>
                    <a:pt x="12133" y="22408"/>
                    <a:pt x="12193" y="22384"/>
                    <a:pt x="12252" y="22372"/>
                  </a:cubicBezTo>
                  <a:cubicBezTo>
                    <a:pt x="12395" y="22349"/>
                    <a:pt x="12550" y="22301"/>
                    <a:pt x="12681" y="22253"/>
                  </a:cubicBezTo>
                  <a:cubicBezTo>
                    <a:pt x="12716" y="22253"/>
                    <a:pt x="12752" y="22241"/>
                    <a:pt x="12788" y="22230"/>
                  </a:cubicBezTo>
                  <a:cubicBezTo>
                    <a:pt x="12931" y="22182"/>
                    <a:pt x="13050" y="22122"/>
                    <a:pt x="13193" y="22063"/>
                  </a:cubicBezTo>
                  <a:cubicBezTo>
                    <a:pt x="13240" y="22027"/>
                    <a:pt x="13276" y="22015"/>
                    <a:pt x="13324" y="21991"/>
                  </a:cubicBezTo>
                  <a:cubicBezTo>
                    <a:pt x="13371" y="21956"/>
                    <a:pt x="13419" y="21944"/>
                    <a:pt x="13455" y="21908"/>
                  </a:cubicBezTo>
                  <a:cubicBezTo>
                    <a:pt x="13478" y="21896"/>
                    <a:pt x="13490" y="21896"/>
                    <a:pt x="13502" y="21884"/>
                  </a:cubicBezTo>
                  <a:lnTo>
                    <a:pt x="16455" y="20170"/>
                  </a:lnTo>
                  <a:cubicBezTo>
                    <a:pt x="16467" y="20158"/>
                    <a:pt x="16479" y="20158"/>
                    <a:pt x="16491" y="20146"/>
                  </a:cubicBezTo>
                  <a:cubicBezTo>
                    <a:pt x="16514" y="20122"/>
                    <a:pt x="16538" y="20110"/>
                    <a:pt x="16550" y="20098"/>
                  </a:cubicBezTo>
                  <a:lnTo>
                    <a:pt x="16550" y="20098"/>
                  </a:lnTo>
                  <a:cubicBezTo>
                    <a:pt x="16336" y="21702"/>
                    <a:pt x="15577" y="22880"/>
                    <a:pt x="14402" y="23559"/>
                  </a:cubicBezTo>
                  <a:lnTo>
                    <a:pt x="14402" y="23559"/>
                  </a:lnTo>
                  <a:lnTo>
                    <a:pt x="17407" y="21825"/>
                  </a:lnTo>
                  <a:cubicBezTo>
                    <a:pt x="18800" y="21015"/>
                    <a:pt x="19610" y="19515"/>
                    <a:pt x="19610" y="17431"/>
                  </a:cubicBezTo>
                  <a:lnTo>
                    <a:pt x="19634" y="9823"/>
                  </a:lnTo>
                  <a:lnTo>
                    <a:pt x="18574" y="8514"/>
                  </a:lnTo>
                  <a:lnTo>
                    <a:pt x="16014" y="5501"/>
                  </a:lnTo>
                  <a:lnTo>
                    <a:pt x="11359" y="1"/>
                  </a:lnTo>
                  <a:close/>
                  <a:moveTo>
                    <a:pt x="14402" y="23559"/>
                  </a:moveTo>
                  <a:lnTo>
                    <a:pt x="14395" y="23563"/>
                  </a:lnTo>
                  <a:cubicBezTo>
                    <a:pt x="14398" y="23562"/>
                    <a:pt x="14400" y="23560"/>
                    <a:pt x="14402" y="23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4"/>
            <p:cNvSpPr/>
            <p:nvPr/>
          </p:nvSpPr>
          <p:spPr>
            <a:xfrm>
              <a:off x="3767125" y="2676050"/>
              <a:ext cx="490850" cy="589100"/>
            </a:xfrm>
            <a:custGeom>
              <a:avLst/>
              <a:gdLst/>
              <a:ahLst/>
              <a:cxnLst/>
              <a:rect l="l" t="t" r="r" b="b"/>
              <a:pathLst>
                <a:path w="19634" h="23564" fill="none" extrusionOk="0">
                  <a:moveTo>
                    <a:pt x="19634" y="9823"/>
                  </a:moveTo>
                  <a:lnTo>
                    <a:pt x="19610" y="17431"/>
                  </a:lnTo>
                  <a:cubicBezTo>
                    <a:pt x="19610" y="19515"/>
                    <a:pt x="18800" y="21015"/>
                    <a:pt x="17407" y="21825"/>
                  </a:cubicBezTo>
                  <a:lnTo>
                    <a:pt x="14395" y="23563"/>
                  </a:lnTo>
                  <a:cubicBezTo>
                    <a:pt x="15574" y="22884"/>
                    <a:pt x="16336" y="21706"/>
                    <a:pt x="16550" y="20098"/>
                  </a:cubicBezTo>
                  <a:cubicBezTo>
                    <a:pt x="16538" y="20110"/>
                    <a:pt x="16514" y="20122"/>
                    <a:pt x="16491" y="20146"/>
                  </a:cubicBezTo>
                  <a:cubicBezTo>
                    <a:pt x="16479" y="20158"/>
                    <a:pt x="16467" y="20158"/>
                    <a:pt x="16455" y="20170"/>
                  </a:cubicBezTo>
                  <a:lnTo>
                    <a:pt x="13502" y="21884"/>
                  </a:lnTo>
                  <a:lnTo>
                    <a:pt x="13502" y="21884"/>
                  </a:lnTo>
                  <a:cubicBezTo>
                    <a:pt x="13490" y="21896"/>
                    <a:pt x="13478" y="21896"/>
                    <a:pt x="13455" y="21908"/>
                  </a:cubicBezTo>
                  <a:cubicBezTo>
                    <a:pt x="13419" y="21944"/>
                    <a:pt x="13371" y="21956"/>
                    <a:pt x="13324" y="21991"/>
                  </a:cubicBezTo>
                  <a:cubicBezTo>
                    <a:pt x="13276" y="22015"/>
                    <a:pt x="13240" y="22027"/>
                    <a:pt x="13193" y="22063"/>
                  </a:cubicBezTo>
                  <a:cubicBezTo>
                    <a:pt x="13050" y="22122"/>
                    <a:pt x="12931" y="22182"/>
                    <a:pt x="12788" y="22230"/>
                  </a:cubicBezTo>
                  <a:cubicBezTo>
                    <a:pt x="12752" y="22241"/>
                    <a:pt x="12716" y="22253"/>
                    <a:pt x="12681" y="22253"/>
                  </a:cubicBezTo>
                  <a:cubicBezTo>
                    <a:pt x="12550" y="22301"/>
                    <a:pt x="12395" y="22349"/>
                    <a:pt x="12252" y="22372"/>
                  </a:cubicBezTo>
                  <a:cubicBezTo>
                    <a:pt x="12193" y="22384"/>
                    <a:pt x="12133" y="22408"/>
                    <a:pt x="12085" y="22408"/>
                  </a:cubicBezTo>
                  <a:cubicBezTo>
                    <a:pt x="12014" y="22420"/>
                    <a:pt x="11942" y="22432"/>
                    <a:pt x="11847" y="22444"/>
                  </a:cubicBezTo>
                  <a:cubicBezTo>
                    <a:pt x="11561" y="22492"/>
                    <a:pt x="11252" y="22503"/>
                    <a:pt x="10942" y="22503"/>
                  </a:cubicBezTo>
                  <a:cubicBezTo>
                    <a:pt x="10728" y="22503"/>
                    <a:pt x="10514" y="22492"/>
                    <a:pt x="10288" y="22480"/>
                  </a:cubicBezTo>
                  <a:cubicBezTo>
                    <a:pt x="10240" y="22480"/>
                    <a:pt x="10192" y="22468"/>
                    <a:pt x="10157" y="22468"/>
                  </a:cubicBezTo>
                  <a:cubicBezTo>
                    <a:pt x="9978" y="22444"/>
                    <a:pt x="9787" y="22420"/>
                    <a:pt x="9585" y="22384"/>
                  </a:cubicBezTo>
                  <a:cubicBezTo>
                    <a:pt x="9502" y="22372"/>
                    <a:pt x="9430" y="22361"/>
                    <a:pt x="9335" y="22349"/>
                  </a:cubicBezTo>
                  <a:cubicBezTo>
                    <a:pt x="9299" y="22349"/>
                    <a:pt x="9264" y="22325"/>
                    <a:pt x="9228" y="22325"/>
                  </a:cubicBezTo>
                  <a:cubicBezTo>
                    <a:pt x="8990" y="22289"/>
                    <a:pt x="8740" y="22230"/>
                    <a:pt x="8490" y="22146"/>
                  </a:cubicBezTo>
                  <a:cubicBezTo>
                    <a:pt x="8406" y="22134"/>
                    <a:pt x="8335" y="22111"/>
                    <a:pt x="8263" y="22087"/>
                  </a:cubicBezTo>
                  <a:cubicBezTo>
                    <a:pt x="8192" y="22027"/>
                    <a:pt x="8109" y="21968"/>
                    <a:pt x="8049" y="21908"/>
                  </a:cubicBezTo>
                  <a:cubicBezTo>
                    <a:pt x="7978" y="21837"/>
                    <a:pt x="7894" y="21765"/>
                    <a:pt x="7811" y="21694"/>
                  </a:cubicBezTo>
                  <a:cubicBezTo>
                    <a:pt x="7799" y="21694"/>
                    <a:pt x="7799" y="21670"/>
                    <a:pt x="7787" y="21670"/>
                  </a:cubicBezTo>
                  <a:cubicBezTo>
                    <a:pt x="6906" y="20884"/>
                    <a:pt x="6085" y="20039"/>
                    <a:pt x="5358" y="19170"/>
                  </a:cubicBezTo>
                  <a:cubicBezTo>
                    <a:pt x="5358" y="19170"/>
                    <a:pt x="5358" y="19158"/>
                    <a:pt x="5346" y="19158"/>
                  </a:cubicBezTo>
                  <a:cubicBezTo>
                    <a:pt x="5346" y="19146"/>
                    <a:pt x="5335" y="19146"/>
                    <a:pt x="5335" y="19134"/>
                  </a:cubicBezTo>
                  <a:cubicBezTo>
                    <a:pt x="5096" y="18848"/>
                    <a:pt x="4870" y="18562"/>
                    <a:pt x="4644" y="18265"/>
                  </a:cubicBezTo>
                  <a:cubicBezTo>
                    <a:pt x="4346" y="17860"/>
                    <a:pt x="4049" y="17467"/>
                    <a:pt x="3787" y="17062"/>
                  </a:cubicBezTo>
                  <a:cubicBezTo>
                    <a:pt x="3549" y="16693"/>
                    <a:pt x="3310" y="16312"/>
                    <a:pt x="3096" y="15943"/>
                  </a:cubicBezTo>
                  <a:cubicBezTo>
                    <a:pt x="2846" y="15514"/>
                    <a:pt x="2620" y="15086"/>
                    <a:pt x="2429" y="14645"/>
                  </a:cubicBezTo>
                  <a:cubicBezTo>
                    <a:pt x="2370" y="14526"/>
                    <a:pt x="2322" y="14407"/>
                    <a:pt x="2263" y="14288"/>
                  </a:cubicBezTo>
                  <a:cubicBezTo>
                    <a:pt x="1655" y="12895"/>
                    <a:pt x="1322" y="11550"/>
                    <a:pt x="1322" y="10359"/>
                  </a:cubicBezTo>
                  <a:lnTo>
                    <a:pt x="1346" y="3692"/>
                  </a:lnTo>
                  <a:lnTo>
                    <a:pt x="1346" y="3692"/>
                  </a:lnTo>
                  <a:lnTo>
                    <a:pt x="4346" y="1953"/>
                  </a:lnTo>
                  <a:lnTo>
                    <a:pt x="4346" y="1953"/>
                  </a:lnTo>
                  <a:lnTo>
                    <a:pt x="6466" y="1894"/>
                  </a:lnTo>
                  <a:lnTo>
                    <a:pt x="8418" y="1846"/>
                  </a:lnTo>
                  <a:lnTo>
                    <a:pt x="8335" y="1763"/>
                  </a:lnTo>
                  <a:lnTo>
                    <a:pt x="7894" y="1775"/>
                  </a:lnTo>
                  <a:lnTo>
                    <a:pt x="3477" y="1882"/>
                  </a:lnTo>
                  <a:lnTo>
                    <a:pt x="893" y="1941"/>
                  </a:lnTo>
                  <a:lnTo>
                    <a:pt x="1" y="1953"/>
                  </a:lnTo>
                  <a:lnTo>
                    <a:pt x="3013" y="215"/>
                  </a:lnTo>
                  <a:lnTo>
                    <a:pt x="3906" y="179"/>
                  </a:lnTo>
                  <a:lnTo>
                    <a:pt x="6478" y="120"/>
                  </a:lnTo>
                  <a:lnTo>
                    <a:pt x="10895" y="24"/>
                  </a:lnTo>
                  <a:lnTo>
                    <a:pt x="11359" y="1"/>
                  </a:lnTo>
                  <a:lnTo>
                    <a:pt x="16014" y="5501"/>
                  </a:lnTo>
                  <a:lnTo>
                    <a:pt x="18574" y="8514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extrusionOk="0">
                  <a:moveTo>
                    <a:pt x="6074" y="3138"/>
                  </a:moveTo>
                  <a:cubicBezTo>
                    <a:pt x="6223" y="3138"/>
                    <a:pt x="6382" y="3163"/>
                    <a:pt x="6548" y="3216"/>
                  </a:cubicBezTo>
                  <a:cubicBezTo>
                    <a:pt x="6691" y="3263"/>
                    <a:pt x="6846" y="3335"/>
                    <a:pt x="7001" y="3430"/>
                  </a:cubicBezTo>
                  <a:cubicBezTo>
                    <a:pt x="8180" y="4097"/>
                    <a:pt x="9120" y="5740"/>
                    <a:pt x="9120" y="7073"/>
                  </a:cubicBezTo>
                  <a:cubicBezTo>
                    <a:pt x="9120" y="7954"/>
                    <a:pt x="8703" y="8502"/>
                    <a:pt x="8072" y="8562"/>
                  </a:cubicBezTo>
                  <a:lnTo>
                    <a:pt x="9537" y="16515"/>
                  </a:lnTo>
                  <a:lnTo>
                    <a:pt x="4858" y="13812"/>
                  </a:lnTo>
                  <a:lnTo>
                    <a:pt x="6251" y="7681"/>
                  </a:lnTo>
                  <a:cubicBezTo>
                    <a:pt x="5441" y="6883"/>
                    <a:pt x="4893" y="5656"/>
                    <a:pt x="4893" y="4633"/>
                  </a:cubicBezTo>
                  <a:cubicBezTo>
                    <a:pt x="4893" y="3691"/>
                    <a:pt x="5378" y="3138"/>
                    <a:pt x="6074" y="3138"/>
                  </a:cubicBezTo>
                  <a:close/>
                  <a:moveTo>
                    <a:pt x="6989" y="1"/>
                  </a:moveTo>
                  <a:lnTo>
                    <a:pt x="6548" y="13"/>
                  </a:lnTo>
                  <a:lnTo>
                    <a:pt x="2119" y="120"/>
                  </a:lnTo>
                  <a:lnTo>
                    <a:pt x="12" y="180"/>
                  </a:lnTo>
                  <a:lnTo>
                    <a:pt x="0" y="6847"/>
                  </a:lnTo>
                  <a:cubicBezTo>
                    <a:pt x="0" y="8038"/>
                    <a:pt x="321" y="9383"/>
                    <a:pt x="929" y="10776"/>
                  </a:cubicBezTo>
                  <a:cubicBezTo>
                    <a:pt x="988" y="10895"/>
                    <a:pt x="1036" y="11014"/>
                    <a:pt x="1095" y="11133"/>
                  </a:cubicBezTo>
                  <a:cubicBezTo>
                    <a:pt x="1286" y="11562"/>
                    <a:pt x="1512" y="12002"/>
                    <a:pt x="1762" y="12431"/>
                  </a:cubicBezTo>
                  <a:cubicBezTo>
                    <a:pt x="1976" y="12800"/>
                    <a:pt x="2215" y="13169"/>
                    <a:pt x="2453" y="13550"/>
                  </a:cubicBezTo>
                  <a:cubicBezTo>
                    <a:pt x="2715" y="13943"/>
                    <a:pt x="3012" y="14348"/>
                    <a:pt x="3310" y="14753"/>
                  </a:cubicBezTo>
                  <a:cubicBezTo>
                    <a:pt x="3548" y="15050"/>
                    <a:pt x="3774" y="15348"/>
                    <a:pt x="4024" y="15646"/>
                  </a:cubicBezTo>
                  <a:cubicBezTo>
                    <a:pt x="4774" y="16527"/>
                    <a:pt x="5584" y="17372"/>
                    <a:pt x="6477" y="18170"/>
                  </a:cubicBezTo>
                  <a:cubicBezTo>
                    <a:pt x="6560" y="18253"/>
                    <a:pt x="6644" y="18325"/>
                    <a:pt x="6715" y="18396"/>
                  </a:cubicBezTo>
                  <a:cubicBezTo>
                    <a:pt x="6775" y="18456"/>
                    <a:pt x="6858" y="18515"/>
                    <a:pt x="6929" y="18575"/>
                  </a:cubicBezTo>
                  <a:cubicBezTo>
                    <a:pt x="7001" y="18587"/>
                    <a:pt x="7072" y="18622"/>
                    <a:pt x="7156" y="18634"/>
                  </a:cubicBezTo>
                  <a:cubicBezTo>
                    <a:pt x="7406" y="18706"/>
                    <a:pt x="7656" y="18777"/>
                    <a:pt x="7894" y="18813"/>
                  </a:cubicBezTo>
                  <a:cubicBezTo>
                    <a:pt x="8013" y="18849"/>
                    <a:pt x="8132" y="18872"/>
                    <a:pt x="8251" y="18884"/>
                  </a:cubicBezTo>
                  <a:cubicBezTo>
                    <a:pt x="8489" y="18932"/>
                    <a:pt x="8727" y="18968"/>
                    <a:pt x="8954" y="18980"/>
                  </a:cubicBezTo>
                  <a:cubicBezTo>
                    <a:pt x="9180" y="18991"/>
                    <a:pt x="9394" y="19015"/>
                    <a:pt x="9608" y="19015"/>
                  </a:cubicBezTo>
                  <a:cubicBezTo>
                    <a:pt x="9918" y="19015"/>
                    <a:pt x="10227" y="18991"/>
                    <a:pt x="10513" y="18956"/>
                  </a:cubicBezTo>
                  <a:cubicBezTo>
                    <a:pt x="10608" y="18932"/>
                    <a:pt x="10680" y="18920"/>
                    <a:pt x="10751" y="18908"/>
                  </a:cubicBezTo>
                  <a:cubicBezTo>
                    <a:pt x="10799" y="18908"/>
                    <a:pt x="10859" y="18896"/>
                    <a:pt x="10918" y="18872"/>
                  </a:cubicBezTo>
                  <a:cubicBezTo>
                    <a:pt x="11240" y="18801"/>
                    <a:pt x="11561" y="18694"/>
                    <a:pt x="11835" y="18563"/>
                  </a:cubicBezTo>
                  <a:cubicBezTo>
                    <a:pt x="11882" y="18527"/>
                    <a:pt x="11930" y="18515"/>
                    <a:pt x="11978" y="18491"/>
                  </a:cubicBezTo>
                  <a:cubicBezTo>
                    <a:pt x="12037" y="18456"/>
                    <a:pt x="12097" y="18420"/>
                    <a:pt x="12156" y="18384"/>
                  </a:cubicBezTo>
                  <a:cubicBezTo>
                    <a:pt x="13287" y="17717"/>
                    <a:pt x="13930" y="16527"/>
                    <a:pt x="13930" y="14884"/>
                  </a:cubicBezTo>
                  <a:lnTo>
                    <a:pt x="13942" y="8216"/>
                  </a:lnTo>
                  <a:lnTo>
                    <a:pt x="11632" y="5502"/>
                  </a:lnTo>
                  <a:lnTo>
                    <a:pt x="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4"/>
            <p:cNvSpPr/>
            <p:nvPr/>
          </p:nvSpPr>
          <p:spPr>
            <a:xfrm>
              <a:off x="3800475" y="2763850"/>
              <a:ext cx="348575" cy="475400"/>
            </a:xfrm>
            <a:custGeom>
              <a:avLst/>
              <a:gdLst/>
              <a:ahLst/>
              <a:cxnLst/>
              <a:rect l="l" t="t" r="r" b="b"/>
              <a:pathLst>
                <a:path w="13943" h="19016" fill="none" extrusionOk="0">
                  <a:moveTo>
                    <a:pt x="11632" y="5502"/>
                  </a:moveTo>
                  <a:lnTo>
                    <a:pt x="13942" y="8216"/>
                  </a:lnTo>
                  <a:lnTo>
                    <a:pt x="13930" y="14884"/>
                  </a:lnTo>
                  <a:cubicBezTo>
                    <a:pt x="13930" y="16527"/>
                    <a:pt x="13287" y="17717"/>
                    <a:pt x="12156" y="18384"/>
                  </a:cubicBezTo>
                  <a:cubicBezTo>
                    <a:pt x="12097" y="18420"/>
                    <a:pt x="12037" y="18456"/>
                    <a:pt x="11978" y="18491"/>
                  </a:cubicBezTo>
                  <a:cubicBezTo>
                    <a:pt x="11930" y="18515"/>
                    <a:pt x="11882" y="18527"/>
                    <a:pt x="11835" y="18563"/>
                  </a:cubicBezTo>
                  <a:cubicBezTo>
                    <a:pt x="11561" y="18694"/>
                    <a:pt x="11240" y="18801"/>
                    <a:pt x="10918" y="18872"/>
                  </a:cubicBezTo>
                  <a:cubicBezTo>
                    <a:pt x="10859" y="18896"/>
                    <a:pt x="10799" y="18908"/>
                    <a:pt x="10751" y="18908"/>
                  </a:cubicBezTo>
                  <a:cubicBezTo>
                    <a:pt x="10680" y="18920"/>
                    <a:pt x="10608" y="18932"/>
                    <a:pt x="10513" y="18956"/>
                  </a:cubicBezTo>
                  <a:cubicBezTo>
                    <a:pt x="10227" y="18991"/>
                    <a:pt x="9918" y="19015"/>
                    <a:pt x="9608" y="19015"/>
                  </a:cubicBezTo>
                  <a:cubicBezTo>
                    <a:pt x="9394" y="19015"/>
                    <a:pt x="9180" y="18991"/>
                    <a:pt x="8954" y="18980"/>
                  </a:cubicBezTo>
                  <a:cubicBezTo>
                    <a:pt x="8727" y="18968"/>
                    <a:pt x="8489" y="18932"/>
                    <a:pt x="8251" y="18884"/>
                  </a:cubicBezTo>
                  <a:cubicBezTo>
                    <a:pt x="8132" y="18872"/>
                    <a:pt x="8013" y="18849"/>
                    <a:pt x="7894" y="18813"/>
                  </a:cubicBezTo>
                  <a:cubicBezTo>
                    <a:pt x="7656" y="18777"/>
                    <a:pt x="7406" y="18706"/>
                    <a:pt x="7156" y="18634"/>
                  </a:cubicBezTo>
                  <a:cubicBezTo>
                    <a:pt x="7072" y="18622"/>
                    <a:pt x="7001" y="18587"/>
                    <a:pt x="6929" y="18575"/>
                  </a:cubicBezTo>
                  <a:cubicBezTo>
                    <a:pt x="6858" y="18515"/>
                    <a:pt x="6775" y="18456"/>
                    <a:pt x="6715" y="18396"/>
                  </a:cubicBezTo>
                  <a:cubicBezTo>
                    <a:pt x="6644" y="18325"/>
                    <a:pt x="6560" y="18253"/>
                    <a:pt x="6477" y="18170"/>
                  </a:cubicBezTo>
                  <a:cubicBezTo>
                    <a:pt x="5584" y="17372"/>
                    <a:pt x="4774" y="16527"/>
                    <a:pt x="4024" y="15646"/>
                  </a:cubicBezTo>
                  <a:cubicBezTo>
                    <a:pt x="3774" y="15348"/>
                    <a:pt x="3548" y="15050"/>
                    <a:pt x="3310" y="14753"/>
                  </a:cubicBezTo>
                  <a:cubicBezTo>
                    <a:pt x="3012" y="14348"/>
                    <a:pt x="2715" y="13943"/>
                    <a:pt x="2453" y="13550"/>
                  </a:cubicBezTo>
                  <a:cubicBezTo>
                    <a:pt x="2215" y="13169"/>
                    <a:pt x="1976" y="12800"/>
                    <a:pt x="1762" y="12431"/>
                  </a:cubicBezTo>
                  <a:cubicBezTo>
                    <a:pt x="1512" y="12002"/>
                    <a:pt x="1286" y="11562"/>
                    <a:pt x="1095" y="11133"/>
                  </a:cubicBezTo>
                  <a:cubicBezTo>
                    <a:pt x="1036" y="11014"/>
                    <a:pt x="988" y="10895"/>
                    <a:pt x="929" y="10776"/>
                  </a:cubicBezTo>
                  <a:cubicBezTo>
                    <a:pt x="321" y="9383"/>
                    <a:pt x="0" y="8038"/>
                    <a:pt x="0" y="6847"/>
                  </a:cubicBezTo>
                  <a:lnTo>
                    <a:pt x="12" y="180"/>
                  </a:lnTo>
                  <a:lnTo>
                    <a:pt x="2119" y="120"/>
                  </a:lnTo>
                  <a:lnTo>
                    <a:pt x="6548" y="13"/>
                  </a:lnTo>
                  <a:lnTo>
                    <a:pt x="6989" y="1"/>
                  </a:lnTo>
                  <a:close/>
                  <a:moveTo>
                    <a:pt x="4858" y="13812"/>
                  </a:moveTo>
                  <a:lnTo>
                    <a:pt x="9537" y="16515"/>
                  </a:lnTo>
                  <a:lnTo>
                    <a:pt x="8072" y="8562"/>
                  </a:lnTo>
                  <a:cubicBezTo>
                    <a:pt x="8703" y="8502"/>
                    <a:pt x="9120" y="7954"/>
                    <a:pt x="9120" y="7073"/>
                  </a:cubicBezTo>
                  <a:cubicBezTo>
                    <a:pt x="9120" y="5740"/>
                    <a:pt x="8180" y="4097"/>
                    <a:pt x="7001" y="3430"/>
                  </a:cubicBezTo>
                  <a:cubicBezTo>
                    <a:pt x="6846" y="3335"/>
                    <a:pt x="6691" y="3263"/>
                    <a:pt x="6548" y="3216"/>
                  </a:cubicBezTo>
                  <a:cubicBezTo>
                    <a:pt x="5608" y="2918"/>
                    <a:pt x="4893" y="3490"/>
                    <a:pt x="4893" y="4633"/>
                  </a:cubicBezTo>
                  <a:cubicBezTo>
                    <a:pt x="4893" y="5656"/>
                    <a:pt x="5441" y="6883"/>
                    <a:pt x="6251" y="7681"/>
                  </a:cubicBezTo>
                  <a:lnTo>
                    <a:pt x="4858" y="13812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4"/>
            <p:cNvSpPr/>
            <p:nvPr/>
          </p:nvSpPr>
          <p:spPr>
            <a:xfrm>
              <a:off x="3766525" y="2719800"/>
              <a:ext cx="416750" cy="562750"/>
            </a:xfrm>
            <a:custGeom>
              <a:avLst/>
              <a:gdLst/>
              <a:ahLst/>
              <a:cxnLst/>
              <a:rect l="l" t="t" r="r" b="b"/>
              <a:pathLst>
                <a:path w="16670" h="22510" extrusionOk="0">
                  <a:moveTo>
                    <a:pt x="8347" y="1763"/>
                  </a:moveTo>
                  <a:lnTo>
                    <a:pt x="15300" y="9978"/>
                  </a:lnTo>
                  <a:lnTo>
                    <a:pt x="15265" y="16670"/>
                  </a:lnTo>
                  <a:cubicBezTo>
                    <a:pt x="15253" y="18289"/>
                    <a:pt x="14610" y="19491"/>
                    <a:pt x="13490" y="20158"/>
                  </a:cubicBezTo>
                  <a:cubicBezTo>
                    <a:pt x="13431" y="20206"/>
                    <a:pt x="13371" y="20241"/>
                    <a:pt x="13312" y="20265"/>
                  </a:cubicBezTo>
                  <a:cubicBezTo>
                    <a:pt x="13276" y="20301"/>
                    <a:pt x="13229" y="20325"/>
                    <a:pt x="13181" y="20337"/>
                  </a:cubicBezTo>
                  <a:cubicBezTo>
                    <a:pt x="12895" y="20480"/>
                    <a:pt x="12586" y="20575"/>
                    <a:pt x="12264" y="20658"/>
                  </a:cubicBezTo>
                  <a:cubicBezTo>
                    <a:pt x="12217" y="20670"/>
                    <a:pt x="12157" y="20670"/>
                    <a:pt x="12097" y="20682"/>
                  </a:cubicBezTo>
                  <a:cubicBezTo>
                    <a:pt x="12026" y="20694"/>
                    <a:pt x="11931" y="20718"/>
                    <a:pt x="11859" y="20730"/>
                  </a:cubicBezTo>
                  <a:cubicBezTo>
                    <a:pt x="11574" y="20777"/>
                    <a:pt x="11264" y="20789"/>
                    <a:pt x="10954" y="20789"/>
                  </a:cubicBezTo>
                  <a:cubicBezTo>
                    <a:pt x="10740" y="20789"/>
                    <a:pt x="10538" y="20777"/>
                    <a:pt x="10300" y="20753"/>
                  </a:cubicBezTo>
                  <a:cubicBezTo>
                    <a:pt x="10061" y="20742"/>
                    <a:pt x="9835" y="20718"/>
                    <a:pt x="9597" y="20670"/>
                  </a:cubicBezTo>
                  <a:cubicBezTo>
                    <a:pt x="9478" y="20634"/>
                    <a:pt x="9359" y="20622"/>
                    <a:pt x="9240" y="20599"/>
                  </a:cubicBezTo>
                  <a:cubicBezTo>
                    <a:pt x="9002" y="20551"/>
                    <a:pt x="8752" y="20491"/>
                    <a:pt x="8490" y="20420"/>
                  </a:cubicBezTo>
                  <a:cubicBezTo>
                    <a:pt x="8418" y="20396"/>
                    <a:pt x="8347" y="20372"/>
                    <a:pt x="8276" y="20361"/>
                  </a:cubicBezTo>
                  <a:cubicBezTo>
                    <a:pt x="8192" y="20289"/>
                    <a:pt x="8133" y="20241"/>
                    <a:pt x="8061" y="20182"/>
                  </a:cubicBezTo>
                  <a:cubicBezTo>
                    <a:pt x="7990" y="20099"/>
                    <a:pt x="7895" y="20027"/>
                    <a:pt x="7823" y="19956"/>
                  </a:cubicBezTo>
                  <a:cubicBezTo>
                    <a:pt x="6930" y="19146"/>
                    <a:pt x="6109" y="18289"/>
                    <a:pt x="5370" y="17408"/>
                  </a:cubicBezTo>
                  <a:cubicBezTo>
                    <a:pt x="5120" y="17110"/>
                    <a:pt x="4882" y="16812"/>
                    <a:pt x="4656" y="16515"/>
                  </a:cubicBezTo>
                  <a:cubicBezTo>
                    <a:pt x="4358" y="16110"/>
                    <a:pt x="4073" y="15717"/>
                    <a:pt x="3811" y="15312"/>
                  </a:cubicBezTo>
                  <a:cubicBezTo>
                    <a:pt x="3573" y="14931"/>
                    <a:pt x="3334" y="14562"/>
                    <a:pt x="3120" y="14193"/>
                  </a:cubicBezTo>
                  <a:cubicBezTo>
                    <a:pt x="2870" y="13764"/>
                    <a:pt x="2644" y="13324"/>
                    <a:pt x="2453" y="12895"/>
                  </a:cubicBezTo>
                  <a:cubicBezTo>
                    <a:pt x="2394" y="12776"/>
                    <a:pt x="2346" y="12657"/>
                    <a:pt x="2287" y="12538"/>
                  </a:cubicBezTo>
                  <a:cubicBezTo>
                    <a:pt x="1679" y="11145"/>
                    <a:pt x="1346" y="9800"/>
                    <a:pt x="1346" y="8609"/>
                  </a:cubicBezTo>
                  <a:lnTo>
                    <a:pt x="1370" y="1942"/>
                  </a:lnTo>
                  <a:lnTo>
                    <a:pt x="7883" y="1787"/>
                  </a:lnTo>
                  <a:lnTo>
                    <a:pt x="8347" y="1763"/>
                  </a:lnTo>
                  <a:close/>
                  <a:moveTo>
                    <a:pt x="8359" y="1"/>
                  </a:moveTo>
                  <a:lnTo>
                    <a:pt x="7906" y="13"/>
                  </a:lnTo>
                  <a:lnTo>
                    <a:pt x="3477" y="120"/>
                  </a:lnTo>
                  <a:lnTo>
                    <a:pt x="906" y="179"/>
                  </a:lnTo>
                  <a:lnTo>
                    <a:pt x="13" y="203"/>
                  </a:lnTo>
                  <a:lnTo>
                    <a:pt x="1" y="7811"/>
                  </a:lnTo>
                  <a:cubicBezTo>
                    <a:pt x="1" y="11907"/>
                    <a:pt x="3108" y="17396"/>
                    <a:pt x="7752" y="21456"/>
                  </a:cubicBezTo>
                  <a:cubicBezTo>
                    <a:pt x="7799" y="21492"/>
                    <a:pt x="7823" y="21515"/>
                    <a:pt x="7859" y="21551"/>
                  </a:cubicBezTo>
                  <a:cubicBezTo>
                    <a:pt x="7942" y="21634"/>
                    <a:pt x="8037" y="21706"/>
                    <a:pt x="8145" y="21801"/>
                  </a:cubicBezTo>
                  <a:lnTo>
                    <a:pt x="8299" y="21932"/>
                  </a:lnTo>
                  <a:lnTo>
                    <a:pt x="8466" y="21980"/>
                  </a:lnTo>
                  <a:cubicBezTo>
                    <a:pt x="8597" y="22027"/>
                    <a:pt x="8716" y="22063"/>
                    <a:pt x="8859" y="22099"/>
                  </a:cubicBezTo>
                  <a:cubicBezTo>
                    <a:pt x="9843" y="22376"/>
                    <a:pt x="10759" y="22509"/>
                    <a:pt x="11591" y="22509"/>
                  </a:cubicBezTo>
                  <a:cubicBezTo>
                    <a:pt x="14695" y="22509"/>
                    <a:pt x="16639" y="20649"/>
                    <a:pt x="16658" y="17420"/>
                  </a:cubicBezTo>
                  <a:lnTo>
                    <a:pt x="16669" y="9824"/>
                  </a:lnTo>
                  <a:lnTo>
                    <a:pt x="15562" y="8526"/>
                  </a:lnTo>
                  <a:lnTo>
                    <a:pt x="13026" y="5490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4"/>
            <p:cNvSpPr/>
            <p:nvPr/>
          </p:nvSpPr>
          <p:spPr>
            <a:xfrm>
              <a:off x="3766525" y="2719800"/>
              <a:ext cx="416750" cy="585225"/>
            </a:xfrm>
            <a:custGeom>
              <a:avLst/>
              <a:gdLst/>
              <a:ahLst/>
              <a:cxnLst/>
              <a:rect l="l" t="t" r="r" b="b"/>
              <a:pathLst>
                <a:path w="16670" h="23409" fill="none" extrusionOk="0">
                  <a:moveTo>
                    <a:pt x="15562" y="8526"/>
                  </a:moveTo>
                  <a:lnTo>
                    <a:pt x="16669" y="9824"/>
                  </a:lnTo>
                  <a:lnTo>
                    <a:pt x="16658" y="17420"/>
                  </a:lnTo>
                  <a:cubicBezTo>
                    <a:pt x="16634" y="21515"/>
                    <a:pt x="13514" y="23409"/>
                    <a:pt x="8859" y="22099"/>
                  </a:cubicBezTo>
                  <a:cubicBezTo>
                    <a:pt x="8716" y="22063"/>
                    <a:pt x="8597" y="22027"/>
                    <a:pt x="8466" y="21980"/>
                  </a:cubicBezTo>
                  <a:lnTo>
                    <a:pt x="8299" y="21932"/>
                  </a:lnTo>
                  <a:lnTo>
                    <a:pt x="8145" y="21801"/>
                  </a:lnTo>
                  <a:cubicBezTo>
                    <a:pt x="8037" y="21706"/>
                    <a:pt x="7942" y="21634"/>
                    <a:pt x="7859" y="21551"/>
                  </a:cubicBezTo>
                  <a:cubicBezTo>
                    <a:pt x="7823" y="21515"/>
                    <a:pt x="7799" y="21492"/>
                    <a:pt x="7752" y="21456"/>
                  </a:cubicBezTo>
                  <a:cubicBezTo>
                    <a:pt x="3108" y="17396"/>
                    <a:pt x="1" y="11907"/>
                    <a:pt x="1" y="7811"/>
                  </a:cubicBezTo>
                  <a:lnTo>
                    <a:pt x="13" y="203"/>
                  </a:lnTo>
                  <a:lnTo>
                    <a:pt x="906" y="179"/>
                  </a:lnTo>
                  <a:lnTo>
                    <a:pt x="3477" y="120"/>
                  </a:lnTo>
                  <a:lnTo>
                    <a:pt x="7906" y="13"/>
                  </a:lnTo>
                  <a:lnTo>
                    <a:pt x="8359" y="1"/>
                  </a:lnTo>
                  <a:lnTo>
                    <a:pt x="13026" y="5490"/>
                  </a:lnTo>
                  <a:close/>
                  <a:moveTo>
                    <a:pt x="15300" y="9978"/>
                  </a:moveTo>
                  <a:lnTo>
                    <a:pt x="8347" y="1763"/>
                  </a:lnTo>
                  <a:lnTo>
                    <a:pt x="7883" y="1787"/>
                  </a:lnTo>
                  <a:lnTo>
                    <a:pt x="1370" y="1942"/>
                  </a:lnTo>
                  <a:lnTo>
                    <a:pt x="1346" y="8609"/>
                  </a:lnTo>
                  <a:cubicBezTo>
                    <a:pt x="1346" y="9800"/>
                    <a:pt x="1679" y="11145"/>
                    <a:pt x="2287" y="12538"/>
                  </a:cubicBezTo>
                  <a:cubicBezTo>
                    <a:pt x="2346" y="12657"/>
                    <a:pt x="2394" y="12776"/>
                    <a:pt x="2453" y="12895"/>
                  </a:cubicBezTo>
                  <a:cubicBezTo>
                    <a:pt x="2644" y="13324"/>
                    <a:pt x="2870" y="13764"/>
                    <a:pt x="3120" y="14193"/>
                  </a:cubicBezTo>
                  <a:cubicBezTo>
                    <a:pt x="3334" y="14562"/>
                    <a:pt x="3573" y="14931"/>
                    <a:pt x="3811" y="15312"/>
                  </a:cubicBezTo>
                  <a:cubicBezTo>
                    <a:pt x="4073" y="15717"/>
                    <a:pt x="4358" y="16110"/>
                    <a:pt x="4656" y="16515"/>
                  </a:cubicBezTo>
                  <a:cubicBezTo>
                    <a:pt x="4882" y="16812"/>
                    <a:pt x="5120" y="17110"/>
                    <a:pt x="5370" y="17408"/>
                  </a:cubicBezTo>
                  <a:cubicBezTo>
                    <a:pt x="6109" y="18289"/>
                    <a:pt x="6930" y="19146"/>
                    <a:pt x="7823" y="19956"/>
                  </a:cubicBezTo>
                  <a:cubicBezTo>
                    <a:pt x="7895" y="20027"/>
                    <a:pt x="7990" y="20099"/>
                    <a:pt x="8061" y="20182"/>
                  </a:cubicBezTo>
                  <a:cubicBezTo>
                    <a:pt x="8133" y="20241"/>
                    <a:pt x="8192" y="20289"/>
                    <a:pt x="8276" y="20361"/>
                  </a:cubicBezTo>
                  <a:cubicBezTo>
                    <a:pt x="8347" y="20372"/>
                    <a:pt x="8418" y="20396"/>
                    <a:pt x="8490" y="20420"/>
                  </a:cubicBezTo>
                  <a:cubicBezTo>
                    <a:pt x="8752" y="20491"/>
                    <a:pt x="9002" y="20551"/>
                    <a:pt x="9240" y="20599"/>
                  </a:cubicBezTo>
                  <a:cubicBezTo>
                    <a:pt x="9359" y="20622"/>
                    <a:pt x="9478" y="20634"/>
                    <a:pt x="9597" y="20670"/>
                  </a:cubicBezTo>
                  <a:cubicBezTo>
                    <a:pt x="9835" y="20718"/>
                    <a:pt x="10061" y="20742"/>
                    <a:pt x="10300" y="20753"/>
                  </a:cubicBezTo>
                  <a:cubicBezTo>
                    <a:pt x="10538" y="20777"/>
                    <a:pt x="10740" y="20789"/>
                    <a:pt x="10954" y="20789"/>
                  </a:cubicBezTo>
                  <a:cubicBezTo>
                    <a:pt x="11264" y="20789"/>
                    <a:pt x="11574" y="20777"/>
                    <a:pt x="11859" y="20730"/>
                  </a:cubicBezTo>
                  <a:cubicBezTo>
                    <a:pt x="11931" y="20718"/>
                    <a:pt x="12026" y="20694"/>
                    <a:pt x="12097" y="20682"/>
                  </a:cubicBezTo>
                  <a:cubicBezTo>
                    <a:pt x="12157" y="20670"/>
                    <a:pt x="12217" y="20670"/>
                    <a:pt x="12264" y="20658"/>
                  </a:cubicBezTo>
                  <a:cubicBezTo>
                    <a:pt x="12586" y="20575"/>
                    <a:pt x="12895" y="20480"/>
                    <a:pt x="13181" y="20337"/>
                  </a:cubicBezTo>
                  <a:cubicBezTo>
                    <a:pt x="13229" y="20325"/>
                    <a:pt x="13276" y="20301"/>
                    <a:pt x="13312" y="20265"/>
                  </a:cubicBezTo>
                  <a:cubicBezTo>
                    <a:pt x="13371" y="20241"/>
                    <a:pt x="13431" y="20206"/>
                    <a:pt x="13490" y="20158"/>
                  </a:cubicBezTo>
                  <a:cubicBezTo>
                    <a:pt x="14610" y="19491"/>
                    <a:pt x="15253" y="18289"/>
                    <a:pt x="15265" y="16670"/>
                  </a:cubicBezTo>
                  <a:lnTo>
                    <a:pt x="15300" y="9978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4"/>
            <p:cNvSpPr/>
            <p:nvPr/>
          </p:nvSpPr>
          <p:spPr>
            <a:xfrm>
              <a:off x="3975175" y="2676050"/>
              <a:ext cx="75050" cy="43475"/>
            </a:xfrm>
            <a:custGeom>
              <a:avLst/>
              <a:gdLst/>
              <a:ahLst/>
              <a:cxnLst/>
              <a:rect l="l" t="t" r="r" b="b"/>
              <a:pathLst>
                <a:path w="3002" h="1739" fill="none" extrusionOk="0">
                  <a:moveTo>
                    <a:pt x="1" y="1739"/>
                  </a:moveTo>
                  <a:lnTo>
                    <a:pt x="300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4"/>
            <p:cNvSpPr/>
            <p:nvPr/>
          </p:nvSpPr>
          <p:spPr>
            <a:xfrm>
              <a:off x="4183250" y="2921625"/>
              <a:ext cx="74725" cy="43775"/>
            </a:xfrm>
            <a:custGeom>
              <a:avLst/>
              <a:gdLst/>
              <a:ahLst/>
              <a:cxnLst/>
              <a:rect l="l" t="t" r="r" b="b"/>
              <a:pathLst>
                <a:path w="2989" h="1751" fill="none" extrusionOk="0">
                  <a:moveTo>
                    <a:pt x="0" y="1751"/>
                  </a:moveTo>
                  <a:lnTo>
                    <a:pt x="2989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4"/>
            <p:cNvSpPr/>
            <p:nvPr/>
          </p:nvSpPr>
          <p:spPr>
            <a:xfrm>
              <a:off x="3921900" y="3053775"/>
              <a:ext cx="94675" cy="55100"/>
            </a:xfrm>
            <a:custGeom>
              <a:avLst/>
              <a:gdLst/>
              <a:ahLst/>
              <a:cxnLst/>
              <a:rect l="l" t="t" r="r" b="b"/>
              <a:pathLst>
                <a:path w="3787" h="2204" fill="none" extrusionOk="0">
                  <a:moveTo>
                    <a:pt x="1" y="2203"/>
                  </a:moveTo>
                  <a:lnTo>
                    <a:pt x="3787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4"/>
            <p:cNvSpPr/>
            <p:nvPr/>
          </p:nvSpPr>
          <p:spPr>
            <a:xfrm>
              <a:off x="3956125" y="2916850"/>
              <a:ext cx="68800" cy="40225"/>
            </a:xfrm>
            <a:custGeom>
              <a:avLst/>
              <a:gdLst/>
              <a:ahLst/>
              <a:cxnLst/>
              <a:rect l="l" t="t" r="r" b="b"/>
              <a:pathLst>
                <a:path w="2752" h="1609" fill="none" extrusionOk="0">
                  <a:moveTo>
                    <a:pt x="1" y="1608"/>
                  </a:moveTo>
                  <a:lnTo>
                    <a:pt x="2751" y="1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4"/>
            <p:cNvSpPr/>
            <p:nvPr/>
          </p:nvSpPr>
          <p:spPr>
            <a:xfrm>
              <a:off x="3947200" y="2901975"/>
              <a:ext cx="69375" cy="40200"/>
            </a:xfrm>
            <a:custGeom>
              <a:avLst/>
              <a:gdLst/>
              <a:ahLst/>
              <a:cxnLst/>
              <a:rect l="l" t="t" r="r" b="b"/>
              <a:pathLst>
                <a:path w="2775" h="1608" fill="none" extrusionOk="0">
                  <a:moveTo>
                    <a:pt x="1" y="1608"/>
                  </a:moveTo>
                  <a:lnTo>
                    <a:pt x="2775" y="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4"/>
            <p:cNvSpPr/>
            <p:nvPr/>
          </p:nvSpPr>
          <p:spPr>
            <a:xfrm>
              <a:off x="3384625" y="3160350"/>
              <a:ext cx="157800" cy="183525"/>
            </a:xfrm>
            <a:custGeom>
              <a:avLst/>
              <a:gdLst/>
              <a:ahLst/>
              <a:cxnLst/>
              <a:rect l="l" t="t" r="r" b="b"/>
              <a:pathLst>
                <a:path w="6312" h="7341" extrusionOk="0">
                  <a:moveTo>
                    <a:pt x="3478" y="0"/>
                  </a:moveTo>
                  <a:lnTo>
                    <a:pt x="3494" y="10"/>
                  </a:lnTo>
                  <a:lnTo>
                    <a:pt x="3494" y="10"/>
                  </a:lnTo>
                  <a:cubicBezTo>
                    <a:pt x="3489" y="7"/>
                    <a:pt x="3483" y="3"/>
                    <a:pt x="3478" y="0"/>
                  </a:cubicBezTo>
                  <a:close/>
                  <a:moveTo>
                    <a:pt x="3494" y="10"/>
                  </a:moveTo>
                  <a:cubicBezTo>
                    <a:pt x="3925" y="264"/>
                    <a:pt x="4192" y="796"/>
                    <a:pt x="4192" y="1560"/>
                  </a:cubicBezTo>
                  <a:cubicBezTo>
                    <a:pt x="4192" y="3108"/>
                    <a:pt x="3085" y="5001"/>
                    <a:pt x="1751" y="5775"/>
                  </a:cubicBezTo>
                  <a:cubicBezTo>
                    <a:pt x="1354" y="5993"/>
                    <a:pt x="985" y="6098"/>
                    <a:pt x="657" y="6098"/>
                  </a:cubicBezTo>
                  <a:cubicBezTo>
                    <a:pt x="414" y="6098"/>
                    <a:pt x="193" y="6041"/>
                    <a:pt x="1" y="5929"/>
                  </a:cubicBezTo>
                  <a:lnTo>
                    <a:pt x="1" y="5929"/>
                  </a:lnTo>
                  <a:lnTo>
                    <a:pt x="2132" y="7168"/>
                  </a:lnTo>
                  <a:cubicBezTo>
                    <a:pt x="2322" y="7282"/>
                    <a:pt x="2541" y="7341"/>
                    <a:pt x="2781" y="7341"/>
                  </a:cubicBezTo>
                  <a:cubicBezTo>
                    <a:pt x="3112" y="7341"/>
                    <a:pt x="3483" y="7229"/>
                    <a:pt x="3871" y="7001"/>
                  </a:cubicBezTo>
                  <a:cubicBezTo>
                    <a:pt x="5228" y="6227"/>
                    <a:pt x="6311" y="4346"/>
                    <a:pt x="6311" y="2798"/>
                  </a:cubicBezTo>
                  <a:cubicBezTo>
                    <a:pt x="6311" y="2024"/>
                    <a:pt x="6049" y="1476"/>
                    <a:pt x="5597" y="1226"/>
                  </a:cubicBezTo>
                  <a:lnTo>
                    <a:pt x="3494" y="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4"/>
            <p:cNvSpPr/>
            <p:nvPr/>
          </p:nvSpPr>
          <p:spPr>
            <a:xfrm>
              <a:off x="3384625" y="3160350"/>
              <a:ext cx="157800" cy="186050"/>
            </a:xfrm>
            <a:custGeom>
              <a:avLst/>
              <a:gdLst/>
              <a:ahLst/>
              <a:cxnLst/>
              <a:rect l="l" t="t" r="r" b="b"/>
              <a:pathLst>
                <a:path w="6312" h="7442" fill="none" extrusionOk="0">
                  <a:moveTo>
                    <a:pt x="6311" y="2798"/>
                  </a:moveTo>
                  <a:cubicBezTo>
                    <a:pt x="6311" y="4346"/>
                    <a:pt x="5228" y="6227"/>
                    <a:pt x="3871" y="7001"/>
                  </a:cubicBezTo>
                  <a:cubicBezTo>
                    <a:pt x="3204" y="7394"/>
                    <a:pt x="2585" y="7441"/>
                    <a:pt x="2132" y="7168"/>
                  </a:cubicBezTo>
                  <a:lnTo>
                    <a:pt x="1" y="5929"/>
                  </a:lnTo>
                  <a:cubicBezTo>
                    <a:pt x="453" y="6191"/>
                    <a:pt x="1061" y="6156"/>
                    <a:pt x="1751" y="5775"/>
                  </a:cubicBezTo>
                  <a:cubicBezTo>
                    <a:pt x="3085" y="5001"/>
                    <a:pt x="4192" y="3108"/>
                    <a:pt x="4192" y="1560"/>
                  </a:cubicBezTo>
                  <a:cubicBezTo>
                    <a:pt x="4192" y="786"/>
                    <a:pt x="3918" y="250"/>
                    <a:pt x="3478" y="0"/>
                  </a:cubicBezTo>
                  <a:lnTo>
                    <a:pt x="5597" y="1226"/>
                  </a:lnTo>
                  <a:cubicBezTo>
                    <a:pt x="6049" y="1476"/>
                    <a:pt x="6311" y="2024"/>
                    <a:pt x="6311" y="2798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4"/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extrusionOk="0">
                  <a:moveTo>
                    <a:pt x="0" y="0"/>
                  </a:moveTo>
                  <a:lnTo>
                    <a:pt x="12" y="5013"/>
                  </a:lnTo>
                  <a:lnTo>
                    <a:pt x="2143" y="6251"/>
                  </a:lnTo>
                  <a:lnTo>
                    <a:pt x="2131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4"/>
            <p:cNvSpPr/>
            <p:nvPr/>
          </p:nvSpPr>
          <p:spPr>
            <a:xfrm>
              <a:off x="3673075" y="3122250"/>
              <a:ext cx="53600" cy="156275"/>
            </a:xfrm>
            <a:custGeom>
              <a:avLst/>
              <a:gdLst/>
              <a:ahLst/>
              <a:cxnLst/>
              <a:rect l="l" t="t" r="r" b="b"/>
              <a:pathLst>
                <a:path w="2144" h="6251" fill="none" extrusionOk="0">
                  <a:moveTo>
                    <a:pt x="2131" y="1250"/>
                  </a:moveTo>
                  <a:lnTo>
                    <a:pt x="2143" y="6251"/>
                  </a:lnTo>
                  <a:lnTo>
                    <a:pt x="12" y="501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4"/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extrusionOk="0">
                  <a:moveTo>
                    <a:pt x="9759" y="7798"/>
                  </a:moveTo>
                  <a:lnTo>
                    <a:pt x="9872" y="7864"/>
                  </a:lnTo>
                  <a:lnTo>
                    <a:pt x="9872" y="7864"/>
                  </a:lnTo>
                  <a:lnTo>
                    <a:pt x="9883" y="7858"/>
                  </a:lnTo>
                  <a:cubicBezTo>
                    <a:pt x="9842" y="7837"/>
                    <a:pt x="9801" y="7817"/>
                    <a:pt x="9759" y="7798"/>
                  </a:cubicBezTo>
                  <a:close/>
                  <a:moveTo>
                    <a:pt x="23515" y="0"/>
                  </a:moveTo>
                  <a:lnTo>
                    <a:pt x="9883" y="7870"/>
                  </a:lnTo>
                  <a:lnTo>
                    <a:pt x="9872" y="7864"/>
                  </a:lnTo>
                  <a:lnTo>
                    <a:pt x="9872" y="7864"/>
                  </a:lnTo>
                  <a:lnTo>
                    <a:pt x="9037" y="8346"/>
                  </a:lnTo>
                  <a:lnTo>
                    <a:pt x="11169" y="9585"/>
                  </a:lnTo>
                  <a:lnTo>
                    <a:pt x="25647" y="1215"/>
                  </a:lnTo>
                  <a:lnTo>
                    <a:pt x="23515" y="0"/>
                  </a:lnTo>
                  <a:close/>
                  <a:moveTo>
                    <a:pt x="6642" y="6368"/>
                  </a:moveTo>
                  <a:cubicBezTo>
                    <a:pt x="6025" y="6368"/>
                    <a:pt x="5329" y="6569"/>
                    <a:pt x="4584" y="6989"/>
                  </a:cubicBezTo>
                  <a:cubicBezTo>
                    <a:pt x="2060" y="8454"/>
                    <a:pt x="0" y="12014"/>
                    <a:pt x="24" y="14907"/>
                  </a:cubicBezTo>
                  <a:cubicBezTo>
                    <a:pt x="24" y="16359"/>
                    <a:pt x="536" y="17371"/>
                    <a:pt x="1358" y="17848"/>
                  </a:cubicBezTo>
                  <a:lnTo>
                    <a:pt x="3489" y="19074"/>
                  </a:lnTo>
                  <a:cubicBezTo>
                    <a:pt x="2667" y="18598"/>
                    <a:pt x="2144" y="17586"/>
                    <a:pt x="2144" y="16145"/>
                  </a:cubicBezTo>
                  <a:cubicBezTo>
                    <a:pt x="2132" y="13240"/>
                    <a:pt x="4191" y="9692"/>
                    <a:pt x="6716" y="8227"/>
                  </a:cubicBezTo>
                  <a:cubicBezTo>
                    <a:pt x="7459" y="7799"/>
                    <a:pt x="8159" y="7597"/>
                    <a:pt x="8775" y="7597"/>
                  </a:cubicBezTo>
                  <a:cubicBezTo>
                    <a:pt x="9134" y="7597"/>
                    <a:pt x="9465" y="7666"/>
                    <a:pt x="9759" y="7798"/>
                  </a:cubicBezTo>
                  <a:lnTo>
                    <a:pt x="9759" y="7798"/>
                  </a:lnTo>
                  <a:lnTo>
                    <a:pt x="7847" y="6680"/>
                  </a:lnTo>
                  <a:cubicBezTo>
                    <a:pt x="7496" y="6474"/>
                    <a:pt x="7090" y="6368"/>
                    <a:pt x="6642" y="6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4"/>
            <p:cNvSpPr/>
            <p:nvPr/>
          </p:nvSpPr>
          <p:spPr>
            <a:xfrm>
              <a:off x="3313200" y="2928475"/>
              <a:ext cx="641175" cy="476850"/>
            </a:xfrm>
            <a:custGeom>
              <a:avLst/>
              <a:gdLst/>
              <a:ahLst/>
              <a:cxnLst/>
              <a:rect l="l" t="t" r="r" b="b"/>
              <a:pathLst>
                <a:path w="25647" h="19074" fill="none" extrusionOk="0">
                  <a:moveTo>
                    <a:pt x="25647" y="1215"/>
                  </a:moveTo>
                  <a:lnTo>
                    <a:pt x="11169" y="9585"/>
                  </a:lnTo>
                  <a:lnTo>
                    <a:pt x="9037" y="8346"/>
                  </a:lnTo>
                  <a:lnTo>
                    <a:pt x="9883" y="7858"/>
                  </a:lnTo>
                  <a:cubicBezTo>
                    <a:pt x="9073" y="7430"/>
                    <a:pt x="7954" y="7513"/>
                    <a:pt x="6716" y="8227"/>
                  </a:cubicBezTo>
                  <a:cubicBezTo>
                    <a:pt x="4191" y="9692"/>
                    <a:pt x="2132" y="13240"/>
                    <a:pt x="2144" y="16145"/>
                  </a:cubicBezTo>
                  <a:cubicBezTo>
                    <a:pt x="2144" y="17586"/>
                    <a:pt x="2667" y="18598"/>
                    <a:pt x="3489" y="19074"/>
                  </a:cubicBezTo>
                  <a:lnTo>
                    <a:pt x="1358" y="17848"/>
                  </a:lnTo>
                  <a:cubicBezTo>
                    <a:pt x="536" y="17371"/>
                    <a:pt x="24" y="16359"/>
                    <a:pt x="24" y="14907"/>
                  </a:cubicBezTo>
                  <a:cubicBezTo>
                    <a:pt x="0" y="12014"/>
                    <a:pt x="2060" y="8454"/>
                    <a:pt x="4584" y="6989"/>
                  </a:cubicBezTo>
                  <a:cubicBezTo>
                    <a:pt x="5870" y="6263"/>
                    <a:pt x="7013" y="6191"/>
                    <a:pt x="7847" y="6680"/>
                  </a:cubicBezTo>
                  <a:lnTo>
                    <a:pt x="9883" y="7870"/>
                  </a:lnTo>
                  <a:lnTo>
                    <a:pt x="23515" y="0"/>
                  </a:ln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4"/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extrusionOk="0">
                  <a:moveTo>
                    <a:pt x="0" y="0"/>
                  </a:moveTo>
                  <a:lnTo>
                    <a:pt x="0" y="3369"/>
                  </a:lnTo>
                  <a:lnTo>
                    <a:pt x="2132" y="4608"/>
                  </a:lnTo>
                  <a:lnTo>
                    <a:pt x="2132" y="1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4"/>
            <p:cNvSpPr/>
            <p:nvPr/>
          </p:nvSpPr>
          <p:spPr>
            <a:xfrm>
              <a:off x="3799275" y="3090700"/>
              <a:ext cx="53300" cy="115200"/>
            </a:xfrm>
            <a:custGeom>
              <a:avLst/>
              <a:gdLst/>
              <a:ahLst/>
              <a:cxnLst/>
              <a:rect l="l" t="t" r="r" b="b"/>
              <a:pathLst>
                <a:path w="2132" h="4608" fill="none" extrusionOk="0">
                  <a:moveTo>
                    <a:pt x="2132" y="1238"/>
                  </a:moveTo>
                  <a:lnTo>
                    <a:pt x="2132" y="4608"/>
                  </a:lnTo>
                  <a:lnTo>
                    <a:pt x="0" y="33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4"/>
            <p:cNvSpPr/>
            <p:nvPr/>
          </p:nvSpPr>
          <p:spPr>
            <a:xfrm>
              <a:off x="3366175" y="2958825"/>
              <a:ext cx="588200" cy="454375"/>
            </a:xfrm>
            <a:custGeom>
              <a:avLst/>
              <a:gdLst/>
              <a:ahLst/>
              <a:cxnLst/>
              <a:rect l="l" t="t" r="r" b="b"/>
              <a:pathLst>
                <a:path w="23528" h="18175" extrusionOk="0">
                  <a:moveTo>
                    <a:pt x="5706" y="9135"/>
                  </a:moveTo>
                  <a:cubicBezTo>
                    <a:pt x="6515" y="9135"/>
                    <a:pt x="7073" y="9772"/>
                    <a:pt x="7073" y="10871"/>
                  </a:cubicBezTo>
                  <a:cubicBezTo>
                    <a:pt x="7073" y="12419"/>
                    <a:pt x="5966" y="14312"/>
                    <a:pt x="4632" y="15086"/>
                  </a:cubicBezTo>
                  <a:cubicBezTo>
                    <a:pt x="4239" y="15310"/>
                    <a:pt x="3866" y="15417"/>
                    <a:pt x="3535" y="15417"/>
                  </a:cubicBezTo>
                  <a:cubicBezTo>
                    <a:pt x="2726" y="15417"/>
                    <a:pt x="2168" y="14780"/>
                    <a:pt x="2168" y="13681"/>
                  </a:cubicBezTo>
                  <a:cubicBezTo>
                    <a:pt x="2168" y="12133"/>
                    <a:pt x="3275" y="10240"/>
                    <a:pt x="4609" y="9466"/>
                  </a:cubicBezTo>
                  <a:cubicBezTo>
                    <a:pt x="5002" y="9242"/>
                    <a:pt x="5375" y="9135"/>
                    <a:pt x="5706" y="9135"/>
                  </a:cubicBezTo>
                  <a:close/>
                  <a:moveTo>
                    <a:pt x="23528" y="1"/>
                  </a:moveTo>
                  <a:lnTo>
                    <a:pt x="9050" y="8371"/>
                  </a:lnTo>
                  <a:cubicBezTo>
                    <a:pt x="8701" y="7091"/>
                    <a:pt x="7821" y="6377"/>
                    <a:pt x="6658" y="6377"/>
                  </a:cubicBezTo>
                  <a:cubicBezTo>
                    <a:pt x="6036" y="6377"/>
                    <a:pt x="5332" y="6582"/>
                    <a:pt x="4585" y="7013"/>
                  </a:cubicBezTo>
                  <a:cubicBezTo>
                    <a:pt x="2049" y="8466"/>
                    <a:pt x="1" y="12026"/>
                    <a:pt x="13" y="14931"/>
                  </a:cubicBezTo>
                  <a:cubicBezTo>
                    <a:pt x="21" y="16989"/>
                    <a:pt x="1057" y="18175"/>
                    <a:pt x="2558" y="18175"/>
                  </a:cubicBezTo>
                  <a:cubicBezTo>
                    <a:pt x="3176" y="18175"/>
                    <a:pt x="3873" y="17974"/>
                    <a:pt x="4609" y="17550"/>
                  </a:cubicBezTo>
                  <a:cubicBezTo>
                    <a:pt x="6799" y="16300"/>
                    <a:pt x="8609" y="13490"/>
                    <a:pt x="9073" y="10871"/>
                  </a:cubicBezTo>
                  <a:lnTo>
                    <a:pt x="14384" y="7799"/>
                  </a:lnTo>
                  <a:lnTo>
                    <a:pt x="14407" y="12812"/>
                  </a:lnTo>
                  <a:lnTo>
                    <a:pt x="16598" y="11550"/>
                  </a:lnTo>
                  <a:lnTo>
                    <a:pt x="16574" y="8168"/>
                  </a:lnTo>
                  <a:lnTo>
                    <a:pt x="19432" y="6525"/>
                  </a:lnTo>
                  <a:lnTo>
                    <a:pt x="19456" y="9895"/>
                  </a:lnTo>
                  <a:lnTo>
                    <a:pt x="21634" y="8633"/>
                  </a:lnTo>
                  <a:lnTo>
                    <a:pt x="21623" y="3620"/>
                  </a:lnTo>
                  <a:lnTo>
                    <a:pt x="23528" y="25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4"/>
            <p:cNvSpPr/>
            <p:nvPr/>
          </p:nvSpPr>
          <p:spPr>
            <a:xfrm>
              <a:off x="3366175" y="2958825"/>
              <a:ext cx="588200" cy="475075"/>
            </a:xfrm>
            <a:custGeom>
              <a:avLst/>
              <a:gdLst/>
              <a:ahLst/>
              <a:cxnLst/>
              <a:rect l="l" t="t" r="r" b="b"/>
              <a:pathLst>
                <a:path w="23528" h="19003" fill="none" extrusionOk="0">
                  <a:moveTo>
                    <a:pt x="9050" y="8371"/>
                  </a:moveTo>
                  <a:lnTo>
                    <a:pt x="23528" y="1"/>
                  </a:lnTo>
                  <a:lnTo>
                    <a:pt x="23528" y="2513"/>
                  </a:lnTo>
                  <a:lnTo>
                    <a:pt x="21623" y="3620"/>
                  </a:lnTo>
                  <a:lnTo>
                    <a:pt x="21634" y="8633"/>
                  </a:lnTo>
                  <a:lnTo>
                    <a:pt x="19456" y="9895"/>
                  </a:lnTo>
                  <a:lnTo>
                    <a:pt x="19432" y="6525"/>
                  </a:lnTo>
                  <a:lnTo>
                    <a:pt x="16574" y="8168"/>
                  </a:lnTo>
                  <a:lnTo>
                    <a:pt x="16598" y="11550"/>
                  </a:lnTo>
                  <a:lnTo>
                    <a:pt x="14407" y="12812"/>
                  </a:lnTo>
                  <a:lnTo>
                    <a:pt x="14384" y="7799"/>
                  </a:lnTo>
                  <a:lnTo>
                    <a:pt x="9073" y="10871"/>
                  </a:lnTo>
                  <a:cubicBezTo>
                    <a:pt x="8609" y="13490"/>
                    <a:pt x="6799" y="16300"/>
                    <a:pt x="4609" y="17550"/>
                  </a:cubicBezTo>
                  <a:cubicBezTo>
                    <a:pt x="2084" y="19003"/>
                    <a:pt x="25" y="17836"/>
                    <a:pt x="13" y="14931"/>
                  </a:cubicBezTo>
                  <a:cubicBezTo>
                    <a:pt x="1" y="12026"/>
                    <a:pt x="2049" y="8466"/>
                    <a:pt x="4585" y="7013"/>
                  </a:cubicBezTo>
                  <a:cubicBezTo>
                    <a:pt x="6728" y="5775"/>
                    <a:pt x="8514" y="6406"/>
                    <a:pt x="9050" y="8371"/>
                  </a:cubicBezTo>
                  <a:close/>
                  <a:moveTo>
                    <a:pt x="4632" y="15086"/>
                  </a:moveTo>
                  <a:cubicBezTo>
                    <a:pt x="5966" y="14312"/>
                    <a:pt x="7073" y="12419"/>
                    <a:pt x="7073" y="10871"/>
                  </a:cubicBezTo>
                  <a:cubicBezTo>
                    <a:pt x="7073" y="9323"/>
                    <a:pt x="5966" y="8692"/>
                    <a:pt x="4609" y="9466"/>
                  </a:cubicBezTo>
                  <a:cubicBezTo>
                    <a:pt x="3275" y="10240"/>
                    <a:pt x="2168" y="12133"/>
                    <a:pt x="2168" y="13681"/>
                  </a:cubicBezTo>
                  <a:cubicBezTo>
                    <a:pt x="2168" y="15229"/>
                    <a:pt x="3275" y="15860"/>
                    <a:pt x="4632" y="1508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4"/>
            <p:cNvSpPr/>
            <p:nvPr/>
          </p:nvSpPr>
          <p:spPr>
            <a:xfrm>
              <a:off x="4268375" y="2752975"/>
              <a:ext cx="645050" cy="492825"/>
            </a:xfrm>
            <a:custGeom>
              <a:avLst/>
              <a:gdLst/>
              <a:ahLst/>
              <a:cxnLst/>
              <a:rect l="l" t="t" r="r" b="b"/>
              <a:pathLst>
                <a:path w="25802" h="19713" extrusionOk="0">
                  <a:moveTo>
                    <a:pt x="1304" y="0"/>
                  </a:moveTo>
                  <a:cubicBezTo>
                    <a:pt x="1097" y="0"/>
                    <a:pt x="910" y="48"/>
                    <a:pt x="751" y="138"/>
                  </a:cubicBezTo>
                  <a:lnTo>
                    <a:pt x="1" y="579"/>
                  </a:lnTo>
                  <a:lnTo>
                    <a:pt x="24432" y="19712"/>
                  </a:lnTo>
                  <a:lnTo>
                    <a:pt x="25182" y="19284"/>
                  </a:lnTo>
                  <a:cubicBezTo>
                    <a:pt x="25551" y="19057"/>
                    <a:pt x="25790" y="18593"/>
                    <a:pt x="25790" y="17926"/>
                  </a:cubicBezTo>
                  <a:lnTo>
                    <a:pt x="25790" y="16319"/>
                  </a:lnTo>
                  <a:cubicBezTo>
                    <a:pt x="25801" y="14985"/>
                    <a:pt x="24849" y="13342"/>
                    <a:pt x="23694" y="12676"/>
                  </a:cubicBezTo>
                  <a:lnTo>
                    <a:pt x="2251" y="293"/>
                  </a:lnTo>
                  <a:cubicBezTo>
                    <a:pt x="1912" y="93"/>
                    <a:pt x="1589" y="0"/>
                    <a:pt x="1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4"/>
            <p:cNvSpPr/>
            <p:nvPr/>
          </p:nvSpPr>
          <p:spPr>
            <a:xfrm>
              <a:off x="4268375" y="2751075"/>
              <a:ext cx="645050" cy="494725"/>
            </a:xfrm>
            <a:custGeom>
              <a:avLst/>
              <a:gdLst/>
              <a:ahLst/>
              <a:cxnLst/>
              <a:rect l="l" t="t" r="r" b="b"/>
              <a:pathLst>
                <a:path w="25802" h="19789" fill="none" extrusionOk="0">
                  <a:moveTo>
                    <a:pt x="1" y="655"/>
                  </a:moveTo>
                  <a:lnTo>
                    <a:pt x="751" y="214"/>
                  </a:lnTo>
                  <a:cubicBezTo>
                    <a:pt x="1132" y="0"/>
                    <a:pt x="1668" y="24"/>
                    <a:pt x="2251" y="369"/>
                  </a:cubicBezTo>
                  <a:lnTo>
                    <a:pt x="23694" y="12752"/>
                  </a:lnTo>
                  <a:cubicBezTo>
                    <a:pt x="24849" y="13418"/>
                    <a:pt x="25801" y="15061"/>
                    <a:pt x="25790" y="16395"/>
                  </a:cubicBezTo>
                  <a:lnTo>
                    <a:pt x="25790" y="18002"/>
                  </a:lnTo>
                  <a:cubicBezTo>
                    <a:pt x="25790" y="18669"/>
                    <a:pt x="25551" y="19133"/>
                    <a:pt x="25182" y="19360"/>
                  </a:cubicBezTo>
                  <a:lnTo>
                    <a:pt x="24432" y="19788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4"/>
            <p:cNvSpPr/>
            <p:nvPr/>
          </p:nvSpPr>
          <p:spPr>
            <a:xfrm>
              <a:off x="4268075" y="2782625"/>
              <a:ext cx="611725" cy="447750"/>
            </a:xfrm>
            <a:custGeom>
              <a:avLst/>
              <a:gdLst/>
              <a:ahLst/>
              <a:cxnLst/>
              <a:rect l="l" t="t" r="r" b="b"/>
              <a:pathLst>
                <a:path w="24469" h="17910" extrusionOk="0">
                  <a:moveTo>
                    <a:pt x="727" y="0"/>
                  </a:moveTo>
                  <a:cubicBezTo>
                    <a:pt x="679" y="0"/>
                    <a:pt x="620" y="12"/>
                    <a:pt x="572" y="24"/>
                  </a:cubicBezTo>
                  <a:cubicBezTo>
                    <a:pt x="537" y="48"/>
                    <a:pt x="489" y="60"/>
                    <a:pt x="441" y="83"/>
                  </a:cubicBezTo>
                  <a:cubicBezTo>
                    <a:pt x="429" y="107"/>
                    <a:pt x="417" y="107"/>
                    <a:pt x="394" y="119"/>
                  </a:cubicBezTo>
                  <a:cubicBezTo>
                    <a:pt x="382" y="119"/>
                    <a:pt x="370" y="131"/>
                    <a:pt x="358" y="143"/>
                  </a:cubicBezTo>
                  <a:lnTo>
                    <a:pt x="310" y="191"/>
                  </a:lnTo>
                  <a:lnTo>
                    <a:pt x="275" y="226"/>
                  </a:lnTo>
                  <a:lnTo>
                    <a:pt x="239" y="262"/>
                  </a:lnTo>
                  <a:cubicBezTo>
                    <a:pt x="215" y="286"/>
                    <a:pt x="203" y="310"/>
                    <a:pt x="191" y="322"/>
                  </a:cubicBezTo>
                  <a:cubicBezTo>
                    <a:pt x="179" y="357"/>
                    <a:pt x="156" y="369"/>
                    <a:pt x="144" y="405"/>
                  </a:cubicBezTo>
                  <a:cubicBezTo>
                    <a:pt x="132" y="417"/>
                    <a:pt x="120" y="441"/>
                    <a:pt x="120" y="464"/>
                  </a:cubicBezTo>
                  <a:cubicBezTo>
                    <a:pt x="108" y="488"/>
                    <a:pt x="84" y="536"/>
                    <a:pt x="72" y="560"/>
                  </a:cubicBezTo>
                  <a:cubicBezTo>
                    <a:pt x="60" y="595"/>
                    <a:pt x="36" y="607"/>
                    <a:pt x="36" y="643"/>
                  </a:cubicBezTo>
                  <a:cubicBezTo>
                    <a:pt x="36" y="667"/>
                    <a:pt x="25" y="679"/>
                    <a:pt x="25" y="714"/>
                  </a:cubicBezTo>
                  <a:cubicBezTo>
                    <a:pt x="25" y="738"/>
                    <a:pt x="13" y="786"/>
                    <a:pt x="13" y="822"/>
                  </a:cubicBezTo>
                  <a:cubicBezTo>
                    <a:pt x="1" y="845"/>
                    <a:pt x="1" y="857"/>
                    <a:pt x="1" y="893"/>
                  </a:cubicBezTo>
                  <a:lnTo>
                    <a:pt x="1" y="953"/>
                  </a:lnTo>
                  <a:lnTo>
                    <a:pt x="1" y="1060"/>
                  </a:lnTo>
                  <a:lnTo>
                    <a:pt x="1" y="2679"/>
                  </a:lnTo>
                  <a:cubicBezTo>
                    <a:pt x="1" y="2917"/>
                    <a:pt x="48" y="3167"/>
                    <a:pt x="120" y="3417"/>
                  </a:cubicBezTo>
                  <a:cubicBezTo>
                    <a:pt x="132" y="3501"/>
                    <a:pt x="144" y="3560"/>
                    <a:pt x="179" y="3620"/>
                  </a:cubicBezTo>
                  <a:cubicBezTo>
                    <a:pt x="191" y="3631"/>
                    <a:pt x="191" y="3655"/>
                    <a:pt x="203" y="3679"/>
                  </a:cubicBezTo>
                  <a:cubicBezTo>
                    <a:pt x="203" y="3691"/>
                    <a:pt x="227" y="3691"/>
                    <a:pt x="227" y="3703"/>
                  </a:cubicBezTo>
                  <a:cubicBezTo>
                    <a:pt x="239" y="3751"/>
                    <a:pt x="263" y="3798"/>
                    <a:pt x="286" y="3834"/>
                  </a:cubicBezTo>
                  <a:cubicBezTo>
                    <a:pt x="298" y="3882"/>
                    <a:pt x="310" y="3929"/>
                    <a:pt x="346" y="3977"/>
                  </a:cubicBezTo>
                  <a:cubicBezTo>
                    <a:pt x="346" y="3989"/>
                    <a:pt x="346" y="4001"/>
                    <a:pt x="358" y="4012"/>
                  </a:cubicBezTo>
                  <a:cubicBezTo>
                    <a:pt x="382" y="4060"/>
                    <a:pt x="406" y="4108"/>
                    <a:pt x="429" y="4155"/>
                  </a:cubicBezTo>
                  <a:cubicBezTo>
                    <a:pt x="537" y="4346"/>
                    <a:pt x="656" y="4513"/>
                    <a:pt x="787" y="4667"/>
                  </a:cubicBezTo>
                  <a:cubicBezTo>
                    <a:pt x="822" y="4715"/>
                    <a:pt x="846" y="4751"/>
                    <a:pt x="882" y="4774"/>
                  </a:cubicBezTo>
                  <a:lnTo>
                    <a:pt x="894" y="4786"/>
                  </a:lnTo>
                  <a:lnTo>
                    <a:pt x="977" y="4882"/>
                  </a:lnTo>
                  <a:lnTo>
                    <a:pt x="1072" y="4965"/>
                  </a:lnTo>
                  <a:cubicBezTo>
                    <a:pt x="1096" y="5001"/>
                    <a:pt x="1108" y="5025"/>
                    <a:pt x="1144" y="5048"/>
                  </a:cubicBezTo>
                  <a:cubicBezTo>
                    <a:pt x="1156" y="5060"/>
                    <a:pt x="1179" y="5084"/>
                    <a:pt x="1203" y="5108"/>
                  </a:cubicBezTo>
                  <a:cubicBezTo>
                    <a:pt x="1251" y="5144"/>
                    <a:pt x="1310" y="5191"/>
                    <a:pt x="1358" y="5227"/>
                  </a:cubicBezTo>
                  <a:cubicBezTo>
                    <a:pt x="1382" y="5239"/>
                    <a:pt x="1394" y="5251"/>
                    <a:pt x="1429" y="5263"/>
                  </a:cubicBezTo>
                  <a:cubicBezTo>
                    <a:pt x="1453" y="5275"/>
                    <a:pt x="1477" y="5298"/>
                    <a:pt x="1501" y="5310"/>
                  </a:cubicBezTo>
                  <a:lnTo>
                    <a:pt x="22944" y="17705"/>
                  </a:lnTo>
                  <a:cubicBezTo>
                    <a:pt x="23187" y="17844"/>
                    <a:pt x="23419" y="17910"/>
                    <a:pt x="23624" y="17910"/>
                  </a:cubicBezTo>
                  <a:cubicBezTo>
                    <a:pt x="24122" y="17910"/>
                    <a:pt x="24468" y="17522"/>
                    <a:pt x="24468" y="16847"/>
                  </a:cubicBezTo>
                  <a:lnTo>
                    <a:pt x="24468" y="15204"/>
                  </a:lnTo>
                  <a:cubicBezTo>
                    <a:pt x="24468" y="15145"/>
                    <a:pt x="24468" y="15085"/>
                    <a:pt x="24432" y="14990"/>
                  </a:cubicBezTo>
                  <a:cubicBezTo>
                    <a:pt x="24432" y="14930"/>
                    <a:pt x="24432" y="14883"/>
                    <a:pt x="24420" y="14835"/>
                  </a:cubicBezTo>
                  <a:lnTo>
                    <a:pt x="24420" y="14823"/>
                  </a:lnTo>
                  <a:cubicBezTo>
                    <a:pt x="24420" y="14811"/>
                    <a:pt x="24409" y="14776"/>
                    <a:pt x="24409" y="14764"/>
                  </a:cubicBezTo>
                  <a:cubicBezTo>
                    <a:pt x="24385" y="14716"/>
                    <a:pt x="24385" y="14657"/>
                    <a:pt x="24373" y="14609"/>
                  </a:cubicBezTo>
                  <a:cubicBezTo>
                    <a:pt x="24373" y="14573"/>
                    <a:pt x="24361" y="14526"/>
                    <a:pt x="24349" y="14478"/>
                  </a:cubicBezTo>
                  <a:cubicBezTo>
                    <a:pt x="24325" y="14454"/>
                    <a:pt x="24325" y="14419"/>
                    <a:pt x="24313" y="14395"/>
                  </a:cubicBezTo>
                  <a:lnTo>
                    <a:pt x="24266" y="14252"/>
                  </a:lnTo>
                  <a:cubicBezTo>
                    <a:pt x="24254" y="14180"/>
                    <a:pt x="24230" y="14121"/>
                    <a:pt x="24194" y="14061"/>
                  </a:cubicBezTo>
                  <a:lnTo>
                    <a:pt x="24111" y="13883"/>
                  </a:lnTo>
                  <a:cubicBezTo>
                    <a:pt x="24063" y="13823"/>
                    <a:pt x="24028" y="13764"/>
                    <a:pt x="24004" y="13704"/>
                  </a:cubicBezTo>
                  <a:cubicBezTo>
                    <a:pt x="23968" y="13657"/>
                    <a:pt x="23944" y="13597"/>
                    <a:pt x="23908" y="13561"/>
                  </a:cubicBezTo>
                  <a:cubicBezTo>
                    <a:pt x="23885" y="13526"/>
                    <a:pt x="23873" y="13478"/>
                    <a:pt x="23837" y="13454"/>
                  </a:cubicBezTo>
                  <a:cubicBezTo>
                    <a:pt x="23813" y="13406"/>
                    <a:pt x="23766" y="13359"/>
                    <a:pt x="23730" y="13323"/>
                  </a:cubicBezTo>
                  <a:lnTo>
                    <a:pt x="23718" y="13287"/>
                  </a:lnTo>
                  <a:cubicBezTo>
                    <a:pt x="23694" y="13240"/>
                    <a:pt x="23658" y="13204"/>
                    <a:pt x="23635" y="13168"/>
                  </a:cubicBezTo>
                  <a:cubicBezTo>
                    <a:pt x="23599" y="13145"/>
                    <a:pt x="23575" y="13097"/>
                    <a:pt x="23539" y="13061"/>
                  </a:cubicBezTo>
                  <a:lnTo>
                    <a:pt x="23527" y="13049"/>
                  </a:lnTo>
                  <a:lnTo>
                    <a:pt x="23397" y="12918"/>
                  </a:lnTo>
                  <a:lnTo>
                    <a:pt x="23373" y="12918"/>
                  </a:lnTo>
                  <a:lnTo>
                    <a:pt x="23289" y="12823"/>
                  </a:lnTo>
                  <a:cubicBezTo>
                    <a:pt x="23254" y="12799"/>
                    <a:pt x="23230" y="12764"/>
                    <a:pt x="23194" y="12752"/>
                  </a:cubicBezTo>
                  <a:cubicBezTo>
                    <a:pt x="23170" y="12728"/>
                    <a:pt x="23135" y="12692"/>
                    <a:pt x="23111" y="12680"/>
                  </a:cubicBezTo>
                  <a:lnTo>
                    <a:pt x="23099" y="12668"/>
                  </a:lnTo>
                  <a:cubicBezTo>
                    <a:pt x="23051" y="12633"/>
                    <a:pt x="22992" y="12609"/>
                    <a:pt x="22944" y="12573"/>
                  </a:cubicBezTo>
                  <a:lnTo>
                    <a:pt x="1501" y="191"/>
                  </a:lnTo>
                  <a:cubicBezTo>
                    <a:pt x="1453" y="179"/>
                    <a:pt x="1429" y="143"/>
                    <a:pt x="1382" y="131"/>
                  </a:cubicBezTo>
                  <a:cubicBezTo>
                    <a:pt x="1358" y="119"/>
                    <a:pt x="1310" y="107"/>
                    <a:pt x="1275" y="83"/>
                  </a:cubicBezTo>
                  <a:cubicBezTo>
                    <a:pt x="1263" y="72"/>
                    <a:pt x="1227" y="60"/>
                    <a:pt x="1215" y="60"/>
                  </a:cubicBezTo>
                  <a:cubicBezTo>
                    <a:pt x="1203" y="60"/>
                    <a:pt x="1168" y="48"/>
                    <a:pt x="1156" y="48"/>
                  </a:cubicBezTo>
                  <a:cubicBezTo>
                    <a:pt x="1132" y="48"/>
                    <a:pt x="1108" y="24"/>
                    <a:pt x="1084" y="24"/>
                  </a:cubicBezTo>
                  <a:cubicBezTo>
                    <a:pt x="989" y="12"/>
                    <a:pt x="90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4"/>
            <p:cNvSpPr/>
            <p:nvPr/>
          </p:nvSpPr>
          <p:spPr>
            <a:xfrm>
              <a:off x="4252900" y="2763850"/>
              <a:ext cx="642075" cy="485825"/>
            </a:xfrm>
            <a:custGeom>
              <a:avLst/>
              <a:gdLst/>
              <a:ahLst/>
              <a:cxnLst/>
              <a:rect l="l" t="t" r="r" b="b"/>
              <a:pathLst>
                <a:path w="25683" h="19433" extrusionOk="0">
                  <a:moveTo>
                    <a:pt x="1417" y="751"/>
                  </a:moveTo>
                  <a:cubicBezTo>
                    <a:pt x="1501" y="751"/>
                    <a:pt x="1584" y="763"/>
                    <a:pt x="1679" y="775"/>
                  </a:cubicBezTo>
                  <a:cubicBezTo>
                    <a:pt x="1703" y="775"/>
                    <a:pt x="1715" y="799"/>
                    <a:pt x="1751" y="799"/>
                  </a:cubicBezTo>
                  <a:cubicBezTo>
                    <a:pt x="1763" y="799"/>
                    <a:pt x="1798" y="811"/>
                    <a:pt x="1810" y="811"/>
                  </a:cubicBezTo>
                  <a:cubicBezTo>
                    <a:pt x="1822" y="811"/>
                    <a:pt x="1858" y="823"/>
                    <a:pt x="1870" y="834"/>
                  </a:cubicBezTo>
                  <a:cubicBezTo>
                    <a:pt x="1906" y="858"/>
                    <a:pt x="1941" y="870"/>
                    <a:pt x="1977" y="882"/>
                  </a:cubicBezTo>
                  <a:cubicBezTo>
                    <a:pt x="2013" y="894"/>
                    <a:pt x="2048" y="930"/>
                    <a:pt x="2096" y="942"/>
                  </a:cubicBezTo>
                  <a:lnTo>
                    <a:pt x="23539" y="13324"/>
                  </a:lnTo>
                  <a:cubicBezTo>
                    <a:pt x="23587" y="13360"/>
                    <a:pt x="23646" y="13384"/>
                    <a:pt x="23682" y="13419"/>
                  </a:cubicBezTo>
                  <a:lnTo>
                    <a:pt x="23706" y="13431"/>
                  </a:lnTo>
                  <a:cubicBezTo>
                    <a:pt x="23730" y="13443"/>
                    <a:pt x="23765" y="13479"/>
                    <a:pt x="23789" y="13503"/>
                  </a:cubicBezTo>
                  <a:cubicBezTo>
                    <a:pt x="23825" y="13515"/>
                    <a:pt x="23849" y="13550"/>
                    <a:pt x="23884" y="13574"/>
                  </a:cubicBezTo>
                  <a:lnTo>
                    <a:pt x="23968" y="13669"/>
                  </a:lnTo>
                  <a:lnTo>
                    <a:pt x="23980" y="13669"/>
                  </a:lnTo>
                  <a:lnTo>
                    <a:pt x="24123" y="13800"/>
                  </a:lnTo>
                  <a:lnTo>
                    <a:pt x="24134" y="13812"/>
                  </a:lnTo>
                  <a:cubicBezTo>
                    <a:pt x="24158" y="13848"/>
                    <a:pt x="24194" y="13896"/>
                    <a:pt x="24218" y="13919"/>
                  </a:cubicBezTo>
                  <a:cubicBezTo>
                    <a:pt x="24254" y="13955"/>
                    <a:pt x="24277" y="13991"/>
                    <a:pt x="24313" y="14038"/>
                  </a:cubicBezTo>
                  <a:lnTo>
                    <a:pt x="24325" y="14074"/>
                  </a:lnTo>
                  <a:cubicBezTo>
                    <a:pt x="24361" y="14110"/>
                    <a:pt x="24396" y="14157"/>
                    <a:pt x="24432" y="14205"/>
                  </a:cubicBezTo>
                  <a:cubicBezTo>
                    <a:pt x="24456" y="14229"/>
                    <a:pt x="24480" y="14277"/>
                    <a:pt x="24504" y="14312"/>
                  </a:cubicBezTo>
                  <a:cubicBezTo>
                    <a:pt x="24539" y="14348"/>
                    <a:pt x="24563" y="14408"/>
                    <a:pt x="24599" y="14455"/>
                  </a:cubicBezTo>
                  <a:cubicBezTo>
                    <a:pt x="24623" y="14515"/>
                    <a:pt x="24658" y="14574"/>
                    <a:pt x="24694" y="14634"/>
                  </a:cubicBezTo>
                  <a:lnTo>
                    <a:pt x="24789" y="14812"/>
                  </a:lnTo>
                  <a:cubicBezTo>
                    <a:pt x="24813" y="14872"/>
                    <a:pt x="24849" y="14931"/>
                    <a:pt x="24861" y="15003"/>
                  </a:cubicBezTo>
                  <a:lnTo>
                    <a:pt x="24908" y="15146"/>
                  </a:lnTo>
                  <a:cubicBezTo>
                    <a:pt x="24920" y="15170"/>
                    <a:pt x="24920" y="15205"/>
                    <a:pt x="24932" y="15229"/>
                  </a:cubicBezTo>
                  <a:cubicBezTo>
                    <a:pt x="24956" y="15277"/>
                    <a:pt x="24968" y="15324"/>
                    <a:pt x="24968" y="15360"/>
                  </a:cubicBezTo>
                  <a:cubicBezTo>
                    <a:pt x="24980" y="15408"/>
                    <a:pt x="24980" y="15467"/>
                    <a:pt x="24992" y="15515"/>
                  </a:cubicBezTo>
                  <a:cubicBezTo>
                    <a:pt x="24992" y="15527"/>
                    <a:pt x="25016" y="15562"/>
                    <a:pt x="25016" y="15574"/>
                  </a:cubicBezTo>
                  <a:lnTo>
                    <a:pt x="25016" y="15586"/>
                  </a:lnTo>
                  <a:cubicBezTo>
                    <a:pt x="25027" y="15634"/>
                    <a:pt x="25027" y="15681"/>
                    <a:pt x="25027" y="15741"/>
                  </a:cubicBezTo>
                  <a:cubicBezTo>
                    <a:pt x="25075" y="15836"/>
                    <a:pt x="25075" y="15896"/>
                    <a:pt x="25075" y="15979"/>
                  </a:cubicBezTo>
                  <a:lnTo>
                    <a:pt x="25075" y="17598"/>
                  </a:lnTo>
                  <a:cubicBezTo>
                    <a:pt x="25075" y="18273"/>
                    <a:pt x="24729" y="18661"/>
                    <a:pt x="24231" y="18661"/>
                  </a:cubicBezTo>
                  <a:cubicBezTo>
                    <a:pt x="24026" y="18661"/>
                    <a:pt x="23794" y="18595"/>
                    <a:pt x="23551" y="18456"/>
                  </a:cubicBezTo>
                  <a:lnTo>
                    <a:pt x="2108" y="6061"/>
                  </a:lnTo>
                  <a:cubicBezTo>
                    <a:pt x="2084" y="6049"/>
                    <a:pt x="2060" y="6026"/>
                    <a:pt x="2036" y="6014"/>
                  </a:cubicBezTo>
                  <a:cubicBezTo>
                    <a:pt x="2001" y="6002"/>
                    <a:pt x="1989" y="5990"/>
                    <a:pt x="1965" y="5978"/>
                  </a:cubicBezTo>
                  <a:cubicBezTo>
                    <a:pt x="1917" y="5942"/>
                    <a:pt x="1858" y="5895"/>
                    <a:pt x="1810" y="5859"/>
                  </a:cubicBezTo>
                  <a:cubicBezTo>
                    <a:pt x="1786" y="5835"/>
                    <a:pt x="1763" y="5811"/>
                    <a:pt x="1751" y="5799"/>
                  </a:cubicBezTo>
                  <a:cubicBezTo>
                    <a:pt x="1691" y="5752"/>
                    <a:pt x="1632" y="5692"/>
                    <a:pt x="1572" y="5633"/>
                  </a:cubicBezTo>
                  <a:lnTo>
                    <a:pt x="1489" y="5537"/>
                  </a:lnTo>
                  <a:lnTo>
                    <a:pt x="1465" y="5525"/>
                  </a:lnTo>
                  <a:cubicBezTo>
                    <a:pt x="1441" y="5502"/>
                    <a:pt x="1405" y="5466"/>
                    <a:pt x="1382" y="5418"/>
                  </a:cubicBezTo>
                  <a:cubicBezTo>
                    <a:pt x="1251" y="5264"/>
                    <a:pt x="1132" y="5097"/>
                    <a:pt x="1024" y="4906"/>
                  </a:cubicBezTo>
                  <a:cubicBezTo>
                    <a:pt x="989" y="4859"/>
                    <a:pt x="977" y="4811"/>
                    <a:pt x="953" y="4763"/>
                  </a:cubicBezTo>
                  <a:cubicBezTo>
                    <a:pt x="929" y="4752"/>
                    <a:pt x="929" y="4740"/>
                    <a:pt x="929" y="4728"/>
                  </a:cubicBezTo>
                  <a:cubicBezTo>
                    <a:pt x="905" y="4680"/>
                    <a:pt x="893" y="4633"/>
                    <a:pt x="870" y="4585"/>
                  </a:cubicBezTo>
                  <a:cubicBezTo>
                    <a:pt x="858" y="4549"/>
                    <a:pt x="834" y="4502"/>
                    <a:pt x="810" y="4454"/>
                  </a:cubicBezTo>
                  <a:cubicBezTo>
                    <a:pt x="810" y="4442"/>
                    <a:pt x="798" y="4442"/>
                    <a:pt x="798" y="4430"/>
                  </a:cubicBezTo>
                  <a:cubicBezTo>
                    <a:pt x="786" y="4406"/>
                    <a:pt x="786" y="4382"/>
                    <a:pt x="774" y="4371"/>
                  </a:cubicBezTo>
                  <a:cubicBezTo>
                    <a:pt x="739" y="4311"/>
                    <a:pt x="727" y="4252"/>
                    <a:pt x="715" y="4168"/>
                  </a:cubicBezTo>
                  <a:cubicBezTo>
                    <a:pt x="632" y="3918"/>
                    <a:pt x="596" y="3668"/>
                    <a:pt x="596" y="3430"/>
                  </a:cubicBezTo>
                  <a:lnTo>
                    <a:pt x="596" y="1811"/>
                  </a:lnTo>
                  <a:lnTo>
                    <a:pt x="596" y="1704"/>
                  </a:lnTo>
                  <a:lnTo>
                    <a:pt x="596" y="1644"/>
                  </a:lnTo>
                  <a:cubicBezTo>
                    <a:pt x="596" y="1608"/>
                    <a:pt x="596" y="1596"/>
                    <a:pt x="608" y="1573"/>
                  </a:cubicBezTo>
                  <a:cubicBezTo>
                    <a:pt x="608" y="1537"/>
                    <a:pt x="620" y="1489"/>
                    <a:pt x="620" y="1465"/>
                  </a:cubicBezTo>
                  <a:cubicBezTo>
                    <a:pt x="620" y="1430"/>
                    <a:pt x="632" y="1418"/>
                    <a:pt x="632" y="1394"/>
                  </a:cubicBezTo>
                  <a:cubicBezTo>
                    <a:pt x="632" y="1358"/>
                    <a:pt x="643" y="1334"/>
                    <a:pt x="667" y="1311"/>
                  </a:cubicBezTo>
                  <a:cubicBezTo>
                    <a:pt x="679" y="1287"/>
                    <a:pt x="691" y="1239"/>
                    <a:pt x="703" y="1215"/>
                  </a:cubicBezTo>
                  <a:cubicBezTo>
                    <a:pt x="703" y="1192"/>
                    <a:pt x="727" y="1168"/>
                    <a:pt x="739" y="1156"/>
                  </a:cubicBezTo>
                  <a:cubicBezTo>
                    <a:pt x="751" y="1120"/>
                    <a:pt x="763" y="1108"/>
                    <a:pt x="786" y="1073"/>
                  </a:cubicBezTo>
                  <a:cubicBezTo>
                    <a:pt x="798" y="1061"/>
                    <a:pt x="810" y="1037"/>
                    <a:pt x="822" y="1013"/>
                  </a:cubicBezTo>
                  <a:lnTo>
                    <a:pt x="870" y="977"/>
                  </a:lnTo>
                  <a:lnTo>
                    <a:pt x="905" y="942"/>
                  </a:lnTo>
                  <a:lnTo>
                    <a:pt x="941" y="894"/>
                  </a:lnTo>
                  <a:cubicBezTo>
                    <a:pt x="965" y="882"/>
                    <a:pt x="977" y="870"/>
                    <a:pt x="989" y="870"/>
                  </a:cubicBezTo>
                  <a:cubicBezTo>
                    <a:pt x="1001" y="858"/>
                    <a:pt x="1024" y="858"/>
                    <a:pt x="1036" y="834"/>
                  </a:cubicBezTo>
                  <a:cubicBezTo>
                    <a:pt x="1084" y="811"/>
                    <a:pt x="1120" y="799"/>
                    <a:pt x="1167" y="775"/>
                  </a:cubicBezTo>
                  <a:cubicBezTo>
                    <a:pt x="1215" y="763"/>
                    <a:pt x="1274" y="751"/>
                    <a:pt x="1322" y="751"/>
                  </a:cubicBezTo>
                  <a:close/>
                  <a:moveTo>
                    <a:pt x="1180" y="0"/>
                  </a:moveTo>
                  <a:cubicBezTo>
                    <a:pt x="489" y="0"/>
                    <a:pt x="9" y="545"/>
                    <a:pt x="1" y="1489"/>
                  </a:cubicBezTo>
                  <a:lnTo>
                    <a:pt x="1" y="3109"/>
                  </a:lnTo>
                  <a:cubicBezTo>
                    <a:pt x="1" y="4454"/>
                    <a:pt x="929" y="6085"/>
                    <a:pt x="2108" y="6764"/>
                  </a:cubicBezTo>
                  <a:lnTo>
                    <a:pt x="23551" y="19146"/>
                  </a:lnTo>
                  <a:cubicBezTo>
                    <a:pt x="23891" y="19340"/>
                    <a:pt x="24212" y="19432"/>
                    <a:pt x="24497" y="19432"/>
                  </a:cubicBezTo>
                  <a:cubicBezTo>
                    <a:pt x="25192" y="19432"/>
                    <a:pt x="25670" y="18886"/>
                    <a:pt x="25670" y="17932"/>
                  </a:cubicBezTo>
                  <a:lnTo>
                    <a:pt x="25670" y="16336"/>
                  </a:lnTo>
                  <a:cubicBezTo>
                    <a:pt x="25682" y="14979"/>
                    <a:pt x="24730" y="13336"/>
                    <a:pt x="23575" y="12669"/>
                  </a:cubicBezTo>
                  <a:lnTo>
                    <a:pt x="2120" y="287"/>
                  </a:lnTo>
                  <a:cubicBezTo>
                    <a:pt x="1783" y="92"/>
                    <a:pt x="1464" y="0"/>
                    <a:pt x="1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4"/>
            <p:cNvSpPr/>
            <p:nvPr/>
          </p:nvSpPr>
          <p:spPr>
            <a:xfrm>
              <a:off x="4252900" y="2754325"/>
              <a:ext cx="642075" cy="504850"/>
            </a:xfrm>
            <a:custGeom>
              <a:avLst/>
              <a:gdLst/>
              <a:ahLst/>
              <a:cxnLst/>
              <a:rect l="l" t="t" r="r" b="b"/>
              <a:pathLst>
                <a:path w="25683" h="20194" fill="none" extrusionOk="0">
                  <a:moveTo>
                    <a:pt x="23575" y="13050"/>
                  </a:moveTo>
                  <a:lnTo>
                    <a:pt x="2120" y="668"/>
                  </a:lnTo>
                  <a:cubicBezTo>
                    <a:pt x="965" y="1"/>
                    <a:pt x="12" y="537"/>
                    <a:pt x="1" y="1870"/>
                  </a:cubicBezTo>
                  <a:lnTo>
                    <a:pt x="1" y="3490"/>
                  </a:lnTo>
                  <a:cubicBezTo>
                    <a:pt x="1" y="4835"/>
                    <a:pt x="929" y="6466"/>
                    <a:pt x="2108" y="7145"/>
                  </a:cubicBezTo>
                  <a:lnTo>
                    <a:pt x="23551" y="19527"/>
                  </a:lnTo>
                  <a:cubicBezTo>
                    <a:pt x="24718" y="20194"/>
                    <a:pt x="25670" y="19658"/>
                    <a:pt x="25670" y="18313"/>
                  </a:cubicBezTo>
                  <a:lnTo>
                    <a:pt x="25670" y="16717"/>
                  </a:lnTo>
                  <a:cubicBezTo>
                    <a:pt x="25682" y="15360"/>
                    <a:pt x="24730" y="13717"/>
                    <a:pt x="23575" y="13050"/>
                  </a:cubicBezTo>
                  <a:close/>
                  <a:moveTo>
                    <a:pt x="25075" y="16360"/>
                  </a:moveTo>
                  <a:lnTo>
                    <a:pt x="25075" y="17979"/>
                  </a:lnTo>
                  <a:cubicBezTo>
                    <a:pt x="25075" y="18932"/>
                    <a:pt x="24385" y="19313"/>
                    <a:pt x="23551" y="18837"/>
                  </a:cubicBezTo>
                  <a:lnTo>
                    <a:pt x="2108" y="6442"/>
                  </a:lnTo>
                  <a:cubicBezTo>
                    <a:pt x="2084" y="6430"/>
                    <a:pt x="2060" y="6407"/>
                    <a:pt x="2036" y="6395"/>
                  </a:cubicBezTo>
                  <a:cubicBezTo>
                    <a:pt x="2001" y="6383"/>
                    <a:pt x="1989" y="6371"/>
                    <a:pt x="1965" y="6359"/>
                  </a:cubicBezTo>
                  <a:cubicBezTo>
                    <a:pt x="1917" y="6323"/>
                    <a:pt x="1858" y="6276"/>
                    <a:pt x="1810" y="6240"/>
                  </a:cubicBezTo>
                  <a:lnTo>
                    <a:pt x="1810" y="6240"/>
                  </a:lnTo>
                  <a:cubicBezTo>
                    <a:pt x="1786" y="6216"/>
                    <a:pt x="1763" y="6192"/>
                    <a:pt x="1751" y="6180"/>
                  </a:cubicBezTo>
                  <a:cubicBezTo>
                    <a:pt x="1691" y="6133"/>
                    <a:pt x="1632" y="6073"/>
                    <a:pt x="1572" y="6014"/>
                  </a:cubicBezTo>
                  <a:lnTo>
                    <a:pt x="1489" y="5918"/>
                  </a:lnTo>
                  <a:lnTo>
                    <a:pt x="1465" y="5906"/>
                  </a:lnTo>
                  <a:cubicBezTo>
                    <a:pt x="1441" y="5883"/>
                    <a:pt x="1405" y="5847"/>
                    <a:pt x="1382" y="5799"/>
                  </a:cubicBezTo>
                  <a:cubicBezTo>
                    <a:pt x="1251" y="5645"/>
                    <a:pt x="1132" y="5478"/>
                    <a:pt x="1024" y="5287"/>
                  </a:cubicBezTo>
                  <a:cubicBezTo>
                    <a:pt x="989" y="5240"/>
                    <a:pt x="977" y="5192"/>
                    <a:pt x="953" y="5144"/>
                  </a:cubicBezTo>
                  <a:cubicBezTo>
                    <a:pt x="929" y="5133"/>
                    <a:pt x="929" y="5121"/>
                    <a:pt x="929" y="5109"/>
                  </a:cubicBezTo>
                  <a:cubicBezTo>
                    <a:pt x="905" y="5061"/>
                    <a:pt x="893" y="5014"/>
                    <a:pt x="870" y="4966"/>
                  </a:cubicBezTo>
                  <a:cubicBezTo>
                    <a:pt x="858" y="4930"/>
                    <a:pt x="834" y="4883"/>
                    <a:pt x="810" y="4835"/>
                  </a:cubicBezTo>
                  <a:cubicBezTo>
                    <a:pt x="810" y="4823"/>
                    <a:pt x="798" y="4823"/>
                    <a:pt x="798" y="4811"/>
                  </a:cubicBezTo>
                  <a:cubicBezTo>
                    <a:pt x="786" y="4787"/>
                    <a:pt x="786" y="4763"/>
                    <a:pt x="774" y="4752"/>
                  </a:cubicBezTo>
                  <a:cubicBezTo>
                    <a:pt x="739" y="4692"/>
                    <a:pt x="727" y="4633"/>
                    <a:pt x="715" y="4549"/>
                  </a:cubicBezTo>
                  <a:cubicBezTo>
                    <a:pt x="632" y="4299"/>
                    <a:pt x="596" y="4049"/>
                    <a:pt x="596" y="3811"/>
                  </a:cubicBezTo>
                  <a:lnTo>
                    <a:pt x="596" y="2192"/>
                  </a:lnTo>
                  <a:lnTo>
                    <a:pt x="596" y="2085"/>
                  </a:lnTo>
                  <a:lnTo>
                    <a:pt x="596" y="2025"/>
                  </a:lnTo>
                  <a:cubicBezTo>
                    <a:pt x="596" y="1989"/>
                    <a:pt x="596" y="1977"/>
                    <a:pt x="608" y="1954"/>
                  </a:cubicBezTo>
                  <a:cubicBezTo>
                    <a:pt x="608" y="1918"/>
                    <a:pt x="620" y="1870"/>
                    <a:pt x="620" y="1846"/>
                  </a:cubicBezTo>
                  <a:cubicBezTo>
                    <a:pt x="620" y="1811"/>
                    <a:pt x="632" y="1799"/>
                    <a:pt x="632" y="1775"/>
                  </a:cubicBezTo>
                  <a:cubicBezTo>
                    <a:pt x="632" y="1739"/>
                    <a:pt x="643" y="1715"/>
                    <a:pt x="667" y="1692"/>
                  </a:cubicBezTo>
                  <a:cubicBezTo>
                    <a:pt x="679" y="1668"/>
                    <a:pt x="691" y="1620"/>
                    <a:pt x="703" y="1596"/>
                  </a:cubicBezTo>
                  <a:cubicBezTo>
                    <a:pt x="703" y="1573"/>
                    <a:pt x="727" y="1549"/>
                    <a:pt x="739" y="1537"/>
                  </a:cubicBezTo>
                  <a:cubicBezTo>
                    <a:pt x="751" y="1501"/>
                    <a:pt x="763" y="1489"/>
                    <a:pt x="786" y="1454"/>
                  </a:cubicBezTo>
                  <a:cubicBezTo>
                    <a:pt x="798" y="1442"/>
                    <a:pt x="810" y="1418"/>
                    <a:pt x="822" y="1394"/>
                  </a:cubicBezTo>
                  <a:lnTo>
                    <a:pt x="870" y="1358"/>
                  </a:lnTo>
                  <a:lnTo>
                    <a:pt x="870" y="1358"/>
                  </a:lnTo>
                  <a:lnTo>
                    <a:pt x="905" y="1323"/>
                  </a:lnTo>
                  <a:lnTo>
                    <a:pt x="941" y="1275"/>
                  </a:lnTo>
                  <a:cubicBezTo>
                    <a:pt x="965" y="1263"/>
                    <a:pt x="977" y="1251"/>
                    <a:pt x="989" y="1251"/>
                  </a:cubicBezTo>
                  <a:cubicBezTo>
                    <a:pt x="1001" y="1239"/>
                    <a:pt x="1024" y="1239"/>
                    <a:pt x="1036" y="1215"/>
                  </a:cubicBezTo>
                  <a:cubicBezTo>
                    <a:pt x="1084" y="1192"/>
                    <a:pt x="1120" y="1180"/>
                    <a:pt x="1167" y="1156"/>
                  </a:cubicBezTo>
                  <a:cubicBezTo>
                    <a:pt x="1215" y="1144"/>
                    <a:pt x="1274" y="1132"/>
                    <a:pt x="1322" y="1132"/>
                  </a:cubicBezTo>
                  <a:lnTo>
                    <a:pt x="1346" y="1132"/>
                  </a:lnTo>
                  <a:lnTo>
                    <a:pt x="1417" y="1132"/>
                  </a:lnTo>
                  <a:cubicBezTo>
                    <a:pt x="1501" y="1132"/>
                    <a:pt x="1584" y="1144"/>
                    <a:pt x="1679" y="1156"/>
                  </a:cubicBezTo>
                  <a:cubicBezTo>
                    <a:pt x="1703" y="1156"/>
                    <a:pt x="1715" y="1180"/>
                    <a:pt x="1751" y="1180"/>
                  </a:cubicBezTo>
                  <a:cubicBezTo>
                    <a:pt x="1763" y="1180"/>
                    <a:pt x="1798" y="1192"/>
                    <a:pt x="1810" y="1192"/>
                  </a:cubicBezTo>
                  <a:cubicBezTo>
                    <a:pt x="1822" y="1192"/>
                    <a:pt x="1858" y="1204"/>
                    <a:pt x="1870" y="1215"/>
                  </a:cubicBezTo>
                  <a:lnTo>
                    <a:pt x="1870" y="1215"/>
                  </a:lnTo>
                  <a:lnTo>
                    <a:pt x="1870" y="1215"/>
                  </a:lnTo>
                  <a:cubicBezTo>
                    <a:pt x="1906" y="1239"/>
                    <a:pt x="1941" y="1251"/>
                    <a:pt x="1977" y="1263"/>
                  </a:cubicBezTo>
                  <a:cubicBezTo>
                    <a:pt x="2013" y="1275"/>
                    <a:pt x="2048" y="1311"/>
                    <a:pt x="2096" y="1323"/>
                  </a:cubicBezTo>
                  <a:lnTo>
                    <a:pt x="23539" y="13705"/>
                  </a:lnTo>
                  <a:cubicBezTo>
                    <a:pt x="23587" y="13741"/>
                    <a:pt x="23646" y="13765"/>
                    <a:pt x="23682" y="13800"/>
                  </a:cubicBezTo>
                  <a:lnTo>
                    <a:pt x="23706" y="13812"/>
                  </a:lnTo>
                  <a:cubicBezTo>
                    <a:pt x="23730" y="13824"/>
                    <a:pt x="23765" y="13860"/>
                    <a:pt x="23789" y="13884"/>
                  </a:cubicBezTo>
                  <a:cubicBezTo>
                    <a:pt x="23825" y="13896"/>
                    <a:pt x="23849" y="13931"/>
                    <a:pt x="23884" y="13955"/>
                  </a:cubicBezTo>
                  <a:lnTo>
                    <a:pt x="23968" y="14050"/>
                  </a:lnTo>
                  <a:lnTo>
                    <a:pt x="23980" y="14050"/>
                  </a:lnTo>
                  <a:lnTo>
                    <a:pt x="24123" y="14181"/>
                  </a:lnTo>
                  <a:lnTo>
                    <a:pt x="24134" y="14193"/>
                  </a:lnTo>
                  <a:cubicBezTo>
                    <a:pt x="24158" y="14229"/>
                    <a:pt x="24194" y="14277"/>
                    <a:pt x="24218" y="14300"/>
                  </a:cubicBezTo>
                  <a:cubicBezTo>
                    <a:pt x="24254" y="14336"/>
                    <a:pt x="24277" y="14372"/>
                    <a:pt x="24313" y="14419"/>
                  </a:cubicBezTo>
                  <a:lnTo>
                    <a:pt x="24325" y="14455"/>
                  </a:lnTo>
                  <a:cubicBezTo>
                    <a:pt x="24361" y="14491"/>
                    <a:pt x="24396" y="14538"/>
                    <a:pt x="24432" y="14586"/>
                  </a:cubicBezTo>
                  <a:cubicBezTo>
                    <a:pt x="24456" y="14610"/>
                    <a:pt x="24480" y="14658"/>
                    <a:pt x="24504" y="14693"/>
                  </a:cubicBezTo>
                  <a:cubicBezTo>
                    <a:pt x="24539" y="14729"/>
                    <a:pt x="24563" y="14789"/>
                    <a:pt x="24599" y="14836"/>
                  </a:cubicBezTo>
                  <a:cubicBezTo>
                    <a:pt x="24623" y="14896"/>
                    <a:pt x="24658" y="14955"/>
                    <a:pt x="24694" y="15015"/>
                  </a:cubicBezTo>
                  <a:lnTo>
                    <a:pt x="24789" y="15193"/>
                  </a:lnTo>
                  <a:cubicBezTo>
                    <a:pt x="24813" y="15253"/>
                    <a:pt x="24849" y="15312"/>
                    <a:pt x="24861" y="15384"/>
                  </a:cubicBezTo>
                  <a:lnTo>
                    <a:pt x="24861" y="15384"/>
                  </a:lnTo>
                  <a:lnTo>
                    <a:pt x="24908" y="15527"/>
                  </a:lnTo>
                  <a:cubicBezTo>
                    <a:pt x="24920" y="15551"/>
                    <a:pt x="24920" y="15586"/>
                    <a:pt x="24932" y="15610"/>
                  </a:cubicBezTo>
                  <a:cubicBezTo>
                    <a:pt x="24956" y="15658"/>
                    <a:pt x="24968" y="15705"/>
                    <a:pt x="24968" y="15741"/>
                  </a:cubicBezTo>
                  <a:cubicBezTo>
                    <a:pt x="24980" y="15789"/>
                    <a:pt x="24980" y="15848"/>
                    <a:pt x="24992" y="15896"/>
                  </a:cubicBezTo>
                  <a:cubicBezTo>
                    <a:pt x="24992" y="15908"/>
                    <a:pt x="25016" y="15943"/>
                    <a:pt x="25016" y="15955"/>
                  </a:cubicBezTo>
                  <a:lnTo>
                    <a:pt x="25016" y="15967"/>
                  </a:lnTo>
                  <a:cubicBezTo>
                    <a:pt x="25027" y="16015"/>
                    <a:pt x="25027" y="16062"/>
                    <a:pt x="25027" y="16122"/>
                  </a:cubicBezTo>
                  <a:cubicBezTo>
                    <a:pt x="25075" y="16217"/>
                    <a:pt x="25075" y="16277"/>
                    <a:pt x="25075" y="16360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4"/>
            <p:cNvSpPr/>
            <p:nvPr/>
          </p:nvSpPr>
          <p:spPr>
            <a:xfrm>
              <a:off x="4459175" y="2921625"/>
              <a:ext cx="57475" cy="73550"/>
            </a:xfrm>
            <a:custGeom>
              <a:avLst/>
              <a:gdLst/>
              <a:ahLst/>
              <a:cxnLst/>
              <a:rect l="l" t="t" r="r" b="b"/>
              <a:pathLst>
                <a:path w="2299" h="2942" extrusionOk="0">
                  <a:moveTo>
                    <a:pt x="882" y="0"/>
                  </a:moveTo>
                  <a:lnTo>
                    <a:pt x="953" y="1036"/>
                  </a:lnTo>
                  <a:lnTo>
                    <a:pt x="167" y="203"/>
                  </a:lnTo>
                  <a:lnTo>
                    <a:pt x="1" y="679"/>
                  </a:lnTo>
                  <a:lnTo>
                    <a:pt x="810" y="1393"/>
                  </a:lnTo>
                  <a:lnTo>
                    <a:pt x="274" y="1798"/>
                  </a:lnTo>
                  <a:lnTo>
                    <a:pt x="691" y="2417"/>
                  </a:lnTo>
                  <a:lnTo>
                    <a:pt x="1155" y="1846"/>
                  </a:lnTo>
                  <a:lnTo>
                    <a:pt x="1596" y="2941"/>
                  </a:lnTo>
                  <a:lnTo>
                    <a:pt x="2013" y="2822"/>
                  </a:lnTo>
                  <a:lnTo>
                    <a:pt x="1477" y="1774"/>
                  </a:lnTo>
                  <a:lnTo>
                    <a:pt x="2298" y="2001"/>
                  </a:lnTo>
                  <a:lnTo>
                    <a:pt x="2132" y="1334"/>
                  </a:lnTo>
                  <a:lnTo>
                    <a:pt x="1346" y="1250"/>
                  </a:lnTo>
                  <a:lnTo>
                    <a:pt x="1417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4"/>
            <p:cNvSpPr/>
            <p:nvPr/>
          </p:nvSpPr>
          <p:spPr>
            <a:xfrm>
              <a:off x="4541025" y="2968950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417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4"/>
                  </a:lnTo>
                  <a:lnTo>
                    <a:pt x="2299" y="1989"/>
                  </a:lnTo>
                  <a:lnTo>
                    <a:pt x="2299" y="1989"/>
                  </a:lnTo>
                  <a:lnTo>
                    <a:pt x="2132" y="1346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4"/>
            <p:cNvSpPr/>
            <p:nvPr/>
          </p:nvSpPr>
          <p:spPr>
            <a:xfrm>
              <a:off x="4622875" y="3016275"/>
              <a:ext cx="57475" cy="73250"/>
            </a:xfrm>
            <a:custGeom>
              <a:avLst/>
              <a:gdLst/>
              <a:ahLst/>
              <a:cxnLst/>
              <a:rect l="l" t="t" r="r" b="b"/>
              <a:pathLst>
                <a:path w="2299" h="2930" extrusionOk="0">
                  <a:moveTo>
                    <a:pt x="882" y="0"/>
                  </a:moveTo>
                  <a:lnTo>
                    <a:pt x="953" y="1024"/>
                  </a:lnTo>
                  <a:lnTo>
                    <a:pt x="168" y="191"/>
                  </a:lnTo>
                  <a:lnTo>
                    <a:pt x="1" y="667"/>
                  </a:lnTo>
                  <a:lnTo>
                    <a:pt x="823" y="1382"/>
                  </a:lnTo>
                  <a:lnTo>
                    <a:pt x="275" y="1810"/>
                  </a:lnTo>
                  <a:lnTo>
                    <a:pt x="692" y="2406"/>
                  </a:lnTo>
                  <a:lnTo>
                    <a:pt x="1156" y="1846"/>
                  </a:lnTo>
                  <a:lnTo>
                    <a:pt x="1596" y="2929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34"/>
                  </a:lnTo>
                  <a:lnTo>
                    <a:pt x="1346" y="1251"/>
                  </a:lnTo>
                  <a:lnTo>
                    <a:pt x="1418" y="31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4"/>
            <p:cNvSpPr/>
            <p:nvPr/>
          </p:nvSpPr>
          <p:spPr>
            <a:xfrm>
              <a:off x="4783025" y="3108850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94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1" y="667"/>
                  </a:lnTo>
                  <a:lnTo>
                    <a:pt x="822" y="1381"/>
                  </a:lnTo>
                  <a:lnTo>
                    <a:pt x="262" y="1798"/>
                  </a:lnTo>
                  <a:lnTo>
                    <a:pt x="703" y="2393"/>
                  </a:lnTo>
                  <a:lnTo>
                    <a:pt x="1144" y="1846"/>
                  </a:lnTo>
                  <a:lnTo>
                    <a:pt x="1596" y="2917"/>
                  </a:lnTo>
                  <a:lnTo>
                    <a:pt x="2013" y="2810"/>
                  </a:lnTo>
                  <a:lnTo>
                    <a:pt x="1477" y="1751"/>
                  </a:lnTo>
                  <a:lnTo>
                    <a:pt x="2287" y="2001"/>
                  </a:lnTo>
                  <a:lnTo>
                    <a:pt x="2287" y="2001"/>
                  </a:lnTo>
                  <a:lnTo>
                    <a:pt x="2132" y="1322"/>
                  </a:lnTo>
                  <a:lnTo>
                    <a:pt x="1334" y="1239"/>
                  </a:lnTo>
                  <a:lnTo>
                    <a:pt x="1417" y="29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4"/>
            <p:cNvSpPr/>
            <p:nvPr/>
          </p:nvSpPr>
          <p:spPr>
            <a:xfrm>
              <a:off x="4276725" y="2783800"/>
              <a:ext cx="582525" cy="328950"/>
            </a:xfrm>
            <a:custGeom>
              <a:avLst/>
              <a:gdLst/>
              <a:ahLst/>
              <a:cxnLst/>
              <a:rect l="l" t="t" r="r" b="b"/>
              <a:pathLst>
                <a:path w="23301" h="13158" extrusionOk="0">
                  <a:moveTo>
                    <a:pt x="381" y="1"/>
                  </a:moveTo>
                  <a:cubicBezTo>
                    <a:pt x="376" y="1"/>
                    <a:pt x="366" y="1"/>
                    <a:pt x="356" y="2"/>
                  </a:cubicBezTo>
                  <a:lnTo>
                    <a:pt x="356" y="2"/>
                  </a:lnTo>
                  <a:cubicBezTo>
                    <a:pt x="365" y="1"/>
                    <a:pt x="373" y="1"/>
                    <a:pt x="381" y="1"/>
                  </a:cubicBezTo>
                  <a:close/>
                  <a:moveTo>
                    <a:pt x="738" y="13"/>
                  </a:moveTo>
                  <a:cubicBezTo>
                    <a:pt x="769" y="13"/>
                    <a:pt x="782" y="21"/>
                    <a:pt x="800" y="24"/>
                  </a:cubicBezTo>
                  <a:lnTo>
                    <a:pt x="800" y="24"/>
                  </a:lnTo>
                  <a:cubicBezTo>
                    <a:pt x="796" y="23"/>
                    <a:pt x="793" y="20"/>
                    <a:pt x="786" y="13"/>
                  </a:cubicBezTo>
                  <a:close/>
                  <a:moveTo>
                    <a:pt x="356" y="2"/>
                  </a:moveTo>
                  <a:cubicBezTo>
                    <a:pt x="342" y="3"/>
                    <a:pt x="327" y="5"/>
                    <a:pt x="312" y="7"/>
                  </a:cubicBezTo>
                  <a:lnTo>
                    <a:pt x="312" y="7"/>
                  </a:lnTo>
                  <a:cubicBezTo>
                    <a:pt x="306" y="5"/>
                    <a:pt x="299" y="4"/>
                    <a:pt x="292" y="4"/>
                  </a:cubicBezTo>
                  <a:cubicBezTo>
                    <a:pt x="280" y="4"/>
                    <a:pt x="268" y="7"/>
                    <a:pt x="262" y="13"/>
                  </a:cubicBezTo>
                  <a:cubicBezTo>
                    <a:pt x="250" y="13"/>
                    <a:pt x="250" y="13"/>
                    <a:pt x="238" y="25"/>
                  </a:cubicBezTo>
                  <a:cubicBezTo>
                    <a:pt x="258" y="18"/>
                    <a:pt x="284" y="12"/>
                    <a:pt x="312" y="7"/>
                  </a:cubicBezTo>
                  <a:lnTo>
                    <a:pt x="312" y="7"/>
                  </a:lnTo>
                  <a:cubicBezTo>
                    <a:pt x="316" y="8"/>
                    <a:pt x="319" y="10"/>
                    <a:pt x="321" y="13"/>
                  </a:cubicBezTo>
                  <a:cubicBezTo>
                    <a:pt x="328" y="6"/>
                    <a:pt x="343" y="3"/>
                    <a:pt x="356" y="2"/>
                  </a:cubicBezTo>
                  <a:close/>
                  <a:moveTo>
                    <a:pt x="800" y="24"/>
                  </a:moveTo>
                  <a:cubicBezTo>
                    <a:pt x="802" y="25"/>
                    <a:pt x="805" y="25"/>
                    <a:pt x="810" y="25"/>
                  </a:cubicBezTo>
                  <a:cubicBezTo>
                    <a:pt x="806" y="25"/>
                    <a:pt x="803" y="24"/>
                    <a:pt x="800" y="24"/>
                  </a:cubicBezTo>
                  <a:close/>
                  <a:moveTo>
                    <a:pt x="0" y="3989"/>
                  </a:moveTo>
                  <a:lnTo>
                    <a:pt x="0" y="3989"/>
                  </a:lnTo>
                  <a:cubicBezTo>
                    <a:pt x="5" y="3999"/>
                    <a:pt x="10" y="4007"/>
                    <a:pt x="15" y="4015"/>
                  </a:cubicBezTo>
                  <a:lnTo>
                    <a:pt x="15" y="4015"/>
                  </a:lnTo>
                  <a:cubicBezTo>
                    <a:pt x="10" y="4006"/>
                    <a:pt x="5" y="3997"/>
                    <a:pt x="0" y="3989"/>
                  </a:cubicBezTo>
                  <a:close/>
                  <a:moveTo>
                    <a:pt x="15" y="4015"/>
                  </a:moveTo>
                  <a:cubicBezTo>
                    <a:pt x="21" y="4028"/>
                    <a:pt x="28" y="4043"/>
                    <a:pt x="35" y="4057"/>
                  </a:cubicBezTo>
                  <a:lnTo>
                    <a:pt x="35" y="4057"/>
                  </a:lnTo>
                  <a:cubicBezTo>
                    <a:pt x="28" y="4038"/>
                    <a:pt x="21" y="4026"/>
                    <a:pt x="15" y="4015"/>
                  </a:cubicBezTo>
                  <a:close/>
                  <a:moveTo>
                    <a:pt x="35" y="4057"/>
                  </a:moveTo>
                  <a:lnTo>
                    <a:pt x="35" y="4057"/>
                  </a:lnTo>
                  <a:cubicBezTo>
                    <a:pt x="35" y="4058"/>
                    <a:pt x="35" y="4060"/>
                    <a:pt x="36" y="4061"/>
                  </a:cubicBezTo>
                  <a:cubicBezTo>
                    <a:pt x="36" y="4061"/>
                    <a:pt x="36" y="4061"/>
                    <a:pt x="36" y="4061"/>
                  </a:cubicBezTo>
                  <a:lnTo>
                    <a:pt x="36" y="4061"/>
                  </a:lnTo>
                  <a:cubicBezTo>
                    <a:pt x="36" y="4060"/>
                    <a:pt x="35" y="4059"/>
                    <a:pt x="35" y="4057"/>
                  </a:cubicBezTo>
                  <a:close/>
                  <a:moveTo>
                    <a:pt x="36" y="4061"/>
                  </a:moveTo>
                  <a:cubicBezTo>
                    <a:pt x="46" y="4080"/>
                    <a:pt x="56" y="4100"/>
                    <a:pt x="71" y="4120"/>
                  </a:cubicBezTo>
                  <a:cubicBezTo>
                    <a:pt x="71" y="4097"/>
                    <a:pt x="60" y="4073"/>
                    <a:pt x="36" y="4061"/>
                  </a:cubicBezTo>
                  <a:close/>
                  <a:moveTo>
                    <a:pt x="845" y="5061"/>
                  </a:moveTo>
                  <a:cubicBezTo>
                    <a:pt x="863" y="5079"/>
                    <a:pt x="890" y="5100"/>
                    <a:pt x="917" y="5120"/>
                  </a:cubicBezTo>
                  <a:cubicBezTo>
                    <a:pt x="905" y="5097"/>
                    <a:pt x="869" y="5073"/>
                    <a:pt x="845" y="5061"/>
                  </a:cubicBezTo>
                  <a:close/>
                  <a:moveTo>
                    <a:pt x="917" y="5120"/>
                  </a:moveTo>
                  <a:lnTo>
                    <a:pt x="917" y="5120"/>
                  </a:lnTo>
                  <a:cubicBezTo>
                    <a:pt x="944" y="5141"/>
                    <a:pt x="970" y="5162"/>
                    <a:pt x="988" y="5180"/>
                  </a:cubicBezTo>
                  <a:cubicBezTo>
                    <a:pt x="964" y="5156"/>
                    <a:pt x="953" y="5132"/>
                    <a:pt x="917" y="5120"/>
                  </a:cubicBezTo>
                  <a:close/>
                  <a:moveTo>
                    <a:pt x="22777" y="12669"/>
                  </a:moveTo>
                  <a:cubicBezTo>
                    <a:pt x="22787" y="12690"/>
                    <a:pt x="22816" y="12702"/>
                    <a:pt x="22831" y="12712"/>
                  </a:cubicBezTo>
                  <a:lnTo>
                    <a:pt x="22831" y="12712"/>
                  </a:lnTo>
                  <a:cubicBezTo>
                    <a:pt x="22814" y="12696"/>
                    <a:pt x="22797" y="12683"/>
                    <a:pt x="22777" y="12669"/>
                  </a:cubicBezTo>
                  <a:close/>
                  <a:moveTo>
                    <a:pt x="22831" y="12712"/>
                  </a:moveTo>
                  <a:cubicBezTo>
                    <a:pt x="22844" y="12724"/>
                    <a:pt x="22857" y="12737"/>
                    <a:pt x="22872" y="12752"/>
                  </a:cubicBezTo>
                  <a:lnTo>
                    <a:pt x="22836" y="12717"/>
                  </a:lnTo>
                  <a:cubicBezTo>
                    <a:pt x="22835" y="12715"/>
                    <a:pt x="22833" y="12714"/>
                    <a:pt x="22831" y="12712"/>
                  </a:cubicBezTo>
                  <a:close/>
                  <a:moveTo>
                    <a:pt x="22955" y="12812"/>
                  </a:moveTo>
                  <a:lnTo>
                    <a:pt x="23051" y="12895"/>
                  </a:lnTo>
                  <a:lnTo>
                    <a:pt x="23051" y="12895"/>
                  </a:lnTo>
                  <a:lnTo>
                    <a:pt x="22991" y="12836"/>
                  </a:lnTo>
                  <a:cubicBezTo>
                    <a:pt x="22991" y="12824"/>
                    <a:pt x="22979" y="12824"/>
                    <a:pt x="22955" y="12812"/>
                  </a:cubicBezTo>
                  <a:close/>
                  <a:moveTo>
                    <a:pt x="23217" y="13050"/>
                  </a:moveTo>
                  <a:cubicBezTo>
                    <a:pt x="23227" y="13070"/>
                    <a:pt x="23237" y="13090"/>
                    <a:pt x="23262" y="13103"/>
                  </a:cubicBezTo>
                  <a:lnTo>
                    <a:pt x="23262" y="13103"/>
                  </a:lnTo>
                  <a:cubicBezTo>
                    <a:pt x="23246" y="13082"/>
                    <a:pt x="23230" y="13063"/>
                    <a:pt x="23217" y="13050"/>
                  </a:cubicBezTo>
                  <a:close/>
                  <a:moveTo>
                    <a:pt x="23262" y="13103"/>
                  </a:moveTo>
                  <a:cubicBezTo>
                    <a:pt x="23276" y="13121"/>
                    <a:pt x="23290" y="13141"/>
                    <a:pt x="23301" y="13157"/>
                  </a:cubicBezTo>
                  <a:cubicBezTo>
                    <a:pt x="23289" y="13133"/>
                    <a:pt x="23277" y="13121"/>
                    <a:pt x="23277" y="13109"/>
                  </a:cubicBezTo>
                  <a:cubicBezTo>
                    <a:pt x="23271" y="13108"/>
                    <a:pt x="23267" y="13106"/>
                    <a:pt x="23262" y="13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4"/>
            <p:cNvSpPr/>
            <p:nvPr/>
          </p:nvSpPr>
          <p:spPr>
            <a:xfrm>
              <a:off x="4302900" y="2831725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82" y="1"/>
                  </a:moveTo>
                  <a:lnTo>
                    <a:pt x="953" y="1013"/>
                  </a:lnTo>
                  <a:lnTo>
                    <a:pt x="167" y="191"/>
                  </a:lnTo>
                  <a:lnTo>
                    <a:pt x="1" y="667"/>
                  </a:lnTo>
                  <a:lnTo>
                    <a:pt x="810" y="1382"/>
                  </a:lnTo>
                  <a:lnTo>
                    <a:pt x="275" y="1798"/>
                  </a:lnTo>
                  <a:lnTo>
                    <a:pt x="691" y="2394"/>
                  </a:lnTo>
                  <a:lnTo>
                    <a:pt x="1156" y="1846"/>
                  </a:lnTo>
                  <a:lnTo>
                    <a:pt x="1596" y="2918"/>
                  </a:lnTo>
                  <a:lnTo>
                    <a:pt x="2013" y="2810"/>
                  </a:lnTo>
                  <a:lnTo>
                    <a:pt x="1477" y="1775"/>
                  </a:lnTo>
                  <a:lnTo>
                    <a:pt x="2299" y="1989"/>
                  </a:lnTo>
                  <a:lnTo>
                    <a:pt x="2132" y="1322"/>
                  </a:lnTo>
                  <a:lnTo>
                    <a:pt x="1346" y="1227"/>
                  </a:lnTo>
                  <a:lnTo>
                    <a:pt x="1418" y="29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4"/>
            <p:cNvSpPr/>
            <p:nvPr/>
          </p:nvSpPr>
          <p:spPr>
            <a:xfrm>
              <a:off x="4381200" y="2876675"/>
              <a:ext cx="57175" cy="72950"/>
            </a:xfrm>
            <a:custGeom>
              <a:avLst/>
              <a:gdLst/>
              <a:ahLst/>
              <a:cxnLst/>
              <a:rect l="l" t="t" r="r" b="b"/>
              <a:pathLst>
                <a:path w="2287" h="2918" extrusionOk="0">
                  <a:moveTo>
                    <a:pt x="881" y="0"/>
                  </a:moveTo>
                  <a:lnTo>
                    <a:pt x="953" y="1012"/>
                  </a:lnTo>
                  <a:lnTo>
                    <a:pt x="155" y="191"/>
                  </a:lnTo>
                  <a:lnTo>
                    <a:pt x="0" y="667"/>
                  </a:lnTo>
                  <a:lnTo>
                    <a:pt x="798" y="1382"/>
                  </a:lnTo>
                  <a:lnTo>
                    <a:pt x="262" y="1798"/>
                  </a:lnTo>
                  <a:lnTo>
                    <a:pt x="679" y="2406"/>
                  </a:lnTo>
                  <a:lnTo>
                    <a:pt x="1143" y="1846"/>
                  </a:lnTo>
                  <a:lnTo>
                    <a:pt x="1596" y="2917"/>
                  </a:lnTo>
                  <a:lnTo>
                    <a:pt x="2012" y="2810"/>
                  </a:lnTo>
                  <a:lnTo>
                    <a:pt x="1476" y="1774"/>
                  </a:lnTo>
                  <a:lnTo>
                    <a:pt x="2286" y="2001"/>
                  </a:lnTo>
                  <a:lnTo>
                    <a:pt x="2286" y="2001"/>
                  </a:lnTo>
                  <a:lnTo>
                    <a:pt x="2131" y="1322"/>
                  </a:lnTo>
                  <a:lnTo>
                    <a:pt x="1334" y="1239"/>
                  </a:lnTo>
                  <a:lnTo>
                    <a:pt x="1417" y="310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4"/>
            <p:cNvSpPr/>
            <p:nvPr/>
          </p:nvSpPr>
          <p:spPr>
            <a:xfrm>
              <a:off x="4704750" y="3063900"/>
              <a:ext cx="57475" cy="72950"/>
            </a:xfrm>
            <a:custGeom>
              <a:avLst/>
              <a:gdLst/>
              <a:ahLst/>
              <a:cxnLst/>
              <a:rect l="l" t="t" r="r" b="b"/>
              <a:pathLst>
                <a:path w="2299" h="2918" extrusionOk="0">
                  <a:moveTo>
                    <a:pt x="893" y="0"/>
                  </a:moveTo>
                  <a:lnTo>
                    <a:pt x="953" y="1012"/>
                  </a:lnTo>
                  <a:lnTo>
                    <a:pt x="167" y="179"/>
                  </a:lnTo>
                  <a:lnTo>
                    <a:pt x="0" y="655"/>
                  </a:lnTo>
                  <a:lnTo>
                    <a:pt x="822" y="1370"/>
                  </a:lnTo>
                  <a:lnTo>
                    <a:pt x="274" y="1798"/>
                  </a:lnTo>
                  <a:lnTo>
                    <a:pt x="703" y="2394"/>
                  </a:lnTo>
                  <a:lnTo>
                    <a:pt x="1155" y="1834"/>
                  </a:lnTo>
                  <a:lnTo>
                    <a:pt x="1596" y="2917"/>
                  </a:lnTo>
                  <a:lnTo>
                    <a:pt x="2024" y="2798"/>
                  </a:lnTo>
                  <a:lnTo>
                    <a:pt x="1477" y="1751"/>
                  </a:lnTo>
                  <a:lnTo>
                    <a:pt x="2298" y="1989"/>
                  </a:lnTo>
                  <a:lnTo>
                    <a:pt x="2131" y="1322"/>
                  </a:lnTo>
                  <a:lnTo>
                    <a:pt x="1346" y="1239"/>
                  </a:lnTo>
                  <a:lnTo>
                    <a:pt x="1417" y="298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4"/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extrusionOk="0">
                  <a:moveTo>
                    <a:pt x="1786" y="1"/>
                  </a:moveTo>
                  <a:lnTo>
                    <a:pt x="572" y="715"/>
                  </a:lnTo>
                  <a:lnTo>
                    <a:pt x="357" y="382"/>
                  </a:lnTo>
                  <a:lnTo>
                    <a:pt x="0" y="584"/>
                  </a:lnTo>
                  <a:cubicBezTo>
                    <a:pt x="572" y="1787"/>
                    <a:pt x="1465" y="2835"/>
                    <a:pt x="2429" y="3394"/>
                  </a:cubicBezTo>
                  <a:cubicBezTo>
                    <a:pt x="2911" y="3673"/>
                    <a:pt x="3376" y="3809"/>
                    <a:pt x="3789" y="3809"/>
                  </a:cubicBezTo>
                  <a:cubicBezTo>
                    <a:pt x="4080" y="3809"/>
                    <a:pt x="4346" y="3741"/>
                    <a:pt x="4572" y="3608"/>
                  </a:cubicBezTo>
                  <a:lnTo>
                    <a:pt x="5834" y="2858"/>
                  </a:lnTo>
                  <a:lnTo>
                    <a:pt x="5858" y="2846"/>
                  </a:lnTo>
                  <a:lnTo>
                    <a:pt x="5918" y="2906"/>
                  </a:lnTo>
                  <a:cubicBezTo>
                    <a:pt x="6180" y="3192"/>
                    <a:pt x="6311" y="3620"/>
                    <a:pt x="6191" y="3870"/>
                  </a:cubicBezTo>
                  <a:cubicBezTo>
                    <a:pt x="5989" y="4347"/>
                    <a:pt x="5691" y="4692"/>
                    <a:pt x="5322" y="4906"/>
                  </a:cubicBezTo>
                  <a:lnTo>
                    <a:pt x="6930" y="3978"/>
                  </a:lnTo>
                  <a:cubicBezTo>
                    <a:pt x="7299" y="3751"/>
                    <a:pt x="7596" y="3418"/>
                    <a:pt x="7799" y="2954"/>
                  </a:cubicBezTo>
                  <a:cubicBezTo>
                    <a:pt x="7918" y="2715"/>
                    <a:pt x="7787" y="2287"/>
                    <a:pt x="7525" y="1989"/>
                  </a:cubicBezTo>
                  <a:cubicBezTo>
                    <a:pt x="7465" y="1906"/>
                    <a:pt x="7382" y="1870"/>
                    <a:pt x="7323" y="1822"/>
                  </a:cubicBezTo>
                  <a:cubicBezTo>
                    <a:pt x="7235" y="1779"/>
                    <a:pt x="7153" y="1753"/>
                    <a:pt x="7077" y="1753"/>
                  </a:cubicBezTo>
                  <a:cubicBezTo>
                    <a:pt x="7029" y="1753"/>
                    <a:pt x="6983" y="1764"/>
                    <a:pt x="6942" y="1787"/>
                  </a:cubicBezTo>
                  <a:lnTo>
                    <a:pt x="5334" y="2715"/>
                  </a:lnTo>
                  <a:cubicBezTo>
                    <a:pt x="5379" y="2696"/>
                    <a:pt x="5427" y="2684"/>
                    <a:pt x="5479" y="2684"/>
                  </a:cubicBezTo>
                  <a:cubicBezTo>
                    <a:pt x="5552" y="2684"/>
                    <a:pt x="5632" y="2707"/>
                    <a:pt x="5715" y="2763"/>
                  </a:cubicBezTo>
                  <a:cubicBezTo>
                    <a:pt x="5763" y="2775"/>
                    <a:pt x="5799" y="2787"/>
                    <a:pt x="5822" y="2823"/>
                  </a:cubicBezTo>
                  <a:cubicBezTo>
                    <a:pt x="5688" y="2858"/>
                    <a:pt x="5543" y="2876"/>
                    <a:pt x="5392" y="2876"/>
                  </a:cubicBezTo>
                  <a:cubicBezTo>
                    <a:pt x="4980" y="2876"/>
                    <a:pt x="4515" y="2744"/>
                    <a:pt x="4036" y="2465"/>
                  </a:cubicBezTo>
                  <a:cubicBezTo>
                    <a:pt x="3155" y="1953"/>
                    <a:pt x="2358" y="1060"/>
                    <a:pt x="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4"/>
            <p:cNvSpPr/>
            <p:nvPr/>
          </p:nvSpPr>
          <p:spPr>
            <a:xfrm>
              <a:off x="3514125" y="2373925"/>
              <a:ext cx="197950" cy="122675"/>
            </a:xfrm>
            <a:custGeom>
              <a:avLst/>
              <a:gdLst/>
              <a:ahLst/>
              <a:cxnLst/>
              <a:rect l="l" t="t" r="r" b="b"/>
              <a:pathLst>
                <a:path w="7918" h="4907" fill="none" extrusionOk="0">
                  <a:moveTo>
                    <a:pt x="7799" y="2954"/>
                  </a:moveTo>
                  <a:cubicBezTo>
                    <a:pt x="7596" y="3418"/>
                    <a:pt x="7299" y="3751"/>
                    <a:pt x="6930" y="3978"/>
                  </a:cubicBezTo>
                  <a:lnTo>
                    <a:pt x="5322" y="4906"/>
                  </a:lnTo>
                  <a:cubicBezTo>
                    <a:pt x="5691" y="4692"/>
                    <a:pt x="5989" y="4347"/>
                    <a:pt x="6191" y="3870"/>
                  </a:cubicBezTo>
                  <a:cubicBezTo>
                    <a:pt x="6311" y="3620"/>
                    <a:pt x="6180" y="3192"/>
                    <a:pt x="5918" y="2906"/>
                  </a:cubicBezTo>
                  <a:lnTo>
                    <a:pt x="5858" y="2846"/>
                  </a:lnTo>
                  <a:lnTo>
                    <a:pt x="5834" y="2858"/>
                  </a:lnTo>
                  <a:lnTo>
                    <a:pt x="4572" y="3608"/>
                  </a:lnTo>
                  <a:cubicBezTo>
                    <a:pt x="4025" y="3930"/>
                    <a:pt x="3251" y="3870"/>
                    <a:pt x="2429" y="3394"/>
                  </a:cubicBezTo>
                  <a:cubicBezTo>
                    <a:pt x="1465" y="2835"/>
                    <a:pt x="572" y="1787"/>
                    <a:pt x="0" y="584"/>
                  </a:cubicBezTo>
                  <a:lnTo>
                    <a:pt x="357" y="382"/>
                  </a:lnTo>
                  <a:lnTo>
                    <a:pt x="572" y="715"/>
                  </a:lnTo>
                  <a:lnTo>
                    <a:pt x="1786" y="1"/>
                  </a:lnTo>
                  <a:cubicBezTo>
                    <a:pt x="2358" y="1060"/>
                    <a:pt x="3155" y="1953"/>
                    <a:pt x="4036" y="2465"/>
                  </a:cubicBezTo>
                  <a:cubicBezTo>
                    <a:pt x="4691" y="2846"/>
                    <a:pt x="5322" y="2954"/>
                    <a:pt x="5822" y="2823"/>
                  </a:cubicBezTo>
                  <a:cubicBezTo>
                    <a:pt x="5799" y="2787"/>
                    <a:pt x="5763" y="2775"/>
                    <a:pt x="5715" y="2763"/>
                  </a:cubicBezTo>
                  <a:cubicBezTo>
                    <a:pt x="5572" y="2668"/>
                    <a:pt x="5441" y="2668"/>
                    <a:pt x="5334" y="2715"/>
                  </a:cubicBezTo>
                  <a:lnTo>
                    <a:pt x="6942" y="1787"/>
                  </a:lnTo>
                  <a:cubicBezTo>
                    <a:pt x="7049" y="1727"/>
                    <a:pt x="7180" y="1751"/>
                    <a:pt x="7323" y="1822"/>
                  </a:cubicBezTo>
                  <a:cubicBezTo>
                    <a:pt x="7382" y="1870"/>
                    <a:pt x="7465" y="1906"/>
                    <a:pt x="7525" y="1989"/>
                  </a:cubicBezTo>
                  <a:cubicBezTo>
                    <a:pt x="7787" y="2287"/>
                    <a:pt x="7918" y="2715"/>
                    <a:pt x="7799" y="2954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4"/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extrusionOk="0">
                  <a:moveTo>
                    <a:pt x="1608" y="1"/>
                  </a:moveTo>
                  <a:lnTo>
                    <a:pt x="1" y="930"/>
                  </a:lnTo>
                  <a:lnTo>
                    <a:pt x="1465" y="3406"/>
                  </a:lnTo>
                  <a:lnTo>
                    <a:pt x="1668" y="3763"/>
                  </a:lnTo>
                  <a:lnTo>
                    <a:pt x="2882" y="3049"/>
                  </a:lnTo>
                  <a:lnTo>
                    <a:pt x="3275" y="283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4"/>
            <p:cNvSpPr/>
            <p:nvPr/>
          </p:nvSpPr>
          <p:spPr>
            <a:xfrm>
              <a:off x="3486425" y="2297725"/>
              <a:ext cx="81900" cy="94100"/>
            </a:xfrm>
            <a:custGeom>
              <a:avLst/>
              <a:gdLst/>
              <a:ahLst/>
              <a:cxnLst/>
              <a:rect l="l" t="t" r="r" b="b"/>
              <a:pathLst>
                <a:path w="3276" h="3764" fill="none" extrusionOk="0">
                  <a:moveTo>
                    <a:pt x="3275" y="2835"/>
                  </a:moveTo>
                  <a:lnTo>
                    <a:pt x="2882" y="3049"/>
                  </a:lnTo>
                  <a:lnTo>
                    <a:pt x="1668" y="3763"/>
                  </a:lnTo>
                  <a:lnTo>
                    <a:pt x="1465" y="3406"/>
                  </a:lnTo>
                  <a:lnTo>
                    <a:pt x="1" y="930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4"/>
            <p:cNvSpPr/>
            <p:nvPr/>
          </p:nvSpPr>
          <p:spPr>
            <a:xfrm>
              <a:off x="3471250" y="2320950"/>
              <a:ext cx="200350" cy="182550"/>
            </a:xfrm>
            <a:custGeom>
              <a:avLst/>
              <a:gdLst/>
              <a:ahLst/>
              <a:cxnLst/>
              <a:rect l="l" t="t" r="r" b="b"/>
              <a:pathLst>
                <a:path w="8014" h="7302" extrusionOk="0">
                  <a:moveTo>
                    <a:pt x="608" y="1"/>
                  </a:moveTo>
                  <a:lnTo>
                    <a:pt x="1" y="2275"/>
                  </a:lnTo>
                  <a:lnTo>
                    <a:pt x="620" y="2417"/>
                  </a:lnTo>
                  <a:cubicBezTo>
                    <a:pt x="1346" y="4263"/>
                    <a:pt x="2668" y="5906"/>
                    <a:pt x="4108" y="6739"/>
                  </a:cubicBezTo>
                  <a:cubicBezTo>
                    <a:pt x="4757" y="7118"/>
                    <a:pt x="5381" y="7302"/>
                    <a:pt x="5938" y="7302"/>
                  </a:cubicBezTo>
                  <a:cubicBezTo>
                    <a:pt x="6801" y="7302"/>
                    <a:pt x="7504" y="6860"/>
                    <a:pt x="7895" y="6013"/>
                  </a:cubicBezTo>
                  <a:cubicBezTo>
                    <a:pt x="8014" y="5751"/>
                    <a:pt x="7883" y="5323"/>
                    <a:pt x="7609" y="5037"/>
                  </a:cubicBezTo>
                  <a:cubicBezTo>
                    <a:pt x="7549" y="4965"/>
                    <a:pt x="7478" y="4918"/>
                    <a:pt x="7418" y="4870"/>
                  </a:cubicBezTo>
                  <a:cubicBezTo>
                    <a:pt x="7336" y="4826"/>
                    <a:pt x="7253" y="4803"/>
                    <a:pt x="7178" y="4803"/>
                  </a:cubicBezTo>
                  <a:cubicBezTo>
                    <a:pt x="7070" y="4803"/>
                    <a:pt x="6979" y="4853"/>
                    <a:pt x="6930" y="4965"/>
                  </a:cubicBezTo>
                  <a:cubicBezTo>
                    <a:pt x="6642" y="5599"/>
                    <a:pt x="6133" y="5923"/>
                    <a:pt x="5501" y="5923"/>
                  </a:cubicBezTo>
                  <a:cubicBezTo>
                    <a:pt x="5088" y="5923"/>
                    <a:pt x="4622" y="5784"/>
                    <a:pt x="4132" y="5501"/>
                  </a:cubicBezTo>
                  <a:cubicBezTo>
                    <a:pt x="3168" y="4954"/>
                    <a:pt x="2275" y="3894"/>
                    <a:pt x="1703" y="2691"/>
                  </a:cubicBezTo>
                  <a:lnTo>
                    <a:pt x="1703" y="2691"/>
                  </a:lnTo>
                  <a:lnTo>
                    <a:pt x="2275" y="2822"/>
                  </a:lnTo>
                  <a:lnTo>
                    <a:pt x="2275" y="2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4"/>
            <p:cNvSpPr/>
            <p:nvPr/>
          </p:nvSpPr>
          <p:spPr>
            <a:xfrm>
              <a:off x="3471250" y="2320950"/>
              <a:ext cx="200350" cy="192600"/>
            </a:xfrm>
            <a:custGeom>
              <a:avLst/>
              <a:gdLst/>
              <a:ahLst/>
              <a:cxnLst/>
              <a:rect l="l" t="t" r="r" b="b"/>
              <a:pathLst>
                <a:path w="8014" h="7704" fill="none" extrusionOk="0">
                  <a:moveTo>
                    <a:pt x="608" y="1"/>
                  </a:moveTo>
                  <a:lnTo>
                    <a:pt x="2275" y="2822"/>
                  </a:lnTo>
                  <a:lnTo>
                    <a:pt x="1703" y="2691"/>
                  </a:lnTo>
                  <a:cubicBezTo>
                    <a:pt x="2275" y="3894"/>
                    <a:pt x="3168" y="4954"/>
                    <a:pt x="4132" y="5501"/>
                  </a:cubicBezTo>
                  <a:cubicBezTo>
                    <a:pt x="5370" y="6216"/>
                    <a:pt x="6454" y="6013"/>
                    <a:pt x="6930" y="4965"/>
                  </a:cubicBezTo>
                  <a:cubicBezTo>
                    <a:pt x="7013" y="4775"/>
                    <a:pt x="7216" y="4763"/>
                    <a:pt x="7418" y="4870"/>
                  </a:cubicBezTo>
                  <a:cubicBezTo>
                    <a:pt x="7478" y="4918"/>
                    <a:pt x="7549" y="4965"/>
                    <a:pt x="7609" y="5037"/>
                  </a:cubicBezTo>
                  <a:cubicBezTo>
                    <a:pt x="7883" y="5323"/>
                    <a:pt x="8014" y="5751"/>
                    <a:pt x="7895" y="6013"/>
                  </a:cubicBezTo>
                  <a:cubicBezTo>
                    <a:pt x="7252" y="7406"/>
                    <a:pt x="5763" y="7704"/>
                    <a:pt x="4108" y="6739"/>
                  </a:cubicBezTo>
                  <a:cubicBezTo>
                    <a:pt x="2668" y="5906"/>
                    <a:pt x="1346" y="4263"/>
                    <a:pt x="620" y="2417"/>
                  </a:cubicBezTo>
                  <a:lnTo>
                    <a:pt x="1" y="227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4"/>
            <p:cNvSpPr/>
            <p:nvPr/>
          </p:nvSpPr>
          <p:spPr>
            <a:xfrm>
              <a:off x="3502800" y="2217500"/>
              <a:ext cx="200050" cy="145150"/>
            </a:xfrm>
            <a:custGeom>
              <a:avLst/>
              <a:gdLst/>
              <a:ahLst/>
              <a:cxnLst/>
              <a:rect l="l" t="t" r="r" b="b"/>
              <a:pathLst>
                <a:path w="8002" h="5806" extrusionOk="0">
                  <a:moveTo>
                    <a:pt x="43" y="1197"/>
                  </a:moveTo>
                  <a:cubicBezTo>
                    <a:pt x="29" y="1205"/>
                    <a:pt x="15" y="1213"/>
                    <a:pt x="1" y="1222"/>
                  </a:cubicBezTo>
                  <a:lnTo>
                    <a:pt x="43" y="1197"/>
                  </a:lnTo>
                  <a:close/>
                  <a:moveTo>
                    <a:pt x="2672" y="1"/>
                  </a:moveTo>
                  <a:cubicBezTo>
                    <a:pt x="2279" y="1"/>
                    <a:pt x="1918" y="94"/>
                    <a:pt x="1608" y="281"/>
                  </a:cubicBezTo>
                  <a:lnTo>
                    <a:pt x="43" y="1197"/>
                  </a:lnTo>
                  <a:lnTo>
                    <a:pt x="43" y="1197"/>
                  </a:lnTo>
                  <a:cubicBezTo>
                    <a:pt x="345" y="1026"/>
                    <a:pt x="692" y="940"/>
                    <a:pt x="1070" y="940"/>
                  </a:cubicBezTo>
                  <a:cubicBezTo>
                    <a:pt x="1629" y="940"/>
                    <a:pt x="2253" y="1126"/>
                    <a:pt x="2894" y="1495"/>
                  </a:cubicBezTo>
                  <a:cubicBezTo>
                    <a:pt x="4061" y="2174"/>
                    <a:pt x="5132" y="3341"/>
                    <a:pt x="5894" y="4746"/>
                  </a:cubicBezTo>
                  <a:lnTo>
                    <a:pt x="4763" y="5401"/>
                  </a:lnTo>
                  <a:lnTo>
                    <a:pt x="5323" y="5532"/>
                  </a:lnTo>
                  <a:lnTo>
                    <a:pt x="6085" y="5091"/>
                  </a:lnTo>
                  <a:cubicBezTo>
                    <a:pt x="6204" y="5329"/>
                    <a:pt x="6311" y="5555"/>
                    <a:pt x="6394" y="5805"/>
                  </a:cubicBezTo>
                  <a:lnTo>
                    <a:pt x="8002" y="4877"/>
                  </a:lnTo>
                  <a:cubicBezTo>
                    <a:pt x="7275" y="3031"/>
                    <a:pt x="5954" y="1412"/>
                    <a:pt x="4501" y="567"/>
                  </a:cubicBezTo>
                  <a:cubicBezTo>
                    <a:pt x="3858" y="189"/>
                    <a:pt x="3232" y="1"/>
                    <a:pt x="2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4"/>
            <p:cNvSpPr/>
            <p:nvPr/>
          </p:nvSpPr>
          <p:spPr>
            <a:xfrm>
              <a:off x="3502800" y="2213200"/>
              <a:ext cx="200050" cy="149450"/>
            </a:xfrm>
            <a:custGeom>
              <a:avLst/>
              <a:gdLst/>
              <a:ahLst/>
              <a:cxnLst/>
              <a:rect l="l" t="t" r="r" b="b"/>
              <a:pathLst>
                <a:path w="8002" h="5978" fill="none" extrusionOk="0">
                  <a:moveTo>
                    <a:pt x="8002" y="5049"/>
                  </a:moveTo>
                  <a:lnTo>
                    <a:pt x="6394" y="5977"/>
                  </a:lnTo>
                  <a:cubicBezTo>
                    <a:pt x="6311" y="5727"/>
                    <a:pt x="6204" y="5501"/>
                    <a:pt x="6085" y="5263"/>
                  </a:cubicBezTo>
                  <a:lnTo>
                    <a:pt x="5323" y="5704"/>
                  </a:lnTo>
                  <a:lnTo>
                    <a:pt x="4763" y="5573"/>
                  </a:lnTo>
                  <a:lnTo>
                    <a:pt x="5894" y="4918"/>
                  </a:lnTo>
                  <a:cubicBezTo>
                    <a:pt x="5132" y="3513"/>
                    <a:pt x="4061" y="2346"/>
                    <a:pt x="2894" y="1667"/>
                  </a:cubicBezTo>
                  <a:cubicBezTo>
                    <a:pt x="1799" y="1036"/>
                    <a:pt x="751" y="941"/>
                    <a:pt x="1" y="1394"/>
                  </a:cubicBezTo>
                  <a:lnTo>
                    <a:pt x="1608" y="453"/>
                  </a:lnTo>
                  <a:cubicBezTo>
                    <a:pt x="2358" y="0"/>
                    <a:pt x="3406" y="96"/>
                    <a:pt x="4501" y="739"/>
                  </a:cubicBezTo>
                  <a:cubicBezTo>
                    <a:pt x="5954" y="1584"/>
                    <a:pt x="7275" y="3203"/>
                    <a:pt x="8002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4"/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extrusionOk="0">
                  <a:moveTo>
                    <a:pt x="2322" y="1"/>
                  </a:moveTo>
                  <a:lnTo>
                    <a:pt x="715" y="917"/>
                  </a:lnTo>
                  <a:cubicBezTo>
                    <a:pt x="465" y="1072"/>
                    <a:pt x="262" y="1298"/>
                    <a:pt x="108" y="1596"/>
                  </a:cubicBezTo>
                  <a:cubicBezTo>
                    <a:pt x="84" y="1656"/>
                    <a:pt x="48" y="1679"/>
                    <a:pt x="0" y="1715"/>
                  </a:cubicBezTo>
                  <a:lnTo>
                    <a:pt x="1608" y="786"/>
                  </a:lnTo>
                  <a:cubicBezTo>
                    <a:pt x="1655" y="763"/>
                    <a:pt x="1679" y="727"/>
                    <a:pt x="1715" y="667"/>
                  </a:cubicBezTo>
                  <a:cubicBezTo>
                    <a:pt x="1870" y="370"/>
                    <a:pt x="2072" y="143"/>
                    <a:pt x="2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4"/>
            <p:cNvSpPr/>
            <p:nvPr/>
          </p:nvSpPr>
          <p:spPr>
            <a:xfrm>
              <a:off x="3503700" y="2257250"/>
              <a:ext cx="58075" cy="42900"/>
            </a:xfrm>
            <a:custGeom>
              <a:avLst/>
              <a:gdLst/>
              <a:ahLst/>
              <a:cxnLst/>
              <a:rect l="l" t="t" r="r" b="b"/>
              <a:pathLst>
                <a:path w="2323" h="1716" fill="none" extrusionOk="0">
                  <a:moveTo>
                    <a:pt x="715" y="917"/>
                  </a:moveTo>
                  <a:lnTo>
                    <a:pt x="2322" y="1"/>
                  </a:lnTo>
                  <a:cubicBezTo>
                    <a:pt x="2072" y="143"/>
                    <a:pt x="1870" y="370"/>
                    <a:pt x="1715" y="667"/>
                  </a:cubicBezTo>
                  <a:cubicBezTo>
                    <a:pt x="1679" y="727"/>
                    <a:pt x="1655" y="763"/>
                    <a:pt x="1608" y="786"/>
                  </a:cubicBezTo>
                  <a:lnTo>
                    <a:pt x="0" y="1715"/>
                  </a:lnTo>
                  <a:cubicBezTo>
                    <a:pt x="48" y="1679"/>
                    <a:pt x="84" y="1656"/>
                    <a:pt x="108" y="1596"/>
                  </a:cubicBezTo>
                  <a:cubicBezTo>
                    <a:pt x="262" y="1298"/>
                    <a:pt x="465" y="1072"/>
                    <a:pt x="715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4"/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extrusionOk="0">
                  <a:moveTo>
                    <a:pt x="2167" y="1"/>
                  </a:moveTo>
                  <a:lnTo>
                    <a:pt x="560" y="929"/>
                  </a:lnTo>
                  <a:lnTo>
                    <a:pt x="0" y="3215"/>
                  </a:lnTo>
                  <a:lnTo>
                    <a:pt x="0" y="3215"/>
                  </a:lnTo>
                  <a:lnTo>
                    <a:pt x="1595" y="2275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4"/>
            <p:cNvSpPr/>
            <p:nvPr/>
          </p:nvSpPr>
          <p:spPr>
            <a:xfrm>
              <a:off x="3663850" y="2343275"/>
              <a:ext cx="54175" cy="80400"/>
            </a:xfrm>
            <a:custGeom>
              <a:avLst/>
              <a:gdLst/>
              <a:ahLst/>
              <a:cxnLst/>
              <a:rect l="l" t="t" r="r" b="b"/>
              <a:pathLst>
                <a:path w="2167" h="3216" fill="none" extrusionOk="0">
                  <a:moveTo>
                    <a:pt x="560" y="929"/>
                  </a:moveTo>
                  <a:lnTo>
                    <a:pt x="2167" y="1"/>
                  </a:lnTo>
                  <a:lnTo>
                    <a:pt x="1595" y="2275"/>
                  </a:lnTo>
                  <a:lnTo>
                    <a:pt x="0" y="3215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4"/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extrusionOk="0">
                  <a:moveTo>
                    <a:pt x="1608" y="1"/>
                  </a:moveTo>
                  <a:lnTo>
                    <a:pt x="0" y="941"/>
                  </a:lnTo>
                  <a:lnTo>
                    <a:pt x="608" y="1084"/>
                  </a:lnTo>
                  <a:lnTo>
                    <a:pt x="2215" y="156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4"/>
            <p:cNvSpPr/>
            <p:nvPr/>
          </p:nvSpPr>
          <p:spPr>
            <a:xfrm>
              <a:off x="3662650" y="2339400"/>
              <a:ext cx="55375" cy="27125"/>
            </a:xfrm>
            <a:custGeom>
              <a:avLst/>
              <a:gdLst/>
              <a:ahLst/>
              <a:cxnLst/>
              <a:rect l="l" t="t" r="r" b="b"/>
              <a:pathLst>
                <a:path w="2215" h="1085" fill="none" extrusionOk="0">
                  <a:moveTo>
                    <a:pt x="2215" y="156"/>
                  </a:moveTo>
                  <a:lnTo>
                    <a:pt x="608" y="1084"/>
                  </a:lnTo>
                  <a:lnTo>
                    <a:pt x="0" y="941"/>
                  </a:lnTo>
                  <a:lnTo>
                    <a:pt x="1608" y="1"/>
                  </a:ln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4"/>
            <p:cNvSpPr/>
            <p:nvPr/>
          </p:nvSpPr>
          <p:spPr>
            <a:xfrm>
              <a:off x="3479000" y="2241100"/>
              <a:ext cx="198850" cy="182575"/>
            </a:xfrm>
            <a:custGeom>
              <a:avLst/>
              <a:gdLst/>
              <a:ahLst/>
              <a:cxnLst/>
              <a:rect l="l" t="t" r="r" b="b"/>
              <a:pathLst>
                <a:path w="7954" h="7303" extrusionOk="0">
                  <a:moveTo>
                    <a:pt x="2020" y="0"/>
                  </a:moveTo>
                  <a:cubicBezTo>
                    <a:pt x="1196" y="0"/>
                    <a:pt x="518" y="400"/>
                    <a:pt x="119" y="1182"/>
                  </a:cubicBezTo>
                  <a:cubicBezTo>
                    <a:pt x="0" y="1421"/>
                    <a:pt x="119" y="1849"/>
                    <a:pt x="381" y="2147"/>
                  </a:cubicBezTo>
                  <a:cubicBezTo>
                    <a:pt x="453" y="2218"/>
                    <a:pt x="536" y="2278"/>
                    <a:pt x="607" y="2325"/>
                  </a:cubicBezTo>
                  <a:cubicBezTo>
                    <a:pt x="692" y="2370"/>
                    <a:pt x="776" y="2394"/>
                    <a:pt x="851" y="2394"/>
                  </a:cubicBezTo>
                  <a:cubicBezTo>
                    <a:pt x="958" y="2394"/>
                    <a:pt x="1047" y="2346"/>
                    <a:pt x="1096" y="2242"/>
                  </a:cubicBezTo>
                  <a:cubicBezTo>
                    <a:pt x="1379" y="1660"/>
                    <a:pt x="1879" y="1362"/>
                    <a:pt x="2488" y="1362"/>
                  </a:cubicBezTo>
                  <a:cubicBezTo>
                    <a:pt x="2902" y="1362"/>
                    <a:pt x="3365" y="1499"/>
                    <a:pt x="3846" y="1778"/>
                  </a:cubicBezTo>
                  <a:cubicBezTo>
                    <a:pt x="4822" y="2337"/>
                    <a:pt x="5715" y="3397"/>
                    <a:pt x="6275" y="4599"/>
                  </a:cubicBezTo>
                  <a:lnTo>
                    <a:pt x="5715" y="4469"/>
                  </a:lnTo>
                  <a:lnTo>
                    <a:pt x="7382" y="7302"/>
                  </a:lnTo>
                  <a:lnTo>
                    <a:pt x="7954" y="5016"/>
                  </a:lnTo>
                  <a:lnTo>
                    <a:pt x="7346" y="4873"/>
                  </a:lnTo>
                  <a:cubicBezTo>
                    <a:pt x="6620" y="3028"/>
                    <a:pt x="5299" y="1385"/>
                    <a:pt x="3846" y="551"/>
                  </a:cubicBezTo>
                  <a:cubicBezTo>
                    <a:pt x="3199" y="182"/>
                    <a:pt x="2576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4"/>
            <p:cNvSpPr/>
            <p:nvPr/>
          </p:nvSpPr>
          <p:spPr>
            <a:xfrm>
              <a:off x="3479000" y="2231950"/>
              <a:ext cx="198850" cy="191725"/>
            </a:xfrm>
            <a:custGeom>
              <a:avLst/>
              <a:gdLst/>
              <a:ahLst/>
              <a:cxnLst/>
              <a:rect l="l" t="t" r="r" b="b"/>
              <a:pathLst>
                <a:path w="7954" h="7669" fill="none" extrusionOk="0">
                  <a:moveTo>
                    <a:pt x="3846" y="917"/>
                  </a:moveTo>
                  <a:cubicBezTo>
                    <a:pt x="5299" y="1751"/>
                    <a:pt x="6620" y="3394"/>
                    <a:pt x="7346" y="5239"/>
                  </a:cubicBezTo>
                  <a:lnTo>
                    <a:pt x="7954" y="5382"/>
                  </a:lnTo>
                  <a:lnTo>
                    <a:pt x="7382" y="7668"/>
                  </a:lnTo>
                  <a:lnTo>
                    <a:pt x="5715" y="4835"/>
                  </a:lnTo>
                  <a:lnTo>
                    <a:pt x="6275" y="4965"/>
                  </a:lnTo>
                  <a:cubicBezTo>
                    <a:pt x="5715" y="3763"/>
                    <a:pt x="4822" y="2703"/>
                    <a:pt x="3846" y="2144"/>
                  </a:cubicBezTo>
                  <a:cubicBezTo>
                    <a:pt x="2655" y="1453"/>
                    <a:pt x="1572" y="1632"/>
                    <a:pt x="1096" y="2608"/>
                  </a:cubicBezTo>
                  <a:cubicBezTo>
                    <a:pt x="1012" y="2787"/>
                    <a:pt x="810" y="2799"/>
                    <a:pt x="607" y="2691"/>
                  </a:cubicBezTo>
                  <a:cubicBezTo>
                    <a:pt x="536" y="2644"/>
                    <a:pt x="453" y="2584"/>
                    <a:pt x="381" y="2513"/>
                  </a:cubicBezTo>
                  <a:cubicBezTo>
                    <a:pt x="119" y="2215"/>
                    <a:pt x="0" y="1787"/>
                    <a:pt x="119" y="1548"/>
                  </a:cubicBezTo>
                  <a:cubicBezTo>
                    <a:pt x="786" y="239"/>
                    <a:pt x="2239" y="1"/>
                    <a:pt x="3846" y="917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4"/>
            <p:cNvSpPr/>
            <p:nvPr/>
          </p:nvSpPr>
          <p:spPr>
            <a:xfrm>
              <a:off x="3485250" y="1912325"/>
              <a:ext cx="186350" cy="238825"/>
            </a:xfrm>
            <a:custGeom>
              <a:avLst/>
              <a:gdLst/>
              <a:ahLst/>
              <a:cxnLst/>
              <a:rect l="l" t="t" r="r" b="b"/>
              <a:pathLst>
                <a:path w="7454" h="9553" extrusionOk="0">
                  <a:moveTo>
                    <a:pt x="2076" y="0"/>
                  </a:moveTo>
                  <a:cubicBezTo>
                    <a:pt x="847" y="0"/>
                    <a:pt x="0" y="963"/>
                    <a:pt x="0" y="2630"/>
                  </a:cubicBezTo>
                  <a:cubicBezTo>
                    <a:pt x="0" y="4987"/>
                    <a:pt x="1655" y="7868"/>
                    <a:pt x="3703" y="9047"/>
                  </a:cubicBezTo>
                  <a:cubicBezTo>
                    <a:pt x="4302" y="9390"/>
                    <a:pt x="4869" y="9553"/>
                    <a:pt x="5370" y="9553"/>
                  </a:cubicBezTo>
                  <a:cubicBezTo>
                    <a:pt x="6593" y="9553"/>
                    <a:pt x="7433" y="8587"/>
                    <a:pt x="7442" y="6916"/>
                  </a:cubicBezTo>
                  <a:cubicBezTo>
                    <a:pt x="7454" y="4570"/>
                    <a:pt x="5787" y="1677"/>
                    <a:pt x="3739" y="498"/>
                  </a:cubicBezTo>
                  <a:cubicBezTo>
                    <a:pt x="3142" y="160"/>
                    <a:pt x="2578" y="0"/>
                    <a:pt x="2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4"/>
            <p:cNvSpPr/>
            <p:nvPr/>
          </p:nvSpPr>
          <p:spPr>
            <a:xfrm>
              <a:off x="3498650" y="1867400"/>
              <a:ext cx="226225" cy="301775"/>
            </a:xfrm>
            <a:custGeom>
              <a:avLst/>
              <a:gdLst/>
              <a:ahLst/>
              <a:cxnLst/>
              <a:rect l="l" t="t" r="r" b="b"/>
              <a:pathLst>
                <a:path w="9049" h="12071" extrusionOk="0">
                  <a:moveTo>
                    <a:pt x="2516" y="0"/>
                  </a:moveTo>
                  <a:cubicBezTo>
                    <a:pt x="2071" y="0"/>
                    <a:pt x="1669" y="106"/>
                    <a:pt x="1322" y="307"/>
                  </a:cubicBezTo>
                  <a:lnTo>
                    <a:pt x="0" y="1081"/>
                  </a:lnTo>
                  <a:lnTo>
                    <a:pt x="6382" y="12070"/>
                  </a:lnTo>
                  <a:lnTo>
                    <a:pt x="7703" y="11296"/>
                  </a:lnTo>
                  <a:cubicBezTo>
                    <a:pt x="8525" y="10832"/>
                    <a:pt x="9037" y="9820"/>
                    <a:pt x="9037" y="8403"/>
                  </a:cubicBezTo>
                  <a:cubicBezTo>
                    <a:pt x="9049" y="5546"/>
                    <a:pt x="7025" y="2045"/>
                    <a:pt x="4536" y="617"/>
                  </a:cubicBezTo>
                  <a:cubicBezTo>
                    <a:pt x="3808" y="197"/>
                    <a:pt x="3123" y="0"/>
                    <a:pt x="2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4"/>
            <p:cNvSpPr/>
            <p:nvPr/>
          </p:nvSpPr>
          <p:spPr>
            <a:xfrm>
              <a:off x="3498650" y="1863150"/>
              <a:ext cx="226225" cy="306025"/>
            </a:xfrm>
            <a:custGeom>
              <a:avLst/>
              <a:gdLst/>
              <a:ahLst/>
              <a:cxnLst/>
              <a:rect l="l" t="t" r="r" b="b"/>
              <a:pathLst>
                <a:path w="9049" h="12241" fill="none" extrusionOk="0">
                  <a:moveTo>
                    <a:pt x="0" y="1251"/>
                  </a:moveTo>
                  <a:lnTo>
                    <a:pt x="1322" y="477"/>
                  </a:lnTo>
                  <a:cubicBezTo>
                    <a:pt x="2143" y="1"/>
                    <a:pt x="3274" y="60"/>
                    <a:pt x="4536" y="787"/>
                  </a:cubicBezTo>
                  <a:cubicBezTo>
                    <a:pt x="7025" y="2215"/>
                    <a:pt x="9049" y="5716"/>
                    <a:pt x="9037" y="8573"/>
                  </a:cubicBezTo>
                  <a:cubicBezTo>
                    <a:pt x="9037" y="9990"/>
                    <a:pt x="8525" y="11002"/>
                    <a:pt x="7703" y="11466"/>
                  </a:cubicBezTo>
                  <a:lnTo>
                    <a:pt x="6382" y="12240"/>
                  </a:lnTo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4"/>
            <p:cNvSpPr/>
            <p:nvPr/>
          </p:nvSpPr>
          <p:spPr>
            <a:xfrm>
              <a:off x="3532275" y="1924650"/>
              <a:ext cx="94975" cy="112350"/>
            </a:xfrm>
            <a:custGeom>
              <a:avLst/>
              <a:gdLst/>
              <a:ahLst/>
              <a:cxnLst/>
              <a:rect l="l" t="t" r="r" b="b"/>
              <a:pathLst>
                <a:path w="3799" h="4494" extrusionOk="0">
                  <a:moveTo>
                    <a:pt x="829" y="1488"/>
                  </a:moveTo>
                  <a:cubicBezTo>
                    <a:pt x="843" y="1488"/>
                    <a:pt x="858" y="1494"/>
                    <a:pt x="870" y="1506"/>
                  </a:cubicBezTo>
                  <a:cubicBezTo>
                    <a:pt x="905" y="1517"/>
                    <a:pt x="917" y="1541"/>
                    <a:pt x="941" y="1577"/>
                  </a:cubicBezTo>
                  <a:lnTo>
                    <a:pt x="1155" y="1934"/>
                  </a:lnTo>
                  <a:lnTo>
                    <a:pt x="1358" y="1815"/>
                  </a:lnTo>
                  <a:cubicBezTo>
                    <a:pt x="1366" y="1807"/>
                    <a:pt x="1374" y="1805"/>
                    <a:pt x="1382" y="1805"/>
                  </a:cubicBezTo>
                  <a:cubicBezTo>
                    <a:pt x="1399" y="1805"/>
                    <a:pt x="1417" y="1815"/>
                    <a:pt x="1441" y="1815"/>
                  </a:cubicBezTo>
                  <a:cubicBezTo>
                    <a:pt x="1465" y="1827"/>
                    <a:pt x="1477" y="1863"/>
                    <a:pt x="1513" y="1887"/>
                  </a:cubicBezTo>
                  <a:cubicBezTo>
                    <a:pt x="1560" y="1946"/>
                    <a:pt x="1560" y="2018"/>
                    <a:pt x="1513" y="2053"/>
                  </a:cubicBezTo>
                  <a:lnTo>
                    <a:pt x="1298" y="2172"/>
                  </a:lnTo>
                  <a:lnTo>
                    <a:pt x="1513" y="2529"/>
                  </a:lnTo>
                  <a:cubicBezTo>
                    <a:pt x="1560" y="2601"/>
                    <a:pt x="1560" y="2660"/>
                    <a:pt x="1513" y="2696"/>
                  </a:cubicBezTo>
                  <a:cubicBezTo>
                    <a:pt x="1509" y="2700"/>
                    <a:pt x="1502" y="2701"/>
                    <a:pt x="1494" y="2701"/>
                  </a:cubicBezTo>
                  <a:cubicBezTo>
                    <a:pt x="1478" y="2701"/>
                    <a:pt x="1457" y="2696"/>
                    <a:pt x="1441" y="2696"/>
                  </a:cubicBezTo>
                  <a:cubicBezTo>
                    <a:pt x="1405" y="2672"/>
                    <a:pt x="1394" y="2649"/>
                    <a:pt x="1358" y="2613"/>
                  </a:cubicBezTo>
                  <a:lnTo>
                    <a:pt x="1155" y="2256"/>
                  </a:lnTo>
                  <a:lnTo>
                    <a:pt x="941" y="2375"/>
                  </a:lnTo>
                  <a:cubicBezTo>
                    <a:pt x="937" y="2383"/>
                    <a:pt x="932" y="2385"/>
                    <a:pt x="925" y="2385"/>
                  </a:cubicBezTo>
                  <a:cubicBezTo>
                    <a:pt x="912" y="2385"/>
                    <a:pt x="893" y="2375"/>
                    <a:pt x="870" y="2375"/>
                  </a:cubicBezTo>
                  <a:cubicBezTo>
                    <a:pt x="846" y="2363"/>
                    <a:pt x="810" y="2339"/>
                    <a:pt x="798" y="2303"/>
                  </a:cubicBezTo>
                  <a:cubicBezTo>
                    <a:pt x="751" y="2232"/>
                    <a:pt x="751" y="2172"/>
                    <a:pt x="798" y="2137"/>
                  </a:cubicBezTo>
                  <a:lnTo>
                    <a:pt x="1001" y="2018"/>
                  </a:lnTo>
                  <a:lnTo>
                    <a:pt x="798" y="1660"/>
                  </a:lnTo>
                  <a:cubicBezTo>
                    <a:pt x="751" y="1601"/>
                    <a:pt x="751" y="1529"/>
                    <a:pt x="798" y="1506"/>
                  </a:cubicBezTo>
                  <a:cubicBezTo>
                    <a:pt x="804" y="1494"/>
                    <a:pt x="816" y="1488"/>
                    <a:pt x="829" y="1488"/>
                  </a:cubicBezTo>
                  <a:close/>
                  <a:moveTo>
                    <a:pt x="2305" y="2340"/>
                  </a:moveTo>
                  <a:cubicBezTo>
                    <a:pt x="2321" y="2340"/>
                    <a:pt x="2342" y="2351"/>
                    <a:pt x="2358" y="2351"/>
                  </a:cubicBezTo>
                  <a:cubicBezTo>
                    <a:pt x="2394" y="2363"/>
                    <a:pt x="2406" y="2399"/>
                    <a:pt x="2429" y="2422"/>
                  </a:cubicBezTo>
                  <a:lnTo>
                    <a:pt x="2644" y="2779"/>
                  </a:lnTo>
                  <a:lnTo>
                    <a:pt x="2846" y="2660"/>
                  </a:lnTo>
                  <a:cubicBezTo>
                    <a:pt x="2854" y="2656"/>
                    <a:pt x="2862" y="2655"/>
                    <a:pt x="2870" y="2655"/>
                  </a:cubicBezTo>
                  <a:cubicBezTo>
                    <a:pt x="2887" y="2655"/>
                    <a:pt x="2906" y="2660"/>
                    <a:pt x="2929" y="2660"/>
                  </a:cubicBezTo>
                  <a:cubicBezTo>
                    <a:pt x="2953" y="2672"/>
                    <a:pt x="2965" y="2708"/>
                    <a:pt x="3001" y="2732"/>
                  </a:cubicBezTo>
                  <a:cubicBezTo>
                    <a:pt x="3048" y="2791"/>
                    <a:pt x="3048" y="2863"/>
                    <a:pt x="3001" y="2899"/>
                  </a:cubicBezTo>
                  <a:lnTo>
                    <a:pt x="2787" y="3018"/>
                  </a:lnTo>
                  <a:lnTo>
                    <a:pt x="3001" y="3375"/>
                  </a:lnTo>
                  <a:cubicBezTo>
                    <a:pt x="3048" y="3446"/>
                    <a:pt x="3048" y="3518"/>
                    <a:pt x="3001" y="3541"/>
                  </a:cubicBezTo>
                  <a:cubicBezTo>
                    <a:pt x="2997" y="3545"/>
                    <a:pt x="2990" y="3547"/>
                    <a:pt x="2982" y="3547"/>
                  </a:cubicBezTo>
                  <a:cubicBezTo>
                    <a:pt x="2966" y="3547"/>
                    <a:pt x="2945" y="3541"/>
                    <a:pt x="2929" y="3541"/>
                  </a:cubicBezTo>
                  <a:cubicBezTo>
                    <a:pt x="2894" y="3518"/>
                    <a:pt x="2882" y="3494"/>
                    <a:pt x="2846" y="3470"/>
                  </a:cubicBezTo>
                  <a:lnTo>
                    <a:pt x="2644" y="3113"/>
                  </a:lnTo>
                  <a:lnTo>
                    <a:pt x="2429" y="3232"/>
                  </a:lnTo>
                  <a:cubicBezTo>
                    <a:pt x="2425" y="3236"/>
                    <a:pt x="2420" y="3237"/>
                    <a:pt x="2413" y="3237"/>
                  </a:cubicBezTo>
                  <a:cubicBezTo>
                    <a:pt x="2400" y="3237"/>
                    <a:pt x="2382" y="3232"/>
                    <a:pt x="2358" y="3232"/>
                  </a:cubicBezTo>
                  <a:cubicBezTo>
                    <a:pt x="2334" y="3208"/>
                    <a:pt x="2310" y="3184"/>
                    <a:pt x="2286" y="3149"/>
                  </a:cubicBezTo>
                  <a:cubicBezTo>
                    <a:pt x="2239" y="3089"/>
                    <a:pt x="2239" y="3018"/>
                    <a:pt x="2286" y="2994"/>
                  </a:cubicBezTo>
                  <a:lnTo>
                    <a:pt x="2489" y="2875"/>
                  </a:lnTo>
                  <a:lnTo>
                    <a:pt x="2286" y="2518"/>
                  </a:lnTo>
                  <a:cubicBezTo>
                    <a:pt x="2239" y="2458"/>
                    <a:pt x="2239" y="2375"/>
                    <a:pt x="2286" y="2351"/>
                  </a:cubicBezTo>
                  <a:cubicBezTo>
                    <a:pt x="2290" y="2343"/>
                    <a:pt x="2297" y="2340"/>
                    <a:pt x="2305" y="2340"/>
                  </a:cubicBezTo>
                  <a:close/>
                  <a:moveTo>
                    <a:pt x="810" y="1"/>
                  </a:moveTo>
                  <a:cubicBezTo>
                    <a:pt x="805" y="1"/>
                    <a:pt x="801" y="2"/>
                    <a:pt x="798" y="5"/>
                  </a:cubicBezTo>
                  <a:cubicBezTo>
                    <a:pt x="739" y="29"/>
                    <a:pt x="715" y="113"/>
                    <a:pt x="762" y="208"/>
                  </a:cubicBezTo>
                  <a:cubicBezTo>
                    <a:pt x="858" y="458"/>
                    <a:pt x="941" y="708"/>
                    <a:pt x="1048" y="970"/>
                  </a:cubicBezTo>
                  <a:cubicBezTo>
                    <a:pt x="870" y="970"/>
                    <a:pt x="703" y="1005"/>
                    <a:pt x="572" y="1089"/>
                  </a:cubicBezTo>
                  <a:cubicBezTo>
                    <a:pt x="227" y="1279"/>
                    <a:pt x="0" y="1708"/>
                    <a:pt x="0" y="2303"/>
                  </a:cubicBezTo>
                  <a:lnTo>
                    <a:pt x="3799" y="4494"/>
                  </a:lnTo>
                  <a:cubicBezTo>
                    <a:pt x="3799" y="3613"/>
                    <a:pt x="3358" y="2589"/>
                    <a:pt x="2691" y="1863"/>
                  </a:cubicBezTo>
                  <a:lnTo>
                    <a:pt x="2953" y="1458"/>
                  </a:lnTo>
                  <a:cubicBezTo>
                    <a:pt x="2989" y="1398"/>
                    <a:pt x="2989" y="1327"/>
                    <a:pt x="2918" y="1232"/>
                  </a:cubicBezTo>
                  <a:cubicBezTo>
                    <a:pt x="2906" y="1208"/>
                    <a:pt x="2882" y="1172"/>
                    <a:pt x="2846" y="1160"/>
                  </a:cubicBezTo>
                  <a:cubicBezTo>
                    <a:pt x="2828" y="1142"/>
                    <a:pt x="2807" y="1133"/>
                    <a:pt x="2788" y="1133"/>
                  </a:cubicBezTo>
                  <a:cubicBezTo>
                    <a:pt x="2769" y="1133"/>
                    <a:pt x="2751" y="1142"/>
                    <a:pt x="2739" y="1160"/>
                  </a:cubicBezTo>
                  <a:cubicBezTo>
                    <a:pt x="2644" y="1303"/>
                    <a:pt x="2548" y="1458"/>
                    <a:pt x="2441" y="1601"/>
                  </a:cubicBezTo>
                  <a:cubicBezTo>
                    <a:pt x="2286" y="1458"/>
                    <a:pt x="2108" y="1327"/>
                    <a:pt x="1905" y="1208"/>
                  </a:cubicBezTo>
                  <a:cubicBezTo>
                    <a:pt x="1691" y="1089"/>
                    <a:pt x="1477" y="994"/>
                    <a:pt x="1286" y="970"/>
                  </a:cubicBezTo>
                  <a:cubicBezTo>
                    <a:pt x="1179" y="684"/>
                    <a:pt x="1072" y="410"/>
                    <a:pt x="977" y="148"/>
                  </a:cubicBezTo>
                  <a:cubicBezTo>
                    <a:pt x="953" y="89"/>
                    <a:pt x="917" y="41"/>
                    <a:pt x="870" y="29"/>
                  </a:cubicBezTo>
                  <a:cubicBezTo>
                    <a:pt x="843" y="12"/>
                    <a:pt x="824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4"/>
            <p:cNvSpPr/>
            <p:nvPr/>
          </p:nvSpPr>
          <p:spPr>
            <a:xfrm>
              <a:off x="3580500" y="2018225"/>
              <a:ext cx="80375" cy="120500"/>
            </a:xfrm>
            <a:custGeom>
              <a:avLst/>
              <a:gdLst/>
              <a:ahLst/>
              <a:cxnLst/>
              <a:rect l="l" t="t" r="r" b="b"/>
              <a:pathLst>
                <a:path w="3215" h="4820" extrusionOk="0">
                  <a:moveTo>
                    <a:pt x="12" y="1"/>
                  </a:moveTo>
                  <a:lnTo>
                    <a:pt x="0" y="3251"/>
                  </a:lnTo>
                  <a:cubicBezTo>
                    <a:pt x="284" y="3401"/>
                    <a:pt x="552" y="3467"/>
                    <a:pt x="791" y="3467"/>
                  </a:cubicBezTo>
                  <a:cubicBezTo>
                    <a:pt x="913" y="3467"/>
                    <a:pt x="1027" y="3450"/>
                    <a:pt x="1131" y="3418"/>
                  </a:cubicBezTo>
                  <a:cubicBezTo>
                    <a:pt x="1679" y="3751"/>
                    <a:pt x="2036" y="4370"/>
                    <a:pt x="2155" y="4561"/>
                  </a:cubicBezTo>
                  <a:cubicBezTo>
                    <a:pt x="2215" y="4668"/>
                    <a:pt x="2286" y="4740"/>
                    <a:pt x="2370" y="4787"/>
                  </a:cubicBezTo>
                  <a:cubicBezTo>
                    <a:pt x="2393" y="4799"/>
                    <a:pt x="2405" y="4811"/>
                    <a:pt x="2441" y="4811"/>
                  </a:cubicBezTo>
                  <a:cubicBezTo>
                    <a:pt x="2462" y="4817"/>
                    <a:pt x="2482" y="4819"/>
                    <a:pt x="2501" y="4819"/>
                  </a:cubicBezTo>
                  <a:cubicBezTo>
                    <a:pt x="2681" y="4819"/>
                    <a:pt x="2735" y="4571"/>
                    <a:pt x="2584" y="4323"/>
                  </a:cubicBezTo>
                  <a:cubicBezTo>
                    <a:pt x="2429" y="4037"/>
                    <a:pt x="2048" y="3406"/>
                    <a:pt x="1608" y="3061"/>
                  </a:cubicBezTo>
                  <a:cubicBezTo>
                    <a:pt x="1655" y="2977"/>
                    <a:pt x="1691" y="2906"/>
                    <a:pt x="1727" y="2835"/>
                  </a:cubicBezTo>
                  <a:lnTo>
                    <a:pt x="2917" y="3513"/>
                  </a:lnTo>
                  <a:cubicBezTo>
                    <a:pt x="2970" y="3547"/>
                    <a:pt x="3019" y="3563"/>
                    <a:pt x="3062" y="3563"/>
                  </a:cubicBezTo>
                  <a:cubicBezTo>
                    <a:pt x="3154" y="3563"/>
                    <a:pt x="3215" y="3489"/>
                    <a:pt x="3215" y="3358"/>
                  </a:cubicBezTo>
                  <a:cubicBezTo>
                    <a:pt x="3215" y="3156"/>
                    <a:pt x="3096" y="2942"/>
                    <a:pt x="2882" y="2846"/>
                  </a:cubicBezTo>
                  <a:lnTo>
                    <a:pt x="1822" y="2239"/>
                  </a:lnTo>
                  <a:lnTo>
                    <a:pt x="1822" y="2120"/>
                  </a:lnTo>
                  <a:lnTo>
                    <a:pt x="1822" y="2001"/>
                  </a:lnTo>
                  <a:cubicBezTo>
                    <a:pt x="2093" y="2102"/>
                    <a:pt x="2305" y="2143"/>
                    <a:pt x="2470" y="2143"/>
                  </a:cubicBezTo>
                  <a:cubicBezTo>
                    <a:pt x="2616" y="2143"/>
                    <a:pt x="2726" y="2111"/>
                    <a:pt x="2810" y="2061"/>
                  </a:cubicBezTo>
                  <a:cubicBezTo>
                    <a:pt x="2977" y="1954"/>
                    <a:pt x="2905" y="1596"/>
                    <a:pt x="2679" y="1406"/>
                  </a:cubicBezTo>
                  <a:cubicBezTo>
                    <a:pt x="2667" y="1394"/>
                    <a:pt x="2632" y="1370"/>
                    <a:pt x="2620" y="1358"/>
                  </a:cubicBezTo>
                  <a:cubicBezTo>
                    <a:pt x="2581" y="1333"/>
                    <a:pt x="2540" y="1321"/>
                    <a:pt x="2500" y="1321"/>
                  </a:cubicBezTo>
                  <a:cubicBezTo>
                    <a:pt x="2466" y="1321"/>
                    <a:pt x="2433" y="1330"/>
                    <a:pt x="2405" y="1346"/>
                  </a:cubicBezTo>
                  <a:cubicBezTo>
                    <a:pt x="2367" y="1374"/>
                    <a:pt x="2310" y="1391"/>
                    <a:pt x="2230" y="1391"/>
                  </a:cubicBezTo>
                  <a:cubicBezTo>
                    <a:pt x="2137" y="1391"/>
                    <a:pt x="2012" y="1368"/>
                    <a:pt x="1846" y="1311"/>
                  </a:cubicBezTo>
                  <a:lnTo>
                    <a:pt x="1846" y="106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4"/>
            <p:cNvSpPr/>
            <p:nvPr/>
          </p:nvSpPr>
          <p:spPr>
            <a:xfrm>
              <a:off x="3496850" y="1972250"/>
              <a:ext cx="79200" cy="123100"/>
            </a:xfrm>
            <a:custGeom>
              <a:avLst/>
              <a:gdLst/>
              <a:ahLst/>
              <a:cxnLst/>
              <a:rect l="l" t="t" r="r" b="b"/>
              <a:pathLst>
                <a:path w="3168" h="4924" extrusionOk="0">
                  <a:moveTo>
                    <a:pt x="464" y="1"/>
                  </a:moveTo>
                  <a:cubicBezTo>
                    <a:pt x="285" y="1"/>
                    <a:pt x="216" y="243"/>
                    <a:pt x="370" y="506"/>
                  </a:cubicBezTo>
                  <a:cubicBezTo>
                    <a:pt x="560" y="828"/>
                    <a:pt x="894" y="1245"/>
                    <a:pt x="1453" y="1649"/>
                  </a:cubicBezTo>
                  <a:lnTo>
                    <a:pt x="1453" y="1757"/>
                  </a:lnTo>
                  <a:lnTo>
                    <a:pt x="1453" y="1876"/>
                  </a:lnTo>
                  <a:lnTo>
                    <a:pt x="298" y="1197"/>
                  </a:lnTo>
                  <a:cubicBezTo>
                    <a:pt x="249" y="1169"/>
                    <a:pt x="202" y="1155"/>
                    <a:pt x="161" y="1155"/>
                  </a:cubicBezTo>
                  <a:cubicBezTo>
                    <a:pt x="65" y="1155"/>
                    <a:pt x="1" y="1230"/>
                    <a:pt x="1" y="1364"/>
                  </a:cubicBezTo>
                  <a:cubicBezTo>
                    <a:pt x="1" y="1542"/>
                    <a:pt x="132" y="1780"/>
                    <a:pt x="298" y="1876"/>
                  </a:cubicBezTo>
                  <a:lnTo>
                    <a:pt x="1572" y="2614"/>
                  </a:lnTo>
                  <a:cubicBezTo>
                    <a:pt x="1608" y="2721"/>
                    <a:pt x="1632" y="2840"/>
                    <a:pt x="1679" y="2947"/>
                  </a:cubicBezTo>
                  <a:cubicBezTo>
                    <a:pt x="1530" y="2885"/>
                    <a:pt x="1391" y="2861"/>
                    <a:pt x="1264" y="2861"/>
                  </a:cubicBezTo>
                  <a:cubicBezTo>
                    <a:pt x="956" y="2861"/>
                    <a:pt x="722" y="3002"/>
                    <a:pt x="596" y="3078"/>
                  </a:cubicBezTo>
                  <a:cubicBezTo>
                    <a:pt x="417" y="3185"/>
                    <a:pt x="501" y="3542"/>
                    <a:pt x="727" y="3733"/>
                  </a:cubicBezTo>
                  <a:cubicBezTo>
                    <a:pt x="751" y="3745"/>
                    <a:pt x="775" y="3757"/>
                    <a:pt x="798" y="3781"/>
                  </a:cubicBezTo>
                  <a:cubicBezTo>
                    <a:pt x="838" y="3800"/>
                    <a:pt x="881" y="3809"/>
                    <a:pt x="921" y="3809"/>
                  </a:cubicBezTo>
                  <a:cubicBezTo>
                    <a:pt x="954" y="3809"/>
                    <a:pt x="986" y="3803"/>
                    <a:pt x="1013" y="3793"/>
                  </a:cubicBezTo>
                  <a:cubicBezTo>
                    <a:pt x="1087" y="3756"/>
                    <a:pt x="1257" y="3654"/>
                    <a:pt x="1510" y="3654"/>
                  </a:cubicBezTo>
                  <a:cubicBezTo>
                    <a:pt x="1664" y="3654"/>
                    <a:pt x="1849" y="3692"/>
                    <a:pt x="2060" y="3804"/>
                  </a:cubicBezTo>
                  <a:cubicBezTo>
                    <a:pt x="2084" y="3816"/>
                    <a:pt x="2108" y="3840"/>
                    <a:pt x="2120" y="3840"/>
                  </a:cubicBezTo>
                  <a:cubicBezTo>
                    <a:pt x="2406" y="4281"/>
                    <a:pt x="2763" y="4650"/>
                    <a:pt x="3156" y="4924"/>
                  </a:cubicBezTo>
                  <a:lnTo>
                    <a:pt x="3168" y="1697"/>
                  </a:lnTo>
                  <a:lnTo>
                    <a:pt x="1429" y="697"/>
                  </a:lnTo>
                  <a:lnTo>
                    <a:pt x="1465" y="959"/>
                  </a:lnTo>
                  <a:cubicBezTo>
                    <a:pt x="1096" y="685"/>
                    <a:pt x="906" y="423"/>
                    <a:pt x="798" y="268"/>
                  </a:cubicBezTo>
                  <a:cubicBezTo>
                    <a:pt x="739" y="161"/>
                    <a:pt x="667" y="90"/>
                    <a:pt x="596" y="42"/>
                  </a:cubicBezTo>
                  <a:cubicBezTo>
                    <a:pt x="560" y="30"/>
                    <a:pt x="536" y="6"/>
                    <a:pt x="513" y="6"/>
                  </a:cubicBezTo>
                  <a:cubicBezTo>
                    <a:pt x="495" y="3"/>
                    <a:pt x="479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4"/>
            <p:cNvSpPr/>
            <p:nvPr/>
          </p:nvSpPr>
          <p:spPr>
            <a:xfrm>
              <a:off x="3465000" y="1886700"/>
              <a:ext cx="226250" cy="290075"/>
            </a:xfrm>
            <a:custGeom>
              <a:avLst/>
              <a:gdLst/>
              <a:ahLst/>
              <a:cxnLst/>
              <a:rect l="l" t="t" r="r" b="b"/>
              <a:pathLst>
                <a:path w="9050" h="11603" extrusionOk="0">
                  <a:moveTo>
                    <a:pt x="2879" y="1022"/>
                  </a:moveTo>
                  <a:cubicBezTo>
                    <a:pt x="3382" y="1022"/>
                    <a:pt x="3950" y="1187"/>
                    <a:pt x="4549" y="1535"/>
                  </a:cubicBezTo>
                  <a:cubicBezTo>
                    <a:pt x="5418" y="2035"/>
                    <a:pt x="6240" y="2869"/>
                    <a:pt x="6871" y="3821"/>
                  </a:cubicBezTo>
                  <a:lnTo>
                    <a:pt x="1632" y="6810"/>
                  </a:lnTo>
                  <a:cubicBezTo>
                    <a:pt x="1120" y="5786"/>
                    <a:pt x="810" y="4667"/>
                    <a:pt x="810" y="3655"/>
                  </a:cubicBezTo>
                  <a:cubicBezTo>
                    <a:pt x="819" y="1987"/>
                    <a:pt x="1661" y="1022"/>
                    <a:pt x="2879" y="1022"/>
                  </a:cubicBezTo>
                  <a:close/>
                  <a:moveTo>
                    <a:pt x="7442" y="4786"/>
                  </a:moveTo>
                  <a:cubicBezTo>
                    <a:pt x="7966" y="5810"/>
                    <a:pt x="8264" y="6929"/>
                    <a:pt x="8264" y="7941"/>
                  </a:cubicBezTo>
                  <a:cubicBezTo>
                    <a:pt x="8255" y="9612"/>
                    <a:pt x="7409" y="10578"/>
                    <a:pt x="6187" y="10578"/>
                  </a:cubicBezTo>
                  <a:cubicBezTo>
                    <a:pt x="5685" y="10578"/>
                    <a:pt x="5121" y="10415"/>
                    <a:pt x="4525" y="10072"/>
                  </a:cubicBezTo>
                  <a:cubicBezTo>
                    <a:pt x="3656" y="9572"/>
                    <a:pt x="2834" y="8750"/>
                    <a:pt x="2203" y="7786"/>
                  </a:cubicBezTo>
                  <a:lnTo>
                    <a:pt x="7442" y="4786"/>
                  </a:lnTo>
                  <a:close/>
                  <a:moveTo>
                    <a:pt x="2529" y="1"/>
                  </a:moveTo>
                  <a:cubicBezTo>
                    <a:pt x="1047" y="1"/>
                    <a:pt x="24" y="1177"/>
                    <a:pt x="24" y="3202"/>
                  </a:cubicBezTo>
                  <a:cubicBezTo>
                    <a:pt x="1" y="6060"/>
                    <a:pt x="2025" y="9548"/>
                    <a:pt x="4513" y="10977"/>
                  </a:cubicBezTo>
                  <a:cubicBezTo>
                    <a:pt x="5241" y="11402"/>
                    <a:pt x="5930" y="11602"/>
                    <a:pt x="6541" y="11602"/>
                  </a:cubicBezTo>
                  <a:cubicBezTo>
                    <a:pt x="8018" y="11602"/>
                    <a:pt x="9038" y="10427"/>
                    <a:pt x="9038" y="8405"/>
                  </a:cubicBezTo>
                  <a:cubicBezTo>
                    <a:pt x="9049" y="5548"/>
                    <a:pt x="7049" y="2047"/>
                    <a:pt x="4549" y="618"/>
                  </a:cubicBezTo>
                  <a:cubicBezTo>
                    <a:pt x="3824" y="199"/>
                    <a:pt x="3138" y="1"/>
                    <a:pt x="2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4"/>
            <p:cNvSpPr/>
            <p:nvPr/>
          </p:nvSpPr>
          <p:spPr>
            <a:xfrm>
              <a:off x="3465892" y="1866125"/>
              <a:ext cx="226250" cy="331325"/>
            </a:xfrm>
            <a:custGeom>
              <a:avLst/>
              <a:gdLst/>
              <a:ahLst/>
              <a:cxnLst/>
              <a:rect l="l" t="t" r="r" b="b"/>
              <a:pathLst>
                <a:path w="9050" h="13253" fill="none" extrusionOk="0">
                  <a:moveTo>
                    <a:pt x="4549" y="1441"/>
                  </a:moveTo>
                  <a:cubicBezTo>
                    <a:pt x="2060" y="1"/>
                    <a:pt x="24" y="1168"/>
                    <a:pt x="24" y="4025"/>
                  </a:cubicBezTo>
                  <a:cubicBezTo>
                    <a:pt x="1" y="6883"/>
                    <a:pt x="2025" y="10371"/>
                    <a:pt x="4513" y="11800"/>
                  </a:cubicBezTo>
                  <a:cubicBezTo>
                    <a:pt x="7002" y="13252"/>
                    <a:pt x="9038" y="12086"/>
                    <a:pt x="9038" y="9228"/>
                  </a:cubicBezTo>
                  <a:cubicBezTo>
                    <a:pt x="9049" y="6371"/>
                    <a:pt x="7049" y="2870"/>
                    <a:pt x="4549" y="1441"/>
                  </a:cubicBezTo>
                  <a:close/>
                  <a:moveTo>
                    <a:pt x="4549" y="2358"/>
                  </a:moveTo>
                  <a:cubicBezTo>
                    <a:pt x="5418" y="2858"/>
                    <a:pt x="6240" y="3692"/>
                    <a:pt x="6871" y="4644"/>
                  </a:cubicBezTo>
                  <a:lnTo>
                    <a:pt x="1632" y="7633"/>
                  </a:lnTo>
                  <a:cubicBezTo>
                    <a:pt x="1120" y="6609"/>
                    <a:pt x="810" y="5490"/>
                    <a:pt x="810" y="4478"/>
                  </a:cubicBezTo>
                  <a:cubicBezTo>
                    <a:pt x="822" y="2120"/>
                    <a:pt x="2501" y="1168"/>
                    <a:pt x="4549" y="2358"/>
                  </a:cubicBezTo>
                  <a:close/>
                  <a:moveTo>
                    <a:pt x="4525" y="10895"/>
                  </a:moveTo>
                  <a:cubicBezTo>
                    <a:pt x="3656" y="10395"/>
                    <a:pt x="2834" y="9573"/>
                    <a:pt x="2203" y="8609"/>
                  </a:cubicBezTo>
                  <a:lnTo>
                    <a:pt x="7442" y="5609"/>
                  </a:lnTo>
                  <a:cubicBezTo>
                    <a:pt x="7966" y="6633"/>
                    <a:pt x="8264" y="7752"/>
                    <a:pt x="8264" y="8764"/>
                  </a:cubicBezTo>
                  <a:cubicBezTo>
                    <a:pt x="8252" y="11121"/>
                    <a:pt x="6573" y="12074"/>
                    <a:pt x="4525" y="10895"/>
                  </a:cubicBezTo>
                  <a:close/>
                </a:path>
              </a:pathLst>
            </a:custGeom>
            <a:solidFill>
              <a:schemeClr val="dk2"/>
            </a:solidFill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4"/>
            <p:cNvSpPr/>
            <p:nvPr/>
          </p:nvSpPr>
          <p:spPr>
            <a:xfrm>
              <a:off x="4516625" y="3155875"/>
              <a:ext cx="233975" cy="418800"/>
            </a:xfrm>
            <a:custGeom>
              <a:avLst/>
              <a:gdLst/>
              <a:ahLst/>
              <a:cxnLst/>
              <a:rect l="l" t="t" r="r" b="b"/>
              <a:pathLst>
                <a:path w="9359" h="16752" extrusionOk="0">
                  <a:moveTo>
                    <a:pt x="644" y="1"/>
                  </a:moveTo>
                  <a:cubicBezTo>
                    <a:pt x="292" y="1"/>
                    <a:pt x="48" y="287"/>
                    <a:pt x="48" y="774"/>
                  </a:cubicBezTo>
                  <a:lnTo>
                    <a:pt x="12" y="10609"/>
                  </a:lnTo>
                  <a:cubicBezTo>
                    <a:pt x="0" y="11288"/>
                    <a:pt x="489" y="12121"/>
                    <a:pt x="1084" y="12466"/>
                  </a:cubicBezTo>
                  <a:lnTo>
                    <a:pt x="8240" y="16610"/>
                  </a:lnTo>
                  <a:cubicBezTo>
                    <a:pt x="8411" y="16706"/>
                    <a:pt x="8573" y="16751"/>
                    <a:pt x="8717" y="16751"/>
                  </a:cubicBezTo>
                  <a:cubicBezTo>
                    <a:pt x="9075" y="16751"/>
                    <a:pt x="9323" y="16471"/>
                    <a:pt x="9323" y="15979"/>
                  </a:cubicBezTo>
                  <a:lnTo>
                    <a:pt x="9359" y="6144"/>
                  </a:lnTo>
                  <a:cubicBezTo>
                    <a:pt x="9359" y="5454"/>
                    <a:pt x="8871" y="4608"/>
                    <a:pt x="8287" y="4299"/>
                  </a:cubicBezTo>
                  <a:lnTo>
                    <a:pt x="1132" y="155"/>
                  </a:lnTo>
                  <a:cubicBezTo>
                    <a:pt x="957" y="50"/>
                    <a:pt x="791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4"/>
            <p:cNvSpPr/>
            <p:nvPr/>
          </p:nvSpPr>
          <p:spPr>
            <a:xfrm>
              <a:off x="4516625" y="3150825"/>
              <a:ext cx="233975" cy="428650"/>
            </a:xfrm>
            <a:custGeom>
              <a:avLst/>
              <a:gdLst/>
              <a:ahLst/>
              <a:cxnLst/>
              <a:rect l="l" t="t" r="r" b="b"/>
              <a:pathLst>
                <a:path w="9359" h="17146" fill="none" extrusionOk="0">
                  <a:moveTo>
                    <a:pt x="9359" y="6346"/>
                  </a:moveTo>
                  <a:lnTo>
                    <a:pt x="9323" y="16181"/>
                  </a:lnTo>
                  <a:cubicBezTo>
                    <a:pt x="9323" y="16871"/>
                    <a:pt x="8835" y="17145"/>
                    <a:pt x="8240" y="16812"/>
                  </a:cubicBezTo>
                  <a:lnTo>
                    <a:pt x="1084" y="12668"/>
                  </a:lnTo>
                  <a:cubicBezTo>
                    <a:pt x="489" y="12323"/>
                    <a:pt x="0" y="11490"/>
                    <a:pt x="12" y="10811"/>
                  </a:cubicBezTo>
                  <a:lnTo>
                    <a:pt x="48" y="976"/>
                  </a:lnTo>
                  <a:cubicBezTo>
                    <a:pt x="48" y="286"/>
                    <a:pt x="536" y="0"/>
                    <a:pt x="1132" y="357"/>
                  </a:cubicBezTo>
                  <a:lnTo>
                    <a:pt x="8287" y="4501"/>
                  </a:lnTo>
                  <a:cubicBezTo>
                    <a:pt x="8871" y="4810"/>
                    <a:pt x="9359" y="5656"/>
                    <a:pt x="9359" y="6346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4"/>
            <p:cNvSpPr/>
            <p:nvPr/>
          </p:nvSpPr>
          <p:spPr>
            <a:xfrm>
              <a:off x="4563050" y="3206525"/>
              <a:ext cx="146175" cy="337825"/>
            </a:xfrm>
            <a:custGeom>
              <a:avLst/>
              <a:gdLst/>
              <a:ahLst/>
              <a:cxnLst/>
              <a:rect l="l" t="t" r="r" b="b"/>
              <a:pathLst>
                <a:path w="5847" h="13513" extrusionOk="0">
                  <a:moveTo>
                    <a:pt x="1765" y="2962"/>
                  </a:moveTo>
                  <a:cubicBezTo>
                    <a:pt x="1812" y="2962"/>
                    <a:pt x="1864" y="2977"/>
                    <a:pt x="1918" y="3011"/>
                  </a:cubicBezTo>
                  <a:cubicBezTo>
                    <a:pt x="2025" y="3070"/>
                    <a:pt x="2108" y="3178"/>
                    <a:pt x="2180" y="3285"/>
                  </a:cubicBezTo>
                  <a:cubicBezTo>
                    <a:pt x="2239" y="3392"/>
                    <a:pt x="2275" y="3523"/>
                    <a:pt x="2275" y="3630"/>
                  </a:cubicBezTo>
                  <a:lnTo>
                    <a:pt x="2275" y="3940"/>
                  </a:lnTo>
                  <a:cubicBezTo>
                    <a:pt x="2275" y="4100"/>
                    <a:pt x="2191" y="4188"/>
                    <a:pt x="2075" y="4188"/>
                  </a:cubicBezTo>
                  <a:cubicBezTo>
                    <a:pt x="2027" y="4188"/>
                    <a:pt x="1973" y="4173"/>
                    <a:pt x="1918" y="4142"/>
                  </a:cubicBezTo>
                  <a:cubicBezTo>
                    <a:pt x="1727" y="4023"/>
                    <a:pt x="1561" y="3761"/>
                    <a:pt x="1561" y="3535"/>
                  </a:cubicBezTo>
                  <a:lnTo>
                    <a:pt x="1561" y="3225"/>
                  </a:lnTo>
                  <a:cubicBezTo>
                    <a:pt x="1561" y="3063"/>
                    <a:pt x="1646" y="2962"/>
                    <a:pt x="1765" y="2962"/>
                  </a:cubicBezTo>
                  <a:close/>
                  <a:moveTo>
                    <a:pt x="3519" y="3967"/>
                  </a:moveTo>
                  <a:cubicBezTo>
                    <a:pt x="3566" y="3967"/>
                    <a:pt x="3620" y="3981"/>
                    <a:pt x="3680" y="4011"/>
                  </a:cubicBezTo>
                  <a:cubicBezTo>
                    <a:pt x="3787" y="4070"/>
                    <a:pt x="3870" y="4178"/>
                    <a:pt x="3930" y="4285"/>
                  </a:cubicBezTo>
                  <a:cubicBezTo>
                    <a:pt x="3989" y="4380"/>
                    <a:pt x="4037" y="4523"/>
                    <a:pt x="4037" y="4618"/>
                  </a:cubicBezTo>
                  <a:lnTo>
                    <a:pt x="4037" y="4940"/>
                  </a:lnTo>
                  <a:cubicBezTo>
                    <a:pt x="4037" y="5093"/>
                    <a:pt x="3952" y="5191"/>
                    <a:pt x="3833" y="5191"/>
                  </a:cubicBezTo>
                  <a:cubicBezTo>
                    <a:pt x="3786" y="5191"/>
                    <a:pt x="3734" y="5176"/>
                    <a:pt x="3680" y="5142"/>
                  </a:cubicBezTo>
                  <a:cubicBezTo>
                    <a:pt x="3489" y="5023"/>
                    <a:pt x="3323" y="4761"/>
                    <a:pt x="3323" y="4535"/>
                  </a:cubicBezTo>
                  <a:lnTo>
                    <a:pt x="3323" y="4225"/>
                  </a:lnTo>
                  <a:cubicBezTo>
                    <a:pt x="3323" y="4062"/>
                    <a:pt x="3397" y="3967"/>
                    <a:pt x="3519" y="3967"/>
                  </a:cubicBezTo>
                  <a:close/>
                  <a:moveTo>
                    <a:pt x="1303" y="0"/>
                  </a:moveTo>
                  <a:cubicBezTo>
                    <a:pt x="859" y="0"/>
                    <a:pt x="787" y="542"/>
                    <a:pt x="787" y="570"/>
                  </a:cubicBezTo>
                  <a:cubicBezTo>
                    <a:pt x="724" y="544"/>
                    <a:pt x="669" y="532"/>
                    <a:pt x="622" y="532"/>
                  </a:cubicBezTo>
                  <a:cubicBezTo>
                    <a:pt x="127" y="532"/>
                    <a:pt x="399" y="1829"/>
                    <a:pt x="453" y="2046"/>
                  </a:cubicBezTo>
                  <a:cubicBezTo>
                    <a:pt x="401" y="2020"/>
                    <a:pt x="352" y="2008"/>
                    <a:pt x="307" y="2008"/>
                  </a:cubicBezTo>
                  <a:cubicBezTo>
                    <a:pt x="123" y="2008"/>
                    <a:pt x="1" y="2210"/>
                    <a:pt x="1" y="2535"/>
                  </a:cubicBezTo>
                  <a:cubicBezTo>
                    <a:pt x="1" y="2951"/>
                    <a:pt x="191" y="3404"/>
                    <a:pt x="453" y="3547"/>
                  </a:cubicBezTo>
                  <a:cubicBezTo>
                    <a:pt x="477" y="3570"/>
                    <a:pt x="513" y="3570"/>
                    <a:pt x="537" y="3582"/>
                  </a:cubicBezTo>
                  <a:cubicBezTo>
                    <a:pt x="763" y="4618"/>
                    <a:pt x="1406" y="5702"/>
                    <a:pt x="2203" y="6392"/>
                  </a:cubicBezTo>
                  <a:cubicBezTo>
                    <a:pt x="1979" y="6319"/>
                    <a:pt x="1765" y="6283"/>
                    <a:pt x="1565" y="6283"/>
                  </a:cubicBezTo>
                  <a:cubicBezTo>
                    <a:pt x="659" y="6283"/>
                    <a:pt x="37" y="7009"/>
                    <a:pt x="37" y="8238"/>
                  </a:cubicBezTo>
                  <a:lnTo>
                    <a:pt x="37" y="10274"/>
                  </a:lnTo>
                  <a:lnTo>
                    <a:pt x="5609" y="13512"/>
                  </a:lnTo>
                  <a:lnTo>
                    <a:pt x="5609" y="11464"/>
                  </a:lnTo>
                  <a:cubicBezTo>
                    <a:pt x="5609" y="9916"/>
                    <a:pt x="4644" y="8047"/>
                    <a:pt x="3346" y="7035"/>
                  </a:cubicBezTo>
                  <a:lnTo>
                    <a:pt x="3346" y="7035"/>
                  </a:lnTo>
                  <a:cubicBezTo>
                    <a:pt x="3485" y="7070"/>
                    <a:pt x="3618" y="7087"/>
                    <a:pt x="3745" y="7087"/>
                  </a:cubicBezTo>
                  <a:cubicBezTo>
                    <a:pt x="4317" y="7087"/>
                    <a:pt x="4757" y="6744"/>
                    <a:pt x="4942" y="6130"/>
                  </a:cubicBezTo>
                  <a:cubicBezTo>
                    <a:pt x="4978" y="6142"/>
                    <a:pt x="5001" y="6166"/>
                    <a:pt x="5037" y="6190"/>
                  </a:cubicBezTo>
                  <a:cubicBezTo>
                    <a:pt x="5084" y="6216"/>
                    <a:pt x="5130" y="6228"/>
                    <a:pt x="5173" y="6228"/>
                  </a:cubicBezTo>
                  <a:cubicBezTo>
                    <a:pt x="5347" y="6228"/>
                    <a:pt x="5478" y="6024"/>
                    <a:pt x="5478" y="5690"/>
                  </a:cubicBezTo>
                  <a:cubicBezTo>
                    <a:pt x="5478" y="5273"/>
                    <a:pt x="5287" y="4832"/>
                    <a:pt x="5037" y="4678"/>
                  </a:cubicBezTo>
                  <a:cubicBezTo>
                    <a:pt x="5001" y="4666"/>
                    <a:pt x="4954" y="4654"/>
                    <a:pt x="4930" y="4618"/>
                  </a:cubicBezTo>
                  <a:cubicBezTo>
                    <a:pt x="5716" y="4416"/>
                    <a:pt x="5847" y="2832"/>
                    <a:pt x="5537" y="2654"/>
                  </a:cubicBezTo>
                  <a:cubicBezTo>
                    <a:pt x="5525" y="2642"/>
                    <a:pt x="5502" y="2642"/>
                    <a:pt x="5490" y="2642"/>
                  </a:cubicBezTo>
                  <a:cubicBezTo>
                    <a:pt x="5311" y="2630"/>
                    <a:pt x="4930" y="2475"/>
                    <a:pt x="4418" y="2177"/>
                  </a:cubicBezTo>
                  <a:cubicBezTo>
                    <a:pt x="3858" y="1856"/>
                    <a:pt x="3120" y="1332"/>
                    <a:pt x="2370" y="618"/>
                  </a:cubicBezTo>
                  <a:cubicBezTo>
                    <a:pt x="2132" y="415"/>
                    <a:pt x="1930" y="249"/>
                    <a:pt x="1775" y="153"/>
                  </a:cubicBezTo>
                  <a:cubicBezTo>
                    <a:pt x="1584" y="43"/>
                    <a:pt x="1429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4"/>
            <p:cNvSpPr/>
            <p:nvPr/>
          </p:nvSpPr>
          <p:spPr>
            <a:xfrm>
              <a:off x="4602050" y="3280675"/>
              <a:ext cx="17875" cy="30575"/>
            </a:xfrm>
            <a:custGeom>
              <a:avLst/>
              <a:gdLst/>
              <a:ahLst/>
              <a:cxnLst/>
              <a:rect l="l" t="t" r="r" b="b"/>
              <a:pathLst>
                <a:path w="715" h="1223" extrusionOk="0">
                  <a:moveTo>
                    <a:pt x="211" y="1"/>
                  </a:moveTo>
                  <a:cubicBezTo>
                    <a:pt x="97" y="1"/>
                    <a:pt x="18" y="96"/>
                    <a:pt x="1" y="259"/>
                  </a:cubicBezTo>
                  <a:lnTo>
                    <a:pt x="1" y="569"/>
                  </a:lnTo>
                  <a:cubicBezTo>
                    <a:pt x="1" y="795"/>
                    <a:pt x="167" y="1057"/>
                    <a:pt x="358" y="1176"/>
                  </a:cubicBezTo>
                  <a:cubicBezTo>
                    <a:pt x="417" y="1207"/>
                    <a:pt x="472" y="1222"/>
                    <a:pt x="520" y="1222"/>
                  </a:cubicBezTo>
                  <a:cubicBezTo>
                    <a:pt x="637" y="1222"/>
                    <a:pt x="715" y="1134"/>
                    <a:pt x="715" y="974"/>
                  </a:cubicBezTo>
                  <a:lnTo>
                    <a:pt x="715" y="652"/>
                  </a:lnTo>
                  <a:cubicBezTo>
                    <a:pt x="715" y="557"/>
                    <a:pt x="679" y="426"/>
                    <a:pt x="620" y="319"/>
                  </a:cubicBezTo>
                  <a:cubicBezTo>
                    <a:pt x="536" y="200"/>
                    <a:pt x="465" y="104"/>
                    <a:pt x="358" y="45"/>
                  </a:cubicBezTo>
                  <a:cubicBezTo>
                    <a:pt x="305" y="15"/>
                    <a:pt x="255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4"/>
            <p:cNvSpPr/>
            <p:nvPr/>
          </p:nvSpPr>
          <p:spPr>
            <a:xfrm>
              <a:off x="4646100" y="3305800"/>
              <a:ext cx="17900" cy="30700"/>
            </a:xfrm>
            <a:custGeom>
              <a:avLst/>
              <a:gdLst/>
              <a:ahLst/>
              <a:cxnLst/>
              <a:rect l="l" t="t" r="r" b="b"/>
              <a:pathLst>
                <a:path w="716" h="1228" extrusionOk="0">
                  <a:moveTo>
                    <a:pt x="190" y="1"/>
                  </a:moveTo>
                  <a:cubicBezTo>
                    <a:pt x="72" y="1"/>
                    <a:pt x="1" y="98"/>
                    <a:pt x="1" y="266"/>
                  </a:cubicBezTo>
                  <a:lnTo>
                    <a:pt x="1" y="576"/>
                  </a:lnTo>
                  <a:cubicBezTo>
                    <a:pt x="1" y="802"/>
                    <a:pt x="155" y="1076"/>
                    <a:pt x="358" y="1183"/>
                  </a:cubicBezTo>
                  <a:cubicBezTo>
                    <a:pt x="411" y="1213"/>
                    <a:pt x="463" y="1227"/>
                    <a:pt x="510" y="1227"/>
                  </a:cubicBezTo>
                  <a:cubicBezTo>
                    <a:pt x="629" y="1227"/>
                    <a:pt x="715" y="1135"/>
                    <a:pt x="715" y="981"/>
                  </a:cubicBezTo>
                  <a:lnTo>
                    <a:pt x="715" y="659"/>
                  </a:lnTo>
                  <a:cubicBezTo>
                    <a:pt x="715" y="564"/>
                    <a:pt x="667" y="433"/>
                    <a:pt x="608" y="326"/>
                  </a:cubicBezTo>
                  <a:cubicBezTo>
                    <a:pt x="536" y="207"/>
                    <a:pt x="465" y="111"/>
                    <a:pt x="358" y="52"/>
                  </a:cubicBezTo>
                  <a:cubicBezTo>
                    <a:pt x="295" y="17"/>
                    <a:pt x="239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4"/>
            <p:cNvSpPr/>
            <p:nvPr/>
          </p:nvSpPr>
          <p:spPr>
            <a:xfrm>
              <a:off x="3508175" y="2588975"/>
              <a:ext cx="146750" cy="220525"/>
            </a:xfrm>
            <a:custGeom>
              <a:avLst/>
              <a:gdLst/>
              <a:ahLst/>
              <a:cxnLst/>
              <a:rect l="l" t="t" r="r" b="b"/>
              <a:pathLst>
                <a:path w="5870" h="8821" extrusionOk="0">
                  <a:moveTo>
                    <a:pt x="1585" y="0"/>
                  </a:moveTo>
                  <a:cubicBezTo>
                    <a:pt x="1514" y="0"/>
                    <a:pt x="1449" y="17"/>
                    <a:pt x="1393" y="55"/>
                  </a:cubicBezTo>
                  <a:lnTo>
                    <a:pt x="0" y="852"/>
                  </a:lnTo>
                  <a:cubicBezTo>
                    <a:pt x="66" y="819"/>
                    <a:pt x="136" y="803"/>
                    <a:pt x="210" y="803"/>
                  </a:cubicBezTo>
                  <a:cubicBezTo>
                    <a:pt x="322" y="803"/>
                    <a:pt x="442" y="840"/>
                    <a:pt x="572" y="912"/>
                  </a:cubicBezTo>
                  <a:cubicBezTo>
                    <a:pt x="762" y="1031"/>
                    <a:pt x="976" y="1221"/>
                    <a:pt x="1119" y="1495"/>
                  </a:cubicBezTo>
                  <a:cubicBezTo>
                    <a:pt x="1417" y="2019"/>
                    <a:pt x="1429" y="2591"/>
                    <a:pt x="1119" y="2769"/>
                  </a:cubicBezTo>
                  <a:cubicBezTo>
                    <a:pt x="441" y="3174"/>
                    <a:pt x="214" y="4293"/>
                    <a:pt x="572" y="5484"/>
                  </a:cubicBezTo>
                  <a:cubicBezTo>
                    <a:pt x="822" y="6329"/>
                    <a:pt x="1357" y="7198"/>
                    <a:pt x="2036" y="7853"/>
                  </a:cubicBezTo>
                  <a:cubicBezTo>
                    <a:pt x="2322" y="8115"/>
                    <a:pt x="2608" y="8341"/>
                    <a:pt x="2893" y="8508"/>
                  </a:cubicBezTo>
                  <a:cubicBezTo>
                    <a:pt x="3264" y="8704"/>
                    <a:pt x="3615" y="8821"/>
                    <a:pt x="3936" y="8821"/>
                  </a:cubicBezTo>
                  <a:cubicBezTo>
                    <a:pt x="3966" y="8821"/>
                    <a:pt x="3995" y="8820"/>
                    <a:pt x="4024" y="8818"/>
                  </a:cubicBezTo>
                  <a:cubicBezTo>
                    <a:pt x="4203" y="8806"/>
                    <a:pt x="4346" y="8758"/>
                    <a:pt x="4489" y="8687"/>
                  </a:cubicBezTo>
                  <a:lnTo>
                    <a:pt x="5870" y="7877"/>
                  </a:lnTo>
                  <a:lnTo>
                    <a:pt x="5870" y="7877"/>
                  </a:lnTo>
                  <a:cubicBezTo>
                    <a:pt x="5739" y="7948"/>
                    <a:pt x="5584" y="7996"/>
                    <a:pt x="5406" y="8008"/>
                  </a:cubicBezTo>
                  <a:cubicBezTo>
                    <a:pt x="5364" y="8013"/>
                    <a:pt x="5321" y="8015"/>
                    <a:pt x="5277" y="8015"/>
                  </a:cubicBezTo>
                  <a:cubicBezTo>
                    <a:pt x="4973" y="8015"/>
                    <a:pt x="4628" y="7907"/>
                    <a:pt x="4274" y="7698"/>
                  </a:cubicBezTo>
                  <a:cubicBezTo>
                    <a:pt x="3989" y="7532"/>
                    <a:pt x="3703" y="7317"/>
                    <a:pt x="3429" y="7044"/>
                  </a:cubicBezTo>
                  <a:cubicBezTo>
                    <a:pt x="2739" y="6377"/>
                    <a:pt x="2203" y="5532"/>
                    <a:pt x="1953" y="4674"/>
                  </a:cubicBezTo>
                  <a:cubicBezTo>
                    <a:pt x="1596" y="3472"/>
                    <a:pt x="1822" y="2376"/>
                    <a:pt x="2500" y="1972"/>
                  </a:cubicBezTo>
                  <a:cubicBezTo>
                    <a:pt x="2822" y="1793"/>
                    <a:pt x="2798" y="1221"/>
                    <a:pt x="2500" y="686"/>
                  </a:cubicBezTo>
                  <a:cubicBezTo>
                    <a:pt x="2358" y="424"/>
                    <a:pt x="2143" y="233"/>
                    <a:pt x="1953" y="114"/>
                  </a:cubicBezTo>
                  <a:cubicBezTo>
                    <a:pt x="1822" y="42"/>
                    <a:pt x="169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4"/>
            <p:cNvSpPr/>
            <p:nvPr/>
          </p:nvSpPr>
          <p:spPr>
            <a:xfrm>
              <a:off x="3508175" y="2587950"/>
              <a:ext cx="146750" cy="222075"/>
            </a:xfrm>
            <a:custGeom>
              <a:avLst/>
              <a:gdLst/>
              <a:ahLst/>
              <a:cxnLst/>
              <a:rect l="l" t="t" r="r" b="b"/>
              <a:pathLst>
                <a:path w="5870" h="8883" fill="none" extrusionOk="0">
                  <a:moveTo>
                    <a:pt x="5870" y="7918"/>
                  </a:moveTo>
                  <a:lnTo>
                    <a:pt x="4489" y="8728"/>
                  </a:lnTo>
                  <a:cubicBezTo>
                    <a:pt x="4346" y="8799"/>
                    <a:pt x="4203" y="8847"/>
                    <a:pt x="4024" y="8859"/>
                  </a:cubicBezTo>
                  <a:cubicBezTo>
                    <a:pt x="3679" y="8882"/>
                    <a:pt x="3298" y="8763"/>
                    <a:pt x="2893" y="8549"/>
                  </a:cubicBezTo>
                  <a:cubicBezTo>
                    <a:pt x="2608" y="8382"/>
                    <a:pt x="2322" y="8156"/>
                    <a:pt x="2036" y="7894"/>
                  </a:cubicBezTo>
                  <a:cubicBezTo>
                    <a:pt x="1357" y="7239"/>
                    <a:pt x="822" y="6370"/>
                    <a:pt x="572" y="5525"/>
                  </a:cubicBezTo>
                  <a:cubicBezTo>
                    <a:pt x="214" y="4334"/>
                    <a:pt x="441" y="3215"/>
                    <a:pt x="1119" y="2810"/>
                  </a:cubicBezTo>
                  <a:cubicBezTo>
                    <a:pt x="1429" y="2632"/>
                    <a:pt x="1417" y="2060"/>
                    <a:pt x="1119" y="1536"/>
                  </a:cubicBezTo>
                  <a:cubicBezTo>
                    <a:pt x="976" y="1262"/>
                    <a:pt x="762" y="1072"/>
                    <a:pt x="572" y="953"/>
                  </a:cubicBezTo>
                  <a:cubicBezTo>
                    <a:pt x="357" y="834"/>
                    <a:pt x="167" y="810"/>
                    <a:pt x="0" y="893"/>
                  </a:cubicBezTo>
                  <a:lnTo>
                    <a:pt x="1393" y="96"/>
                  </a:lnTo>
                  <a:cubicBezTo>
                    <a:pt x="1536" y="0"/>
                    <a:pt x="1738" y="36"/>
                    <a:pt x="1953" y="155"/>
                  </a:cubicBezTo>
                  <a:cubicBezTo>
                    <a:pt x="2143" y="274"/>
                    <a:pt x="2358" y="465"/>
                    <a:pt x="2500" y="727"/>
                  </a:cubicBezTo>
                  <a:cubicBezTo>
                    <a:pt x="2798" y="1262"/>
                    <a:pt x="2822" y="1834"/>
                    <a:pt x="2500" y="2013"/>
                  </a:cubicBezTo>
                  <a:cubicBezTo>
                    <a:pt x="1822" y="2417"/>
                    <a:pt x="1596" y="3513"/>
                    <a:pt x="1953" y="4715"/>
                  </a:cubicBezTo>
                  <a:cubicBezTo>
                    <a:pt x="2203" y="5573"/>
                    <a:pt x="2739" y="6418"/>
                    <a:pt x="3429" y="7085"/>
                  </a:cubicBezTo>
                  <a:cubicBezTo>
                    <a:pt x="3703" y="7358"/>
                    <a:pt x="3989" y="7573"/>
                    <a:pt x="4274" y="7739"/>
                  </a:cubicBezTo>
                  <a:cubicBezTo>
                    <a:pt x="4679" y="7978"/>
                    <a:pt x="5072" y="8085"/>
                    <a:pt x="5406" y="8049"/>
                  </a:cubicBezTo>
                  <a:cubicBezTo>
                    <a:pt x="5584" y="8037"/>
                    <a:pt x="5739" y="7989"/>
                    <a:pt x="5870" y="7918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3565600" y="2576950"/>
              <a:ext cx="67000" cy="169675"/>
            </a:xfrm>
            <a:custGeom>
              <a:avLst/>
              <a:gdLst/>
              <a:ahLst/>
              <a:cxnLst/>
              <a:rect l="l" t="t" r="r" b="b"/>
              <a:pathLst>
                <a:path w="2680" h="6787" extrusionOk="0">
                  <a:moveTo>
                    <a:pt x="25" y="843"/>
                  </a:moveTo>
                  <a:cubicBezTo>
                    <a:pt x="17" y="848"/>
                    <a:pt x="9" y="852"/>
                    <a:pt x="1" y="857"/>
                  </a:cubicBezTo>
                  <a:lnTo>
                    <a:pt x="25" y="843"/>
                  </a:lnTo>
                  <a:close/>
                  <a:moveTo>
                    <a:pt x="1599" y="1"/>
                  </a:moveTo>
                  <a:cubicBezTo>
                    <a:pt x="1516" y="1"/>
                    <a:pt x="1442" y="21"/>
                    <a:pt x="1382" y="59"/>
                  </a:cubicBezTo>
                  <a:lnTo>
                    <a:pt x="25" y="843"/>
                  </a:lnTo>
                  <a:lnTo>
                    <a:pt x="25" y="843"/>
                  </a:lnTo>
                  <a:cubicBezTo>
                    <a:pt x="76" y="817"/>
                    <a:pt x="134" y="803"/>
                    <a:pt x="198" y="803"/>
                  </a:cubicBezTo>
                  <a:cubicBezTo>
                    <a:pt x="299" y="803"/>
                    <a:pt x="414" y="836"/>
                    <a:pt x="537" y="905"/>
                  </a:cubicBezTo>
                  <a:cubicBezTo>
                    <a:pt x="953" y="1143"/>
                    <a:pt x="1299" y="1738"/>
                    <a:pt x="1299" y="2214"/>
                  </a:cubicBezTo>
                  <a:lnTo>
                    <a:pt x="1275" y="6286"/>
                  </a:lnTo>
                  <a:cubicBezTo>
                    <a:pt x="1275" y="6524"/>
                    <a:pt x="1192" y="6703"/>
                    <a:pt x="1061" y="6786"/>
                  </a:cubicBezTo>
                  <a:lnTo>
                    <a:pt x="2442" y="5977"/>
                  </a:lnTo>
                  <a:cubicBezTo>
                    <a:pt x="2573" y="5893"/>
                    <a:pt x="2668" y="5727"/>
                    <a:pt x="2668" y="5489"/>
                  </a:cubicBezTo>
                  <a:lnTo>
                    <a:pt x="2668" y="4369"/>
                  </a:lnTo>
                  <a:cubicBezTo>
                    <a:pt x="2632" y="4369"/>
                    <a:pt x="2585" y="4369"/>
                    <a:pt x="2549" y="4381"/>
                  </a:cubicBezTo>
                  <a:lnTo>
                    <a:pt x="2454" y="4429"/>
                  </a:lnTo>
                  <a:lnTo>
                    <a:pt x="2454" y="4429"/>
                  </a:lnTo>
                  <a:lnTo>
                    <a:pt x="2680" y="4310"/>
                  </a:lnTo>
                  <a:lnTo>
                    <a:pt x="2680" y="1405"/>
                  </a:lnTo>
                  <a:cubicBezTo>
                    <a:pt x="2680" y="929"/>
                    <a:pt x="2335" y="333"/>
                    <a:pt x="1918" y="95"/>
                  </a:cubicBezTo>
                  <a:cubicBezTo>
                    <a:pt x="1808" y="30"/>
                    <a:pt x="1697" y="1"/>
                    <a:pt x="1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3565600" y="2576350"/>
              <a:ext cx="67000" cy="170275"/>
            </a:xfrm>
            <a:custGeom>
              <a:avLst/>
              <a:gdLst/>
              <a:ahLst/>
              <a:cxnLst/>
              <a:rect l="l" t="t" r="r" b="b"/>
              <a:pathLst>
                <a:path w="2680" h="6811" fill="none" extrusionOk="0">
                  <a:moveTo>
                    <a:pt x="2680" y="4334"/>
                  </a:moveTo>
                  <a:lnTo>
                    <a:pt x="2454" y="4453"/>
                  </a:lnTo>
                  <a:lnTo>
                    <a:pt x="2549" y="4405"/>
                  </a:lnTo>
                  <a:cubicBezTo>
                    <a:pt x="2585" y="4393"/>
                    <a:pt x="2632" y="4393"/>
                    <a:pt x="2668" y="4393"/>
                  </a:cubicBezTo>
                  <a:lnTo>
                    <a:pt x="2668" y="5513"/>
                  </a:lnTo>
                  <a:cubicBezTo>
                    <a:pt x="2668" y="5751"/>
                    <a:pt x="2573" y="5917"/>
                    <a:pt x="2442" y="6001"/>
                  </a:cubicBezTo>
                  <a:lnTo>
                    <a:pt x="1061" y="6810"/>
                  </a:lnTo>
                  <a:cubicBezTo>
                    <a:pt x="1192" y="6727"/>
                    <a:pt x="1275" y="6548"/>
                    <a:pt x="1275" y="6310"/>
                  </a:cubicBezTo>
                  <a:lnTo>
                    <a:pt x="1299" y="2238"/>
                  </a:lnTo>
                  <a:cubicBezTo>
                    <a:pt x="1299" y="1762"/>
                    <a:pt x="953" y="1167"/>
                    <a:pt x="537" y="929"/>
                  </a:cubicBezTo>
                  <a:cubicBezTo>
                    <a:pt x="322" y="810"/>
                    <a:pt x="132" y="798"/>
                    <a:pt x="1" y="881"/>
                  </a:cubicBezTo>
                  <a:lnTo>
                    <a:pt x="1382" y="83"/>
                  </a:lnTo>
                  <a:cubicBezTo>
                    <a:pt x="1513" y="0"/>
                    <a:pt x="1715" y="0"/>
                    <a:pt x="1918" y="119"/>
                  </a:cubicBezTo>
                  <a:cubicBezTo>
                    <a:pt x="2335" y="357"/>
                    <a:pt x="2680" y="953"/>
                    <a:pt x="2680" y="142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3559950" y="2596875"/>
              <a:ext cx="38425" cy="150775"/>
            </a:xfrm>
            <a:custGeom>
              <a:avLst/>
              <a:gdLst/>
              <a:ahLst/>
              <a:cxnLst/>
              <a:rect l="l" t="t" r="r" b="b"/>
              <a:pathLst>
                <a:path w="1537" h="6031" extrusionOk="0">
                  <a:moveTo>
                    <a:pt x="433" y="0"/>
                  </a:moveTo>
                  <a:cubicBezTo>
                    <a:pt x="185" y="0"/>
                    <a:pt x="13" y="200"/>
                    <a:pt x="13" y="536"/>
                  </a:cubicBezTo>
                  <a:lnTo>
                    <a:pt x="1" y="4620"/>
                  </a:lnTo>
                  <a:cubicBezTo>
                    <a:pt x="1" y="5096"/>
                    <a:pt x="346" y="5692"/>
                    <a:pt x="763" y="5930"/>
                  </a:cubicBezTo>
                  <a:cubicBezTo>
                    <a:pt x="882" y="5998"/>
                    <a:pt x="995" y="6030"/>
                    <a:pt x="1096" y="6030"/>
                  </a:cubicBezTo>
                  <a:cubicBezTo>
                    <a:pt x="1349" y="6030"/>
                    <a:pt x="1525" y="5830"/>
                    <a:pt x="1525" y="5489"/>
                  </a:cubicBezTo>
                  <a:lnTo>
                    <a:pt x="1537" y="1417"/>
                  </a:lnTo>
                  <a:cubicBezTo>
                    <a:pt x="1537" y="941"/>
                    <a:pt x="1191" y="346"/>
                    <a:pt x="775" y="108"/>
                  </a:cubicBezTo>
                  <a:cubicBezTo>
                    <a:pt x="652" y="34"/>
                    <a:pt x="536" y="0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3559950" y="2593300"/>
              <a:ext cx="38425" cy="157800"/>
            </a:xfrm>
            <a:custGeom>
              <a:avLst/>
              <a:gdLst/>
              <a:ahLst/>
              <a:cxnLst/>
              <a:rect l="l" t="t" r="r" b="b"/>
              <a:pathLst>
                <a:path w="1537" h="6312" fill="none" extrusionOk="0">
                  <a:moveTo>
                    <a:pt x="775" y="251"/>
                  </a:moveTo>
                  <a:cubicBezTo>
                    <a:pt x="1191" y="489"/>
                    <a:pt x="1537" y="1084"/>
                    <a:pt x="1537" y="1560"/>
                  </a:cubicBezTo>
                  <a:lnTo>
                    <a:pt x="1525" y="5632"/>
                  </a:lnTo>
                  <a:cubicBezTo>
                    <a:pt x="1525" y="6109"/>
                    <a:pt x="1179" y="6311"/>
                    <a:pt x="763" y="6073"/>
                  </a:cubicBezTo>
                  <a:cubicBezTo>
                    <a:pt x="346" y="5835"/>
                    <a:pt x="1" y="5239"/>
                    <a:pt x="1" y="4763"/>
                  </a:cubicBezTo>
                  <a:lnTo>
                    <a:pt x="13" y="679"/>
                  </a:lnTo>
                  <a:cubicBezTo>
                    <a:pt x="13" y="203"/>
                    <a:pt x="358" y="1"/>
                    <a:pt x="775" y="251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3470950" y="2609175"/>
              <a:ext cx="209575" cy="250675"/>
            </a:xfrm>
            <a:custGeom>
              <a:avLst/>
              <a:gdLst/>
              <a:ahLst/>
              <a:cxnLst/>
              <a:rect l="l" t="t" r="r" b="b"/>
              <a:pathLst>
                <a:path w="8383" h="10027" extrusionOk="0">
                  <a:moveTo>
                    <a:pt x="1696" y="0"/>
                  </a:moveTo>
                  <a:cubicBezTo>
                    <a:pt x="1618" y="0"/>
                    <a:pt x="1545" y="15"/>
                    <a:pt x="1477" y="44"/>
                  </a:cubicBezTo>
                  <a:cubicBezTo>
                    <a:pt x="346" y="699"/>
                    <a:pt x="1" y="2497"/>
                    <a:pt x="596" y="4521"/>
                  </a:cubicBezTo>
                  <a:cubicBezTo>
                    <a:pt x="1037" y="5938"/>
                    <a:pt x="1906" y="7367"/>
                    <a:pt x="3013" y="8438"/>
                  </a:cubicBezTo>
                  <a:cubicBezTo>
                    <a:pt x="3454" y="8867"/>
                    <a:pt x="3918" y="9212"/>
                    <a:pt x="4370" y="9486"/>
                  </a:cubicBezTo>
                  <a:cubicBezTo>
                    <a:pt x="4995" y="9837"/>
                    <a:pt x="5600" y="10026"/>
                    <a:pt x="6147" y="10026"/>
                  </a:cubicBezTo>
                  <a:cubicBezTo>
                    <a:pt x="6194" y="10026"/>
                    <a:pt x="6241" y="10025"/>
                    <a:pt x="6287" y="10022"/>
                  </a:cubicBezTo>
                  <a:cubicBezTo>
                    <a:pt x="7228" y="9938"/>
                    <a:pt x="7895" y="9248"/>
                    <a:pt x="8133" y="8117"/>
                  </a:cubicBezTo>
                  <a:cubicBezTo>
                    <a:pt x="8383" y="6902"/>
                    <a:pt x="8133" y="5378"/>
                    <a:pt x="7442" y="3914"/>
                  </a:cubicBezTo>
                  <a:cubicBezTo>
                    <a:pt x="7299" y="3592"/>
                    <a:pt x="7061" y="3319"/>
                    <a:pt x="6823" y="3188"/>
                  </a:cubicBezTo>
                  <a:cubicBezTo>
                    <a:pt x="6699" y="3117"/>
                    <a:pt x="6575" y="3079"/>
                    <a:pt x="6465" y="3079"/>
                  </a:cubicBezTo>
                  <a:cubicBezTo>
                    <a:pt x="6428" y="3079"/>
                    <a:pt x="6392" y="3083"/>
                    <a:pt x="6359" y="3092"/>
                  </a:cubicBezTo>
                  <a:cubicBezTo>
                    <a:pt x="6013" y="3200"/>
                    <a:pt x="5942" y="3723"/>
                    <a:pt x="6192" y="4271"/>
                  </a:cubicBezTo>
                  <a:cubicBezTo>
                    <a:pt x="6609" y="5152"/>
                    <a:pt x="6764" y="6117"/>
                    <a:pt x="6609" y="6855"/>
                  </a:cubicBezTo>
                  <a:cubicBezTo>
                    <a:pt x="6466" y="7557"/>
                    <a:pt x="6073" y="7962"/>
                    <a:pt x="5525" y="8010"/>
                  </a:cubicBezTo>
                  <a:cubicBezTo>
                    <a:pt x="5491" y="8012"/>
                    <a:pt x="5456" y="8013"/>
                    <a:pt x="5421" y="8013"/>
                  </a:cubicBezTo>
                  <a:cubicBezTo>
                    <a:pt x="5102" y="8013"/>
                    <a:pt x="4747" y="7915"/>
                    <a:pt x="4382" y="7700"/>
                  </a:cubicBezTo>
                  <a:cubicBezTo>
                    <a:pt x="4097" y="7533"/>
                    <a:pt x="3811" y="7307"/>
                    <a:pt x="3537" y="7045"/>
                  </a:cubicBezTo>
                  <a:cubicBezTo>
                    <a:pt x="2846" y="6367"/>
                    <a:pt x="2311" y="5521"/>
                    <a:pt x="2061" y="4676"/>
                  </a:cubicBezTo>
                  <a:cubicBezTo>
                    <a:pt x="1703" y="3473"/>
                    <a:pt x="1930" y="2366"/>
                    <a:pt x="2608" y="1961"/>
                  </a:cubicBezTo>
                  <a:cubicBezTo>
                    <a:pt x="2918" y="1783"/>
                    <a:pt x="2918" y="1199"/>
                    <a:pt x="2608" y="687"/>
                  </a:cubicBezTo>
                  <a:cubicBezTo>
                    <a:pt x="2465" y="413"/>
                    <a:pt x="2251" y="223"/>
                    <a:pt x="2061" y="104"/>
                  </a:cubicBezTo>
                  <a:cubicBezTo>
                    <a:pt x="1933" y="33"/>
                    <a:pt x="1810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3470950" y="2608475"/>
              <a:ext cx="209575" cy="252150"/>
            </a:xfrm>
            <a:custGeom>
              <a:avLst/>
              <a:gdLst/>
              <a:ahLst/>
              <a:cxnLst/>
              <a:rect l="l" t="t" r="r" b="b"/>
              <a:pathLst>
                <a:path w="8383" h="10086" fill="none" extrusionOk="0">
                  <a:moveTo>
                    <a:pt x="2061" y="132"/>
                  </a:moveTo>
                  <a:cubicBezTo>
                    <a:pt x="2251" y="251"/>
                    <a:pt x="2465" y="441"/>
                    <a:pt x="2608" y="715"/>
                  </a:cubicBezTo>
                  <a:cubicBezTo>
                    <a:pt x="2918" y="1227"/>
                    <a:pt x="2918" y="1811"/>
                    <a:pt x="2608" y="1989"/>
                  </a:cubicBezTo>
                  <a:cubicBezTo>
                    <a:pt x="1930" y="2394"/>
                    <a:pt x="1703" y="3501"/>
                    <a:pt x="2061" y="4704"/>
                  </a:cubicBezTo>
                  <a:cubicBezTo>
                    <a:pt x="2311" y="5549"/>
                    <a:pt x="2846" y="6395"/>
                    <a:pt x="3537" y="7073"/>
                  </a:cubicBezTo>
                  <a:cubicBezTo>
                    <a:pt x="3811" y="7335"/>
                    <a:pt x="4097" y="7561"/>
                    <a:pt x="4382" y="7728"/>
                  </a:cubicBezTo>
                  <a:cubicBezTo>
                    <a:pt x="4787" y="7966"/>
                    <a:pt x="5180" y="8061"/>
                    <a:pt x="5525" y="8038"/>
                  </a:cubicBezTo>
                  <a:cubicBezTo>
                    <a:pt x="6073" y="7990"/>
                    <a:pt x="6466" y="7585"/>
                    <a:pt x="6609" y="6883"/>
                  </a:cubicBezTo>
                  <a:cubicBezTo>
                    <a:pt x="6764" y="6145"/>
                    <a:pt x="6609" y="5180"/>
                    <a:pt x="6192" y="4299"/>
                  </a:cubicBezTo>
                  <a:cubicBezTo>
                    <a:pt x="5942" y="3751"/>
                    <a:pt x="6013" y="3228"/>
                    <a:pt x="6359" y="3120"/>
                  </a:cubicBezTo>
                  <a:cubicBezTo>
                    <a:pt x="6490" y="3085"/>
                    <a:pt x="6656" y="3120"/>
                    <a:pt x="6823" y="3216"/>
                  </a:cubicBezTo>
                  <a:cubicBezTo>
                    <a:pt x="7061" y="3347"/>
                    <a:pt x="7299" y="3620"/>
                    <a:pt x="7442" y="3942"/>
                  </a:cubicBezTo>
                  <a:cubicBezTo>
                    <a:pt x="8133" y="5406"/>
                    <a:pt x="8383" y="6930"/>
                    <a:pt x="8133" y="8145"/>
                  </a:cubicBezTo>
                  <a:cubicBezTo>
                    <a:pt x="7895" y="9276"/>
                    <a:pt x="7228" y="9966"/>
                    <a:pt x="6287" y="10050"/>
                  </a:cubicBezTo>
                  <a:cubicBezTo>
                    <a:pt x="5704" y="10086"/>
                    <a:pt x="5049" y="9895"/>
                    <a:pt x="4370" y="9514"/>
                  </a:cubicBezTo>
                  <a:cubicBezTo>
                    <a:pt x="3918" y="9240"/>
                    <a:pt x="3454" y="8895"/>
                    <a:pt x="3013" y="8466"/>
                  </a:cubicBezTo>
                  <a:cubicBezTo>
                    <a:pt x="1906" y="7395"/>
                    <a:pt x="1037" y="5966"/>
                    <a:pt x="596" y="4549"/>
                  </a:cubicBezTo>
                  <a:cubicBezTo>
                    <a:pt x="1" y="2525"/>
                    <a:pt x="346" y="727"/>
                    <a:pt x="1477" y="72"/>
                  </a:cubicBezTo>
                  <a:cubicBezTo>
                    <a:pt x="1644" y="1"/>
                    <a:pt x="1846" y="13"/>
                    <a:pt x="206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3632875" y="2666350"/>
              <a:ext cx="82175" cy="187425"/>
            </a:xfrm>
            <a:custGeom>
              <a:avLst/>
              <a:gdLst/>
              <a:ahLst/>
              <a:cxnLst/>
              <a:rect l="l" t="t" r="r" b="b"/>
              <a:pathLst>
                <a:path w="3287" h="7497" extrusionOk="0">
                  <a:moveTo>
                    <a:pt x="1389" y="1"/>
                  </a:moveTo>
                  <a:cubicBezTo>
                    <a:pt x="1347" y="1"/>
                    <a:pt x="1304" y="7"/>
                    <a:pt x="1263" y="20"/>
                  </a:cubicBezTo>
                  <a:cubicBezTo>
                    <a:pt x="1239" y="20"/>
                    <a:pt x="1203" y="31"/>
                    <a:pt x="1180" y="55"/>
                  </a:cubicBezTo>
                  <a:lnTo>
                    <a:pt x="1" y="734"/>
                  </a:lnTo>
                  <a:lnTo>
                    <a:pt x="1" y="793"/>
                  </a:lnTo>
                  <a:cubicBezTo>
                    <a:pt x="108" y="793"/>
                    <a:pt x="227" y="829"/>
                    <a:pt x="346" y="901"/>
                  </a:cubicBezTo>
                  <a:cubicBezTo>
                    <a:pt x="584" y="1044"/>
                    <a:pt x="822" y="1294"/>
                    <a:pt x="965" y="1627"/>
                  </a:cubicBezTo>
                  <a:cubicBezTo>
                    <a:pt x="1656" y="3079"/>
                    <a:pt x="1906" y="4615"/>
                    <a:pt x="1656" y="5818"/>
                  </a:cubicBezTo>
                  <a:cubicBezTo>
                    <a:pt x="1493" y="6596"/>
                    <a:pt x="1138" y="7170"/>
                    <a:pt x="635" y="7474"/>
                  </a:cubicBezTo>
                  <a:lnTo>
                    <a:pt x="635" y="7474"/>
                  </a:lnTo>
                  <a:lnTo>
                    <a:pt x="1977" y="6687"/>
                  </a:lnTo>
                  <a:cubicBezTo>
                    <a:pt x="2501" y="6377"/>
                    <a:pt x="2870" y="5806"/>
                    <a:pt x="3037" y="5020"/>
                  </a:cubicBezTo>
                  <a:cubicBezTo>
                    <a:pt x="3287" y="3818"/>
                    <a:pt x="3037" y="2294"/>
                    <a:pt x="2370" y="841"/>
                  </a:cubicBezTo>
                  <a:cubicBezTo>
                    <a:pt x="2215" y="508"/>
                    <a:pt x="1977" y="246"/>
                    <a:pt x="1739" y="115"/>
                  </a:cubicBezTo>
                  <a:cubicBezTo>
                    <a:pt x="1626" y="45"/>
                    <a:pt x="1506" y="1"/>
                    <a:pt x="1389" y="1"/>
                  </a:cubicBezTo>
                  <a:close/>
                  <a:moveTo>
                    <a:pt x="635" y="7474"/>
                  </a:moveTo>
                  <a:lnTo>
                    <a:pt x="596" y="7497"/>
                  </a:lnTo>
                  <a:cubicBezTo>
                    <a:pt x="609" y="7489"/>
                    <a:pt x="622" y="7482"/>
                    <a:pt x="635" y="74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3632875" y="2665625"/>
              <a:ext cx="82175" cy="188150"/>
            </a:xfrm>
            <a:custGeom>
              <a:avLst/>
              <a:gdLst/>
              <a:ahLst/>
              <a:cxnLst/>
              <a:rect l="l" t="t" r="r" b="b"/>
              <a:pathLst>
                <a:path w="3287" h="7526" fill="none" extrusionOk="0">
                  <a:moveTo>
                    <a:pt x="3037" y="5049"/>
                  </a:moveTo>
                  <a:cubicBezTo>
                    <a:pt x="2870" y="5835"/>
                    <a:pt x="2501" y="6406"/>
                    <a:pt x="1977" y="6716"/>
                  </a:cubicBezTo>
                  <a:lnTo>
                    <a:pt x="596" y="7526"/>
                  </a:lnTo>
                  <a:cubicBezTo>
                    <a:pt x="1120" y="7228"/>
                    <a:pt x="1489" y="6645"/>
                    <a:pt x="1656" y="5847"/>
                  </a:cubicBezTo>
                  <a:cubicBezTo>
                    <a:pt x="1906" y="4644"/>
                    <a:pt x="1656" y="3108"/>
                    <a:pt x="965" y="1656"/>
                  </a:cubicBezTo>
                  <a:cubicBezTo>
                    <a:pt x="822" y="1323"/>
                    <a:pt x="584" y="1073"/>
                    <a:pt x="346" y="930"/>
                  </a:cubicBezTo>
                  <a:cubicBezTo>
                    <a:pt x="227" y="858"/>
                    <a:pt x="108" y="822"/>
                    <a:pt x="1" y="822"/>
                  </a:cubicBezTo>
                  <a:lnTo>
                    <a:pt x="1" y="763"/>
                  </a:lnTo>
                  <a:lnTo>
                    <a:pt x="1180" y="84"/>
                  </a:lnTo>
                  <a:cubicBezTo>
                    <a:pt x="1203" y="60"/>
                    <a:pt x="1239" y="49"/>
                    <a:pt x="1263" y="49"/>
                  </a:cubicBezTo>
                  <a:cubicBezTo>
                    <a:pt x="1418" y="1"/>
                    <a:pt x="1584" y="49"/>
                    <a:pt x="1739" y="144"/>
                  </a:cubicBezTo>
                  <a:cubicBezTo>
                    <a:pt x="1977" y="275"/>
                    <a:pt x="2215" y="537"/>
                    <a:pt x="2370" y="870"/>
                  </a:cubicBezTo>
                  <a:cubicBezTo>
                    <a:pt x="3037" y="2323"/>
                    <a:pt x="3287" y="3847"/>
                    <a:pt x="3037" y="5049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extrusionOk="0">
                  <a:moveTo>
                    <a:pt x="215" y="1"/>
                  </a:moveTo>
                  <a:lnTo>
                    <a:pt x="14" y="124"/>
                  </a:lnTo>
                  <a:lnTo>
                    <a:pt x="14" y="124"/>
                  </a:lnTo>
                  <a:cubicBezTo>
                    <a:pt x="43" y="108"/>
                    <a:pt x="65" y="107"/>
                    <a:pt x="96" y="96"/>
                  </a:cubicBezTo>
                  <a:cubicBezTo>
                    <a:pt x="120" y="72"/>
                    <a:pt x="167" y="72"/>
                    <a:pt x="215" y="72"/>
                  </a:cubicBezTo>
                  <a:lnTo>
                    <a:pt x="215" y="1"/>
                  </a:lnTo>
                  <a:close/>
                  <a:moveTo>
                    <a:pt x="14" y="124"/>
                  </a:moveTo>
                  <a:cubicBezTo>
                    <a:pt x="9" y="126"/>
                    <a:pt x="5" y="129"/>
                    <a:pt x="1" y="132"/>
                  </a:cubicBezTo>
                  <a:lnTo>
                    <a:pt x="14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3627225" y="2684675"/>
              <a:ext cx="5375" cy="3300"/>
            </a:xfrm>
            <a:custGeom>
              <a:avLst/>
              <a:gdLst/>
              <a:ahLst/>
              <a:cxnLst/>
              <a:rect l="l" t="t" r="r" b="b"/>
              <a:pathLst>
                <a:path w="215" h="132" fill="none" extrusionOk="0">
                  <a:moveTo>
                    <a:pt x="215" y="1"/>
                  </a:moveTo>
                  <a:lnTo>
                    <a:pt x="215" y="72"/>
                  </a:lnTo>
                  <a:cubicBezTo>
                    <a:pt x="167" y="72"/>
                    <a:pt x="120" y="72"/>
                    <a:pt x="96" y="96"/>
                  </a:cubicBezTo>
                  <a:cubicBezTo>
                    <a:pt x="60" y="108"/>
                    <a:pt x="36" y="108"/>
                    <a:pt x="1" y="132"/>
                  </a:cubicBezTo>
                  <a:close/>
                </a:path>
              </a:pathLst>
            </a:custGeom>
            <a:noFill/>
            <a:ln w="2675" cap="rnd" cmpd="sng">
              <a:solidFill>
                <a:srgbClr val="3435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7" name="Google Shape;2977;p34"/>
          <p:cNvGrpSpPr/>
          <p:nvPr/>
        </p:nvGrpSpPr>
        <p:grpSpPr>
          <a:xfrm>
            <a:off x="442712" y="1525275"/>
            <a:ext cx="1296065" cy="666258"/>
            <a:chOff x="442712" y="1296675"/>
            <a:chExt cx="1296065" cy="666258"/>
          </a:xfrm>
        </p:grpSpPr>
        <p:sp>
          <p:nvSpPr>
            <p:cNvPr id="2978" name="Google Shape;2978;p34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79" name="Google Shape;2979;p34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0" name="Google Shape;2980;p34"/>
          <p:cNvGrpSpPr/>
          <p:nvPr/>
        </p:nvGrpSpPr>
        <p:grpSpPr>
          <a:xfrm>
            <a:off x="7405297" y="1525275"/>
            <a:ext cx="1296003" cy="666258"/>
            <a:chOff x="7405297" y="1296675"/>
            <a:chExt cx="1296003" cy="666258"/>
          </a:xfrm>
        </p:grpSpPr>
        <p:sp>
          <p:nvSpPr>
            <p:cNvPr id="2981" name="Google Shape;2981;p34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82" name="Google Shape;2982;p34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3" name="Google Shape;2983;p34"/>
          <p:cNvGrpSpPr/>
          <p:nvPr/>
        </p:nvGrpSpPr>
        <p:grpSpPr>
          <a:xfrm>
            <a:off x="442712" y="3938025"/>
            <a:ext cx="1296065" cy="666261"/>
            <a:chOff x="442712" y="4014225"/>
            <a:chExt cx="1296065" cy="666261"/>
          </a:xfrm>
        </p:grpSpPr>
        <p:sp>
          <p:nvSpPr>
            <p:cNvPr id="2984" name="Google Shape;2984;p34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85" name="Google Shape;2985;p34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6" name="Google Shape;2986;p34"/>
          <p:cNvGrpSpPr/>
          <p:nvPr/>
        </p:nvGrpSpPr>
        <p:grpSpPr>
          <a:xfrm>
            <a:off x="7405297" y="3938024"/>
            <a:ext cx="1296003" cy="666264"/>
            <a:chOff x="7405297" y="4014224"/>
            <a:chExt cx="1296003" cy="666264"/>
          </a:xfrm>
        </p:grpSpPr>
        <p:sp>
          <p:nvSpPr>
            <p:cNvPr id="2987" name="Google Shape;2987;p34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88" name="Google Shape;2988;p34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89" name="Google Shape;2989;p34"/>
          <p:cNvGrpSpPr/>
          <p:nvPr/>
        </p:nvGrpSpPr>
        <p:grpSpPr>
          <a:xfrm>
            <a:off x="442712" y="2727968"/>
            <a:ext cx="1296065" cy="666258"/>
            <a:chOff x="442712" y="2651768"/>
            <a:chExt cx="1296065" cy="666258"/>
          </a:xfrm>
        </p:grpSpPr>
        <p:sp>
          <p:nvSpPr>
            <p:cNvPr id="2990" name="Google Shape;2990;p34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91" name="Google Shape;2991;p34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92" name="Google Shape;2992;p34"/>
          <p:cNvGrpSpPr/>
          <p:nvPr/>
        </p:nvGrpSpPr>
        <p:grpSpPr>
          <a:xfrm>
            <a:off x="7405297" y="2727972"/>
            <a:ext cx="1296003" cy="666255"/>
            <a:chOff x="7405297" y="2651772"/>
            <a:chExt cx="1296003" cy="666255"/>
          </a:xfrm>
        </p:grpSpPr>
        <p:sp>
          <p:nvSpPr>
            <p:cNvPr id="2993" name="Google Shape;2993;p34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94" name="Google Shape;2994;p34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cxnSp>
        <p:nvCxnSpPr>
          <p:cNvPr id="2995" name="Google Shape;2995;p34"/>
          <p:cNvCxnSpPr/>
          <p:nvPr/>
        </p:nvCxnSpPr>
        <p:spPr>
          <a:xfrm>
            <a:off x="1352750" y="1626750"/>
            <a:ext cx="245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6" name="Google Shape;2996;p34"/>
          <p:cNvCxnSpPr/>
          <p:nvPr/>
        </p:nvCxnSpPr>
        <p:spPr>
          <a:xfrm rot="10800000" flipH="1">
            <a:off x="1090712" y="2076177"/>
            <a:ext cx="2709900" cy="742500"/>
          </a:xfrm>
          <a:prstGeom prst="bentConnector3">
            <a:avLst>
              <a:gd name="adj1" fmla="val 41655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7" name="Google Shape;2997;p34"/>
          <p:cNvCxnSpPr/>
          <p:nvPr/>
        </p:nvCxnSpPr>
        <p:spPr>
          <a:xfrm rot="10800000" flipH="1">
            <a:off x="1193387" y="2522127"/>
            <a:ext cx="2578800" cy="153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8" name="Google Shape;2998;p34"/>
          <p:cNvCxnSpPr/>
          <p:nvPr/>
        </p:nvCxnSpPr>
        <p:spPr>
          <a:xfrm rot="10800000" flipH="1">
            <a:off x="6046825" y="1644525"/>
            <a:ext cx="2019300" cy="1496700"/>
          </a:xfrm>
          <a:prstGeom prst="bentConnector3">
            <a:avLst>
              <a:gd name="adj1" fmla="val 23113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999" name="Google Shape;2999;p34"/>
          <p:cNvCxnSpPr/>
          <p:nvPr/>
        </p:nvCxnSpPr>
        <p:spPr>
          <a:xfrm rot="10800000" flipH="1">
            <a:off x="5837275" y="2817225"/>
            <a:ext cx="1923900" cy="70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000" name="Google Shape;3000;p34"/>
          <p:cNvCxnSpPr/>
          <p:nvPr/>
        </p:nvCxnSpPr>
        <p:spPr>
          <a:xfrm rot="10800000" flipH="1">
            <a:off x="4475200" y="4055700"/>
            <a:ext cx="3352800" cy="600000"/>
          </a:xfrm>
          <a:prstGeom prst="bentConnector3">
            <a:avLst>
              <a:gd name="adj1" fmla="val 6022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4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BDC9D4-93FF-6079-2013-2DEE1678DA7E}"/>
              </a:ext>
            </a:extLst>
          </p:cNvPr>
          <p:cNvSpPr txBox="1"/>
          <p:nvPr/>
        </p:nvSpPr>
        <p:spPr>
          <a:xfrm>
            <a:off x="574806" y="1165001"/>
            <a:ext cx="49344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en" altLang="zh-CN" dirty="0"/>
              <a:t>Explore the current network status</a:t>
            </a:r>
          </a:p>
          <a:p>
            <a:endParaRPr kumimoji="1" lang="en" altLang="zh-CN" dirty="0"/>
          </a:p>
          <a:p>
            <a:r>
              <a:rPr kumimoji="1" lang="en-US" altLang="zh-CN" dirty="0"/>
              <a:t>2.</a:t>
            </a:r>
            <a:r>
              <a:rPr kumimoji="1" lang="en" altLang="zh-CN" dirty="0"/>
              <a:t>Identify </a:t>
            </a:r>
            <a:r>
              <a:rPr kumimoji="1" lang="en-US" altLang="zh-CN" dirty="0"/>
              <a:t>user</a:t>
            </a:r>
            <a:r>
              <a:rPr kumimoji="1" lang="en" altLang="zh-CN" dirty="0"/>
              <a:t> mobile phone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What assets does the user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Impact of different attacks on different assets</a:t>
            </a:r>
          </a:p>
          <a:p>
            <a:endParaRPr kumimoji="1" lang="en" altLang="zh-CN" dirty="0"/>
          </a:p>
          <a:p>
            <a:r>
              <a:rPr kumimoji="1" lang="en" altLang="zh-CN" dirty="0"/>
              <a:t>3.Explore unsafe user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What is unsafe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What are the causes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dirty="0"/>
          </a:p>
          <a:p>
            <a:r>
              <a:rPr kumimoji="1" lang="en" altLang="zh-CN" dirty="0"/>
              <a:t>4.Exploring mobile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A common mobile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The attack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dirty="0"/>
          </a:p>
          <a:p>
            <a:r>
              <a:rPr kumimoji="1" lang="en-US" altLang="zh-CN" dirty="0"/>
              <a:t>5</a:t>
            </a:r>
            <a:r>
              <a:rPr kumimoji="1" lang="en" altLang="zh-CN" dirty="0"/>
              <a:t>.Give suggestions to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How to regulate security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How do we avoid mobile attacks</a:t>
            </a:r>
            <a:endParaRPr kumimoji="1" lang="zh-CN" altLang="en-US" dirty="0"/>
          </a:p>
        </p:txBody>
      </p:sp>
      <p:grpSp>
        <p:nvGrpSpPr>
          <p:cNvPr id="8" name="Google Shape;703;p22">
            <a:extLst>
              <a:ext uri="{FF2B5EF4-FFF2-40B4-BE49-F238E27FC236}">
                <a16:creationId xmlns:a16="http://schemas.microsoft.com/office/drawing/2014/main" id="{1BC8C4AA-F652-803E-F5EA-3150EA42564B}"/>
              </a:ext>
            </a:extLst>
          </p:cNvPr>
          <p:cNvGrpSpPr/>
          <p:nvPr/>
        </p:nvGrpSpPr>
        <p:grpSpPr>
          <a:xfrm>
            <a:off x="4572000" y="865325"/>
            <a:ext cx="4370426" cy="3805879"/>
            <a:chOff x="470500" y="1150745"/>
            <a:chExt cx="4370426" cy="3805879"/>
          </a:xfrm>
        </p:grpSpPr>
        <p:sp>
          <p:nvSpPr>
            <p:cNvPr id="9" name="Google Shape;704;p22">
              <a:extLst>
                <a:ext uri="{FF2B5EF4-FFF2-40B4-BE49-F238E27FC236}">
                  <a16:creationId xmlns:a16="http://schemas.microsoft.com/office/drawing/2014/main" id="{C7CC67BD-B171-FFAB-F859-9EA464EFCE2C}"/>
                </a:ext>
              </a:extLst>
            </p:cNvPr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22">
              <a:extLst>
                <a:ext uri="{FF2B5EF4-FFF2-40B4-BE49-F238E27FC236}">
                  <a16:creationId xmlns:a16="http://schemas.microsoft.com/office/drawing/2014/main" id="{60FC8BD3-093C-172E-C2DC-894CFA657112}"/>
                </a:ext>
              </a:extLst>
            </p:cNvPr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22">
              <a:extLst>
                <a:ext uri="{FF2B5EF4-FFF2-40B4-BE49-F238E27FC236}">
                  <a16:creationId xmlns:a16="http://schemas.microsoft.com/office/drawing/2014/main" id="{83C082A0-6468-53F3-65A9-9F782283CFC8}"/>
                </a:ext>
              </a:extLst>
            </p:cNvPr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22">
              <a:extLst>
                <a:ext uri="{FF2B5EF4-FFF2-40B4-BE49-F238E27FC236}">
                  <a16:creationId xmlns:a16="http://schemas.microsoft.com/office/drawing/2014/main" id="{27BD12F0-D4CF-F8CC-6D97-401E0695AC44}"/>
                </a:ext>
              </a:extLst>
            </p:cNvPr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22">
              <a:extLst>
                <a:ext uri="{FF2B5EF4-FFF2-40B4-BE49-F238E27FC236}">
                  <a16:creationId xmlns:a16="http://schemas.microsoft.com/office/drawing/2014/main" id="{44B5F7F0-3871-A1AB-8A01-15222913A2EF}"/>
                </a:ext>
              </a:extLst>
            </p:cNvPr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22">
              <a:extLst>
                <a:ext uri="{FF2B5EF4-FFF2-40B4-BE49-F238E27FC236}">
                  <a16:creationId xmlns:a16="http://schemas.microsoft.com/office/drawing/2014/main" id="{B13BC332-972F-2F76-90A5-478D64D09E14}"/>
                </a:ext>
              </a:extLst>
            </p:cNvPr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22">
              <a:extLst>
                <a:ext uri="{FF2B5EF4-FFF2-40B4-BE49-F238E27FC236}">
                  <a16:creationId xmlns:a16="http://schemas.microsoft.com/office/drawing/2014/main" id="{FD6EB2CF-FBCB-5FCB-1F2F-413A73B85061}"/>
                </a:ext>
              </a:extLst>
            </p:cNvPr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22">
              <a:extLst>
                <a:ext uri="{FF2B5EF4-FFF2-40B4-BE49-F238E27FC236}">
                  <a16:creationId xmlns:a16="http://schemas.microsoft.com/office/drawing/2014/main" id="{3BB2E908-CB0E-36C7-A8E6-163CD6A3C2DF}"/>
                </a:ext>
              </a:extLst>
            </p:cNvPr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22">
              <a:extLst>
                <a:ext uri="{FF2B5EF4-FFF2-40B4-BE49-F238E27FC236}">
                  <a16:creationId xmlns:a16="http://schemas.microsoft.com/office/drawing/2014/main" id="{28386862-3AEB-8B3C-AAA8-9802ADC91C58}"/>
                </a:ext>
              </a:extLst>
            </p:cNvPr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22">
              <a:extLst>
                <a:ext uri="{FF2B5EF4-FFF2-40B4-BE49-F238E27FC236}">
                  <a16:creationId xmlns:a16="http://schemas.microsoft.com/office/drawing/2014/main" id="{B5AB8164-E19E-BC10-A173-4891FD748082}"/>
                </a:ext>
              </a:extLst>
            </p:cNvPr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4;p22">
              <a:extLst>
                <a:ext uri="{FF2B5EF4-FFF2-40B4-BE49-F238E27FC236}">
                  <a16:creationId xmlns:a16="http://schemas.microsoft.com/office/drawing/2014/main" id="{EDC12193-8C9E-6F52-52F5-6BBF4482AD55}"/>
                </a:ext>
              </a:extLst>
            </p:cNvPr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5;p22">
              <a:extLst>
                <a:ext uri="{FF2B5EF4-FFF2-40B4-BE49-F238E27FC236}">
                  <a16:creationId xmlns:a16="http://schemas.microsoft.com/office/drawing/2014/main" id="{0582CED9-8D4C-63EF-5986-3F40ACAA7BBA}"/>
                </a:ext>
              </a:extLst>
            </p:cNvPr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6;p22">
              <a:extLst>
                <a:ext uri="{FF2B5EF4-FFF2-40B4-BE49-F238E27FC236}">
                  <a16:creationId xmlns:a16="http://schemas.microsoft.com/office/drawing/2014/main" id="{9AD09357-45D3-BA56-181B-EE424D8F3A44}"/>
                </a:ext>
              </a:extLst>
            </p:cNvPr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7;p22">
              <a:extLst>
                <a:ext uri="{FF2B5EF4-FFF2-40B4-BE49-F238E27FC236}">
                  <a16:creationId xmlns:a16="http://schemas.microsoft.com/office/drawing/2014/main" id="{F369B167-24A9-A45E-7855-D5C165027559}"/>
                </a:ext>
              </a:extLst>
            </p:cNvPr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8;p22">
              <a:extLst>
                <a:ext uri="{FF2B5EF4-FFF2-40B4-BE49-F238E27FC236}">
                  <a16:creationId xmlns:a16="http://schemas.microsoft.com/office/drawing/2014/main" id="{5DFF68CD-ADC9-69AB-5EE8-42BE9EB76BB1}"/>
                </a:ext>
              </a:extLst>
            </p:cNvPr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9;p22">
              <a:extLst>
                <a:ext uri="{FF2B5EF4-FFF2-40B4-BE49-F238E27FC236}">
                  <a16:creationId xmlns:a16="http://schemas.microsoft.com/office/drawing/2014/main" id="{202230A3-E701-9C7A-97F8-DE038D1A5BEE}"/>
                </a:ext>
              </a:extLst>
            </p:cNvPr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0;p22">
              <a:extLst>
                <a:ext uri="{FF2B5EF4-FFF2-40B4-BE49-F238E27FC236}">
                  <a16:creationId xmlns:a16="http://schemas.microsoft.com/office/drawing/2014/main" id="{84E1F500-8E7E-AB5C-A6D2-D5CB69FE1E94}"/>
                </a:ext>
              </a:extLst>
            </p:cNvPr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1;p22">
              <a:extLst>
                <a:ext uri="{FF2B5EF4-FFF2-40B4-BE49-F238E27FC236}">
                  <a16:creationId xmlns:a16="http://schemas.microsoft.com/office/drawing/2014/main" id="{056D137B-DB83-7578-DC87-84375579EA87}"/>
                </a:ext>
              </a:extLst>
            </p:cNvPr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2;p22">
              <a:extLst>
                <a:ext uri="{FF2B5EF4-FFF2-40B4-BE49-F238E27FC236}">
                  <a16:creationId xmlns:a16="http://schemas.microsoft.com/office/drawing/2014/main" id="{3BA85489-2FA0-B14D-FA91-A9A338F52440}"/>
                </a:ext>
              </a:extLst>
            </p:cNvPr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3;p22">
              <a:extLst>
                <a:ext uri="{FF2B5EF4-FFF2-40B4-BE49-F238E27FC236}">
                  <a16:creationId xmlns:a16="http://schemas.microsoft.com/office/drawing/2014/main" id="{A2492AE2-06D7-AAB4-DDA7-FD740F64F6F6}"/>
                </a:ext>
              </a:extLst>
            </p:cNvPr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4;p22">
              <a:extLst>
                <a:ext uri="{FF2B5EF4-FFF2-40B4-BE49-F238E27FC236}">
                  <a16:creationId xmlns:a16="http://schemas.microsoft.com/office/drawing/2014/main" id="{2C5DF653-05FD-017D-C254-3C3445353049}"/>
                </a:ext>
              </a:extLst>
            </p:cNvPr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5;p22">
              <a:extLst>
                <a:ext uri="{FF2B5EF4-FFF2-40B4-BE49-F238E27FC236}">
                  <a16:creationId xmlns:a16="http://schemas.microsoft.com/office/drawing/2014/main" id="{80A2B76E-C626-B245-3B13-8AF67E7BB538}"/>
                </a:ext>
              </a:extLst>
            </p:cNvPr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6;p22">
              <a:extLst>
                <a:ext uri="{FF2B5EF4-FFF2-40B4-BE49-F238E27FC236}">
                  <a16:creationId xmlns:a16="http://schemas.microsoft.com/office/drawing/2014/main" id="{39F8FE9B-F920-D110-79B6-A41CF930E9AE}"/>
                </a:ext>
              </a:extLst>
            </p:cNvPr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7;p22">
              <a:extLst>
                <a:ext uri="{FF2B5EF4-FFF2-40B4-BE49-F238E27FC236}">
                  <a16:creationId xmlns:a16="http://schemas.microsoft.com/office/drawing/2014/main" id="{E866CD8D-0904-72E5-CB7D-5786E11463EF}"/>
                </a:ext>
              </a:extLst>
            </p:cNvPr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8;p22">
              <a:extLst>
                <a:ext uri="{FF2B5EF4-FFF2-40B4-BE49-F238E27FC236}">
                  <a16:creationId xmlns:a16="http://schemas.microsoft.com/office/drawing/2014/main" id="{31950EBB-76BB-9C1F-3936-1FF1B50A013F}"/>
                </a:ext>
              </a:extLst>
            </p:cNvPr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9;p22">
              <a:extLst>
                <a:ext uri="{FF2B5EF4-FFF2-40B4-BE49-F238E27FC236}">
                  <a16:creationId xmlns:a16="http://schemas.microsoft.com/office/drawing/2014/main" id="{83B73CA7-CF89-CADD-D399-66C62663CD96}"/>
                </a:ext>
              </a:extLst>
            </p:cNvPr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0;p22">
              <a:extLst>
                <a:ext uri="{FF2B5EF4-FFF2-40B4-BE49-F238E27FC236}">
                  <a16:creationId xmlns:a16="http://schemas.microsoft.com/office/drawing/2014/main" id="{EDA571DC-5ABF-AE16-EA94-D83F2DEDE2AD}"/>
                </a:ext>
              </a:extLst>
            </p:cNvPr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1;p22">
              <a:extLst>
                <a:ext uri="{FF2B5EF4-FFF2-40B4-BE49-F238E27FC236}">
                  <a16:creationId xmlns:a16="http://schemas.microsoft.com/office/drawing/2014/main" id="{29557932-EC5F-C38E-23AC-5D2D5F9FD9BD}"/>
                </a:ext>
              </a:extLst>
            </p:cNvPr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2;p22">
              <a:extLst>
                <a:ext uri="{FF2B5EF4-FFF2-40B4-BE49-F238E27FC236}">
                  <a16:creationId xmlns:a16="http://schemas.microsoft.com/office/drawing/2014/main" id="{4D5ABE85-CB39-7A8A-1DF2-9826FCF41A0C}"/>
                </a:ext>
              </a:extLst>
            </p:cNvPr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3;p22">
              <a:extLst>
                <a:ext uri="{FF2B5EF4-FFF2-40B4-BE49-F238E27FC236}">
                  <a16:creationId xmlns:a16="http://schemas.microsoft.com/office/drawing/2014/main" id="{1742DA28-B473-FC83-B8B5-2270602F360A}"/>
                </a:ext>
              </a:extLst>
            </p:cNvPr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4;p22">
              <a:extLst>
                <a:ext uri="{FF2B5EF4-FFF2-40B4-BE49-F238E27FC236}">
                  <a16:creationId xmlns:a16="http://schemas.microsoft.com/office/drawing/2014/main" id="{15B55CE8-2BFF-C961-54C5-05A38A5667DF}"/>
                </a:ext>
              </a:extLst>
            </p:cNvPr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5;p22">
              <a:extLst>
                <a:ext uri="{FF2B5EF4-FFF2-40B4-BE49-F238E27FC236}">
                  <a16:creationId xmlns:a16="http://schemas.microsoft.com/office/drawing/2014/main" id="{5EDC6172-0FDC-C9EB-C1A6-C28E1CB42C8F}"/>
                </a:ext>
              </a:extLst>
            </p:cNvPr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6;p22">
              <a:extLst>
                <a:ext uri="{FF2B5EF4-FFF2-40B4-BE49-F238E27FC236}">
                  <a16:creationId xmlns:a16="http://schemas.microsoft.com/office/drawing/2014/main" id="{F3865CE3-175A-2082-5168-8500B61CA0C4}"/>
                </a:ext>
              </a:extLst>
            </p:cNvPr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7;p22">
              <a:extLst>
                <a:ext uri="{FF2B5EF4-FFF2-40B4-BE49-F238E27FC236}">
                  <a16:creationId xmlns:a16="http://schemas.microsoft.com/office/drawing/2014/main" id="{881EBA55-1E91-C5C7-3980-8317210EE85F}"/>
                </a:ext>
              </a:extLst>
            </p:cNvPr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8;p22">
              <a:extLst>
                <a:ext uri="{FF2B5EF4-FFF2-40B4-BE49-F238E27FC236}">
                  <a16:creationId xmlns:a16="http://schemas.microsoft.com/office/drawing/2014/main" id="{C4B41FD9-BAE8-9CAD-4E83-EC13D73FA1B6}"/>
                </a:ext>
              </a:extLst>
            </p:cNvPr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9;p22">
              <a:extLst>
                <a:ext uri="{FF2B5EF4-FFF2-40B4-BE49-F238E27FC236}">
                  <a16:creationId xmlns:a16="http://schemas.microsoft.com/office/drawing/2014/main" id="{687FD077-5405-6F32-1290-10726FF9F8B4}"/>
                </a:ext>
              </a:extLst>
            </p:cNvPr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0;p22">
              <a:extLst>
                <a:ext uri="{FF2B5EF4-FFF2-40B4-BE49-F238E27FC236}">
                  <a16:creationId xmlns:a16="http://schemas.microsoft.com/office/drawing/2014/main" id="{4BF4569F-20A1-A756-C471-D967FD6CEFE0}"/>
                </a:ext>
              </a:extLst>
            </p:cNvPr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1;p22">
              <a:extLst>
                <a:ext uri="{FF2B5EF4-FFF2-40B4-BE49-F238E27FC236}">
                  <a16:creationId xmlns:a16="http://schemas.microsoft.com/office/drawing/2014/main" id="{BEC08348-E2F0-7E3E-5533-AF74103D7D14}"/>
                </a:ext>
              </a:extLst>
            </p:cNvPr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42;p22">
              <a:extLst>
                <a:ext uri="{FF2B5EF4-FFF2-40B4-BE49-F238E27FC236}">
                  <a16:creationId xmlns:a16="http://schemas.microsoft.com/office/drawing/2014/main" id="{6118F7EA-9412-C4A2-99C9-AF600E75A632}"/>
                </a:ext>
              </a:extLst>
            </p:cNvPr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43;p22">
              <a:extLst>
                <a:ext uri="{FF2B5EF4-FFF2-40B4-BE49-F238E27FC236}">
                  <a16:creationId xmlns:a16="http://schemas.microsoft.com/office/drawing/2014/main" id="{4482F246-A9B4-D6A9-9E34-CE8628007AD9}"/>
                </a:ext>
              </a:extLst>
            </p:cNvPr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4;p22">
              <a:extLst>
                <a:ext uri="{FF2B5EF4-FFF2-40B4-BE49-F238E27FC236}">
                  <a16:creationId xmlns:a16="http://schemas.microsoft.com/office/drawing/2014/main" id="{A37BA51F-2EE5-8B74-9588-6C7A7221C4B2}"/>
                </a:ext>
              </a:extLst>
            </p:cNvPr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5;p22">
              <a:extLst>
                <a:ext uri="{FF2B5EF4-FFF2-40B4-BE49-F238E27FC236}">
                  <a16:creationId xmlns:a16="http://schemas.microsoft.com/office/drawing/2014/main" id="{43684398-6182-4204-8EC2-9AE0832DF6FA}"/>
                </a:ext>
              </a:extLst>
            </p:cNvPr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6;p22">
              <a:extLst>
                <a:ext uri="{FF2B5EF4-FFF2-40B4-BE49-F238E27FC236}">
                  <a16:creationId xmlns:a16="http://schemas.microsoft.com/office/drawing/2014/main" id="{662AC203-BC64-8305-258B-05536E5D350A}"/>
                </a:ext>
              </a:extLst>
            </p:cNvPr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7;p22">
              <a:extLst>
                <a:ext uri="{FF2B5EF4-FFF2-40B4-BE49-F238E27FC236}">
                  <a16:creationId xmlns:a16="http://schemas.microsoft.com/office/drawing/2014/main" id="{9CACB0EA-51F8-7671-171B-F8CCF20E6EB5}"/>
                </a:ext>
              </a:extLst>
            </p:cNvPr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8;p22">
              <a:extLst>
                <a:ext uri="{FF2B5EF4-FFF2-40B4-BE49-F238E27FC236}">
                  <a16:creationId xmlns:a16="http://schemas.microsoft.com/office/drawing/2014/main" id="{A9072527-31C1-8CC1-99B1-078439B31FC7}"/>
                </a:ext>
              </a:extLst>
            </p:cNvPr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9;p22">
              <a:extLst>
                <a:ext uri="{FF2B5EF4-FFF2-40B4-BE49-F238E27FC236}">
                  <a16:creationId xmlns:a16="http://schemas.microsoft.com/office/drawing/2014/main" id="{5C1E374D-7B93-CD0E-D90D-2ED168787E3E}"/>
                </a:ext>
              </a:extLst>
            </p:cNvPr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0;p22">
              <a:extLst>
                <a:ext uri="{FF2B5EF4-FFF2-40B4-BE49-F238E27FC236}">
                  <a16:creationId xmlns:a16="http://schemas.microsoft.com/office/drawing/2014/main" id="{38F31290-074A-6753-656B-4D9368CFB108}"/>
                </a:ext>
              </a:extLst>
            </p:cNvPr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1;p22">
              <a:extLst>
                <a:ext uri="{FF2B5EF4-FFF2-40B4-BE49-F238E27FC236}">
                  <a16:creationId xmlns:a16="http://schemas.microsoft.com/office/drawing/2014/main" id="{B70B1B71-FAD5-87FD-B10F-FCF6DBB3B69E}"/>
                </a:ext>
              </a:extLst>
            </p:cNvPr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52;p22">
              <a:extLst>
                <a:ext uri="{FF2B5EF4-FFF2-40B4-BE49-F238E27FC236}">
                  <a16:creationId xmlns:a16="http://schemas.microsoft.com/office/drawing/2014/main" id="{17B6BF2D-C92A-33DA-A73B-E7807F4553B0}"/>
                </a:ext>
              </a:extLst>
            </p:cNvPr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53;p22">
              <a:extLst>
                <a:ext uri="{FF2B5EF4-FFF2-40B4-BE49-F238E27FC236}">
                  <a16:creationId xmlns:a16="http://schemas.microsoft.com/office/drawing/2014/main" id="{5F308CAB-B5D5-816D-4269-425720E9EDA2}"/>
                </a:ext>
              </a:extLst>
            </p:cNvPr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4;p22">
              <a:extLst>
                <a:ext uri="{FF2B5EF4-FFF2-40B4-BE49-F238E27FC236}">
                  <a16:creationId xmlns:a16="http://schemas.microsoft.com/office/drawing/2014/main" id="{34887739-4AFC-E40E-7F58-5B5E9C74978F}"/>
                </a:ext>
              </a:extLst>
            </p:cNvPr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5;p22">
              <a:extLst>
                <a:ext uri="{FF2B5EF4-FFF2-40B4-BE49-F238E27FC236}">
                  <a16:creationId xmlns:a16="http://schemas.microsoft.com/office/drawing/2014/main" id="{538D3452-8A4E-2568-280C-2720B4ED7819}"/>
                </a:ext>
              </a:extLst>
            </p:cNvPr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6;p22">
              <a:extLst>
                <a:ext uri="{FF2B5EF4-FFF2-40B4-BE49-F238E27FC236}">
                  <a16:creationId xmlns:a16="http://schemas.microsoft.com/office/drawing/2014/main" id="{DD53CB15-280C-2698-15DD-8BAA60D56E82}"/>
                </a:ext>
              </a:extLst>
            </p:cNvPr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7;p22">
              <a:extLst>
                <a:ext uri="{FF2B5EF4-FFF2-40B4-BE49-F238E27FC236}">
                  <a16:creationId xmlns:a16="http://schemas.microsoft.com/office/drawing/2014/main" id="{854C76AB-6F88-F5F2-D46A-18060AADE4D3}"/>
                </a:ext>
              </a:extLst>
            </p:cNvPr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8;p22">
              <a:extLst>
                <a:ext uri="{FF2B5EF4-FFF2-40B4-BE49-F238E27FC236}">
                  <a16:creationId xmlns:a16="http://schemas.microsoft.com/office/drawing/2014/main" id="{72905BC5-12D7-36A1-64B7-1357F8DBEA26}"/>
                </a:ext>
              </a:extLst>
            </p:cNvPr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759;p22">
              <a:extLst>
                <a:ext uri="{FF2B5EF4-FFF2-40B4-BE49-F238E27FC236}">
                  <a16:creationId xmlns:a16="http://schemas.microsoft.com/office/drawing/2014/main" id="{86D4D3DB-2CD3-D2FB-E0D8-4D8F7EDEF038}"/>
                </a:ext>
              </a:extLst>
            </p:cNvPr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760;p22">
              <a:extLst>
                <a:ext uri="{FF2B5EF4-FFF2-40B4-BE49-F238E27FC236}">
                  <a16:creationId xmlns:a16="http://schemas.microsoft.com/office/drawing/2014/main" id="{BB40C4B0-2A4D-059E-DB26-3085DAC14E77}"/>
                </a:ext>
              </a:extLst>
            </p:cNvPr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761;p22">
              <a:extLst>
                <a:ext uri="{FF2B5EF4-FFF2-40B4-BE49-F238E27FC236}">
                  <a16:creationId xmlns:a16="http://schemas.microsoft.com/office/drawing/2014/main" id="{D5E15889-121C-E500-A289-641FD9218E50}"/>
                </a:ext>
              </a:extLst>
            </p:cNvPr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762;p22">
              <a:extLst>
                <a:ext uri="{FF2B5EF4-FFF2-40B4-BE49-F238E27FC236}">
                  <a16:creationId xmlns:a16="http://schemas.microsoft.com/office/drawing/2014/main" id="{936FBE61-8944-0739-B8E4-42F445F36816}"/>
                </a:ext>
              </a:extLst>
            </p:cNvPr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763;p22">
              <a:extLst>
                <a:ext uri="{FF2B5EF4-FFF2-40B4-BE49-F238E27FC236}">
                  <a16:creationId xmlns:a16="http://schemas.microsoft.com/office/drawing/2014/main" id="{24E7234B-6971-FF76-151A-387A0907A2EE}"/>
                </a:ext>
              </a:extLst>
            </p:cNvPr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764;p22">
              <a:extLst>
                <a:ext uri="{FF2B5EF4-FFF2-40B4-BE49-F238E27FC236}">
                  <a16:creationId xmlns:a16="http://schemas.microsoft.com/office/drawing/2014/main" id="{7809FD37-812C-266C-5A71-E695F2140257}"/>
                </a:ext>
              </a:extLst>
            </p:cNvPr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765;p22">
              <a:extLst>
                <a:ext uri="{FF2B5EF4-FFF2-40B4-BE49-F238E27FC236}">
                  <a16:creationId xmlns:a16="http://schemas.microsoft.com/office/drawing/2014/main" id="{153A742C-E665-9A74-0E05-93C52515DC03}"/>
                </a:ext>
              </a:extLst>
            </p:cNvPr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766;p22">
              <a:extLst>
                <a:ext uri="{FF2B5EF4-FFF2-40B4-BE49-F238E27FC236}">
                  <a16:creationId xmlns:a16="http://schemas.microsoft.com/office/drawing/2014/main" id="{558DE6E5-D627-2EBA-1FC1-147A632FDE00}"/>
                </a:ext>
              </a:extLst>
            </p:cNvPr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767;p22">
              <a:extLst>
                <a:ext uri="{FF2B5EF4-FFF2-40B4-BE49-F238E27FC236}">
                  <a16:creationId xmlns:a16="http://schemas.microsoft.com/office/drawing/2014/main" id="{9CB00D8A-C954-B452-332B-AE5E73D6C8B2}"/>
                </a:ext>
              </a:extLst>
            </p:cNvPr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768;p22">
              <a:extLst>
                <a:ext uri="{FF2B5EF4-FFF2-40B4-BE49-F238E27FC236}">
                  <a16:creationId xmlns:a16="http://schemas.microsoft.com/office/drawing/2014/main" id="{CD76C8BC-391B-B51D-1988-50A691E72078}"/>
                </a:ext>
              </a:extLst>
            </p:cNvPr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769;p22">
              <a:extLst>
                <a:ext uri="{FF2B5EF4-FFF2-40B4-BE49-F238E27FC236}">
                  <a16:creationId xmlns:a16="http://schemas.microsoft.com/office/drawing/2014/main" id="{37033078-1E9A-C460-C653-2D635289FFC8}"/>
                </a:ext>
              </a:extLst>
            </p:cNvPr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770;p22">
              <a:extLst>
                <a:ext uri="{FF2B5EF4-FFF2-40B4-BE49-F238E27FC236}">
                  <a16:creationId xmlns:a16="http://schemas.microsoft.com/office/drawing/2014/main" id="{13F59F2E-8E73-9E3A-68EF-77C6BE3262DF}"/>
                </a:ext>
              </a:extLst>
            </p:cNvPr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771;p22">
              <a:extLst>
                <a:ext uri="{FF2B5EF4-FFF2-40B4-BE49-F238E27FC236}">
                  <a16:creationId xmlns:a16="http://schemas.microsoft.com/office/drawing/2014/main" id="{279C48B2-392E-81B5-1C26-41D19B476FC6}"/>
                </a:ext>
              </a:extLst>
            </p:cNvPr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772;p22">
              <a:extLst>
                <a:ext uri="{FF2B5EF4-FFF2-40B4-BE49-F238E27FC236}">
                  <a16:creationId xmlns:a16="http://schemas.microsoft.com/office/drawing/2014/main" id="{CD5467A8-488A-ACD5-6998-C8BFF234E4B8}"/>
                </a:ext>
              </a:extLst>
            </p:cNvPr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773;p22">
              <a:extLst>
                <a:ext uri="{FF2B5EF4-FFF2-40B4-BE49-F238E27FC236}">
                  <a16:creationId xmlns:a16="http://schemas.microsoft.com/office/drawing/2014/main" id="{FA5414E0-B8FF-4D81-6793-AFC6FDD4A4C4}"/>
                </a:ext>
              </a:extLst>
            </p:cNvPr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774;p22">
              <a:extLst>
                <a:ext uri="{FF2B5EF4-FFF2-40B4-BE49-F238E27FC236}">
                  <a16:creationId xmlns:a16="http://schemas.microsoft.com/office/drawing/2014/main" id="{7805A969-1719-41F8-82E7-FDD887DE98AD}"/>
                </a:ext>
              </a:extLst>
            </p:cNvPr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775;p22">
              <a:extLst>
                <a:ext uri="{FF2B5EF4-FFF2-40B4-BE49-F238E27FC236}">
                  <a16:creationId xmlns:a16="http://schemas.microsoft.com/office/drawing/2014/main" id="{24129549-98C0-92FA-8CE8-F3DE403153F5}"/>
                </a:ext>
              </a:extLst>
            </p:cNvPr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776;p22">
              <a:extLst>
                <a:ext uri="{FF2B5EF4-FFF2-40B4-BE49-F238E27FC236}">
                  <a16:creationId xmlns:a16="http://schemas.microsoft.com/office/drawing/2014/main" id="{8F3D8DCB-B4FB-29DE-628F-BA33E491A0AC}"/>
                </a:ext>
              </a:extLst>
            </p:cNvPr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777;p22">
              <a:extLst>
                <a:ext uri="{FF2B5EF4-FFF2-40B4-BE49-F238E27FC236}">
                  <a16:creationId xmlns:a16="http://schemas.microsoft.com/office/drawing/2014/main" id="{83573513-49C9-0F61-6B9C-76DBBD850CCE}"/>
                </a:ext>
              </a:extLst>
            </p:cNvPr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778;p22">
              <a:extLst>
                <a:ext uri="{FF2B5EF4-FFF2-40B4-BE49-F238E27FC236}">
                  <a16:creationId xmlns:a16="http://schemas.microsoft.com/office/drawing/2014/main" id="{71EF02DD-2A1D-30AE-E9AF-A273FB136770}"/>
                </a:ext>
              </a:extLst>
            </p:cNvPr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779;p22">
              <a:extLst>
                <a:ext uri="{FF2B5EF4-FFF2-40B4-BE49-F238E27FC236}">
                  <a16:creationId xmlns:a16="http://schemas.microsoft.com/office/drawing/2014/main" id="{D53532A3-C0CB-37D4-C0CD-284F89AF6086}"/>
                </a:ext>
              </a:extLst>
            </p:cNvPr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780;p22">
              <a:extLst>
                <a:ext uri="{FF2B5EF4-FFF2-40B4-BE49-F238E27FC236}">
                  <a16:creationId xmlns:a16="http://schemas.microsoft.com/office/drawing/2014/main" id="{1B51385D-1596-FBEE-D32B-725FB1C432BB}"/>
                </a:ext>
              </a:extLst>
            </p:cNvPr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781;p22">
              <a:extLst>
                <a:ext uri="{FF2B5EF4-FFF2-40B4-BE49-F238E27FC236}">
                  <a16:creationId xmlns:a16="http://schemas.microsoft.com/office/drawing/2014/main" id="{D780CD3A-FC4D-28D2-ED54-AEE1CDDCEBC1}"/>
                </a:ext>
              </a:extLst>
            </p:cNvPr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782;p22">
              <a:extLst>
                <a:ext uri="{FF2B5EF4-FFF2-40B4-BE49-F238E27FC236}">
                  <a16:creationId xmlns:a16="http://schemas.microsoft.com/office/drawing/2014/main" id="{67488113-42F6-08FA-F40B-923977BDEBAF}"/>
                </a:ext>
              </a:extLst>
            </p:cNvPr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783;p22">
              <a:extLst>
                <a:ext uri="{FF2B5EF4-FFF2-40B4-BE49-F238E27FC236}">
                  <a16:creationId xmlns:a16="http://schemas.microsoft.com/office/drawing/2014/main" id="{05E89D67-06D3-C8CE-5312-0F78D65D6AFF}"/>
                </a:ext>
              </a:extLst>
            </p:cNvPr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784;p22">
              <a:extLst>
                <a:ext uri="{FF2B5EF4-FFF2-40B4-BE49-F238E27FC236}">
                  <a16:creationId xmlns:a16="http://schemas.microsoft.com/office/drawing/2014/main" id="{D18D1015-A2D4-2968-6342-25651C39023F}"/>
                </a:ext>
              </a:extLst>
            </p:cNvPr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785;p22">
              <a:extLst>
                <a:ext uri="{FF2B5EF4-FFF2-40B4-BE49-F238E27FC236}">
                  <a16:creationId xmlns:a16="http://schemas.microsoft.com/office/drawing/2014/main" id="{22C81324-FEE9-C600-59B6-2855AAD5BC58}"/>
                </a:ext>
              </a:extLst>
            </p:cNvPr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786;p22">
              <a:extLst>
                <a:ext uri="{FF2B5EF4-FFF2-40B4-BE49-F238E27FC236}">
                  <a16:creationId xmlns:a16="http://schemas.microsoft.com/office/drawing/2014/main" id="{02A68316-1137-7433-70CB-CEDF46EB459B}"/>
                </a:ext>
              </a:extLst>
            </p:cNvPr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787;p22">
              <a:extLst>
                <a:ext uri="{FF2B5EF4-FFF2-40B4-BE49-F238E27FC236}">
                  <a16:creationId xmlns:a16="http://schemas.microsoft.com/office/drawing/2014/main" id="{F278886F-4E3B-0A61-D2E2-75F5A7EFFBC7}"/>
                </a:ext>
              </a:extLst>
            </p:cNvPr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788;p22">
              <a:extLst>
                <a:ext uri="{FF2B5EF4-FFF2-40B4-BE49-F238E27FC236}">
                  <a16:creationId xmlns:a16="http://schemas.microsoft.com/office/drawing/2014/main" id="{652B9CE2-1054-C5E7-BBB5-3E47D1A3779B}"/>
                </a:ext>
              </a:extLst>
            </p:cNvPr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789;p22">
              <a:extLst>
                <a:ext uri="{FF2B5EF4-FFF2-40B4-BE49-F238E27FC236}">
                  <a16:creationId xmlns:a16="http://schemas.microsoft.com/office/drawing/2014/main" id="{BAF514D1-199D-3F35-EB6D-A74E9F78DD30}"/>
                </a:ext>
              </a:extLst>
            </p:cNvPr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790;p22">
              <a:extLst>
                <a:ext uri="{FF2B5EF4-FFF2-40B4-BE49-F238E27FC236}">
                  <a16:creationId xmlns:a16="http://schemas.microsoft.com/office/drawing/2014/main" id="{DD47C17D-27A8-3234-2666-0F2D88B37C37}"/>
                </a:ext>
              </a:extLst>
            </p:cNvPr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791;p22">
              <a:extLst>
                <a:ext uri="{FF2B5EF4-FFF2-40B4-BE49-F238E27FC236}">
                  <a16:creationId xmlns:a16="http://schemas.microsoft.com/office/drawing/2014/main" id="{85A9541F-BCB5-FD0C-DC9B-5931F73F5B77}"/>
                </a:ext>
              </a:extLst>
            </p:cNvPr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792;p22">
              <a:extLst>
                <a:ext uri="{FF2B5EF4-FFF2-40B4-BE49-F238E27FC236}">
                  <a16:creationId xmlns:a16="http://schemas.microsoft.com/office/drawing/2014/main" id="{6448456F-E279-C543-9E70-5B7067F89EAC}"/>
                </a:ext>
              </a:extLst>
            </p:cNvPr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793;p22">
              <a:extLst>
                <a:ext uri="{FF2B5EF4-FFF2-40B4-BE49-F238E27FC236}">
                  <a16:creationId xmlns:a16="http://schemas.microsoft.com/office/drawing/2014/main" id="{93F663C3-35DA-D424-281B-CD0EB929F601}"/>
                </a:ext>
              </a:extLst>
            </p:cNvPr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794;p22">
              <a:extLst>
                <a:ext uri="{FF2B5EF4-FFF2-40B4-BE49-F238E27FC236}">
                  <a16:creationId xmlns:a16="http://schemas.microsoft.com/office/drawing/2014/main" id="{DE141D02-2C1B-5DC1-DA29-0C5C2B9C0184}"/>
                </a:ext>
              </a:extLst>
            </p:cNvPr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795;p22">
              <a:extLst>
                <a:ext uri="{FF2B5EF4-FFF2-40B4-BE49-F238E27FC236}">
                  <a16:creationId xmlns:a16="http://schemas.microsoft.com/office/drawing/2014/main" id="{6BBBF8F0-8C6F-02CE-8113-F277A92BB37A}"/>
                </a:ext>
              </a:extLst>
            </p:cNvPr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796;p22">
              <a:extLst>
                <a:ext uri="{FF2B5EF4-FFF2-40B4-BE49-F238E27FC236}">
                  <a16:creationId xmlns:a16="http://schemas.microsoft.com/office/drawing/2014/main" id="{C7925D73-099F-B1A7-69DB-91A82F462609}"/>
                </a:ext>
              </a:extLst>
            </p:cNvPr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797;p22">
              <a:extLst>
                <a:ext uri="{FF2B5EF4-FFF2-40B4-BE49-F238E27FC236}">
                  <a16:creationId xmlns:a16="http://schemas.microsoft.com/office/drawing/2014/main" id="{87B6DA80-7D9C-6510-F5BE-E9C5DFFC9B6D}"/>
                </a:ext>
              </a:extLst>
            </p:cNvPr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798;p22">
              <a:extLst>
                <a:ext uri="{FF2B5EF4-FFF2-40B4-BE49-F238E27FC236}">
                  <a16:creationId xmlns:a16="http://schemas.microsoft.com/office/drawing/2014/main" id="{152F41A4-D922-C6D9-1D3E-979BF68B4582}"/>
                </a:ext>
              </a:extLst>
            </p:cNvPr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799;p22">
              <a:extLst>
                <a:ext uri="{FF2B5EF4-FFF2-40B4-BE49-F238E27FC236}">
                  <a16:creationId xmlns:a16="http://schemas.microsoft.com/office/drawing/2014/main" id="{C2727C16-1394-03E9-607E-A47FF36419BE}"/>
                </a:ext>
              </a:extLst>
            </p:cNvPr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800;p22">
              <a:extLst>
                <a:ext uri="{FF2B5EF4-FFF2-40B4-BE49-F238E27FC236}">
                  <a16:creationId xmlns:a16="http://schemas.microsoft.com/office/drawing/2014/main" id="{CAA01A01-93F4-4472-C6C2-BE554A263919}"/>
                </a:ext>
              </a:extLst>
            </p:cNvPr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801;p22">
              <a:extLst>
                <a:ext uri="{FF2B5EF4-FFF2-40B4-BE49-F238E27FC236}">
                  <a16:creationId xmlns:a16="http://schemas.microsoft.com/office/drawing/2014/main" id="{7EB078E0-A2F8-A27C-F897-007FE39532F4}"/>
                </a:ext>
              </a:extLst>
            </p:cNvPr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802;p22">
              <a:extLst>
                <a:ext uri="{FF2B5EF4-FFF2-40B4-BE49-F238E27FC236}">
                  <a16:creationId xmlns:a16="http://schemas.microsoft.com/office/drawing/2014/main" id="{7D8466D3-F986-D708-8BDC-A6851D8226C7}"/>
                </a:ext>
              </a:extLst>
            </p:cNvPr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803;p22">
              <a:extLst>
                <a:ext uri="{FF2B5EF4-FFF2-40B4-BE49-F238E27FC236}">
                  <a16:creationId xmlns:a16="http://schemas.microsoft.com/office/drawing/2014/main" id="{9D6773DC-D723-9DE2-23F0-69998141466B}"/>
                </a:ext>
              </a:extLst>
            </p:cNvPr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804;p22">
              <a:extLst>
                <a:ext uri="{FF2B5EF4-FFF2-40B4-BE49-F238E27FC236}">
                  <a16:creationId xmlns:a16="http://schemas.microsoft.com/office/drawing/2014/main" id="{044179C1-ABE5-4343-43BF-6DA0561FB621}"/>
                </a:ext>
              </a:extLst>
            </p:cNvPr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805;p22">
              <a:extLst>
                <a:ext uri="{FF2B5EF4-FFF2-40B4-BE49-F238E27FC236}">
                  <a16:creationId xmlns:a16="http://schemas.microsoft.com/office/drawing/2014/main" id="{25D5023E-4776-EB82-ED30-E2D307EE5149}"/>
                </a:ext>
              </a:extLst>
            </p:cNvPr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806;p22">
              <a:extLst>
                <a:ext uri="{FF2B5EF4-FFF2-40B4-BE49-F238E27FC236}">
                  <a16:creationId xmlns:a16="http://schemas.microsoft.com/office/drawing/2014/main" id="{71E5B88C-2236-84CE-A096-247BC402EBD3}"/>
                </a:ext>
              </a:extLst>
            </p:cNvPr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807;p22">
              <a:extLst>
                <a:ext uri="{FF2B5EF4-FFF2-40B4-BE49-F238E27FC236}">
                  <a16:creationId xmlns:a16="http://schemas.microsoft.com/office/drawing/2014/main" id="{D7485172-7248-5039-DE42-22A3B6CF0407}"/>
                </a:ext>
              </a:extLst>
            </p:cNvPr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808;p22">
              <a:extLst>
                <a:ext uri="{FF2B5EF4-FFF2-40B4-BE49-F238E27FC236}">
                  <a16:creationId xmlns:a16="http://schemas.microsoft.com/office/drawing/2014/main" id="{AA24FF48-2371-826D-1178-10CAD387E6BA}"/>
                </a:ext>
              </a:extLst>
            </p:cNvPr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809;p22">
              <a:extLst>
                <a:ext uri="{FF2B5EF4-FFF2-40B4-BE49-F238E27FC236}">
                  <a16:creationId xmlns:a16="http://schemas.microsoft.com/office/drawing/2014/main" id="{410E47E6-35FF-7D80-9152-3C362981160C}"/>
                </a:ext>
              </a:extLst>
            </p:cNvPr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810;p22">
              <a:extLst>
                <a:ext uri="{FF2B5EF4-FFF2-40B4-BE49-F238E27FC236}">
                  <a16:creationId xmlns:a16="http://schemas.microsoft.com/office/drawing/2014/main" id="{9C95784E-3C08-E6AE-7161-8BFBC57A9086}"/>
                </a:ext>
              </a:extLst>
            </p:cNvPr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811;p22">
              <a:extLst>
                <a:ext uri="{FF2B5EF4-FFF2-40B4-BE49-F238E27FC236}">
                  <a16:creationId xmlns:a16="http://schemas.microsoft.com/office/drawing/2014/main" id="{B7B59391-0FA2-0D0C-97C5-1B77E09F6046}"/>
                </a:ext>
              </a:extLst>
            </p:cNvPr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812;p22">
              <a:extLst>
                <a:ext uri="{FF2B5EF4-FFF2-40B4-BE49-F238E27FC236}">
                  <a16:creationId xmlns:a16="http://schemas.microsoft.com/office/drawing/2014/main" id="{E38BE5BD-4881-726A-5C87-1287F8E02A2E}"/>
                </a:ext>
              </a:extLst>
            </p:cNvPr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813;p22">
              <a:extLst>
                <a:ext uri="{FF2B5EF4-FFF2-40B4-BE49-F238E27FC236}">
                  <a16:creationId xmlns:a16="http://schemas.microsoft.com/office/drawing/2014/main" id="{6B491C9C-4569-B01A-8E13-86A8E64D9D73}"/>
                </a:ext>
              </a:extLst>
            </p:cNvPr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814;p22">
              <a:extLst>
                <a:ext uri="{FF2B5EF4-FFF2-40B4-BE49-F238E27FC236}">
                  <a16:creationId xmlns:a16="http://schemas.microsoft.com/office/drawing/2014/main" id="{31EAE388-7E8A-E423-DB1F-AEB06CA3D8C7}"/>
                </a:ext>
              </a:extLst>
            </p:cNvPr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815;p22">
              <a:extLst>
                <a:ext uri="{FF2B5EF4-FFF2-40B4-BE49-F238E27FC236}">
                  <a16:creationId xmlns:a16="http://schemas.microsoft.com/office/drawing/2014/main" id="{5B58EE10-6FC4-D75A-0DE4-1789531A41CC}"/>
                </a:ext>
              </a:extLst>
            </p:cNvPr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816;p22">
              <a:extLst>
                <a:ext uri="{FF2B5EF4-FFF2-40B4-BE49-F238E27FC236}">
                  <a16:creationId xmlns:a16="http://schemas.microsoft.com/office/drawing/2014/main" id="{80742210-FF00-17B7-E658-D13666E80B56}"/>
                </a:ext>
              </a:extLst>
            </p:cNvPr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817;p22">
              <a:extLst>
                <a:ext uri="{FF2B5EF4-FFF2-40B4-BE49-F238E27FC236}">
                  <a16:creationId xmlns:a16="http://schemas.microsoft.com/office/drawing/2014/main" id="{EB316588-CEEE-EA71-6292-F260CD15BB64}"/>
                </a:ext>
              </a:extLst>
            </p:cNvPr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818;p22">
              <a:extLst>
                <a:ext uri="{FF2B5EF4-FFF2-40B4-BE49-F238E27FC236}">
                  <a16:creationId xmlns:a16="http://schemas.microsoft.com/office/drawing/2014/main" id="{DFD1AB44-B778-ABD8-15B2-915845881C65}"/>
                </a:ext>
              </a:extLst>
            </p:cNvPr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819;p22">
              <a:extLst>
                <a:ext uri="{FF2B5EF4-FFF2-40B4-BE49-F238E27FC236}">
                  <a16:creationId xmlns:a16="http://schemas.microsoft.com/office/drawing/2014/main" id="{FECEDB77-627F-1019-E6A0-145FCC5A426D}"/>
                </a:ext>
              </a:extLst>
            </p:cNvPr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820;p22">
              <a:extLst>
                <a:ext uri="{FF2B5EF4-FFF2-40B4-BE49-F238E27FC236}">
                  <a16:creationId xmlns:a16="http://schemas.microsoft.com/office/drawing/2014/main" id="{F7315C22-F98F-E8D1-2FF2-CDA9B886623B}"/>
                </a:ext>
              </a:extLst>
            </p:cNvPr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821;p22">
              <a:extLst>
                <a:ext uri="{FF2B5EF4-FFF2-40B4-BE49-F238E27FC236}">
                  <a16:creationId xmlns:a16="http://schemas.microsoft.com/office/drawing/2014/main" id="{FC96E8DE-EF3A-C83C-F856-05DFCF6C9F6E}"/>
                </a:ext>
              </a:extLst>
            </p:cNvPr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822;p22">
              <a:extLst>
                <a:ext uri="{FF2B5EF4-FFF2-40B4-BE49-F238E27FC236}">
                  <a16:creationId xmlns:a16="http://schemas.microsoft.com/office/drawing/2014/main" id="{9B7B1EE2-ABC9-190F-B96B-045160D7C885}"/>
                </a:ext>
              </a:extLst>
            </p:cNvPr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823;p22">
              <a:extLst>
                <a:ext uri="{FF2B5EF4-FFF2-40B4-BE49-F238E27FC236}">
                  <a16:creationId xmlns:a16="http://schemas.microsoft.com/office/drawing/2014/main" id="{2FBE3E82-D64B-A2F3-5E61-FF600E94A51F}"/>
                </a:ext>
              </a:extLst>
            </p:cNvPr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824;p22">
              <a:extLst>
                <a:ext uri="{FF2B5EF4-FFF2-40B4-BE49-F238E27FC236}">
                  <a16:creationId xmlns:a16="http://schemas.microsoft.com/office/drawing/2014/main" id="{34FBB3AB-AA2B-3599-E354-9A78605A9B98}"/>
                </a:ext>
              </a:extLst>
            </p:cNvPr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825;p22">
              <a:extLst>
                <a:ext uri="{FF2B5EF4-FFF2-40B4-BE49-F238E27FC236}">
                  <a16:creationId xmlns:a16="http://schemas.microsoft.com/office/drawing/2014/main" id="{F7356F36-E674-C22F-0DCC-EA78CCDFE18A}"/>
                </a:ext>
              </a:extLst>
            </p:cNvPr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826;p22">
              <a:extLst>
                <a:ext uri="{FF2B5EF4-FFF2-40B4-BE49-F238E27FC236}">
                  <a16:creationId xmlns:a16="http://schemas.microsoft.com/office/drawing/2014/main" id="{E5176E5D-DD79-04FC-6082-C4B145A1BBEF}"/>
                </a:ext>
              </a:extLst>
            </p:cNvPr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827;p22">
              <a:extLst>
                <a:ext uri="{FF2B5EF4-FFF2-40B4-BE49-F238E27FC236}">
                  <a16:creationId xmlns:a16="http://schemas.microsoft.com/office/drawing/2014/main" id="{66FE5C21-E6C1-9508-BA43-8165757FCC73}"/>
                </a:ext>
              </a:extLst>
            </p:cNvPr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828;p22">
              <a:extLst>
                <a:ext uri="{FF2B5EF4-FFF2-40B4-BE49-F238E27FC236}">
                  <a16:creationId xmlns:a16="http://schemas.microsoft.com/office/drawing/2014/main" id="{4E217E5C-D2F7-667B-8459-EF6529ACBF91}"/>
                </a:ext>
              </a:extLst>
            </p:cNvPr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829;p22">
              <a:extLst>
                <a:ext uri="{FF2B5EF4-FFF2-40B4-BE49-F238E27FC236}">
                  <a16:creationId xmlns:a16="http://schemas.microsoft.com/office/drawing/2014/main" id="{A43E680A-E74D-AB80-4263-B01B611582DB}"/>
                </a:ext>
              </a:extLst>
            </p:cNvPr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830;p22">
              <a:extLst>
                <a:ext uri="{FF2B5EF4-FFF2-40B4-BE49-F238E27FC236}">
                  <a16:creationId xmlns:a16="http://schemas.microsoft.com/office/drawing/2014/main" id="{2DBC2DE9-49E7-31FA-2102-A788A106F9F6}"/>
                </a:ext>
              </a:extLst>
            </p:cNvPr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831;p22">
              <a:extLst>
                <a:ext uri="{FF2B5EF4-FFF2-40B4-BE49-F238E27FC236}">
                  <a16:creationId xmlns:a16="http://schemas.microsoft.com/office/drawing/2014/main" id="{87849C4C-B593-6F45-B7C7-D8B0ADCA32C0}"/>
                </a:ext>
              </a:extLst>
            </p:cNvPr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832;p22">
              <a:extLst>
                <a:ext uri="{FF2B5EF4-FFF2-40B4-BE49-F238E27FC236}">
                  <a16:creationId xmlns:a16="http://schemas.microsoft.com/office/drawing/2014/main" id="{B6FD1122-E85F-D19D-A523-42F8C6F2695D}"/>
                </a:ext>
              </a:extLst>
            </p:cNvPr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833;p22">
              <a:extLst>
                <a:ext uri="{FF2B5EF4-FFF2-40B4-BE49-F238E27FC236}">
                  <a16:creationId xmlns:a16="http://schemas.microsoft.com/office/drawing/2014/main" id="{29D103AB-16DF-ABC9-E701-CEEAF9153D9A}"/>
                </a:ext>
              </a:extLst>
            </p:cNvPr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834;p22">
              <a:extLst>
                <a:ext uri="{FF2B5EF4-FFF2-40B4-BE49-F238E27FC236}">
                  <a16:creationId xmlns:a16="http://schemas.microsoft.com/office/drawing/2014/main" id="{F268E107-3135-D96B-63A2-88925882C299}"/>
                </a:ext>
              </a:extLst>
            </p:cNvPr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835;p22">
              <a:extLst>
                <a:ext uri="{FF2B5EF4-FFF2-40B4-BE49-F238E27FC236}">
                  <a16:creationId xmlns:a16="http://schemas.microsoft.com/office/drawing/2014/main" id="{CD35BF45-8EA1-210F-B7DA-2B0F04B18E6E}"/>
                </a:ext>
              </a:extLst>
            </p:cNvPr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836;p22">
              <a:extLst>
                <a:ext uri="{FF2B5EF4-FFF2-40B4-BE49-F238E27FC236}">
                  <a16:creationId xmlns:a16="http://schemas.microsoft.com/office/drawing/2014/main" id="{A51D3B88-FB7E-56B3-DE27-02DF24CF6D59}"/>
                </a:ext>
              </a:extLst>
            </p:cNvPr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837;p22">
              <a:extLst>
                <a:ext uri="{FF2B5EF4-FFF2-40B4-BE49-F238E27FC236}">
                  <a16:creationId xmlns:a16="http://schemas.microsoft.com/office/drawing/2014/main" id="{E7C7359B-5259-5F46-D410-A7BE9396790F}"/>
                </a:ext>
              </a:extLst>
            </p:cNvPr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838;p22">
              <a:extLst>
                <a:ext uri="{FF2B5EF4-FFF2-40B4-BE49-F238E27FC236}">
                  <a16:creationId xmlns:a16="http://schemas.microsoft.com/office/drawing/2014/main" id="{0A60AF85-6593-D791-56D2-DB99170E29D6}"/>
                </a:ext>
              </a:extLst>
            </p:cNvPr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839;p22">
              <a:extLst>
                <a:ext uri="{FF2B5EF4-FFF2-40B4-BE49-F238E27FC236}">
                  <a16:creationId xmlns:a16="http://schemas.microsoft.com/office/drawing/2014/main" id="{D99C6A29-1668-F0A0-C467-84DF274FBF05}"/>
                </a:ext>
              </a:extLst>
            </p:cNvPr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840;p22">
              <a:extLst>
                <a:ext uri="{FF2B5EF4-FFF2-40B4-BE49-F238E27FC236}">
                  <a16:creationId xmlns:a16="http://schemas.microsoft.com/office/drawing/2014/main" id="{028270A2-0E35-D8CC-932D-16302DB926F4}"/>
                </a:ext>
              </a:extLst>
            </p:cNvPr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841;p22">
              <a:extLst>
                <a:ext uri="{FF2B5EF4-FFF2-40B4-BE49-F238E27FC236}">
                  <a16:creationId xmlns:a16="http://schemas.microsoft.com/office/drawing/2014/main" id="{01490569-7B33-1B9D-06B8-5C4DB94D72E3}"/>
                </a:ext>
              </a:extLst>
            </p:cNvPr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842;p22">
              <a:extLst>
                <a:ext uri="{FF2B5EF4-FFF2-40B4-BE49-F238E27FC236}">
                  <a16:creationId xmlns:a16="http://schemas.microsoft.com/office/drawing/2014/main" id="{CAD5E8F8-8CF4-3751-990E-820D82A338E9}"/>
                </a:ext>
              </a:extLst>
            </p:cNvPr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843;p22">
              <a:extLst>
                <a:ext uri="{FF2B5EF4-FFF2-40B4-BE49-F238E27FC236}">
                  <a16:creationId xmlns:a16="http://schemas.microsoft.com/office/drawing/2014/main" id="{6CA41988-3B5E-6952-6DA0-F38DA7A51625}"/>
                </a:ext>
              </a:extLst>
            </p:cNvPr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844;p22">
              <a:extLst>
                <a:ext uri="{FF2B5EF4-FFF2-40B4-BE49-F238E27FC236}">
                  <a16:creationId xmlns:a16="http://schemas.microsoft.com/office/drawing/2014/main" id="{1ED1C2E0-B8E9-21B5-06B7-29886B483D1F}"/>
                </a:ext>
              </a:extLst>
            </p:cNvPr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845;p22">
              <a:extLst>
                <a:ext uri="{FF2B5EF4-FFF2-40B4-BE49-F238E27FC236}">
                  <a16:creationId xmlns:a16="http://schemas.microsoft.com/office/drawing/2014/main" id="{E2AC1AB3-F6A8-79B5-390D-74435361267A}"/>
                </a:ext>
              </a:extLst>
            </p:cNvPr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846;p22">
              <a:extLst>
                <a:ext uri="{FF2B5EF4-FFF2-40B4-BE49-F238E27FC236}">
                  <a16:creationId xmlns:a16="http://schemas.microsoft.com/office/drawing/2014/main" id="{03667913-D7D0-04B0-0E3E-D1799BE6C208}"/>
                </a:ext>
              </a:extLst>
            </p:cNvPr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847;p22">
              <a:extLst>
                <a:ext uri="{FF2B5EF4-FFF2-40B4-BE49-F238E27FC236}">
                  <a16:creationId xmlns:a16="http://schemas.microsoft.com/office/drawing/2014/main" id="{26B1DF10-8517-9569-86E4-ACB7F4FE8ADB}"/>
                </a:ext>
              </a:extLst>
            </p:cNvPr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848;p22">
              <a:extLst>
                <a:ext uri="{FF2B5EF4-FFF2-40B4-BE49-F238E27FC236}">
                  <a16:creationId xmlns:a16="http://schemas.microsoft.com/office/drawing/2014/main" id="{1D726150-B541-9DB6-C867-B9755A966079}"/>
                </a:ext>
              </a:extLst>
            </p:cNvPr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5753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3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168" name="Google Shape;3168;p36"/>
          <p:cNvSpPr/>
          <p:nvPr/>
        </p:nvSpPr>
        <p:spPr>
          <a:xfrm>
            <a:off x="1132364" y="2871587"/>
            <a:ext cx="15761" cy="15561"/>
          </a:xfrm>
          <a:custGeom>
            <a:avLst/>
            <a:gdLst/>
            <a:ahLst/>
            <a:cxnLst/>
            <a:rect l="l" t="t" r="r" b="b"/>
            <a:pathLst>
              <a:path w="631" h="623" extrusionOk="0">
                <a:moveTo>
                  <a:pt x="313" y="0"/>
                </a:moveTo>
                <a:cubicBezTo>
                  <a:pt x="143" y="0"/>
                  <a:pt x="0" y="140"/>
                  <a:pt x="0" y="323"/>
                </a:cubicBezTo>
                <a:cubicBezTo>
                  <a:pt x="0" y="489"/>
                  <a:pt x="119" y="620"/>
                  <a:pt x="274" y="620"/>
                </a:cubicBezTo>
                <a:cubicBezTo>
                  <a:pt x="286" y="622"/>
                  <a:pt x="297" y="623"/>
                  <a:pt x="309" y="623"/>
                </a:cubicBezTo>
                <a:cubicBezTo>
                  <a:pt x="475" y="623"/>
                  <a:pt x="630" y="466"/>
                  <a:pt x="619" y="299"/>
                </a:cubicBezTo>
                <a:cubicBezTo>
                  <a:pt x="619" y="132"/>
                  <a:pt x="500" y="13"/>
                  <a:pt x="334" y="1"/>
                </a:cubicBezTo>
                <a:cubicBezTo>
                  <a:pt x="327" y="1"/>
                  <a:pt x="320" y="0"/>
                  <a:pt x="313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9" name="Google Shape;3169;p36"/>
          <p:cNvGrpSpPr/>
          <p:nvPr/>
        </p:nvGrpSpPr>
        <p:grpSpPr>
          <a:xfrm>
            <a:off x="671982" y="1913969"/>
            <a:ext cx="2378655" cy="825663"/>
            <a:chOff x="671982" y="1913969"/>
            <a:chExt cx="2378655" cy="825663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671982" y="1913969"/>
              <a:ext cx="1213373" cy="825663"/>
              <a:chOff x="671982" y="1726869"/>
              <a:chExt cx="1213373" cy="825663"/>
            </a:xfrm>
          </p:grpSpPr>
          <p:sp>
            <p:nvSpPr>
              <p:cNvPr id="3171" name="Google Shape;3171;p36"/>
              <p:cNvSpPr/>
              <p:nvPr/>
            </p:nvSpPr>
            <p:spPr>
              <a:xfrm>
                <a:off x="1065447" y="1726869"/>
                <a:ext cx="746752" cy="645893"/>
              </a:xfrm>
              <a:custGeom>
                <a:avLst/>
                <a:gdLst/>
                <a:ahLst/>
                <a:cxnLst/>
                <a:rect l="l" t="t" r="r" b="b"/>
                <a:pathLst>
                  <a:path w="29897" h="25859" extrusionOk="0">
                    <a:moveTo>
                      <a:pt x="11596" y="1"/>
                    </a:moveTo>
                    <a:cubicBezTo>
                      <a:pt x="10453" y="1"/>
                      <a:pt x="9346" y="217"/>
                      <a:pt x="8299" y="793"/>
                    </a:cubicBezTo>
                    <a:cubicBezTo>
                      <a:pt x="6918" y="1555"/>
                      <a:pt x="5751" y="2591"/>
                      <a:pt x="4775" y="3829"/>
                    </a:cubicBezTo>
                    <a:cubicBezTo>
                      <a:pt x="3715" y="5151"/>
                      <a:pt x="3775" y="6591"/>
                      <a:pt x="4298" y="8103"/>
                    </a:cubicBezTo>
                    <a:cubicBezTo>
                      <a:pt x="4346" y="8222"/>
                      <a:pt x="4418" y="8341"/>
                      <a:pt x="4489" y="8437"/>
                    </a:cubicBezTo>
                    <a:cubicBezTo>
                      <a:pt x="4695" y="8720"/>
                      <a:pt x="4985" y="8877"/>
                      <a:pt x="5274" y="8877"/>
                    </a:cubicBezTo>
                    <a:cubicBezTo>
                      <a:pt x="5470" y="8877"/>
                      <a:pt x="5666" y="8805"/>
                      <a:pt x="5834" y="8651"/>
                    </a:cubicBezTo>
                    <a:cubicBezTo>
                      <a:pt x="5916" y="8575"/>
                      <a:pt x="5981" y="8543"/>
                      <a:pt x="6043" y="8543"/>
                    </a:cubicBezTo>
                    <a:cubicBezTo>
                      <a:pt x="6115" y="8543"/>
                      <a:pt x="6185" y="8587"/>
                      <a:pt x="6275" y="8651"/>
                    </a:cubicBezTo>
                    <a:cubicBezTo>
                      <a:pt x="6541" y="8837"/>
                      <a:pt x="6767" y="8933"/>
                      <a:pt x="6979" y="8933"/>
                    </a:cubicBezTo>
                    <a:cubicBezTo>
                      <a:pt x="7241" y="8933"/>
                      <a:pt x="7481" y="8787"/>
                      <a:pt x="7751" y="8484"/>
                    </a:cubicBezTo>
                    <a:cubicBezTo>
                      <a:pt x="7833" y="8380"/>
                      <a:pt x="7906" y="8341"/>
                      <a:pt x="7993" y="8341"/>
                    </a:cubicBezTo>
                    <a:cubicBezTo>
                      <a:pt x="8044" y="8341"/>
                      <a:pt x="8101" y="8355"/>
                      <a:pt x="8168" y="8377"/>
                    </a:cubicBezTo>
                    <a:cubicBezTo>
                      <a:pt x="8344" y="8432"/>
                      <a:pt x="8502" y="8459"/>
                      <a:pt x="8647" y="8459"/>
                    </a:cubicBezTo>
                    <a:cubicBezTo>
                      <a:pt x="9041" y="8459"/>
                      <a:pt x="9332" y="8253"/>
                      <a:pt x="9585" y="7818"/>
                    </a:cubicBezTo>
                    <a:cubicBezTo>
                      <a:pt x="9661" y="7696"/>
                      <a:pt x="9722" y="7657"/>
                      <a:pt x="9803" y="7657"/>
                    </a:cubicBezTo>
                    <a:cubicBezTo>
                      <a:pt x="9849" y="7657"/>
                      <a:pt x="9901" y="7669"/>
                      <a:pt x="9966" y="7687"/>
                    </a:cubicBezTo>
                    <a:cubicBezTo>
                      <a:pt x="10063" y="7710"/>
                      <a:pt x="10155" y="7722"/>
                      <a:pt x="10242" y="7722"/>
                    </a:cubicBezTo>
                    <a:cubicBezTo>
                      <a:pt x="10636" y="7722"/>
                      <a:pt x="10922" y="7483"/>
                      <a:pt x="11049" y="7044"/>
                    </a:cubicBezTo>
                    <a:cubicBezTo>
                      <a:pt x="11109" y="6829"/>
                      <a:pt x="11133" y="6615"/>
                      <a:pt x="11145" y="6389"/>
                    </a:cubicBezTo>
                    <a:cubicBezTo>
                      <a:pt x="11156" y="6079"/>
                      <a:pt x="11192" y="5758"/>
                      <a:pt x="11204" y="5401"/>
                    </a:cubicBezTo>
                    <a:cubicBezTo>
                      <a:pt x="12026" y="5639"/>
                      <a:pt x="12704" y="5984"/>
                      <a:pt x="13288" y="6532"/>
                    </a:cubicBezTo>
                    <a:cubicBezTo>
                      <a:pt x="13835" y="7091"/>
                      <a:pt x="14228" y="7734"/>
                      <a:pt x="14585" y="8425"/>
                    </a:cubicBezTo>
                    <a:cubicBezTo>
                      <a:pt x="14955" y="9127"/>
                      <a:pt x="15312" y="9842"/>
                      <a:pt x="15740" y="10508"/>
                    </a:cubicBezTo>
                    <a:cubicBezTo>
                      <a:pt x="15919" y="10782"/>
                      <a:pt x="16109" y="11032"/>
                      <a:pt x="16312" y="11294"/>
                    </a:cubicBezTo>
                    <a:cubicBezTo>
                      <a:pt x="16258" y="11316"/>
                      <a:pt x="16208" y="11325"/>
                      <a:pt x="16160" y="11325"/>
                    </a:cubicBezTo>
                    <a:cubicBezTo>
                      <a:pt x="16080" y="11325"/>
                      <a:pt x="16005" y="11300"/>
                      <a:pt x="15931" y="11270"/>
                    </a:cubicBezTo>
                    <a:cubicBezTo>
                      <a:pt x="15676" y="11245"/>
                      <a:pt x="15425" y="11232"/>
                      <a:pt x="15178" y="11232"/>
                    </a:cubicBezTo>
                    <a:cubicBezTo>
                      <a:pt x="13896" y="11232"/>
                      <a:pt x="12708" y="11578"/>
                      <a:pt x="11621" y="12366"/>
                    </a:cubicBezTo>
                    <a:cubicBezTo>
                      <a:pt x="10990" y="12830"/>
                      <a:pt x="10478" y="13378"/>
                      <a:pt x="10061" y="14033"/>
                    </a:cubicBezTo>
                    <a:cubicBezTo>
                      <a:pt x="9976" y="14169"/>
                      <a:pt x="9891" y="14226"/>
                      <a:pt x="9776" y="14226"/>
                    </a:cubicBezTo>
                    <a:cubicBezTo>
                      <a:pt x="9730" y="14226"/>
                      <a:pt x="9679" y="14216"/>
                      <a:pt x="9621" y="14199"/>
                    </a:cubicBezTo>
                    <a:cubicBezTo>
                      <a:pt x="9025" y="14009"/>
                      <a:pt x="8430" y="13902"/>
                      <a:pt x="7811" y="13842"/>
                    </a:cubicBezTo>
                    <a:cubicBezTo>
                      <a:pt x="7550" y="13818"/>
                      <a:pt x="7293" y="13806"/>
                      <a:pt x="7042" y="13806"/>
                    </a:cubicBezTo>
                    <a:cubicBezTo>
                      <a:pt x="4953" y="13806"/>
                      <a:pt x="3203" y="14647"/>
                      <a:pt x="1917" y="16390"/>
                    </a:cubicBezTo>
                    <a:cubicBezTo>
                      <a:pt x="572" y="18176"/>
                      <a:pt x="0" y="20260"/>
                      <a:pt x="155" y="22510"/>
                    </a:cubicBezTo>
                    <a:cubicBezTo>
                      <a:pt x="262" y="23820"/>
                      <a:pt x="869" y="24772"/>
                      <a:pt x="2167" y="25189"/>
                    </a:cubicBezTo>
                    <a:cubicBezTo>
                      <a:pt x="2274" y="25225"/>
                      <a:pt x="2382" y="25272"/>
                      <a:pt x="2501" y="25308"/>
                    </a:cubicBezTo>
                    <a:cubicBezTo>
                      <a:pt x="3536" y="25629"/>
                      <a:pt x="4608" y="25796"/>
                      <a:pt x="5715" y="25844"/>
                    </a:cubicBezTo>
                    <a:cubicBezTo>
                      <a:pt x="5988" y="25854"/>
                      <a:pt x="6259" y="25859"/>
                      <a:pt x="6530" y="25859"/>
                    </a:cubicBezTo>
                    <a:cubicBezTo>
                      <a:pt x="8453" y="25859"/>
                      <a:pt x="10351" y="25606"/>
                      <a:pt x="12240" y="25189"/>
                    </a:cubicBezTo>
                    <a:cubicBezTo>
                      <a:pt x="14288" y="24724"/>
                      <a:pt x="16276" y="24117"/>
                      <a:pt x="18181" y="23200"/>
                    </a:cubicBezTo>
                    <a:cubicBezTo>
                      <a:pt x="21098" y="21819"/>
                      <a:pt x="23634" y="19891"/>
                      <a:pt x="25896" y="17581"/>
                    </a:cubicBezTo>
                    <a:cubicBezTo>
                      <a:pt x="26980" y="16462"/>
                      <a:pt x="27944" y="15223"/>
                      <a:pt x="28730" y="13878"/>
                    </a:cubicBezTo>
                    <a:cubicBezTo>
                      <a:pt x="29111" y="13235"/>
                      <a:pt x="29409" y="12568"/>
                      <a:pt x="29647" y="11866"/>
                    </a:cubicBezTo>
                    <a:cubicBezTo>
                      <a:pt x="29897" y="11151"/>
                      <a:pt x="29802" y="10485"/>
                      <a:pt x="29433" y="9830"/>
                    </a:cubicBezTo>
                    <a:cubicBezTo>
                      <a:pt x="29075" y="9211"/>
                      <a:pt x="28647" y="8675"/>
                      <a:pt x="28159" y="8187"/>
                    </a:cubicBezTo>
                    <a:cubicBezTo>
                      <a:pt x="26194" y="6234"/>
                      <a:pt x="24015" y="4555"/>
                      <a:pt x="21622" y="3162"/>
                    </a:cubicBezTo>
                    <a:cubicBezTo>
                      <a:pt x="20729" y="2638"/>
                      <a:pt x="19836" y="2126"/>
                      <a:pt x="18884" y="1734"/>
                    </a:cubicBezTo>
                    <a:cubicBezTo>
                      <a:pt x="16824" y="876"/>
                      <a:pt x="14716" y="269"/>
                      <a:pt x="12502" y="43"/>
                    </a:cubicBezTo>
                    <a:cubicBezTo>
                      <a:pt x="12198" y="16"/>
                      <a:pt x="11896" y="1"/>
                      <a:pt x="115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6"/>
              <p:cNvSpPr/>
              <p:nvPr/>
            </p:nvSpPr>
            <p:spPr>
              <a:xfrm>
                <a:off x="1339937" y="1854435"/>
                <a:ext cx="248052" cy="224448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8986" extrusionOk="0">
                    <a:moveTo>
                      <a:pt x="328" y="0"/>
                    </a:moveTo>
                    <a:cubicBezTo>
                      <a:pt x="213" y="0"/>
                      <a:pt x="123" y="53"/>
                      <a:pt x="84" y="163"/>
                    </a:cubicBezTo>
                    <a:cubicBezTo>
                      <a:pt x="1" y="341"/>
                      <a:pt x="84" y="472"/>
                      <a:pt x="239" y="567"/>
                    </a:cubicBezTo>
                    <a:cubicBezTo>
                      <a:pt x="406" y="675"/>
                      <a:pt x="572" y="746"/>
                      <a:pt x="751" y="829"/>
                    </a:cubicBezTo>
                    <a:cubicBezTo>
                      <a:pt x="1703" y="1294"/>
                      <a:pt x="2430" y="1961"/>
                      <a:pt x="2977" y="2853"/>
                    </a:cubicBezTo>
                    <a:cubicBezTo>
                      <a:pt x="3204" y="3234"/>
                      <a:pt x="3418" y="3615"/>
                      <a:pt x="3632" y="4008"/>
                    </a:cubicBezTo>
                    <a:cubicBezTo>
                      <a:pt x="4156" y="4937"/>
                      <a:pt x="4704" y="5830"/>
                      <a:pt x="5442" y="6628"/>
                    </a:cubicBezTo>
                    <a:cubicBezTo>
                      <a:pt x="6478" y="7723"/>
                      <a:pt x="7704" y="8545"/>
                      <a:pt x="9192" y="8914"/>
                    </a:cubicBezTo>
                    <a:cubicBezTo>
                      <a:pt x="9311" y="8949"/>
                      <a:pt x="9442" y="8973"/>
                      <a:pt x="9526" y="8985"/>
                    </a:cubicBezTo>
                    <a:cubicBezTo>
                      <a:pt x="9740" y="8985"/>
                      <a:pt x="9871" y="8961"/>
                      <a:pt x="9907" y="8771"/>
                    </a:cubicBezTo>
                    <a:cubicBezTo>
                      <a:pt x="9931" y="8604"/>
                      <a:pt x="9859" y="8485"/>
                      <a:pt x="9692" y="8426"/>
                    </a:cubicBezTo>
                    <a:cubicBezTo>
                      <a:pt x="9633" y="8414"/>
                      <a:pt x="9561" y="8378"/>
                      <a:pt x="9490" y="8366"/>
                    </a:cubicBezTo>
                    <a:cubicBezTo>
                      <a:pt x="8180" y="8080"/>
                      <a:pt x="7073" y="7414"/>
                      <a:pt x="6132" y="6485"/>
                    </a:cubicBezTo>
                    <a:cubicBezTo>
                      <a:pt x="5323" y="5687"/>
                      <a:pt x="4728" y="4723"/>
                      <a:pt x="4168" y="3723"/>
                    </a:cubicBezTo>
                    <a:cubicBezTo>
                      <a:pt x="3906" y="3258"/>
                      <a:pt x="3656" y="2794"/>
                      <a:pt x="3370" y="2353"/>
                    </a:cubicBezTo>
                    <a:cubicBezTo>
                      <a:pt x="2668" y="1270"/>
                      <a:pt x="1691" y="544"/>
                      <a:pt x="525" y="44"/>
                    </a:cubicBezTo>
                    <a:cubicBezTo>
                      <a:pt x="455" y="15"/>
                      <a:pt x="388" y="0"/>
                      <a:pt x="3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6"/>
              <p:cNvSpPr/>
              <p:nvPr/>
            </p:nvSpPr>
            <p:spPr>
              <a:xfrm>
                <a:off x="1200781" y="2198791"/>
                <a:ext cx="64242" cy="102857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4118" extrusionOk="0">
                    <a:moveTo>
                      <a:pt x="2267" y="0"/>
                    </a:moveTo>
                    <a:cubicBezTo>
                      <a:pt x="2198" y="0"/>
                      <a:pt x="2129" y="32"/>
                      <a:pt x="2059" y="81"/>
                    </a:cubicBezTo>
                    <a:cubicBezTo>
                      <a:pt x="1928" y="188"/>
                      <a:pt x="1857" y="319"/>
                      <a:pt x="1786" y="474"/>
                    </a:cubicBezTo>
                    <a:cubicBezTo>
                      <a:pt x="1226" y="1474"/>
                      <a:pt x="690" y="2486"/>
                      <a:pt x="143" y="3498"/>
                    </a:cubicBezTo>
                    <a:cubicBezTo>
                      <a:pt x="95" y="3581"/>
                      <a:pt x="35" y="3676"/>
                      <a:pt x="23" y="3772"/>
                    </a:cubicBezTo>
                    <a:cubicBezTo>
                      <a:pt x="0" y="3967"/>
                      <a:pt x="132" y="4118"/>
                      <a:pt x="302" y="4118"/>
                    </a:cubicBezTo>
                    <a:cubicBezTo>
                      <a:pt x="308" y="4118"/>
                      <a:pt x="315" y="4117"/>
                      <a:pt x="321" y="4117"/>
                    </a:cubicBezTo>
                    <a:cubicBezTo>
                      <a:pt x="428" y="4117"/>
                      <a:pt x="512" y="4046"/>
                      <a:pt x="559" y="3950"/>
                    </a:cubicBezTo>
                    <a:cubicBezTo>
                      <a:pt x="619" y="3867"/>
                      <a:pt x="678" y="3760"/>
                      <a:pt x="738" y="3653"/>
                    </a:cubicBezTo>
                    <a:cubicBezTo>
                      <a:pt x="1286" y="2629"/>
                      <a:pt x="1857" y="1581"/>
                      <a:pt x="2417" y="557"/>
                    </a:cubicBezTo>
                    <a:cubicBezTo>
                      <a:pt x="2452" y="509"/>
                      <a:pt x="2488" y="474"/>
                      <a:pt x="2512" y="414"/>
                    </a:cubicBezTo>
                    <a:cubicBezTo>
                      <a:pt x="2571" y="283"/>
                      <a:pt x="2536" y="140"/>
                      <a:pt x="2417" y="57"/>
                    </a:cubicBezTo>
                    <a:cubicBezTo>
                      <a:pt x="2367" y="17"/>
                      <a:pt x="2317" y="0"/>
                      <a:pt x="2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6"/>
              <p:cNvSpPr/>
              <p:nvPr/>
            </p:nvSpPr>
            <p:spPr>
              <a:xfrm>
                <a:off x="1493706" y="2186102"/>
                <a:ext cx="65441" cy="99186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971" extrusionOk="0">
                    <a:moveTo>
                      <a:pt x="2297" y="0"/>
                    </a:moveTo>
                    <a:cubicBezTo>
                      <a:pt x="2219" y="0"/>
                      <a:pt x="2143" y="35"/>
                      <a:pt x="2084" y="101"/>
                    </a:cubicBezTo>
                    <a:cubicBezTo>
                      <a:pt x="2024" y="172"/>
                      <a:pt x="1977" y="255"/>
                      <a:pt x="1929" y="327"/>
                    </a:cubicBezTo>
                    <a:cubicBezTo>
                      <a:pt x="1346" y="1339"/>
                      <a:pt x="762" y="2339"/>
                      <a:pt x="191" y="3351"/>
                    </a:cubicBezTo>
                    <a:cubicBezTo>
                      <a:pt x="143" y="3422"/>
                      <a:pt x="84" y="3506"/>
                      <a:pt x="60" y="3613"/>
                    </a:cubicBezTo>
                    <a:cubicBezTo>
                      <a:pt x="0" y="3803"/>
                      <a:pt x="143" y="3970"/>
                      <a:pt x="298" y="3970"/>
                    </a:cubicBezTo>
                    <a:cubicBezTo>
                      <a:pt x="536" y="3958"/>
                      <a:pt x="619" y="3792"/>
                      <a:pt x="703" y="3649"/>
                    </a:cubicBezTo>
                    <a:lnTo>
                      <a:pt x="2405" y="696"/>
                    </a:lnTo>
                    <a:cubicBezTo>
                      <a:pt x="2465" y="589"/>
                      <a:pt x="2513" y="494"/>
                      <a:pt x="2548" y="386"/>
                    </a:cubicBezTo>
                    <a:cubicBezTo>
                      <a:pt x="2620" y="255"/>
                      <a:pt x="2572" y="113"/>
                      <a:pt x="2441" y="41"/>
                    </a:cubicBezTo>
                    <a:cubicBezTo>
                      <a:pt x="2395" y="14"/>
                      <a:pt x="2346" y="0"/>
                      <a:pt x="2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6"/>
              <p:cNvSpPr/>
              <p:nvPr/>
            </p:nvSpPr>
            <p:spPr>
              <a:xfrm>
                <a:off x="1356898" y="2203612"/>
                <a:ext cx="53552" cy="89569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3586" extrusionOk="0">
                    <a:moveTo>
                      <a:pt x="1838" y="0"/>
                    </a:moveTo>
                    <a:cubicBezTo>
                      <a:pt x="1781" y="0"/>
                      <a:pt x="1722" y="17"/>
                      <a:pt x="1667" y="54"/>
                    </a:cubicBezTo>
                    <a:cubicBezTo>
                      <a:pt x="1548" y="126"/>
                      <a:pt x="1489" y="245"/>
                      <a:pt x="1429" y="364"/>
                    </a:cubicBezTo>
                    <a:cubicBezTo>
                      <a:pt x="989" y="1233"/>
                      <a:pt x="560" y="2090"/>
                      <a:pt x="143" y="2971"/>
                    </a:cubicBezTo>
                    <a:cubicBezTo>
                      <a:pt x="0" y="3281"/>
                      <a:pt x="24" y="3460"/>
                      <a:pt x="203" y="3555"/>
                    </a:cubicBezTo>
                    <a:cubicBezTo>
                      <a:pt x="246" y="3575"/>
                      <a:pt x="288" y="3585"/>
                      <a:pt x="329" y="3585"/>
                    </a:cubicBezTo>
                    <a:cubicBezTo>
                      <a:pt x="460" y="3585"/>
                      <a:pt x="582" y="3481"/>
                      <a:pt x="691" y="3245"/>
                    </a:cubicBezTo>
                    <a:cubicBezTo>
                      <a:pt x="1155" y="2329"/>
                      <a:pt x="1608" y="1424"/>
                      <a:pt x="2048" y="519"/>
                    </a:cubicBezTo>
                    <a:cubicBezTo>
                      <a:pt x="2096" y="424"/>
                      <a:pt x="2144" y="352"/>
                      <a:pt x="2120" y="269"/>
                    </a:cubicBezTo>
                    <a:cubicBezTo>
                      <a:pt x="2111" y="107"/>
                      <a:pt x="1981" y="0"/>
                      <a:pt x="18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6"/>
              <p:cNvSpPr/>
              <p:nvPr/>
            </p:nvSpPr>
            <p:spPr>
              <a:xfrm>
                <a:off x="1537719" y="2188550"/>
                <a:ext cx="55625" cy="86622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3468" extrusionOk="0">
                    <a:moveTo>
                      <a:pt x="1895" y="0"/>
                    </a:moveTo>
                    <a:cubicBezTo>
                      <a:pt x="1807" y="0"/>
                      <a:pt x="1724" y="50"/>
                      <a:pt x="1655" y="134"/>
                    </a:cubicBezTo>
                    <a:lnTo>
                      <a:pt x="1524" y="360"/>
                    </a:lnTo>
                    <a:cubicBezTo>
                      <a:pt x="1060" y="1193"/>
                      <a:pt x="596" y="2015"/>
                      <a:pt x="155" y="2848"/>
                    </a:cubicBezTo>
                    <a:cubicBezTo>
                      <a:pt x="108" y="2932"/>
                      <a:pt x="48" y="3027"/>
                      <a:pt x="36" y="3134"/>
                    </a:cubicBezTo>
                    <a:cubicBezTo>
                      <a:pt x="0" y="3301"/>
                      <a:pt x="131" y="3455"/>
                      <a:pt x="322" y="3467"/>
                    </a:cubicBezTo>
                    <a:cubicBezTo>
                      <a:pt x="477" y="3467"/>
                      <a:pt x="572" y="3372"/>
                      <a:pt x="643" y="3217"/>
                    </a:cubicBezTo>
                    <a:cubicBezTo>
                      <a:pt x="1132" y="2324"/>
                      <a:pt x="1643" y="1419"/>
                      <a:pt x="2132" y="515"/>
                    </a:cubicBezTo>
                    <a:cubicBezTo>
                      <a:pt x="2144" y="491"/>
                      <a:pt x="2144" y="467"/>
                      <a:pt x="2167" y="431"/>
                    </a:cubicBezTo>
                    <a:cubicBezTo>
                      <a:pt x="2227" y="276"/>
                      <a:pt x="2191" y="134"/>
                      <a:pt x="2048" y="50"/>
                    </a:cubicBezTo>
                    <a:cubicBezTo>
                      <a:pt x="1997" y="16"/>
                      <a:pt x="1945" y="0"/>
                      <a:pt x="18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6"/>
              <p:cNvSpPr/>
              <p:nvPr/>
            </p:nvSpPr>
            <p:spPr>
              <a:xfrm>
                <a:off x="1246267" y="2204786"/>
                <a:ext cx="51479" cy="85973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442" extrusionOk="0">
                    <a:moveTo>
                      <a:pt x="1798" y="1"/>
                    </a:moveTo>
                    <a:cubicBezTo>
                      <a:pt x="1743" y="1"/>
                      <a:pt x="1685" y="18"/>
                      <a:pt x="1631" y="55"/>
                    </a:cubicBezTo>
                    <a:cubicBezTo>
                      <a:pt x="1512" y="127"/>
                      <a:pt x="1429" y="246"/>
                      <a:pt x="1370" y="365"/>
                    </a:cubicBezTo>
                    <a:cubicBezTo>
                      <a:pt x="941" y="1186"/>
                      <a:pt x="512" y="2020"/>
                      <a:pt x="96" y="2841"/>
                    </a:cubicBezTo>
                    <a:cubicBezTo>
                      <a:pt x="48" y="2936"/>
                      <a:pt x="0" y="3032"/>
                      <a:pt x="0" y="3139"/>
                    </a:cubicBezTo>
                    <a:cubicBezTo>
                      <a:pt x="0" y="3270"/>
                      <a:pt x="60" y="3353"/>
                      <a:pt x="179" y="3413"/>
                    </a:cubicBezTo>
                    <a:cubicBezTo>
                      <a:pt x="219" y="3432"/>
                      <a:pt x="257" y="3442"/>
                      <a:pt x="294" y="3442"/>
                    </a:cubicBezTo>
                    <a:cubicBezTo>
                      <a:pt x="368" y="3442"/>
                      <a:pt x="437" y="3405"/>
                      <a:pt x="500" y="3341"/>
                    </a:cubicBezTo>
                    <a:cubicBezTo>
                      <a:pt x="560" y="3282"/>
                      <a:pt x="584" y="3198"/>
                      <a:pt x="631" y="3115"/>
                    </a:cubicBezTo>
                    <a:lnTo>
                      <a:pt x="1965" y="531"/>
                    </a:lnTo>
                    <a:cubicBezTo>
                      <a:pt x="2012" y="436"/>
                      <a:pt x="2060" y="365"/>
                      <a:pt x="2060" y="281"/>
                    </a:cubicBezTo>
                    <a:cubicBezTo>
                      <a:pt x="2060" y="111"/>
                      <a:pt x="1938" y="1"/>
                      <a:pt x="17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6"/>
              <p:cNvSpPr/>
              <p:nvPr/>
            </p:nvSpPr>
            <p:spPr>
              <a:xfrm>
                <a:off x="1458611" y="2206909"/>
                <a:ext cx="54751" cy="83125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3328" extrusionOk="0">
                    <a:moveTo>
                      <a:pt x="1867" y="1"/>
                    </a:moveTo>
                    <a:cubicBezTo>
                      <a:pt x="1792" y="1"/>
                      <a:pt x="1721" y="35"/>
                      <a:pt x="1655" y="101"/>
                    </a:cubicBezTo>
                    <a:cubicBezTo>
                      <a:pt x="1596" y="161"/>
                      <a:pt x="1548" y="232"/>
                      <a:pt x="1501" y="315"/>
                    </a:cubicBezTo>
                    <a:cubicBezTo>
                      <a:pt x="1024" y="1113"/>
                      <a:pt x="572" y="1911"/>
                      <a:pt x="155" y="2744"/>
                    </a:cubicBezTo>
                    <a:cubicBezTo>
                      <a:pt x="108" y="2828"/>
                      <a:pt x="60" y="2899"/>
                      <a:pt x="48" y="2994"/>
                    </a:cubicBezTo>
                    <a:cubicBezTo>
                      <a:pt x="0" y="3161"/>
                      <a:pt x="131" y="3316"/>
                      <a:pt x="310" y="3328"/>
                    </a:cubicBezTo>
                    <a:cubicBezTo>
                      <a:pt x="536" y="3328"/>
                      <a:pt x="608" y="3149"/>
                      <a:pt x="727" y="2994"/>
                    </a:cubicBezTo>
                    <a:cubicBezTo>
                      <a:pt x="1131" y="2197"/>
                      <a:pt x="1560" y="1423"/>
                      <a:pt x="2013" y="673"/>
                    </a:cubicBezTo>
                    <a:cubicBezTo>
                      <a:pt x="2060" y="577"/>
                      <a:pt x="2120" y="494"/>
                      <a:pt x="2143" y="387"/>
                    </a:cubicBezTo>
                    <a:cubicBezTo>
                      <a:pt x="2191" y="256"/>
                      <a:pt x="2143" y="113"/>
                      <a:pt x="2013" y="42"/>
                    </a:cubicBezTo>
                    <a:cubicBezTo>
                      <a:pt x="1962" y="14"/>
                      <a:pt x="1914" y="1"/>
                      <a:pt x="18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6"/>
              <p:cNvSpPr/>
              <p:nvPr/>
            </p:nvSpPr>
            <p:spPr>
              <a:xfrm>
                <a:off x="1241197" y="1844794"/>
                <a:ext cx="33345" cy="8966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590" extrusionOk="0">
                    <a:moveTo>
                      <a:pt x="322" y="1"/>
                    </a:moveTo>
                    <a:cubicBezTo>
                      <a:pt x="120" y="13"/>
                      <a:pt x="1" y="191"/>
                      <a:pt x="49" y="489"/>
                    </a:cubicBezTo>
                    <a:cubicBezTo>
                      <a:pt x="203" y="1382"/>
                      <a:pt x="358" y="2287"/>
                      <a:pt x="656" y="3156"/>
                    </a:cubicBezTo>
                    <a:cubicBezTo>
                      <a:pt x="703" y="3263"/>
                      <a:pt x="739" y="3382"/>
                      <a:pt x="799" y="3466"/>
                    </a:cubicBezTo>
                    <a:cubicBezTo>
                      <a:pt x="862" y="3538"/>
                      <a:pt x="932" y="3590"/>
                      <a:pt x="1024" y="3590"/>
                    </a:cubicBezTo>
                    <a:cubicBezTo>
                      <a:pt x="1054" y="3590"/>
                      <a:pt x="1086" y="3584"/>
                      <a:pt x="1120" y="3573"/>
                    </a:cubicBezTo>
                    <a:cubicBezTo>
                      <a:pt x="1251" y="3525"/>
                      <a:pt x="1334" y="3418"/>
                      <a:pt x="1322" y="3275"/>
                    </a:cubicBezTo>
                    <a:cubicBezTo>
                      <a:pt x="1322" y="3180"/>
                      <a:pt x="1299" y="3109"/>
                      <a:pt x="1263" y="3025"/>
                    </a:cubicBezTo>
                    <a:cubicBezTo>
                      <a:pt x="1084" y="2549"/>
                      <a:pt x="965" y="2049"/>
                      <a:pt x="882" y="1561"/>
                    </a:cubicBezTo>
                    <a:cubicBezTo>
                      <a:pt x="787" y="1144"/>
                      <a:pt x="715" y="739"/>
                      <a:pt x="644" y="346"/>
                    </a:cubicBezTo>
                    <a:cubicBezTo>
                      <a:pt x="608" y="144"/>
                      <a:pt x="525" y="13"/>
                      <a:pt x="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6"/>
              <p:cNvSpPr/>
              <p:nvPr/>
            </p:nvSpPr>
            <p:spPr>
              <a:xfrm>
                <a:off x="1318830" y="2206385"/>
                <a:ext cx="52053" cy="83949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3361" extrusionOk="0">
                    <a:moveTo>
                      <a:pt x="1821" y="1"/>
                    </a:moveTo>
                    <a:cubicBezTo>
                      <a:pt x="1757" y="1"/>
                      <a:pt x="1692" y="22"/>
                      <a:pt x="1632" y="63"/>
                    </a:cubicBezTo>
                    <a:cubicBezTo>
                      <a:pt x="1513" y="158"/>
                      <a:pt x="1453" y="289"/>
                      <a:pt x="1382" y="420"/>
                    </a:cubicBezTo>
                    <a:cubicBezTo>
                      <a:pt x="1024" y="1086"/>
                      <a:pt x="679" y="1741"/>
                      <a:pt x="322" y="2420"/>
                    </a:cubicBezTo>
                    <a:cubicBezTo>
                      <a:pt x="239" y="2563"/>
                      <a:pt x="143" y="2729"/>
                      <a:pt x="84" y="2896"/>
                    </a:cubicBezTo>
                    <a:cubicBezTo>
                      <a:pt x="0" y="3110"/>
                      <a:pt x="60" y="3265"/>
                      <a:pt x="227" y="3337"/>
                    </a:cubicBezTo>
                    <a:cubicBezTo>
                      <a:pt x="271" y="3353"/>
                      <a:pt x="311" y="3361"/>
                      <a:pt x="348" y="3361"/>
                    </a:cubicBezTo>
                    <a:cubicBezTo>
                      <a:pt x="470" y="3361"/>
                      <a:pt x="555" y="3277"/>
                      <a:pt x="620" y="3158"/>
                    </a:cubicBezTo>
                    <a:cubicBezTo>
                      <a:pt x="643" y="3110"/>
                      <a:pt x="667" y="3087"/>
                      <a:pt x="679" y="3039"/>
                    </a:cubicBezTo>
                    <a:lnTo>
                      <a:pt x="1977" y="586"/>
                    </a:lnTo>
                    <a:cubicBezTo>
                      <a:pt x="2024" y="491"/>
                      <a:pt x="2084" y="408"/>
                      <a:pt x="2084" y="289"/>
                    </a:cubicBezTo>
                    <a:cubicBezTo>
                      <a:pt x="2084" y="182"/>
                      <a:pt x="2060" y="98"/>
                      <a:pt x="1965" y="39"/>
                    </a:cubicBezTo>
                    <a:cubicBezTo>
                      <a:pt x="1919" y="13"/>
                      <a:pt x="1870" y="1"/>
                      <a:pt x="1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6"/>
              <p:cNvSpPr/>
              <p:nvPr/>
            </p:nvSpPr>
            <p:spPr>
              <a:xfrm>
                <a:off x="1162389" y="2219149"/>
                <a:ext cx="50879" cy="82376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298" extrusionOk="0">
                    <a:moveTo>
                      <a:pt x="1737" y="0"/>
                    </a:moveTo>
                    <a:cubicBezTo>
                      <a:pt x="1703" y="0"/>
                      <a:pt x="1667" y="5"/>
                      <a:pt x="1632" y="16"/>
                    </a:cubicBezTo>
                    <a:cubicBezTo>
                      <a:pt x="1501" y="75"/>
                      <a:pt x="1429" y="183"/>
                      <a:pt x="1370" y="302"/>
                    </a:cubicBezTo>
                    <a:cubicBezTo>
                      <a:pt x="918" y="1099"/>
                      <a:pt x="477" y="1909"/>
                      <a:pt x="84" y="2719"/>
                    </a:cubicBezTo>
                    <a:cubicBezTo>
                      <a:pt x="60" y="2802"/>
                      <a:pt x="25" y="2885"/>
                      <a:pt x="13" y="2980"/>
                    </a:cubicBezTo>
                    <a:cubicBezTo>
                      <a:pt x="1" y="3111"/>
                      <a:pt x="60" y="3195"/>
                      <a:pt x="179" y="3254"/>
                    </a:cubicBezTo>
                    <a:cubicBezTo>
                      <a:pt x="222" y="3284"/>
                      <a:pt x="262" y="3297"/>
                      <a:pt x="300" y="3297"/>
                    </a:cubicBezTo>
                    <a:cubicBezTo>
                      <a:pt x="367" y="3297"/>
                      <a:pt x="428" y="3256"/>
                      <a:pt x="489" y="3195"/>
                    </a:cubicBezTo>
                    <a:cubicBezTo>
                      <a:pt x="560" y="3123"/>
                      <a:pt x="608" y="3016"/>
                      <a:pt x="656" y="2933"/>
                    </a:cubicBezTo>
                    <a:cubicBezTo>
                      <a:pt x="1072" y="2111"/>
                      <a:pt x="1465" y="1314"/>
                      <a:pt x="1941" y="516"/>
                    </a:cubicBezTo>
                    <a:cubicBezTo>
                      <a:pt x="1989" y="444"/>
                      <a:pt x="2037" y="373"/>
                      <a:pt x="2037" y="278"/>
                    </a:cubicBezTo>
                    <a:cubicBezTo>
                      <a:pt x="2037" y="111"/>
                      <a:pt x="1899" y="0"/>
                      <a:pt x="17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6"/>
              <p:cNvSpPr/>
              <p:nvPr/>
            </p:nvSpPr>
            <p:spPr>
              <a:xfrm>
                <a:off x="1284934" y="2208633"/>
                <a:ext cx="48781" cy="7753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3104" extrusionOk="0">
                    <a:moveTo>
                      <a:pt x="1656" y="0"/>
                    </a:moveTo>
                    <a:cubicBezTo>
                      <a:pt x="1551" y="0"/>
                      <a:pt x="1458" y="62"/>
                      <a:pt x="1393" y="151"/>
                    </a:cubicBezTo>
                    <a:cubicBezTo>
                      <a:pt x="1334" y="223"/>
                      <a:pt x="1274" y="318"/>
                      <a:pt x="1226" y="401"/>
                    </a:cubicBezTo>
                    <a:lnTo>
                      <a:pt x="107" y="2544"/>
                    </a:lnTo>
                    <a:cubicBezTo>
                      <a:pt x="60" y="2639"/>
                      <a:pt x="0" y="2723"/>
                      <a:pt x="24" y="2830"/>
                    </a:cubicBezTo>
                    <a:cubicBezTo>
                      <a:pt x="36" y="3009"/>
                      <a:pt x="143" y="3080"/>
                      <a:pt x="298" y="3104"/>
                    </a:cubicBezTo>
                    <a:cubicBezTo>
                      <a:pt x="512" y="3056"/>
                      <a:pt x="595" y="2901"/>
                      <a:pt x="679" y="2770"/>
                    </a:cubicBezTo>
                    <a:cubicBezTo>
                      <a:pt x="1060" y="2032"/>
                      <a:pt x="1453" y="1294"/>
                      <a:pt x="1834" y="556"/>
                    </a:cubicBezTo>
                    <a:cubicBezTo>
                      <a:pt x="1846" y="508"/>
                      <a:pt x="1881" y="484"/>
                      <a:pt x="1893" y="437"/>
                    </a:cubicBezTo>
                    <a:cubicBezTo>
                      <a:pt x="1953" y="282"/>
                      <a:pt x="1953" y="139"/>
                      <a:pt x="1810" y="44"/>
                    </a:cubicBezTo>
                    <a:cubicBezTo>
                      <a:pt x="1757" y="14"/>
                      <a:pt x="1705" y="0"/>
                      <a:pt x="1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6"/>
              <p:cNvSpPr/>
              <p:nvPr/>
            </p:nvSpPr>
            <p:spPr>
              <a:xfrm>
                <a:off x="1283136" y="1832904"/>
                <a:ext cx="30073" cy="82001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283" extrusionOk="0">
                    <a:moveTo>
                      <a:pt x="310" y="1"/>
                    </a:moveTo>
                    <a:cubicBezTo>
                      <a:pt x="179" y="1"/>
                      <a:pt x="84" y="72"/>
                      <a:pt x="48" y="191"/>
                    </a:cubicBezTo>
                    <a:cubicBezTo>
                      <a:pt x="1" y="346"/>
                      <a:pt x="36" y="489"/>
                      <a:pt x="36" y="715"/>
                    </a:cubicBezTo>
                    <a:cubicBezTo>
                      <a:pt x="84" y="1429"/>
                      <a:pt x="286" y="2203"/>
                      <a:pt x="548" y="2942"/>
                    </a:cubicBezTo>
                    <a:cubicBezTo>
                      <a:pt x="596" y="3013"/>
                      <a:pt x="632" y="3096"/>
                      <a:pt x="679" y="3168"/>
                    </a:cubicBezTo>
                    <a:cubicBezTo>
                      <a:pt x="741" y="3245"/>
                      <a:pt x="819" y="3283"/>
                      <a:pt x="901" y="3283"/>
                    </a:cubicBezTo>
                    <a:cubicBezTo>
                      <a:pt x="945" y="3283"/>
                      <a:pt x="991" y="3272"/>
                      <a:pt x="1037" y="3251"/>
                    </a:cubicBezTo>
                    <a:cubicBezTo>
                      <a:pt x="1156" y="3192"/>
                      <a:pt x="1203" y="3073"/>
                      <a:pt x="1191" y="2953"/>
                    </a:cubicBezTo>
                    <a:cubicBezTo>
                      <a:pt x="1179" y="2858"/>
                      <a:pt x="1132" y="2763"/>
                      <a:pt x="1096" y="2656"/>
                    </a:cubicBezTo>
                    <a:cubicBezTo>
                      <a:pt x="846" y="1941"/>
                      <a:pt x="644" y="1203"/>
                      <a:pt x="620" y="429"/>
                    </a:cubicBezTo>
                    <a:cubicBezTo>
                      <a:pt x="620" y="358"/>
                      <a:pt x="608" y="263"/>
                      <a:pt x="584" y="179"/>
                    </a:cubicBezTo>
                    <a:cubicBezTo>
                      <a:pt x="536" y="60"/>
                      <a:pt x="441" y="1"/>
                      <a:pt x="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6"/>
              <p:cNvSpPr/>
              <p:nvPr/>
            </p:nvSpPr>
            <p:spPr>
              <a:xfrm>
                <a:off x="1195411" y="1857233"/>
                <a:ext cx="28275" cy="810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3244" extrusionOk="0">
                    <a:moveTo>
                      <a:pt x="285" y="1"/>
                    </a:moveTo>
                    <a:cubicBezTo>
                      <a:pt x="270" y="1"/>
                      <a:pt x="254" y="2"/>
                      <a:pt x="238" y="3"/>
                    </a:cubicBezTo>
                    <a:cubicBezTo>
                      <a:pt x="131" y="27"/>
                      <a:pt x="60" y="98"/>
                      <a:pt x="36" y="205"/>
                    </a:cubicBezTo>
                    <a:cubicBezTo>
                      <a:pt x="0" y="289"/>
                      <a:pt x="0" y="384"/>
                      <a:pt x="0" y="455"/>
                    </a:cubicBezTo>
                    <a:cubicBezTo>
                      <a:pt x="119" y="1277"/>
                      <a:pt x="238" y="2087"/>
                      <a:pt x="512" y="2896"/>
                    </a:cubicBezTo>
                    <a:cubicBezTo>
                      <a:pt x="536" y="2980"/>
                      <a:pt x="572" y="3087"/>
                      <a:pt x="643" y="3158"/>
                    </a:cubicBezTo>
                    <a:cubicBezTo>
                      <a:pt x="696" y="3211"/>
                      <a:pt x="767" y="3244"/>
                      <a:pt x="844" y="3244"/>
                    </a:cubicBezTo>
                    <a:cubicBezTo>
                      <a:pt x="872" y="3244"/>
                      <a:pt x="900" y="3239"/>
                      <a:pt x="929" y="3230"/>
                    </a:cubicBezTo>
                    <a:cubicBezTo>
                      <a:pt x="1060" y="3206"/>
                      <a:pt x="1131" y="3111"/>
                      <a:pt x="1131" y="2980"/>
                    </a:cubicBezTo>
                    <a:cubicBezTo>
                      <a:pt x="1131" y="2908"/>
                      <a:pt x="1120" y="2801"/>
                      <a:pt x="1084" y="2730"/>
                    </a:cubicBezTo>
                    <a:cubicBezTo>
                      <a:pt x="834" y="1979"/>
                      <a:pt x="715" y="1206"/>
                      <a:pt x="608" y="432"/>
                    </a:cubicBezTo>
                    <a:cubicBezTo>
                      <a:pt x="596" y="336"/>
                      <a:pt x="596" y="229"/>
                      <a:pt x="536" y="134"/>
                    </a:cubicBezTo>
                    <a:cubicBezTo>
                      <a:pt x="484" y="40"/>
                      <a:pt x="395" y="1"/>
                      <a:pt x="2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6"/>
              <p:cNvSpPr/>
              <p:nvPr/>
            </p:nvSpPr>
            <p:spPr>
              <a:xfrm>
                <a:off x="1390494" y="2214878"/>
                <a:ext cx="45534" cy="73883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2958" extrusionOk="0">
                    <a:moveTo>
                      <a:pt x="1512" y="1"/>
                    </a:moveTo>
                    <a:cubicBezTo>
                      <a:pt x="1449" y="1"/>
                      <a:pt x="1390" y="26"/>
                      <a:pt x="1334" y="68"/>
                    </a:cubicBezTo>
                    <a:cubicBezTo>
                      <a:pt x="1215" y="151"/>
                      <a:pt x="1168" y="270"/>
                      <a:pt x="1108" y="389"/>
                    </a:cubicBezTo>
                    <a:cubicBezTo>
                      <a:pt x="775" y="1044"/>
                      <a:pt x="453" y="1723"/>
                      <a:pt x="120" y="2378"/>
                    </a:cubicBezTo>
                    <a:cubicBezTo>
                      <a:pt x="96" y="2449"/>
                      <a:pt x="48" y="2520"/>
                      <a:pt x="37" y="2616"/>
                    </a:cubicBezTo>
                    <a:cubicBezTo>
                      <a:pt x="1" y="2735"/>
                      <a:pt x="60" y="2830"/>
                      <a:pt x="168" y="2913"/>
                    </a:cubicBezTo>
                    <a:cubicBezTo>
                      <a:pt x="221" y="2942"/>
                      <a:pt x="272" y="2958"/>
                      <a:pt x="321" y="2958"/>
                    </a:cubicBezTo>
                    <a:cubicBezTo>
                      <a:pt x="393" y="2958"/>
                      <a:pt x="461" y="2925"/>
                      <a:pt x="525" y="2854"/>
                    </a:cubicBezTo>
                    <a:cubicBezTo>
                      <a:pt x="620" y="2759"/>
                      <a:pt x="656" y="2651"/>
                      <a:pt x="715" y="2556"/>
                    </a:cubicBezTo>
                    <a:cubicBezTo>
                      <a:pt x="1049" y="1901"/>
                      <a:pt x="1370" y="1223"/>
                      <a:pt x="1703" y="568"/>
                    </a:cubicBezTo>
                    <a:cubicBezTo>
                      <a:pt x="1751" y="484"/>
                      <a:pt x="1787" y="389"/>
                      <a:pt x="1822" y="318"/>
                    </a:cubicBezTo>
                    <a:cubicBezTo>
                      <a:pt x="1811" y="187"/>
                      <a:pt x="1775" y="92"/>
                      <a:pt x="1656" y="44"/>
                    </a:cubicBezTo>
                    <a:cubicBezTo>
                      <a:pt x="1606" y="14"/>
                      <a:pt x="1558" y="1"/>
                      <a:pt x="15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6"/>
              <p:cNvSpPr/>
              <p:nvPr/>
            </p:nvSpPr>
            <p:spPr>
              <a:xfrm>
                <a:off x="1427388" y="2222296"/>
                <a:ext cx="39864" cy="6679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674" extrusionOk="0">
                    <a:moveTo>
                      <a:pt x="1302" y="0"/>
                    </a:moveTo>
                    <a:cubicBezTo>
                      <a:pt x="1220" y="0"/>
                      <a:pt x="1143" y="40"/>
                      <a:pt x="1084" y="116"/>
                    </a:cubicBezTo>
                    <a:cubicBezTo>
                      <a:pt x="1024" y="199"/>
                      <a:pt x="988" y="295"/>
                      <a:pt x="941" y="378"/>
                    </a:cubicBezTo>
                    <a:cubicBezTo>
                      <a:pt x="655" y="949"/>
                      <a:pt x="393" y="1521"/>
                      <a:pt x="119" y="2092"/>
                    </a:cubicBezTo>
                    <a:cubicBezTo>
                      <a:pt x="95" y="2164"/>
                      <a:pt x="48" y="2235"/>
                      <a:pt x="36" y="2331"/>
                    </a:cubicBezTo>
                    <a:cubicBezTo>
                      <a:pt x="0" y="2450"/>
                      <a:pt x="36" y="2569"/>
                      <a:pt x="155" y="2628"/>
                    </a:cubicBezTo>
                    <a:cubicBezTo>
                      <a:pt x="205" y="2658"/>
                      <a:pt x="256" y="2673"/>
                      <a:pt x="307" y="2673"/>
                    </a:cubicBezTo>
                    <a:cubicBezTo>
                      <a:pt x="379" y="2673"/>
                      <a:pt x="450" y="2643"/>
                      <a:pt x="512" y="2581"/>
                    </a:cubicBezTo>
                    <a:cubicBezTo>
                      <a:pt x="584" y="2497"/>
                      <a:pt x="655" y="2390"/>
                      <a:pt x="703" y="2283"/>
                    </a:cubicBezTo>
                    <a:cubicBezTo>
                      <a:pt x="965" y="1735"/>
                      <a:pt x="1227" y="1164"/>
                      <a:pt x="1488" y="616"/>
                    </a:cubicBezTo>
                    <a:cubicBezTo>
                      <a:pt x="1536" y="533"/>
                      <a:pt x="1560" y="438"/>
                      <a:pt x="1596" y="366"/>
                    </a:cubicBezTo>
                    <a:cubicBezTo>
                      <a:pt x="1596" y="187"/>
                      <a:pt x="1536" y="80"/>
                      <a:pt x="1405" y="21"/>
                    </a:cubicBezTo>
                    <a:cubicBezTo>
                      <a:pt x="1370" y="7"/>
                      <a:pt x="1336" y="0"/>
                      <a:pt x="1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6"/>
              <p:cNvSpPr/>
              <p:nvPr/>
            </p:nvSpPr>
            <p:spPr>
              <a:xfrm>
                <a:off x="1586502" y="2184204"/>
                <a:ext cx="38965" cy="51928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079" extrusionOk="0">
                    <a:moveTo>
                      <a:pt x="1278" y="1"/>
                    </a:moveTo>
                    <a:cubicBezTo>
                      <a:pt x="1226" y="1"/>
                      <a:pt x="1171" y="15"/>
                      <a:pt x="1119" y="46"/>
                    </a:cubicBezTo>
                    <a:cubicBezTo>
                      <a:pt x="1036" y="81"/>
                      <a:pt x="976" y="177"/>
                      <a:pt x="917" y="260"/>
                    </a:cubicBezTo>
                    <a:cubicBezTo>
                      <a:pt x="655" y="700"/>
                      <a:pt x="381" y="1141"/>
                      <a:pt x="119" y="1570"/>
                    </a:cubicBezTo>
                    <a:cubicBezTo>
                      <a:pt x="24" y="1736"/>
                      <a:pt x="0" y="1891"/>
                      <a:pt x="167" y="2010"/>
                    </a:cubicBezTo>
                    <a:cubicBezTo>
                      <a:pt x="223" y="2057"/>
                      <a:pt x="284" y="2078"/>
                      <a:pt x="343" y="2078"/>
                    </a:cubicBezTo>
                    <a:cubicBezTo>
                      <a:pt x="434" y="2078"/>
                      <a:pt x="523" y="2030"/>
                      <a:pt x="595" y="1951"/>
                    </a:cubicBezTo>
                    <a:cubicBezTo>
                      <a:pt x="655" y="1891"/>
                      <a:pt x="714" y="1820"/>
                      <a:pt x="762" y="1736"/>
                    </a:cubicBezTo>
                    <a:cubicBezTo>
                      <a:pt x="1000" y="1355"/>
                      <a:pt x="1214" y="962"/>
                      <a:pt x="1453" y="581"/>
                    </a:cubicBezTo>
                    <a:cubicBezTo>
                      <a:pt x="1524" y="486"/>
                      <a:pt x="1560" y="403"/>
                      <a:pt x="1560" y="296"/>
                    </a:cubicBezTo>
                    <a:cubicBezTo>
                      <a:pt x="1560" y="119"/>
                      <a:pt x="1428" y="1"/>
                      <a:pt x="12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6"/>
              <p:cNvSpPr/>
              <p:nvPr/>
            </p:nvSpPr>
            <p:spPr>
              <a:xfrm>
                <a:off x="671982" y="1870796"/>
                <a:ext cx="477620" cy="681736"/>
              </a:xfrm>
              <a:custGeom>
                <a:avLst/>
                <a:gdLst/>
                <a:ahLst/>
                <a:cxnLst/>
                <a:rect l="l" t="t" r="r" b="b"/>
                <a:pathLst>
                  <a:path w="19122" h="27294" extrusionOk="0">
                    <a:moveTo>
                      <a:pt x="10015" y="2017"/>
                    </a:moveTo>
                    <a:cubicBezTo>
                      <a:pt x="10921" y="2017"/>
                      <a:pt x="11799" y="2397"/>
                      <a:pt x="12573" y="3151"/>
                    </a:cubicBezTo>
                    <a:cubicBezTo>
                      <a:pt x="13526" y="4103"/>
                      <a:pt x="14085" y="5282"/>
                      <a:pt x="14455" y="6568"/>
                    </a:cubicBezTo>
                    <a:cubicBezTo>
                      <a:pt x="14812" y="7794"/>
                      <a:pt x="14943" y="9045"/>
                      <a:pt x="14895" y="10330"/>
                    </a:cubicBezTo>
                    <a:cubicBezTo>
                      <a:pt x="14883" y="10711"/>
                      <a:pt x="14871" y="10711"/>
                      <a:pt x="14502" y="10711"/>
                    </a:cubicBezTo>
                    <a:lnTo>
                      <a:pt x="9406" y="10711"/>
                    </a:lnTo>
                    <a:cubicBezTo>
                      <a:pt x="7787" y="10711"/>
                      <a:pt x="6168" y="10711"/>
                      <a:pt x="4572" y="10700"/>
                    </a:cubicBezTo>
                    <a:lnTo>
                      <a:pt x="4263" y="10700"/>
                    </a:lnTo>
                    <a:cubicBezTo>
                      <a:pt x="4250" y="10700"/>
                      <a:pt x="4238" y="10701"/>
                      <a:pt x="4227" y="10701"/>
                    </a:cubicBezTo>
                    <a:cubicBezTo>
                      <a:pt x="4056" y="10701"/>
                      <a:pt x="4025" y="10616"/>
                      <a:pt x="4037" y="10438"/>
                    </a:cubicBezTo>
                    <a:cubicBezTo>
                      <a:pt x="4263" y="8271"/>
                      <a:pt x="4870" y="6247"/>
                      <a:pt x="6132" y="4461"/>
                    </a:cubicBezTo>
                    <a:cubicBezTo>
                      <a:pt x="6608" y="3782"/>
                      <a:pt x="7180" y="3187"/>
                      <a:pt x="7870" y="2722"/>
                    </a:cubicBezTo>
                    <a:cubicBezTo>
                      <a:pt x="8577" y="2251"/>
                      <a:pt x="9305" y="2017"/>
                      <a:pt x="10015" y="2017"/>
                    </a:cubicBezTo>
                    <a:close/>
                    <a:moveTo>
                      <a:pt x="10060" y="1"/>
                    </a:moveTo>
                    <a:cubicBezTo>
                      <a:pt x="9576" y="1"/>
                      <a:pt x="9076" y="69"/>
                      <a:pt x="8561" y="210"/>
                    </a:cubicBezTo>
                    <a:cubicBezTo>
                      <a:pt x="7239" y="567"/>
                      <a:pt x="6144" y="1353"/>
                      <a:pt x="5227" y="2365"/>
                    </a:cubicBezTo>
                    <a:cubicBezTo>
                      <a:pt x="3917" y="3806"/>
                      <a:pt x="3084" y="5508"/>
                      <a:pt x="2548" y="7354"/>
                    </a:cubicBezTo>
                    <a:cubicBezTo>
                      <a:pt x="2263" y="8318"/>
                      <a:pt x="2072" y="9307"/>
                      <a:pt x="2001" y="10295"/>
                    </a:cubicBezTo>
                    <a:cubicBezTo>
                      <a:pt x="1965" y="10700"/>
                      <a:pt x="1965" y="10700"/>
                      <a:pt x="1548" y="10700"/>
                    </a:cubicBezTo>
                    <a:lnTo>
                      <a:pt x="536" y="10700"/>
                    </a:lnTo>
                    <a:cubicBezTo>
                      <a:pt x="250" y="10700"/>
                      <a:pt x="119" y="10807"/>
                      <a:pt x="72" y="11069"/>
                    </a:cubicBezTo>
                    <a:cubicBezTo>
                      <a:pt x="48" y="11247"/>
                      <a:pt x="36" y="11426"/>
                      <a:pt x="36" y="11604"/>
                    </a:cubicBezTo>
                    <a:lnTo>
                      <a:pt x="36" y="13247"/>
                    </a:lnTo>
                    <a:cubicBezTo>
                      <a:pt x="0" y="15212"/>
                      <a:pt x="298" y="17581"/>
                      <a:pt x="786" y="19439"/>
                    </a:cubicBezTo>
                    <a:cubicBezTo>
                      <a:pt x="1429" y="21903"/>
                      <a:pt x="2608" y="24035"/>
                      <a:pt x="4703" y="25570"/>
                    </a:cubicBezTo>
                    <a:cubicBezTo>
                      <a:pt x="5632" y="26237"/>
                      <a:pt x="6561" y="26821"/>
                      <a:pt x="7680" y="27083"/>
                    </a:cubicBezTo>
                    <a:cubicBezTo>
                      <a:pt x="8367" y="27250"/>
                      <a:pt x="9061" y="27294"/>
                      <a:pt x="9763" y="27294"/>
                    </a:cubicBezTo>
                    <a:cubicBezTo>
                      <a:pt x="9961" y="27294"/>
                      <a:pt x="10160" y="27290"/>
                      <a:pt x="10359" y="27285"/>
                    </a:cubicBezTo>
                    <a:cubicBezTo>
                      <a:pt x="11418" y="27237"/>
                      <a:pt x="12395" y="26987"/>
                      <a:pt x="13323" y="26463"/>
                    </a:cubicBezTo>
                    <a:cubicBezTo>
                      <a:pt x="14907" y="25570"/>
                      <a:pt x="16193" y="24368"/>
                      <a:pt x="17026" y="22713"/>
                    </a:cubicBezTo>
                    <a:cubicBezTo>
                      <a:pt x="17931" y="20879"/>
                      <a:pt x="18562" y="18962"/>
                      <a:pt x="18848" y="16926"/>
                    </a:cubicBezTo>
                    <a:cubicBezTo>
                      <a:pt x="19098" y="15045"/>
                      <a:pt x="19122" y="13152"/>
                      <a:pt x="18955" y="11271"/>
                    </a:cubicBezTo>
                    <a:cubicBezTo>
                      <a:pt x="18919" y="10854"/>
                      <a:pt x="18824" y="10747"/>
                      <a:pt x="18384" y="10735"/>
                    </a:cubicBezTo>
                    <a:lnTo>
                      <a:pt x="17145" y="10735"/>
                    </a:lnTo>
                    <a:cubicBezTo>
                      <a:pt x="16979" y="10735"/>
                      <a:pt x="16895" y="10664"/>
                      <a:pt x="16907" y="10497"/>
                    </a:cubicBezTo>
                    <a:lnTo>
                      <a:pt x="16907" y="10092"/>
                    </a:lnTo>
                    <a:cubicBezTo>
                      <a:pt x="16919" y="8556"/>
                      <a:pt x="16729" y="7056"/>
                      <a:pt x="16252" y="5592"/>
                    </a:cubicBezTo>
                    <a:cubicBezTo>
                      <a:pt x="15728" y="4008"/>
                      <a:pt x="14955" y="2556"/>
                      <a:pt x="13669" y="1448"/>
                    </a:cubicBezTo>
                    <a:cubicBezTo>
                      <a:pt x="12580" y="508"/>
                      <a:pt x="11378" y="1"/>
                      <a:pt x="10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6"/>
              <p:cNvSpPr/>
              <p:nvPr/>
            </p:nvSpPr>
            <p:spPr>
              <a:xfrm>
                <a:off x="864093" y="2246301"/>
                <a:ext cx="122565" cy="150514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6026" extrusionOk="0">
                    <a:moveTo>
                      <a:pt x="2143" y="1"/>
                    </a:moveTo>
                    <a:cubicBezTo>
                      <a:pt x="2057" y="1"/>
                      <a:pt x="1970" y="4"/>
                      <a:pt x="1882" y="12"/>
                    </a:cubicBezTo>
                    <a:cubicBezTo>
                      <a:pt x="977" y="108"/>
                      <a:pt x="322" y="643"/>
                      <a:pt x="167" y="1429"/>
                    </a:cubicBezTo>
                    <a:cubicBezTo>
                      <a:pt x="1" y="2263"/>
                      <a:pt x="358" y="3167"/>
                      <a:pt x="1096" y="3501"/>
                    </a:cubicBezTo>
                    <a:cubicBezTo>
                      <a:pt x="1489" y="3679"/>
                      <a:pt x="1584" y="3918"/>
                      <a:pt x="1525" y="4299"/>
                    </a:cubicBezTo>
                    <a:cubicBezTo>
                      <a:pt x="1513" y="4370"/>
                      <a:pt x="1525" y="4453"/>
                      <a:pt x="1525" y="4525"/>
                    </a:cubicBezTo>
                    <a:cubicBezTo>
                      <a:pt x="1537" y="4763"/>
                      <a:pt x="1525" y="5001"/>
                      <a:pt x="1537" y="5251"/>
                    </a:cubicBezTo>
                    <a:cubicBezTo>
                      <a:pt x="1549" y="5477"/>
                      <a:pt x="1644" y="5680"/>
                      <a:pt x="1822" y="5834"/>
                    </a:cubicBezTo>
                    <a:cubicBezTo>
                      <a:pt x="1981" y="5964"/>
                      <a:pt x="2164" y="6025"/>
                      <a:pt x="2343" y="6025"/>
                    </a:cubicBezTo>
                    <a:cubicBezTo>
                      <a:pt x="2689" y="6025"/>
                      <a:pt x="3018" y="5798"/>
                      <a:pt x="3120" y="5406"/>
                    </a:cubicBezTo>
                    <a:cubicBezTo>
                      <a:pt x="3204" y="5061"/>
                      <a:pt x="3180" y="4703"/>
                      <a:pt x="3156" y="4346"/>
                    </a:cubicBezTo>
                    <a:cubicBezTo>
                      <a:pt x="3144" y="3953"/>
                      <a:pt x="3215" y="3739"/>
                      <a:pt x="3608" y="3513"/>
                    </a:cubicBezTo>
                    <a:cubicBezTo>
                      <a:pt x="4739" y="2882"/>
                      <a:pt x="4906" y="1298"/>
                      <a:pt x="3727" y="500"/>
                    </a:cubicBezTo>
                    <a:cubicBezTo>
                      <a:pt x="3231" y="170"/>
                      <a:pt x="2708" y="1"/>
                      <a:pt x="21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6"/>
              <p:cNvSpPr/>
              <p:nvPr/>
            </p:nvSpPr>
            <p:spPr>
              <a:xfrm>
                <a:off x="754062" y="2361977"/>
                <a:ext cx="63967" cy="9496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802" extrusionOk="0">
                    <a:moveTo>
                      <a:pt x="2263" y="1"/>
                    </a:moveTo>
                    <a:cubicBezTo>
                      <a:pt x="2108" y="1"/>
                      <a:pt x="2013" y="120"/>
                      <a:pt x="1941" y="251"/>
                    </a:cubicBezTo>
                    <a:lnTo>
                      <a:pt x="203" y="3061"/>
                    </a:lnTo>
                    <a:cubicBezTo>
                      <a:pt x="120" y="3168"/>
                      <a:pt x="84" y="3263"/>
                      <a:pt x="48" y="3382"/>
                    </a:cubicBezTo>
                    <a:cubicBezTo>
                      <a:pt x="0" y="3561"/>
                      <a:pt x="36" y="3728"/>
                      <a:pt x="227" y="3787"/>
                    </a:cubicBezTo>
                    <a:cubicBezTo>
                      <a:pt x="261" y="3797"/>
                      <a:pt x="292" y="3802"/>
                      <a:pt x="321" y="3802"/>
                    </a:cubicBezTo>
                    <a:cubicBezTo>
                      <a:pt x="433" y="3802"/>
                      <a:pt x="508" y="3731"/>
                      <a:pt x="584" y="3609"/>
                    </a:cubicBezTo>
                    <a:cubicBezTo>
                      <a:pt x="774" y="3275"/>
                      <a:pt x="989" y="2930"/>
                      <a:pt x="1191" y="2585"/>
                    </a:cubicBezTo>
                    <a:cubicBezTo>
                      <a:pt x="1596" y="1942"/>
                      <a:pt x="1989" y="1311"/>
                      <a:pt x="2382" y="668"/>
                    </a:cubicBezTo>
                    <a:cubicBezTo>
                      <a:pt x="2465" y="561"/>
                      <a:pt x="2536" y="441"/>
                      <a:pt x="2548" y="310"/>
                    </a:cubicBezTo>
                    <a:cubicBezTo>
                      <a:pt x="2560" y="132"/>
                      <a:pt x="2441" y="1"/>
                      <a:pt x="2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6"/>
              <p:cNvSpPr/>
              <p:nvPr/>
            </p:nvSpPr>
            <p:spPr>
              <a:xfrm>
                <a:off x="692790" y="2204112"/>
                <a:ext cx="69612" cy="89494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3583" extrusionOk="0">
                    <a:moveTo>
                      <a:pt x="2488" y="0"/>
                    </a:moveTo>
                    <a:cubicBezTo>
                      <a:pt x="2429" y="0"/>
                      <a:pt x="2368" y="24"/>
                      <a:pt x="2311" y="70"/>
                    </a:cubicBezTo>
                    <a:cubicBezTo>
                      <a:pt x="2203" y="154"/>
                      <a:pt x="2120" y="261"/>
                      <a:pt x="2037" y="368"/>
                    </a:cubicBezTo>
                    <a:cubicBezTo>
                      <a:pt x="1418" y="1237"/>
                      <a:pt x="787" y="2106"/>
                      <a:pt x="167" y="2987"/>
                    </a:cubicBezTo>
                    <a:cubicBezTo>
                      <a:pt x="108" y="3059"/>
                      <a:pt x="36" y="3142"/>
                      <a:pt x="13" y="3249"/>
                    </a:cubicBezTo>
                    <a:cubicBezTo>
                      <a:pt x="1" y="3428"/>
                      <a:pt x="108" y="3582"/>
                      <a:pt x="310" y="3582"/>
                    </a:cubicBezTo>
                    <a:cubicBezTo>
                      <a:pt x="525" y="3582"/>
                      <a:pt x="608" y="3404"/>
                      <a:pt x="727" y="3249"/>
                    </a:cubicBezTo>
                    <a:cubicBezTo>
                      <a:pt x="1358" y="2368"/>
                      <a:pt x="1977" y="1511"/>
                      <a:pt x="2608" y="630"/>
                    </a:cubicBezTo>
                    <a:cubicBezTo>
                      <a:pt x="2656" y="558"/>
                      <a:pt x="2715" y="487"/>
                      <a:pt x="2739" y="404"/>
                    </a:cubicBezTo>
                    <a:cubicBezTo>
                      <a:pt x="2787" y="284"/>
                      <a:pt x="2775" y="165"/>
                      <a:pt x="2668" y="82"/>
                    </a:cubicBezTo>
                    <a:cubicBezTo>
                      <a:pt x="2613" y="27"/>
                      <a:pt x="2551" y="0"/>
                      <a:pt x="24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36"/>
              <p:cNvSpPr/>
              <p:nvPr/>
            </p:nvSpPr>
            <p:spPr>
              <a:xfrm>
                <a:off x="734129" y="2341994"/>
                <a:ext cx="60995" cy="8859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3547" extrusionOk="0">
                    <a:moveTo>
                      <a:pt x="2145" y="1"/>
                    </a:moveTo>
                    <a:cubicBezTo>
                      <a:pt x="2132" y="1"/>
                      <a:pt x="2120" y="1"/>
                      <a:pt x="2108" y="3"/>
                    </a:cubicBezTo>
                    <a:cubicBezTo>
                      <a:pt x="1977" y="39"/>
                      <a:pt x="1906" y="122"/>
                      <a:pt x="1846" y="229"/>
                    </a:cubicBezTo>
                    <a:cubicBezTo>
                      <a:pt x="1263" y="1134"/>
                      <a:pt x="703" y="2051"/>
                      <a:pt x="132" y="2956"/>
                    </a:cubicBezTo>
                    <a:cubicBezTo>
                      <a:pt x="84" y="3039"/>
                      <a:pt x="48" y="3135"/>
                      <a:pt x="25" y="3242"/>
                    </a:cubicBezTo>
                    <a:cubicBezTo>
                      <a:pt x="1" y="3337"/>
                      <a:pt x="60" y="3444"/>
                      <a:pt x="144" y="3504"/>
                    </a:cubicBezTo>
                    <a:cubicBezTo>
                      <a:pt x="195" y="3532"/>
                      <a:pt x="249" y="3547"/>
                      <a:pt x="303" y="3547"/>
                    </a:cubicBezTo>
                    <a:cubicBezTo>
                      <a:pt x="362" y="3547"/>
                      <a:pt x="421" y="3529"/>
                      <a:pt x="477" y="3492"/>
                    </a:cubicBezTo>
                    <a:cubicBezTo>
                      <a:pt x="548" y="3432"/>
                      <a:pt x="596" y="3361"/>
                      <a:pt x="644" y="3277"/>
                    </a:cubicBezTo>
                    <a:cubicBezTo>
                      <a:pt x="1203" y="2408"/>
                      <a:pt x="1751" y="1515"/>
                      <a:pt x="2311" y="634"/>
                    </a:cubicBezTo>
                    <a:cubicBezTo>
                      <a:pt x="2370" y="539"/>
                      <a:pt x="2418" y="444"/>
                      <a:pt x="2442" y="337"/>
                    </a:cubicBezTo>
                    <a:cubicBezTo>
                      <a:pt x="2442" y="138"/>
                      <a:pt x="2298" y="1"/>
                      <a:pt x="21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6"/>
              <p:cNvSpPr/>
              <p:nvPr/>
            </p:nvSpPr>
            <p:spPr>
              <a:xfrm>
                <a:off x="783512" y="2388404"/>
                <a:ext cx="59197" cy="8842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3540" extrusionOk="0">
                    <a:moveTo>
                      <a:pt x="2061" y="0"/>
                    </a:moveTo>
                    <a:cubicBezTo>
                      <a:pt x="1989" y="0"/>
                      <a:pt x="1921" y="34"/>
                      <a:pt x="1858" y="98"/>
                    </a:cubicBezTo>
                    <a:cubicBezTo>
                      <a:pt x="1774" y="169"/>
                      <a:pt x="1715" y="276"/>
                      <a:pt x="1655" y="384"/>
                    </a:cubicBezTo>
                    <a:cubicBezTo>
                      <a:pt x="1203" y="1241"/>
                      <a:pt x="691" y="2062"/>
                      <a:pt x="191" y="2896"/>
                    </a:cubicBezTo>
                    <a:cubicBezTo>
                      <a:pt x="131" y="2991"/>
                      <a:pt x="72" y="3110"/>
                      <a:pt x="48" y="3205"/>
                    </a:cubicBezTo>
                    <a:cubicBezTo>
                      <a:pt x="0" y="3384"/>
                      <a:pt x="131" y="3539"/>
                      <a:pt x="310" y="3539"/>
                    </a:cubicBezTo>
                    <a:cubicBezTo>
                      <a:pt x="318" y="3539"/>
                      <a:pt x="326" y="3540"/>
                      <a:pt x="334" y="3540"/>
                    </a:cubicBezTo>
                    <a:cubicBezTo>
                      <a:pt x="496" y="3540"/>
                      <a:pt x="576" y="3426"/>
                      <a:pt x="655" y="3313"/>
                    </a:cubicBezTo>
                    <a:cubicBezTo>
                      <a:pt x="1191" y="2408"/>
                      <a:pt x="1750" y="1515"/>
                      <a:pt x="2250" y="574"/>
                    </a:cubicBezTo>
                    <a:cubicBezTo>
                      <a:pt x="2286" y="503"/>
                      <a:pt x="2322" y="443"/>
                      <a:pt x="2334" y="372"/>
                    </a:cubicBezTo>
                    <a:cubicBezTo>
                      <a:pt x="2370" y="229"/>
                      <a:pt x="2334" y="134"/>
                      <a:pt x="2215" y="50"/>
                    </a:cubicBezTo>
                    <a:cubicBezTo>
                      <a:pt x="2161" y="16"/>
                      <a:pt x="2110" y="0"/>
                      <a:pt x="20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6"/>
              <p:cNvSpPr/>
              <p:nvPr/>
            </p:nvSpPr>
            <p:spPr>
              <a:xfrm>
                <a:off x="703505" y="2238507"/>
                <a:ext cx="65341" cy="84624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3388" extrusionOk="0">
                    <a:moveTo>
                      <a:pt x="2297" y="1"/>
                    </a:moveTo>
                    <a:cubicBezTo>
                      <a:pt x="2286" y="1"/>
                      <a:pt x="2274" y="2"/>
                      <a:pt x="2263" y="3"/>
                    </a:cubicBezTo>
                    <a:cubicBezTo>
                      <a:pt x="2120" y="15"/>
                      <a:pt x="2024" y="122"/>
                      <a:pt x="1953" y="217"/>
                    </a:cubicBezTo>
                    <a:cubicBezTo>
                      <a:pt x="1334" y="1074"/>
                      <a:pt x="715" y="1944"/>
                      <a:pt x="143" y="2825"/>
                    </a:cubicBezTo>
                    <a:cubicBezTo>
                      <a:pt x="108" y="2872"/>
                      <a:pt x="60" y="2920"/>
                      <a:pt x="48" y="2979"/>
                    </a:cubicBezTo>
                    <a:cubicBezTo>
                      <a:pt x="0" y="3110"/>
                      <a:pt x="0" y="3241"/>
                      <a:pt x="143" y="3337"/>
                    </a:cubicBezTo>
                    <a:cubicBezTo>
                      <a:pt x="198" y="3371"/>
                      <a:pt x="253" y="3388"/>
                      <a:pt x="306" y="3388"/>
                    </a:cubicBezTo>
                    <a:cubicBezTo>
                      <a:pt x="380" y="3388"/>
                      <a:pt x="450" y="3356"/>
                      <a:pt x="512" y="3301"/>
                    </a:cubicBezTo>
                    <a:cubicBezTo>
                      <a:pt x="596" y="3229"/>
                      <a:pt x="655" y="3122"/>
                      <a:pt x="739" y="3039"/>
                    </a:cubicBezTo>
                    <a:cubicBezTo>
                      <a:pt x="1286" y="2241"/>
                      <a:pt x="1822" y="1467"/>
                      <a:pt x="2370" y="681"/>
                    </a:cubicBezTo>
                    <a:cubicBezTo>
                      <a:pt x="2441" y="598"/>
                      <a:pt x="2525" y="491"/>
                      <a:pt x="2548" y="384"/>
                    </a:cubicBezTo>
                    <a:cubicBezTo>
                      <a:pt x="2616" y="192"/>
                      <a:pt x="2492" y="1"/>
                      <a:pt x="22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6"/>
              <p:cNvSpPr/>
              <p:nvPr/>
            </p:nvSpPr>
            <p:spPr>
              <a:xfrm>
                <a:off x="710350" y="2279547"/>
                <a:ext cx="62469" cy="84249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373" extrusionOk="0">
                    <a:moveTo>
                      <a:pt x="2178" y="0"/>
                    </a:moveTo>
                    <a:cubicBezTo>
                      <a:pt x="2053" y="0"/>
                      <a:pt x="1925" y="103"/>
                      <a:pt x="1786" y="324"/>
                    </a:cubicBezTo>
                    <a:cubicBezTo>
                      <a:pt x="1250" y="1110"/>
                      <a:pt x="715" y="1908"/>
                      <a:pt x="179" y="2706"/>
                    </a:cubicBezTo>
                    <a:cubicBezTo>
                      <a:pt x="107" y="2801"/>
                      <a:pt x="24" y="2920"/>
                      <a:pt x="12" y="3063"/>
                    </a:cubicBezTo>
                    <a:cubicBezTo>
                      <a:pt x="0" y="3241"/>
                      <a:pt x="119" y="3372"/>
                      <a:pt x="298" y="3372"/>
                    </a:cubicBezTo>
                    <a:cubicBezTo>
                      <a:pt x="488" y="3372"/>
                      <a:pt x="560" y="3206"/>
                      <a:pt x="655" y="3087"/>
                    </a:cubicBezTo>
                    <a:cubicBezTo>
                      <a:pt x="1203" y="2265"/>
                      <a:pt x="1750" y="1467"/>
                      <a:pt x="2286" y="658"/>
                    </a:cubicBezTo>
                    <a:cubicBezTo>
                      <a:pt x="2489" y="360"/>
                      <a:pt x="2501" y="181"/>
                      <a:pt x="2346" y="62"/>
                    </a:cubicBezTo>
                    <a:cubicBezTo>
                      <a:pt x="2290" y="22"/>
                      <a:pt x="2234" y="0"/>
                      <a:pt x="21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6"/>
              <p:cNvSpPr/>
              <p:nvPr/>
            </p:nvSpPr>
            <p:spPr>
              <a:xfrm>
                <a:off x="717468" y="2321886"/>
                <a:ext cx="58322" cy="80128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3208" extrusionOk="0">
                    <a:moveTo>
                      <a:pt x="2081" y="0"/>
                    </a:moveTo>
                    <a:cubicBezTo>
                      <a:pt x="2022" y="0"/>
                      <a:pt x="1961" y="22"/>
                      <a:pt x="1906" y="70"/>
                    </a:cubicBezTo>
                    <a:cubicBezTo>
                      <a:pt x="1823" y="118"/>
                      <a:pt x="1763" y="201"/>
                      <a:pt x="1704" y="296"/>
                    </a:cubicBezTo>
                    <a:lnTo>
                      <a:pt x="191" y="2570"/>
                    </a:lnTo>
                    <a:cubicBezTo>
                      <a:pt x="132" y="2642"/>
                      <a:pt x="72" y="2749"/>
                      <a:pt x="37" y="2832"/>
                    </a:cubicBezTo>
                    <a:cubicBezTo>
                      <a:pt x="1" y="2951"/>
                      <a:pt x="37" y="3070"/>
                      <a:pt x="144" y="3154"/>
                    </a:cubicBezTo>
                    <a:cubicBezTo>
                      <a:pt x="197" y="3189"/>
                      <a:pt x="254" y="3207"/>
                      <a:pt x="311" y="3207"/>
                    </a:cubicBezTo>
                    <a:cubicBezTo>
                      <a:pt x="367" y="3207"/>
                      <a:pt x="424" y="3189"/>
                      <a:pt x="477" y="3154"/>
                    </a:cubicBezTo>
                    <a:cubicBezTo>
                      <a:pt x="549" y="3106"/>
                      <a:pt x="608" y="3035"/>
                      <a:pt x="656" y="2951"/>
                    </a:cubicBezTo>
                    <a:cubicBezTo>
                      <a:pt x="1168" y="2177"/>
                      <a:pt x="1692" y="1392"/>
                      <a:pt x="2216" y="606"/>
                    </a:cubicBezTo>
                    <a:cubicBezTo>
                      <a:pt x="2275" y="499"/>
                      <a:pt x="2335" y="391"/>
                      <a:pt x="2335" y="272"/>
                    </a:cubicBezTo>
                    <a:cubicBezTo>
                      <a:pt x="2326" y="108"/>
                      <a:pt x="2210" y="0"/>
                      <a:pt x="20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6"/>
              <p:cNvSpPr/>
              <p:nvPr/>
            </p:nvSpPr>
            <p:spPr>
              <a:xfrm>
                <a:off x="692490" y="2173388"/>
                <a:ext cx="60096" cy="7728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094" extrusionOk="0">
                    <a:moveTo>
                      <a:pt x="2088" y="1"/>
                    </a:moveTo>
                    <a:cubicBezTo>
                      <a:pt x="2046" y="1"/>
                      <a:pt x="2005" y="9"/>
                      <a:pt x="1965" y="26"/>
                    </a:cubicBezTo>
                    <a:cubicBezTo>
                      <a:pt x="1894" y="74"/>
                      <a:pt x="1834" y="145"/>
                      <a:pt x="1787" y="217"/>
                    </a:cubicBezTo>
                    <a:cubicBezTo>
                      <a:pt x="1251" y="967"/>
                      <a:pt x="715" y="1705"/>
                      <a:pt x="191" y="2455"/>
                    </a:cubicBezTo>
                    <a:cubicBezTo>
                      <a:pt x="132" y="2526"/>
                      <a:pt x="72" y="2634"/>
                      <a:pt x="48" y="2717"/>
                    </a:cubicBezTo>
                    <a:cubicBezTo>
                      <a:pt x="1" y="2860"/>
                      <a:pt x="60" y="2967"/>
                      <a:pt x="168" y="3038"/>
                    </a:cubicBezTo>
                    <a:cubicBezTo>
                      <a:pt x="217" y="3076"/>
                      <a:pt x="270" y="3094"/>
                      <a:pt x="323" y="3094"/>
                    </a:cubicBezTo>
                    <a:cubicBezTo>
                      <a:pt x="372" y="3094"/>
                      <a:pt x="420" y="3079"/>
                      <a:pt x="465" y="3050"/>
                    </a:cubicBezTo>
                    <a:cubicBezTo>
                      <a:pt x="537" y="3003"/>
                      <a:pt x="608" y="2943"/>
                      <a:pt x="656" y="2872"/>
                    </a:cubicBezTo>
                    <a:cubicBezTo>
                      <a:pt x="1203" y="2134"/>
                      <a:pt x="1739" y="1372"/>
                      <a:pt x="2275" y="610"/>
                    </a:cubicBezTo>
                    <a:cubicBezTo>
                      <a:pt x="2334" y="526"/>
                      <a:pt x="2406" y="419"/>
                      <a:pt x="2406" y="300"/>
                    </a:cubicBezTo>
                    <a:cubicBezTo>
                      <a:pt x="2406" y="120"/>
                      <a:pt x="2248" y="1"/>
                      <a:pt x="20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6"/>
              <p:cNvSpPr/>
              <p:nvPr/>
            </p:nvSpPr>
            <p:spPr>
              <a:xfrm>
                <a:off x="816509" y="2414407"/>
                <a:ext cx="51479" cy="79953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201" extrusionOk="0">
                    <a:moveTo>
                      <a:pt x="1722" y="0"/>
                    </a:moveTo>
                    <a:cubicBezTo>
                      <a:pt x="1614" y="0"/>
                      <a:pt x="1507" y="69"/>
                      <a:pt x="1418" y="200"/>
                    </a:cubicBezTo>
                    <a:cubicBezTo>
                      <a:pt x="1394" y="247"/>
                      <a:pt x="1358" y="307"/>
                      <a:pt x="1334" y="355"/>
                    </a:cubicBezTo>
                    <a:lnTo>
                      <a:pt x="167" y="2545"/>
                    </a:lnTo>
                    <a:cubicBezTo>
                      <a:pt x="120" y="2629"/>
                      <a:pt x="60" y="2724"/>
                      <a:pt x="48" y="2819"/>
                    </a:cubicBezTo>
                    <a:cubicBezTo>
                      <a:pt x="1" y="3022"/>
                      <a:pt x="156" y="3200"/>
                      <a:pt x="334" y="3200"/>
                    </a:cubicBezTo>
                    <a:cubicBezTo>
                      <a:pt x="477" y="3176"/>
                      <a:pt x="584" y="3093"/>
                      <a:pt x="644" y="2962"/>
                    </a:cubicBezTo>
                    <a:lnTo>
                      <a:pt x="1941" y="497"/>
                    </a:lnTo>
                    <a:cubicBezTo>
                      <a:pt x="2025" y="343"/>
                      <a:pt x="2061" y="164"/>
                      <a:pt x="1870" y="45"/>
                    </a:cubicBezTo>
                    <a:cubicBezTo>
                      <a:pt x="1821" y="15"/>
                      <a:pt x="1771" y="0"/>
                      <a:pt x="17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6"/>
              <p:cNvSpPr/>
              <p:nvPr/>
            </p:nvSpPr>
            <p:spPr>
              <a:xfrm>
                <a:off x="849831" y="2434365"/>
                <a:ext cx="44635" cy="7256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905" extrusionOk="0">
                    <a:moveTo>
                      <a:pt x="1477" y="1"/>
                    </a:moveTo>
                    <a:cubicBezTo>
                      <a:pt x="1412" y="1"/>
                      <a:pt x="1349" y="24"/>
                      <a:pt x="1286" y="79"/>
                    </a:cubicBezTo>
                    <a:cubicBezTo>
                      <a:pt x="1191" y="163"/>
                      <a:pt x="1131" y="282"/>
                      <a:pt x="1072" y="401"/>
                    </a:cubicBezTo>
                    <a:cubicBezTo>
                      <a:pt x="750" y="1032"/>
                      <a:pt x="441" y="1663"/>
                      <a:pt x="143" y="2306"/>
                    </a:cubicBezTo>
                    <a:cubicBezTo>
                      <a:pt x="0" y="2616"/>
                      <a:pt x="24" y="2782"/>
                      <a:pt x="215" y="2877"/>
                    </a:cubicBezTo>
                    <a:cubicBezTo>
                      <a:pt x="259" y="2896"/>
                      <a:pt x="300" y="2905"/>
                      <a:pt x="339" y="2905"/>
                    </a:cubicBezTo>
                    <a:cubicBezTo>
                      <a:pt x="480" y="2905"/>
                      <a:pt x="593" y="2786"/>
                      <a:pt x="715" y="2544"/>
                    </a:cubicBezTo>
                    <a:cubicBezTo>
                      <a:pt x="1024" y="1865"/>
                      <a:pt x="1346" y="1187"/>
                      <a:pt x="1691" y="520"/>
                    </a:cubicBezTo>
                    <a:cubicBezTo>
                      <a:pt x="1739" y="449"/>
                      <a:pt x="1762" y="353"/>
                      <a:pt x="1786" y="294"/>
                    </a:cubicBezTo>
                    <a:cubicBezTo>
                      <a:pt x="1750" y="163"/>
                      <a:pt x="1727" y="56"/>
                      <a:pt x="1620" y="32"/>
                    </a:cubicBezTo>
                    <a:cubicBezTo>
                      <a:pt x="1570" y="12"/>
                      <a:pt x="152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6"/>
              <p:cNvSpPr/>
              <p:nvPr/>
            </p:nvSpPr>
            <p:spPr>
              <a:xfrm>
                <a:off x="882528" y="2445681"/>
                <a:ext cx="39589" cy="70986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842" extrusionOk="0">
                    <a:moveTo>
                      <a:pt x="1234" y="1"/>
                    </a:moveTo>
                    <a:cubicBezTo>
                      <a:pt x="1114" y="1"/>
                      <a:pt x="1014" y="88"/>
                      <a:pt x="930" y="258"/>
                    </a:cubicBezTo>
                    <a:cubicBezTo>
                      <a:pt x="656" y="912"/>
                      <a:pt x="370" y="1567"/>
                      <a:pt x="84" y="2246"/>
                    </a:cubicBezTo>
                    <a:cubicBezTo>
                      <a:pt x="37" y="2341"/>
                      <a:pt x="1" y="2436"/>
                      <a:pt x="1" y="2544"/>
                    </a:cubicBezTo>
                    <a:cubicBezTo>
                      <a:pt x="1" y="2715"/>
                      <a:pt x="121" y="2842"/>
                      <a:pt x="309" y="2842"/>
                    </a:cubicBezTo>
                    <a:cubicBezTo>
                      <a:pt x="317" y="2842"/>
                      <a:pt x="326" y="2842"/>
                      <a:pt x="334" y="2841"/>
                    </a:cubicBezTo>
                    <a:cubicBezTo>
                      <a:pt x="489" y="2817"/>
                      <a:pt x="561" y="2686"/>
                      <a:pt x="620" y="2567"/>
                    </a:cubicBezTo>
                    <a:cubicBezTo>
                      <a:pt x="751" y="2258"/>
                      <a:pt x="906" y="1924"/>
                      <a:pt x="1037" y="1603"/>
                    </a:cubicBezTo>
                    <a:cubicBezTo>
                      <a:pt x="1203" y="1222"/>
                      <a:pt x="1370" y="877"/>
                      <a:pt x="1501" y="496"/>
                    </a:cubicBezTo>
                    <a:cubicBezTo>
                      <a:pt x="1584" y="258"/>
                      <a:pt x="1513" y="79"/>
                      <a:pt x="1334" y="19"/>
                    </a:cubicBezTo>
                    <a:cubicBezTo>
                      <a:pt x="1299" y="7"/>
                      <a:pt x="1266" y="1"/>
                      <a:pt x="12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6"/>
              <p:cNvSpPr/>
              <p:nvPr/>
            </p:nvSpPr>
            <p:spPr>
              <a:xfrm>
                <a:off x="916149" y="2455722"/>
                <a:ext cx="40763" cy="6836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737" extrusionOk="0">
                    <a:moveTo>
                      <a:pt x="1379" y="0"/>
                    </a:moveTo>
                    <a:cubicBezTo>
                      <a:pt x="1314" y="0"/>
                      <a:pt x="1255" y="30"/>
                      <a:pt x="1191" y="70"/>
                    </a:cubicBezTo>
                    <a:cubicBezTo>
                      <a:pt x="1072" y="141"/>
                      <a:pt x="1024" y="272"/>
                      <a:pt x="965" y="391"/>
                    </a:cubicBezTo>
                    <a:cubicBezTo>
                      <a:pt x="691" y="975"/>
                      <a:pt x="417" y="1558"/>
                      <a:pt x="155" y="2153"/>
                    </a:cubicBezTo>
                    <a:cubicBezTo>
                      <a:pt x="0" y="2463"/>
                      <a:pt x="36" y="2642"/>
                      <a:pt x="227" y="2713"/>
                    </a:cubicBezTo>
                    <a:cubicBezTo>
                      <a:pt x="266" y="2729"/>
                      <a:pt x="303" y="2737"/>
                      <a:pt x="340" y="2737"/>
                    </a:cubicBezTo>
                    <a:cubicBezTo>
                      <a:pt x="468" y="2737"/>
                      <a:pt x="582" y="2633"/>
                      <a:pt x="703" y="2392"/>
                    </a:cubicBezTo>
                    <a:cubicBezTo>
                      <a:pt x="989" y="1761"/>
                      <a:pt x="1274" y="1153"/>
                      <a:pt x="1548" y="546"/>
                    </a:cubicBezTo>
                    <a:cubicBezTo>
                      <a:pt x="1584" y="475"/>
                      <a:pt x="1608" y="379"/>
                      <a:pt x="1632" y="332"/>
                    </a:cubicBezTo>
                    <a:cubicBezTo>
                      <a:pt x="1632" y="153"/>
                      <a:pt x="1572" y="70"/>
                      <a:pt x="1477" y="22"/>
                    </a:cubicBezTo>
                    <a:cubicBezTo>
                      <a:pt x="1442" y="7"/>
                      <a:pt x="1410" y="0"/>
                      <a:pt x="13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6"/>
              <p:cNvSpPr/>
              <p:nvPr/>
            </p:nvSpPr>
            <p:spPr>
              <a:xfrm>
                <a:off x="692190" y="2155503"/>
                <a:ext cx="40788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2013" extrusionOk="0">
                    <a:moveTo>
                      <a:pt x="1342" y="1"/>
                    </a:moveTo>
                    <a:cubicBezTo>
                      <a:pt x="1300" y="1"/>
                      <a:pt x="1257" y="9"/>
                      <a:pt x="1215" y="28"/>
                    </a:cubicBezTo>
                    <a:cubicBezTo>
                      <a:pt x="1108" y="75"/>
                      <a:pt x="1049" y="147"/>
                      <a:pt x="989" y="242"/>
                    </a:cubicBezTo>
                    <a:cubicBezTo>
                      <a:pt x="715" y="647"/>
                      <a:pt x="430" y="1064"/>
                      <a:pt x="144" y="1457"/>
                    </a:cubicBezTo>
                    <a:cubicBezTo>
                      <a:pt x="120" y="1492"/>
                      <a:pt x="84" y="1516"/>
                      <a:pt x="72" y="1564"/>
                    </a:cubicBezTo>
                    <a:cubicBezTo>
                      <a:pt x="13" y="1695"/>
                      <a:pt x="1" y="1849"/>
                      <a:pt x="144" y="1957"/>
                    </a:cubicBezTo>
                    <a:cubicBezTo>
                      <a:pt x="203" y="1994"/>
                      <a:pt x="259" y="2012"/>
                      <a:pt x="315" y="2012"/>
                    </a:cubicBezTo>
                    <a:cubicBezTo>
                      <a:pt x="382" y="2012"/>
                      <a:pt x="447" y="1985"/>
                      <a:pt x="513" y="1933"/>
                    </a:cubicBezTo>
                    <a:cubicBezTo>
                      <a:pt x="572" y="1897"/>
                      <a:pt x="620" y="1826"/>
                      <a:pt x="668" y="1778"/>
                    </a:cubicBezTo>
                    <a:cubicBezTo>
                      <a:pt x="953" y="1373"/>
                      <a:pt x="1227" y="968"/>
                      <a:pt x="1513" y="552"/>
                    </a:cubicBezTo>
                    <a:cubicBezTo>
                      <a:pt x="1573" y="468"/>
                      <a:pt x="1632" y="373"/>
                      <a:pt x="1632" y="266"/>
                    </a:cubicBezTo>
                    <a:cubicBezTo>
                      <a:pt x="1623" y="108"/>
                      <a:pt x="1490" y="1"/>
                      <a:pt x="13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6"/>
              <p:cNvSpPr/>
              <p:nvPr/>
            </p:nvSpPr>
            <p:spPr>
              <a:xfrm>
                <a:off x="954216" y="2464789"/>
                <a:ext cx="31846" cy="5425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72" extrusionOk="0">
                    <a:moveTo>
                      <a:pt x="958" y="1"/>
                    </a:moveTo>
                    <a:cubicBezTo>
                      <a:pt x="846" y="1"/>
                      <a:pt x="749" y="72"/>
                      <a:pt x="679" y="195"/>
                    </a:cubicBezTo>
                    <a:cubicBezTo>
                      <a:pt x="655" y="255"/>
                      <a:pt x="619" y="302"/>
                      <a:pt x="608" y="362"/>
                    </a:cubicBezTo>
                    <a:cubicBezTo>
                      <a:pt x="429" y="826"/>
                      <a:pt x="250" y="1267"/>
                      <a:pt x="84" y="1731"/>
                    </a:cubicBezTo>
                    <a:cubicBezTo>
                      <a:pt x="0" y="1993"/>
                      <a:pt x="119" y="2171"/>
                      <a:pt x="346" y="2171"/>
                    </a:cubicBezTo>
                    <a:cubicBezTo>
                      <a:pt x="477" y="2171"/>
                      <a:pt x="584" y="2100"/>
                      <a:pt x="619" y="1969"/>
                    </a:cubicBezTo>
                    <a:cubicBezTo>
                      <a:pt x="834" y="1445"/>
                      <a:pt x="1036" y="921"/>
                      <a:pt x="1239" y="409"/>
                    </a:cubicBezTo>
                    <a:cubicBezTo>
                      <a:pt x="1274" y="255"/>
                      <a:pt x="1251" y="112"/>
                      <a:pt x="1084" y="28"/>
                    </a:cubicBezTo>
                    <a:cubicBezTo>
                      <a:pt x="1040" y="10"/>
                      <a:pt x="998" y="1"/>
                      <a:pt x="9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6"/>
              <p:cNvSpPr/>
              <p:nvPr/>
            </p:nvSpPr>
            <p:spPr>
              <a:xfrm>
                <a:off x="1005373" y="2303402"/>
                <a:ext cx="879982" cy="226646"/>
              </a:xfrm>
              <a:custGeom>
                <a:avLst/>
                <a:gdLst/>
                <a:ahLst/>
                <a:cxnLst/>
                <a:rect l="l" t="t" r="r" b="b"/>
                <a:pathLst>
                  <a:path w="35231" h="9074" extrusionOk="0">
                    <a:moveTo>
                      <a:pt x="23979" y="0"/>
                    </a:moveTo>
                    <a:cubicBezTo>
                      <a:pt x="21134" y="0"/>
                      <a:pt x="18276" y="48"/>
                      <a:pt x="15443" y="143"/>
                    </a:cubicBezTo>
                    <a:cubicBezTo>
                      <a:pt x="13490" y="203"/>
                      <a:pt x="11549" y="346"/>
                      <a:pt x="9609" y="465"/>
                    </a:cubicBezTo>
                    <a:cubicBezTo>
                      <a:pt x="7561" y="584"/>
                      <a:pt x="5537" y="524"/>
                      <a:pt x="3501" y="643"/>
                    </a:cubicBezTo>
                    <a:cubicBezTo>
                      <a:pt x="2572" y="691"/>
                      <a:pt x="1655" y="715"/>
                      <a:pt x="738" y="881"/>
                    </a:cubicBezTo>
                    <a:cubicBezTo>
                      <a:pt x="274" y="953"/>
                      <a:pt x="167" y="1108"/>
                      <a:pt x="143" y="1572"/>
                    </a:cubicBezTo>
                    <a:cubicBezTo>
                      <a:pt x="0" y="3429"/>
                      <a:pt x="0" y="5275"/>
                      <a:pt x="179" y="7132"/>
                    </a:cubicBezTo>
                    <a:cubicBezTo>
                      <a:pt x="226" y="7525"/>
                      <a:pt x="226" y="7906"/>
                      <a:pt x="334" y="8275"/>
                    </a:cubicBezTo>
                    <a:cubicBezTo>
                      <a:pt x="476" y="8811"/>
                      <a:pt x="607" y="8954"/>
                      <a:pt x="1143" y="8978"/>
                    </a:cubicBezTo>
                    <a:cubicBezTo>
                      <a:pt x="1739" y="9013"/>
                      <a:pt x="2322" y="9037"/>
                      <a:pt x="2917" y="9049"/>
                    </a:cubicBezTo>
                    <a:cubicBezTo>
                      <a:pt x="3594" y="9067"/>
                      <a:pt x="4268" y="9074"/>
                      <a:pt x="4942" y="9074"/>
                    </a:cubicBezTo>
                    <a:cubicBezTo>
                      <a:pt x="6568" y="9074"/>
                      <a:pt x="8190" y="9032"/>
                      <a:pt x="9823" y="8990"/>
                    </a:cubicBezTo>
                    <a:cubicBezTo>
                      <a:pt x="11823" y="8954"/>
                      <a:pt x="13823" y="8990"/>
                      <a:pt x="15836" y="8906"/>
                    </a:cubicBezTo>
                    <a:cubicBezTo>
                      <a:pt x="17794" y="8819"/>
                      <a:pt x="19744" y="8811"/>
                      <a:pt x="21705" y="8811"/>
                    </a:cubicBezTo>
                    <a:cubicBezTo>
                      <a:pt x="22141" y="8811"/>
                      <a:pt x="22578" y="8811"/>
                      <a:pt x="23015" y="8811"/>
                    </a:cubicBezTo>
                    <a:cubicBezTo>
                      <a:pt x="25182" y="8811"/>
                      <a:pt x="27349" y="8621"/>
                      <a:pt x="29516" y="8621"/>
                    </a:cubicBezTo>
                    <a:cubicBezTo>
                      <a:pt x="30337" y="8621"/>
                      <a:pt x="31171" y="8621"/>
                      <a:pt x="31992" y="8597"/>
                    </a:cubicBezTo>
                    <a:cubicBezTo>
                      <a:pt x="32838" y="8597"/>
                      <a:pt x="33695" y="8549"/>
                      <a:pt x="34552" y="8490"/>
                    </a:cubicBezTo>
                    <a:cubicBezTo>
                      <a:pt x="35028" y="8454"/>
                      <a:pt x="35159" y="8323"/>
                      <a:pt x="35207" y="7882"/>
                    </a:cubicBezTo>
                    <a:cubicBezTo>
                      <a:pt x="35219" y="7608"/>
                      <a:pt x="35231" y="7323"/>
                      <a:pt x="35231" y="7049"/>
                    </a:cubicBezTo>
                    <a:cubicBezTo>
                      <a:pt x="35207" y="5799"/>
                      <a:pt x="35183" y="4560"/>
                      <a:pt x="35124" y="3322"/>
                    </a:cubicBezTo>
                    <a:cubicBezTo>
                      <a:pt x="35100" y="2441"/>
                      <a:pt x="35052" y="1572"/>
                      <a:pt x="34886" y="691"/>
                    </a:cubicBezTo>
                    <a:cubicBezTo>
                      <a:pt x="34802" y="239"/>
                      <a:pt x="34671" y="119"/>
                      <a:pt x="34207" y="96"/>
                    </a:cubicBezTo>
                    <a:cubicBezTo>
                      <a:pt x="33326" y="24"/>
                      <a:pt x="32433" y="0"/>
                      <a:pt x="31552" y="0"/>
                    </a:cubicBezTo>
                    <a:cubicBezTo>
                      <a:pt x="29869" y="0"/>
                      <a:pt x="28192" y="11"/>
                      <a:pt x="26509" y="11"/>
                    </a:cubicBezTo>
                    <a:cubicBezTo>
                      <a:pt x="25667" y="11"/>
                      <a:pt x="24825" y="8"/>
                      <a:pt x="239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6"/>
              <p:cNvSpPr/>
              <p:nvPr/>
            </p:nvSpPr>
            <p:spPr>
              <a:xfrm>
                <a:off x="1571615" y="2346215"/>
                <a:ext cx="126711" cy="130607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229" extrusionOk="0">
                    <a:moveTo>
                      <a:pt x="2703" y="0"/>
                    </a:moveTo>
                    <a:cubicBezTo>
                      <a:pt x="2695" y="0"/>
                      <a:pt x="2688" y="0"/>
                      <a:pt x="2680" y="1"/>
                    </a:cubicBezTo>
                    <a:cubicBezTo>
                      <a:pt x="2489" y="1"/>
                      <a:pt x="2394" y="132"/>
                      <a:pt x="2394" y="418"/>
                    </a:cubicBezTo>
                    <a:cubicBezTo>
                      <a:pt x="2394" y="608"/>
                      <a:pt x="2406" y="799"/>
                      <a:pt x="2406" y="1001"/>
                    </a:cubicBezTo>
                    <a:cubicBezTo>
                      <a:pt x="2394" y="1251"/>
                      <a:pt x="2453" y="1501"/>
                      <a:pt x="2382" y="1811"/>
                    </a:cubicBezTo>
                    <a:cubicBezTo>
                      <a:pt x="1858" y="1382"/>
                      <a:pt x="1394" y="965"/>
                      <a:pt x="965" y="537"/>
                    </a:cubicBezTo>
                    <a:cubicBezTo>
                      <a:pt x="825" y="396"/>
                      <a:pt x="712" y="325"/>
                      <a:pt x="609" y="325"/>
                    </a:cubicBezTo>
                    <a:cubicBezTo>
                      <a:pt x="547" y="325"/>
                      <a:pt x="488" y="351"/>
                      <a:pt x="429" y="406"/>
                    </a:cubicBezTo>
                    <a:cubicBezTo>
                      <a:pt x="298" y="525"/>
                      <a:pt x="322" y="715"/>
                      <a:pt x="525" y="941"/>
                    </a:cubicBezTo>
                    <a:cubicBezTo>
                      <a:pt x="644" y="1072"/>
                      <a:pt x="775" y="1203"/>
                      <a:pt x="918" y="1334"/>
                    </a:cubicBezTo>
                    <a:cubicBezTo>
                      <a:pt x="1239" y="1608"/>
                      <a:pt x="1549" y="1882"/>
                      <a:pt x="1846" y="2156"/>
                    </a:cubicBezTo>
                    <a:cubicBezTo>
                      <a:pt x="1977" y="2275"/>
                      <a:pt x="2132" y="2370"/>
                      <a:pt x="2203" y="2549"/>
                    </a:cubicBezTo>
                    <a:cubicBezTo>
                      <a:pt x="1560" y="3132"/>
                      <a:pt x="894" y="3632"/>
                      <a:pt x="298" y="4228"/>
                    </a:cubicBezTo>
                    <a:cubicBezTo>
                      <a:pt x="227" y="4299"/>
                      <a:pt x="156" y="4382"/>
                      <a:pt x="96" y="4454"/>
                    </a:cubicBezTo>
                    <a:cubicBezTo>
                      <a:pt x="1" y="4573"/>
                      <a:pt x="1" y="4692"/>
                      <a:pt x="108" y="4811"/>
                    </a:cubicBezTo>
                    <a:cubicBezTo>
                      <a:pt x="157" y="4882"/>
                      <a:pt x="228" y="4915"/>
                      <a:pt x="305" y="4915"/>
                    </a:cubicBezTo>
                    <a:cubicBezTo>
                      <a:pt x="357" y="4915"/>
                      <a:pt x="412" y="4899"/>
                      <a:pt x="465" y="4871"/>
                    </a:cubicBezTo>
                    <a:cubicBezTo>
                      <a:pt x="560" y="4811"/>
                      <a:pt x="656" y="4716"/>
                      <a:pt x="751" y="4644"/>
                    </a:cubicBezTo>
                    <a:cubicBezTo>
                      <a:pt x="1215" y="4240"/>
                      <a:pt x="1680" y="3823"/>
                      <a:pt x="2144" y="3418"/>
                    </a:cubicBezTo>
                    <a:cubicBezTo>
                      <a:pt x="2199" y="3381"/>
                      <a:pt x="2247" y="3296"/>
                      <a:pt x="2320" y="3296"/>
                    </a:cubicBezTo>
                    <a:cubicBezTo>
                      <a:pt x="2342" y="3296"/>
                      <a:pt x="2366" y="3303"/>
                      <a:pt x="2394" y="3323"/>
                    </a:cubicBezTo>
                    <a:lnTo>
                      <a:pt x="2394" y="4692"/>
                    </a:lnTo>
                    <a:cubicBezTo>
                      <a:pt x="2417" y="5060"/>
                      <a:pt x="2496" y="5228"/>
                      <a:pt x="2694" y="5228"/>
                    </a:cubicBezTo>
                    <a:cubicBezTo>
                      <a:pt x="2701" y="5228"/>
                      <a:pt x="2708" y="5228"/>
                      <a:pt x="2715" y="5228"/>
                    </a:cubicBezTo>
                    <a:cubicBezTo>
                      <a:pt x="2906" y="5228"/>
                      <a:pt x="3013" y="5073"/>
                      <a:pt x="3013" y="4716"/>
                    </a:cubicBezTo>
                    <a:lnTo>
                      <a:pt x="3013" y="3394"/>
                    </a:lnTo>
                    <a:cubicBezTo>
                      <a:pt x="3227" y="3501"/>
                      <a:pt x="3311" y="3608"/>
                      <a:pt x="3323" y="3704"/>
                    </a:cubicBezTo>
                    <a:cubicBezTo>
                      <a:pt x="3620" y="4097"/>
                      <a:pt x="3930" y="4478"/>
                      <a:pt x="4227" y="4847"/>
                    </a:cubicBezTo>
                    <a:cubicBezTo>
                      <a:pt x="4299" y="4942"/>
                      <a:pt x="4370" y="5049"/>
                      <a:pt x="4466" y="5121"/>
                    </a:cubicBezTo>
                    <a:cubicBezTo>
                      <a:pt x="4531" y="5166"/>
                      <a:pt x="4600" y="5194"/>
                      <a:pt x="4669" y="5194"/>
                    </a:cubicBezTo>
                    <a:cubicBezTo>
                      <a:pt x="4725" y="5194"/>
                      <a:pt x="4781" y="5175"/>
                      <a:pt x="4835" y="5132"/>
                    </a:cubicBezTo>
                    <a:cubicBezTo>
                      <a:pt x="4954" y="5049"/>
                      <a:pt x="4966" y="4906"/>
                      <a:pt x="4906" y="4775"/>
                    </a:cubicBezTo>
                    <a:cubicBezTo>
                      <a:pt x="4870" y="4680"/>
                      <a:pt x="4787" y="4573"/>
                      <a:pt x="4716" y="4478"/>
                    </a:cubicBezTo>
                    <a:cubicBezTo>
                      <a:pt x="4275" y="3882"/>
                      <a:pt x="3811" y="3323"/>
                      <a:pt x="3299" y="2787"/>
                    </a:cubicBezTo>
                    <a:cubicBezTo>
                      <a:pt x="3108" y="2573"/>
                      <a:pt x="3108" y="2573"/>
                      <a:pt x="3334" y="2382"/>
                    </a:cubicBezTo>
                    <a:cubicBezTo>
                      <a:pt x="3811" y="1977"/>
                      <a:pt x="4287" y="1584"/>
                      <a:pt x="4751" y="1180"/>
                    </a:cubicBezTo>
                    <a:cubicBezTo>
                      <a:pt x="4835" y="1108"/>
                      <a:pt x="4942" y="1013"/>
                      <a:pt x="5001" y="930"/>
                    </a:cubicBezTo>
                    <a:cubicBezTo>
                      <a:pt x="5073" y="811"/>
                      <a:pt x="5073" y="656"/>
                      <a:pt x="4978" y="549"/>
                    </a:cubicBezTo>
                    <a:cubicBezTo>
                      <a:pt x="4915" y="493"/>
                      <a:pt x="4849" y="462"/>
                      <a:pt x="4778" y="462"/>
                    </a:cubicBezTo>
                    <a:cubicBezTo>
                      <a:pt x="4728" y="462"/>
                      <a:pt x="4675" y="478"/>
                      <a:pt x="4620" y="513"/>
                    </a:cubicBezTo>
                    <a:cubicBezTo>
                      <a:pt x="4525" y="572"/>
                      <a:pt x="4454" y="632"/>
                      <a:pt x="4382" y="703"/>
                    </a:cubicBezTo>
                    <a:cubicBezTo>
                      <a:pt x="4025" y="1001"/>
                      <a:pt x="3680" y="1299"/>
                      <a:pt x="3334" y="1596"/>
                    </a:cubicBezTo>
                    <a:cubicBezTo>
                      <a:pt x="3282" y="1659"/>
                      <a:pt x="3230" y="1731"/>
                      <a:pt x="3104" y="1731"/>
                    </a:cubicBezTo>
                    <a:cubicBezTo>
                      <a:pt x="3087" y="1731"/>
                      <a:pt x="3069" y="1730"/>
                      <a:pt x="3049" y="1727"/>
                    </a:cubicBezTo>
                    <a:cubicBezTo>
                      <a:pt x="3049" y="1596"/>
                      <a:pt x="3037" y="1453"/>
                      <a:pt x="3037" y="1311"/>
                    </a:cubicBezTo>
                    <a:cubicBezTo>
                      <a:pt x="3025" y="1013"/>
                      <a:pt x="3025" y="703"/>
                      <a:pt x="3001" y="394"/>
                    </a:cubicBezTo>
                    <a:cubicBezTo>
                      <a:pt x="2990" y="131"/>
                      <a:pt x="2880" y="0"/>
                      <a:pt x="27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6"/>
              <p:cNvSpPr/>
              <p:nvPr/>
            </p:nvSpPr>
            <p:spPr>
              <a:xfrm>
                <a:off x="1240322" y="2354508"/>
                <a:ext cx="127310" cy="135703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5433" extrusionOk="0">
                    <a:moveTo>
                      <a:pt x="2338" y="0"/>
                    </a:moveTo>
                    <a:cubicBezTo>
                      <a:pt x="2152" y="0"/>
                      <a:pt x="2025" y="199"/>
                      <a:pt x="2048" y="514"/>
                    </a:cubicBezTo>
                    <a:cubicBezTo>
                      <a:pt x="2060" y="776"/>
                      <a:pt x="2024" y="1038"/>
                      <a:pt x="2012" y="1312"/>
                    </a:cubicBezTo>
                    <a:cubicBezTo>
                      <a:pt x="2000" y="1526"/>
                      <a:pt x="2024" y="1764"/>
                      <a:pt x="1929" y="2038"/>
                    </a:cubicBezTo>
                    <a:cubicBezTo>
                      <a:pt x="1488" y="1622"/>
                      <a:pt x="1107" y="1229"/>
                      <a:pt x="715" y="860"/>
                    </a:cubicBezTo>
                    <a:cubicBezTo>
                      <a:pt x="643" y="776"/>
                      <a:pt x="560" y="693"/>
                      <a:pt x="453" y="633"/>
                    </a:cubicBezTo>
                    <a:cubicBezTo>
                      <a:pt x="411" y="613"/>
                      <a:pt x="368" y="602"/>
                      <a:pt x="325" y="602"/>
                    </a:cubicBezTo>
                    <a:cubicBezTo>
                      <a:pt x="245" y="602"/>
                      <a:pt x="165" y="639"/>
                      <a:pt x="95" y="717"/>
                    </a:cubicBezTo>
                    <a:cubicBezTo>
                      <a:pt x="0" y="812"/>
                      <a:pt x="0" y="931"/>
                      <a:pt x="84" y="1038"/>
                    </a:cubicBezTo>
                    <a:cubicBezTo>
                      <a:pt x="167" y="1145"/>
                      <a:pt x="262" y="1229"/>
                      <a:pt x="345" y="1336"/>
                    </a:cubicBezTo>
                    <a:cubicBezTo>
                      <a:pt x="857" y="1883"/>
                      <a:pt x="1346" y="2419"/>
                      <a:pt x="1869" y="2991"/>
                    </a:cubicBezTo>
                    <a:cubicBezTo>
                      <a:pt x="1727" y="3169"/>
                      <a:pt x="1477" y="3372"/>
                      <a:pt x="1286" y="3598"/>
                    </a:cubicBezTo>
                    <a:cubicBezTo>
                      <a:pt x="988" y="3884"/>
                      <a:pt x="679" y="4169"/>
                      <a:pt x="381" y="4443"/>
                    </a:cubicBezTo>
                    <a:cubicBezTo>
                      <a:pt x="226" y="4586"/>
                      <a:pt x="155" y="4729"/>
                      <a:pt x="274" y="4908"/>
                    </a:cubicBezTo>
                    <a:cubicBezTo>
                      <a:pt x="327" y="4984"/>
                      <a:pt x="399" y="5022"/>
                      <a:pt x="484" y="5022"/>
                    </a:cubicBezTo>
                    <a:cubicBezTo>
                      <a:pt x="571" y="5022"/>
                      <a:pt x="671" y="4981"/>
                      <a:pt x="774" y="4896"/>
                    </a:cubicBezTo>
                    <a:cubicBezTo>
                      <a:pt x="929" y="4777"/>
                      <a:pt x="1048" y="4634"/>
                      <a:pt x="1191" y="4503"/>
                    </a:cubicBezTo>
                    <a:cubicBezTo>
                      <a:pt x="1429" y="4277"/>
                      <a:pt x="1655" y="4027"/>
                      <a:pt x="2000" y="3788"/>
                    </a:cubicBezTo>
                    <a:lnTo>
                      <a:pt x="2000" y="3788"/>
                    </a:lnTo>
                    <a:cubicBezTo>
                      <a:pt x="2000" y="4265"/>
                      <a:pt x="1989" y="4670"/>
                      <a:pt x="2000" y="5051"/>
                    </a:cubicBezTo>
                    <a:cubicBezTo>
                      <a:pt x="2012" y="5302"/>
                      <a:pt x="2122" y="5432"/>
                      <a:pt x="2298" y="5432"/>
                    </a:cubicBezTo>
                    <a:cubicBezTo>
                      <a:pt x="2306" y="5432"/>
                      <a:pt x="2314" y="5432"/>
                      <a:pt x="2322" y="5432"/>
                    </a:cubicBezTo>
                    <a:cubicBezTo>
                      <a:pt x="2548" y="5396"/>
                      <a:pt x="2608" y="5229"/>
                      <a:pt x="2608" y="5039"/>
                    </a:cubicBezTo>
                    <a:lnTo>
                      <a:pt x="2608" y="3848"/>
                    </a:lnTo>
                    <a:cubicBezTo>
                      <a:pt x="2608" y="3765"/>
                      <a:pt x="2548" y="3646"/>
                      <a:pt x="2715" y="3586"/>
                    </a:cubicBezTo>
                    <a:cubicBezTo>
                      <a:pt x="2858" y="3717"/>
                      <a:pt x="3036" y="3860"/>
                      <a:pt x="3203" y="4003"/>
                    </a:cubicBezTo>
                    <a:cubicBezTo>
                      <a:pt x="3536" y="4265"/>
                      <a:pt x="3858" y="4550"/>
                      <a:pt x="4203" y="4800"/>
                    </a:cubicBezTo>
                    <a:cubicBezTo>
                      <a:pt x="4268" y="4849"/>
                      <a:pt x="4338" y="4876"/>
                      <a:pt x="4406" y="4876"/>
                    </a:cubicBezTo>
                    <a:cubicBezTo>
                      <a:pt x="4488" y="4876"/>
                      <a:pt x="4567" y="4837"/>
                      <a:pt x="4632" y="4753"/>
                    </a:cubicBezTo>
                    <a:cubicBezTo>
                      <a:pt x="4751" y="4598"/>
                      <a:pt x="4691" y="4443"/>
                      <a:pt x="4560" y="4324"/>
                    </a:cubicBezTo>
                    <a:cubicBezTo>
                      <a:pt x="4310" y="4098"/>
                      <a:pt x="4024" y="3908"/>
                      <a:pt x="3774" y="3681"/>
                    </a:cubicBezTo>
                    <a:cubicBezTo>
                      <a:pt x="3489" y="3431"/>
                      <a:pt x="3179" y="3205"/>
                      <a:pt x="2893" y="2884"/>
                    </a:cubicBezTo>
                    <a:cubicBezTo>
                      <a:pt x="3001" y="2812"/>
                      <a:pt x="3072" y="2753"/>
                      <a:pt x="3143" y="2669"/>
                    </a:cubicBezTo>
                    <a:cubicBezTo>
                      <a:pt x="3679" y="2193"/>
                      <a:pt x="4215" y="1717"/>
                      <a:pt x="4751" y="1229"/>
                    </a:cubicBezTo>
                    <a:cubicBezTo>
                      <a:pt x="4846" y="1145"/>
                      <a:pt x="4941" y="1050"/>
                      <a:pt x="5025" y="955"/>
                    </a:cubicBezTo>
                    <a:cubicBezTo>
                      <a:pt x="5096" y="824"/>
                      <a:pt x="5096" y="681"/>
                      <a:pt x="4989" y="574"/>
                    </a:cubicBezTo>
                    <a:cubicBezTo>
                      <a:pt x="4923" y="515"/>
                      <a:pt x="4849" y="479"/>
                      <a:pt x="4773" y="479"/>
                    </a:cubicBezTo>
                    <a:cubicBezTo>
                      <a:pt x="4726" y="479"/>
                      <a:pt x="4678" y="494"/>
                      <a:pt x="4632" y="526"/>
                    </a:cubicBezTo>
                    <a:cubicBezTo>
                      <a:pt x="4513" y="609"/>
                      <a:pt x="4429" y="693"/>
                      <a:pt x="4322" y="788"/>
                    </a:cubicBezTo>
                    <a:cubicBezTo>
                      <a:pt x="3846" y="1217"/>
                      <a:pt x="3382" y="1645"/>
                      <a:pt x="2905" y="2062"/>
                    </a:cubicBezTo>
                    <a:cubicBezTo>
                      <a:pt x="2835" y="2132"/>
                      <a:pt x="2782" y="2228"/>
                      <a:pt x="2667" y="2228"/>
                    </a:cubicBezTo>
                    <a:cubicBezTo>
                      <a:pt x="2646" y="2228"/>
                      <a:pt x="2622" y="2224"/>
                      <a:pt x="2596" y="2217"/>
                    </a:cubicBezTo>
                    <a:lnTo>
                      <a:pt x="2596" y="1919"/>
                    </a:lnTo>
                    <a:cubicBezTo>
                      <a:pt x="2608" y="1455"/>
                      <a:pt x="2643" y="1014"/>
                      <a:pt x="2655" y="550"/>
                    </a:cubicBezTo>
                    <a:cubicBezTo>
                      <a:pt x="2667" y="145"/>
                      <a:pt x="2584" y="14"/>
                      <a:pt x="2370" y="2"/>
                    </a:cubicBezTo>
                    <a:cubicBezTo>
                      <a:pt x="2359" y="1"/>
                      <a:pt x="2348" y="0"/>
                      <a:pt x="23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36"/>
              <p:cNvSpPr/>
              <p:nvPr/>
            </p:nvSpPr>
            <p:spPr>
              <a:xfrm>
                <a:off x="1412500" y="2354433"/>
                <a:ext cx="120167" cy="12119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4852" extrusionOk="0">
                    <a:moveTo>
                      <a:pt x="641" y="0"/>
                    </a:moveTo>
                    <a:cubicBezTo>
                      <a:pt x="585" y="0"/>
                      <a:pt x="525" y="21"/>
                      <a:pt x="465" y="65"/>
                    </a:cubicBezTo>
                    <a:cubicBezTo>
                      <a:pt x="346" y="148"/>
                      <a:pt x="334" y="279"/>
                      <a:pt x="370" y="422"/>
                    </a:cubicBezTo>
                    <a:cubicBezTo>
                      <a:pt x="406" y="505"/>
                      <a:pt x="465" y="601"/>
                      <a:pt x="525" y="684"/>
                    </a:cubicBezTo>
                    <a:cubicBezTo>
                      <a:pt x="834" y="1172"/>
                      <a:pt x="1192" y="1625"/>
                      <a:pt x="1596" y="2041"/>
                    </a:cubicBezTo>
                    <a:cubicBezTo>
                      <a:pt x="1906" y="2363"/>
                      <a:pt x="1906" y="2303"/>
                      <a:pt x="1584" y="2648"/>
                    </a:cubicBezTo>
                    <a:cubicBezTo>
                      <a:pt x="1537" y="2696"/>
                      <a:pt x="1489" y="2720"/>
                      <a:pt x="1442" y="2768"/>
                    </a:cubicBezTo>
                    <a:cubicBezTo>
                      <a:pt x="1025" y="3220"/>
                      <a:pt x="596" y="3660"/>
                      <a:pt x="179" y="4125"/>
                    </a:cubicBezTo>
                    <a:cubicBezTo>
                      <a:pt x="1" y="4327"/>
                      <a:pt x="1" y="4530"/>
                      <a:pt x="156" y="4625"/>
                    </a:cubicBezTo>
                    <a:cubicBezTo>
                      <a:pt x="222" y="4669"/>
                      <a:pt x="283" y="4689"/>
                      <a:pt x="340" y="4689"/>
                    </a:cubicBezTo>
                    <a:cubicBezTo>
                      <a:pt x="438" y="4689"/>
                      <a:pt x="526" y="4632"/>
                      <a:pt x="608" y="4542"/>
                    </a:cubicBezTo>
                    <a:cubicBezTo>
                      <a:pt x="822" y="4315"/>
                      <a:pt x="1025" y="4089"/>
                      <a:pt x="1251" y="3875"/>
                    </a:cubicBezTo>
                    <a:cubicBezTo>
                      <a:pt x="1477" y="3637"/>
                      <a:pt x="1680" y="3375"/>
                      <a:pt x="2037" y="3113"/>
                    </a:cubicBezTo>
                    <a:lnTo>
                      <a:pt x="2037" y="3911"/>
                    </a:lnTo>
                    <a:cubicBezTo>
                      <a:pt x="2061" y="4137"/>
                      <a:pt x="2037" y="4363"/>
                      <a:pt x="2073" y="4589"/>
                    </a:cubicBezTo>
                    <a:cubicBezTo>
                      <a:pt x="2084" y="4744"/>
                      <a:pt x="2192" y="4851"/>
                      <a:pt x="2370" y="4851"/>
                    </a:cubicBezTo>
                    <a:cubicBezTo>
                      <a:pt x="2537" y="4839"/>
                      <a:pt x="2632" y="4732"/>
                      <a:pt x="2656" y="4565"/>
                    </a:cubicBezTo>
                    <a:cubicBezTo>
                      <a:pt x="2668" y="4434"/>
                      <a:pt x="2668" y="4303"/>
                      <a:pt x="2668" y="4172"/>
                    </a:cubicBezTo>
                    <a:lnTo>
                      <a:pt x="2668" y="3256"/>
                    </a:lnTo>
                    <a:cubicBezTo>
                      <a:pt x="2894" y="3375"/>
                      <a:pt x="3037" y="3541"/>
                      <a:pt x="3192" y="3696"/>
                    </a:cubicBezTo>
                    <a:cubicBezTo>
                      <a:pt x="3466" y="3994"/>
                      <a:pt x="3751" y="4292"/>
                      <a:pt x="4049" y="4589"/>
                    </a:cubicBezTo>
                    <a:cubicBezTo>
                      <a:pt x="4130" y="4677"/>
                      <a:pt x="4220" y="4738"/>
                      <a:pt x="4319" y="4738"/>
                    </a:cubicBezTo>
                    <a:cubicBezTo>
                      <a:pt x="4380" y="4738"/>
                      <a:pt x="4445" y="4715"/>
                      <a:pt x="4513" y="4661"/>
                    </a:cubicBezTo>
                    <a:cubicBezTo>
                      <a:pt x="4656" y="4530"/>
                      <a:pt x="4644" y="4363"/>
                      <a:pt x="4466" y="4149"/>
                    </a:cubicBezTo>
                    <a:cubicBezTo>
                      <a:pt x="4359" y="4030"/>
                      <a:pt x="4240" y="3934"/>
                      <a:pt x="4120" y="3815"/>
                    </a:cubicBezTo>
                    <a:cubicBezTo>
                      <a:pt x="3728" y="3399"/>
                      <a:pt x="3335" y="2982"/>
                      <a:pt x="2930" y="2565"/>
                    </a:cubicBezTo>
                    <a:cubicBezTo>
                      <a:pt x="2799" y="2422"/>
                      <a:pt x="2799" y="2327"/>
                      <a:pt x="2954" y="2208"/>
                    </a:cubicBezTo>
                    <a:cubicBezTo>
                      <a:pt x="3037" y="2125"/>
                      <a:pt x="3132" y="2041"/>
                      <a:pt x="3216" y="1970"/>
                    </a:cubicBezTo>
                    <a:cubicBezTo>
                      <a:pt x="3704" y="1553"/>
                      <a:pt x="4180" y="1101"/>
                      <a:pt x="4632" y="636"/>
                    </a:cubicBezTo>
                    <a:cubicBezTo>
                      <a:pt x="4811" y="458"/>
                      <a:pt x="4811" y="315"/>
                      <a:pt x="4692" y="184"/>
                    </a:cubicBezTo>
                    <a:cubicBezTo>
                      <a:pt x="4629" y="115"/>
                      <a:pt x="4561" y="80"/>
                      <a:pt x="4485" y="80"/>
                    </a:cubicBezTo>
                    <a:cubicBezTo>
                      <a:pt x="4404" y="80"/>
                      <a:pt x="4315" y="121"/>
                      <a:pt x="4216" y="208"/>
                    </a:cubicBezTo>
                    <a:cubicBezTo>
                      <a:pt x="4049" y="362"/>
                      <a:pt x="3906" y="517"/>
                      <a:pt x="3739" y="672"/>
                    </a:cubicBezTo>
                    <a:cubicBezTo>
                      <a:pt x="3406" y="970"/>
                      <a:pt x="3097" y="1291"/>
                      <a:pt x="2656" y="1589"/>
                    </a:cubicBezTo>
                    <a:lnTo>
                      <a:pt x="2656" y="1053"/>
                    </a:lnTo>
                    <a:lnTo>
                      <a:pt x="2656" y="339"/>
                    </a:lnTo>
                    <a:cubicBezTo>
                      <a:pt x="2656" y="148"/>
                      <a:pt x="2561" y="17"/>
                      <a:pt x="2370" y="17"/>
                    </a:cubicBezTo>
                    <a:cubicBezTo>
                      <a:pt x="2156" y="17"/>
                      <a:pt x="2073" y="148"/>
                      <a:pt x="2061" y="327"/>
                    </a:cubicBezTo>
                    <a:cubicBezTo>
                      <a:pt x="2037" y="482"/>
                      <a:pt x="2061" y="624"/>
                      <a:pt x="2037" y="779"/>
                    </a:cubicBezTo>
                    <a:cubicBezTo>
                      <a:pt x="2025" y="1017"/>
                      <a:pt x="2073" y="1255"/>
                      <a:pt x="1977" y="1529"/>
                    </a:cubicBezTo>
                    <a:cubicBezTo>
                      <a:pt x="1596" y="1172"/>
                      <a:pt x="1322" y="791"/>
                      <a:pt x="1061" y="398"/>
                    </a:cubicBezTo>
                    <a:cubicBezTo>
                      <a:pt x="989" y="303"/>
                      <a:pt x="906" y="184"/>
                      <a:pt x="822" y="89"/>
                    </a:cubicBezTo>
                    <a:cubicBezTo>
                      <a:pt x="771" y="30"/>
                      <a:pt x="708" y="0"/>
                      <a:pt x="6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6"/>
              <p:cNvSpPr/>
              <p:nvPr/>
            </p:nvSpPr>
            <p:spPr>
              <a:xfrm>
                <a:off x="1076437" y="2359579"/>
                <a:ext cx="118693" cy="126161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051" extrusionOk="0">
                    <a:moveTo>
                      <a:pt x="2295" y="1"/>
                    </a:moveTo>
                    <a:cubicBezTo>
                      <a:pt x="2143" y="1"/>
                      <a:pt x="2036" y="94"/>
                      <a:pt x="2025" y="252"/>
                    </a:cubicBezTo>
                    <a:cubicBezTo>
                      <a:pt x="2013" y="549"/>
                      <a:pt x="2025" y="859"/>
                      <a:pt x="2013" y="1180"/>
                    </a:cubicBezTo>
                    <a:cubicBezTo>
                      <a:pt x="2013" y="1347"/>
                      <a:pt x="2061" y="1514"/>
                      <a:pt x="1953" y="1692"/>
                    </a:cubicBezTo>
                    <a:cubicBezTo>
                      <a:pt x="1561" y="1419"/>
                      <a:pt x="1299" y="1073"/>
                      <a:pt x="1001" y="752"/>
                    </a:cubicBezTo>
                    <a:cubicBezTo>
                      <a:pt x="930" y="657"/>
                      <a:pt x="846" y="573"/>
                      <a:pt x="763" y="490"/>
                    </a:cubicBezTo>
                    <a:cubicBezTo>
                      <a:pt x="701" y="445"/>
                      <a:pt x="634" y="421"/>
                      <a:pt x="568" y="421"/>
                    </a:cubicBezTo>
                    <a:cubicBezTo>
                      <a:pt x="494" y="421"/>
                      <a:pt x="421" y="451"/>
                      <a:pt x="358" y="514"/>
                    </a:cubicBezTo>
                    <a:cubicBezTo>
                      <a:pt x="251" y="609"/>
                      <a:pt x="251" y="752"/>
                      <a:pt x="334" y="871"/>
                    </a:cubicBezTo>
                    <a:cubicBezTo>
                      <a:pt x="394" y="942"/>
                      <a:pt x="465" y="1026"/>
                      <a:pt x="525" y="1109"/>
                    </a:cubicBezTo>
                    <a:cubicBezTo>
                      <a:pt x="846" y="1502"/>
                      <a:pt x="1227" y="1859"/>
                      <a:pt x="1596" y="2216"/>
                    </a:cubicBezTo>
                    <a:cubicBezTo>
                      <a:pt x="1846" y="2478"/>
                      <a:pt x="1846" y="2478"/>
                      <a:pt x="1561" y="2716"/>
                    </a:cubicBezTo>
                    <a:cubicBezTo>
                      <a:pt x="1132" y="3085"/>
                      <a:pt x="691" y="3443"/>
                      <a:pt x="239" y="3812"/>
                    </a:cubicBezTo>
                    <a:cubicBezTo>
                      <a:pt x="191" y="3859"/>
                      <a:pt x="132" y="3883"/>
                      <a:pt x="108" y="3931"/>
                    </a:cubicBezTo>
                    <a:cubicBezTo>
                      <a:pt x="13" y="4038"/>
                      <a:pt x="1" y="4145"/>
                      <a:pt x="72" y="4264"/>
                    </a:cubicBezTo>
                    <a:cubicBezTo>
                      <a:pt x="143" y="4345"/>
                      <a:pt x="214" y="4400"/>
                      <a:pt x="314" y="4400"/>
                    </a:cubicBezTo>
                    <a:cubicBezTo>
                      <a:pt x="332" y="4400"/>
                      <a:pt x="350" y="4399"/>
                      <a:pt x="370" y="4395"/>
                    </a:cubicBezTo>
                    <a:cubicBezTo>
                      <a:pt x="513" y="4383"/>
                      <a:pt x="608" y="4300"/>
                      <a:pt x="715" y="4216"/>
                    </a:cubicBezTo>
                    <a:cubicBezTo>
                      <a:pt x="1049" y="3943"/>
                      <a:pt x="1370" y="3669"/>
                      <a:pt x="1703" y="3395"/>
                    </a:cubicBezTo>
                    <a:cubicBezTo>
                      <a:pt x="1773" y="3335"/>
                      <a:pt x="1827" y="3241"/>
                      <a:pt x="1955" y="3241"/>
                    </a:cubicBezTo>
                    <a:cubicBezTo>
                      <a:pt x="1979" y="3241"/>
                      <a:pt x="2006" y="3244"/>
                      <a:pt x="2037" y="3252"/>
                    </a:cubicBezTo>
                    <a:lnTo>
                      <a:pt x="2037" y="4467"/>
                    </a:lnTo>
                    <a:cubicBezTo>
                      <a:pt x="2037" y="4586"/>
                      <a:pt x="2037" y="4717"/>
                      <a:pt x="2073" y="4824"/>
                    </a:cubicBezTo>
                    <a:cubicBezTo>
                      <a:pt x="2118" y="4948"/>
                      <a:pt x="2206" y="5051"/>
                      <a:pt x="2347" y="5051"/>
                    </a:cubicBezTo>
                    <a:cubicBezTo>
                      <a:pt x="2355" y="5051"/>
                      <a:pt x="2362" y="5051"/>
                      <a:pt x="2370" y="5050"/>
                    </a:cubicBezTo>
                    <a:cubicBezTo>
                      <a:pt x="2513" y="5038"/>
                      <a:pt x="2608" y="4943"/>
                      <a:pt x="2632" y="4788"/>
                    </a:cubicBezTo>
                    <a:cubicBezTo>
                      <a:pt x="2656" y="4657"/>
                      <a:pt x="2656" y="4526"/>
                      <a:pt x="2656" y="4395"/>
                    </a:cubicBezTo>
                    <a:lnTo>
                      <a:pt x="2656" y="3276"/>
                    </a:lnTo>
                    <a:cubicBezTo>
                      <a:pt x="3013" y="3574"/>
                      <a:pt x="3311" y="3824"/>
                      <a:pt x="3585" y="4062"/>
                    </a:cubicBezTo>
                    <a:cubicBezTo>
                      <a:pt x="3680" y="4145"/>
                      <a:pt x="3763" y="4216"/>
                      <a:pt x="3870" y="4276"/>
                    </a:cubicBezTo>
                    <a:cubicBezTo>
                      <a:pt x="3929" y="4308"/>
                      <a:pt x="3985" y="4324"/>
                      <a:pt x="4037" y="4324"/>
                    </a:cubicBezTo>
                    <a:cubicBezTo>
                      <a:pt x="4121" y="4324"/>
                      <a:pt x="4197" y="4281"/>
                      <a:pt x="4263" y="4193"/>
                    </a:cubicBezTo>
                    <a:cubicBezTo>
                      <a:pt x="4359" y="4086"/>
                      <a:pt x="4347" y="3943"/>
                      <a:pt x="4239" y="3847"/>
                    </a:cubicBezTo>
                    <a:cubicBezTo>
                      <a:pt x="4144" y="3740"/>
                      <a:pt x="4037" y="3633"/>
                      <a:pt x="3918" y="3550"/>
                    </a:cubicBezTo>
                    <a:cubicBezTo>
                      <a:pt x="3525" y="3252"/>
                      <a:pt x="3168" y="2919"/>
                      <a:pt x="2799" y="2514"/>
                    </a:cubicBezTo>
                    <a:cubicBezTo>
                      <a:pt x="3335" y="2085"/>
                      <a:pt x="3858" y="1669"/>
                      <a:pt x="4382" y="1264"/>
                    </a:cubicBezTo>
                    <a:cubicBezTo>
                      <a:pt x="4478" y="1192"/>
                      <a:pt x="4585" y="1097"/>
                      <a:pt x="4656" y="1002"/>
                    </a:cubicBezTo>
                    <a:cubicBezTo>
                      <a:pt x="4751" y="895"/>
                      <a:pt x="4751" y="764"/>
                      <a:pt x="4644" y="645"/>
                    </a:cubicBezTo>
                    <a:cubicBezTo>
                      <a:pt x="4580" y="573"/>
                      <a:pt x="4511" y="536"/>
                      <a:pt x="4438" y="536"/>
                    </a:cubicBezTo>
                    <a:cubicBezTo>
                      <a:pt x="4389" y="536"/>
                      <a:pt x="4339" y="552"/>
                      <a:pt x="4287" y="585"/>
                    </a:cubicBezTo>
                    <a:cubicBezTo>
                      <a:pt x="4204" y="621"/>
                      <a:pt x="4108" y="704"/>
                      <a:pt x="4037" y="764"/>
                    </a:cubicBezTo>
                    <a:cubicBezTo>
                      <a:pt x="3668" y="1061"/>
                      <a:pt x="3275" y="1359"/>
                      <a:pt x="2894" y="1657"/>
                    </a:cubicBezTo>
                    <a:cubicBezTo>
                      <a:pt x="2833" y="1700"/>
                      <a:pt x="2785" y="1776"/>
                      <a:pt x="2703" y="1776"/>
                    </a:cubicBezTo>
                    <a:cubicBezTo>
                      <a:pt x="2673" y="1776"/>
                      <a:pt x="2638" y="1766"/>
                      <a:pt x="2596" y="1740"/>
                    </a:cubicBezTo>
                    <a:lnTo>
                      <a:pt x="2596" y="835"/>
                    </a:lnTo>
                    <a:cubicBezTo>
                      <a:pt x="2596" y="645"/>
                      <a:pt x="2596" y="454"/>
                      <a:pt x="2573" y="252"/>
                    </a:cubicBezTo>
                    <a:cubicBezTo>
                      <a:pt x="2561" y="109"/>
                      <a:pt x="2489" y="2"/>
                      <a:pt x="2323" y="2"/>
                    </a:cubicBezTo>
                    <a:cubicBezTo>
                      <a:pt x="2313" y="1"/>
                      <a:pt x="2304" y="1"/>
                      <a:pt x="22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6"/>
              <p:cNvSpPr/>
              <p:nvPr/>
            </p:nvSpPr>
            <p:spPr>
              <a:xfrm>
                <a:off x="1729255" y="2456571"/>
                <a:ext cx="112723" cy="15786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632" extrusionOk="0">
                    <a:moveTo>
                      <a:pt x="572" y="0"/>
                    </a:moveTo>
                    <a:cubicBezTo>
                      <a:pt x="464" y="24"/>
                      <a:pt x="333" y="24"/>
                      <a:pt x="226" y="48"/>
                    </a:cubicBezTo>
                    <a:cubicBezTo>
                      <a:pt x="95" y="83"/>
                      <a:pt x="0" y="203"/>
                      <a:pt x="12" y="345"/>
                    </a:cubicBezTo>
                    <a:cubicBezTo>
                      <a:pt x="12" y="476"/>
                      <a:pt x="107" y="572"/>
                      <a:pt x="226" y="595"/>
                    </a:cubicBezTo>
                    <a:cubicBezTo>
                      <a:pt x="310" y="631"/>
                      <a:pt x="405" y="631"/>
                      <a:pt x="488" y="631"/>
                    </a:cubicBezTo>
                    <a:cubicBezTo>
                      <a:pt x="1619" y="631"/>
                      <a:pt x="2738" y="619"/>
                      <a:pt x="3858" y="619"/>
                    </a:cubicBezTo>
                    <a:cubicBezTo>
                      <a:pt x="3977" y="619"/>
                      <a:pt x="4108" y="619"/>
                      <a:pt x="4239" y="584"/>
                    </a:cubicBezTo>
                    <a:cubicBezTo>
                      <a:pt x="4405" y="560"/>
                      <a:pt x="4513" y="453"/>
                      <a:pt x="4501" y="274"/>
                    </a:cubicBezTo>
                    <a:cubicBezTo>
                      <a:pt x="4477" y="95"/>
                      <a:pt x="4358" y="0"/>
                      <a:pt x="4203" y="0"/>
                    </a:cubicBezTo>
                    <a:lnTo>
                      <a:pt x="2298" y="0"/>
                    </a:lnTo>
                    <a:cubicBezTo>
                      <a:pt x="2012" y="12"/>
                      <a:pt x="1723" y="18"/>
                      <a:pt x="1435" y="18"/>
                    </a:cubicBezTo>
                    <a:cubicBezTo>
                      <a:pt x="1146" y="18"/>
                      <a:pt x="857" y="12"/>
                      <a:pt x="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0" name="Google Shape;3210;p36"/>
            <p:cNvGrpSpPr/>
            <p:nvPr/>
          </p:nvGrpSpPr>
          <p:grpSpPr>
            <a:xfrm>
              <a:off x="1997938" y="2076850"/>
              <a:ext cx="1052700" cy="611625"/>
              <a:chOff x="1841875" y="1737350"/>
              <a:chExt cx="1052700" cy="611625"/>
            </a:xfrm>
          </p:grpSpPr>
          <p:sp>
            <p:nvSpPr>
              <p:cNvPr id="3211" name="Google Shape;3211;p36"/>
              <p:cNvSpPr txBox="1"/>
              <p:nvPr/>
            </p:nvSpPr>
            <p:spPr>
              <a:xfrm>
                <a:off x="1841875" y="173735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12" name="Google Shape;3212;p36"/>
              <p:cNvSpPr txBox="1"/>
              <p:nvPr/>
            </p:nvSpPr>
            <p:spPr>
              <a:xfrm>
                <a:off x="1841875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13" name="Google Shape;3213;p36"/>
          <p:cNvGrpSpPr/>
          <p:nvPr/>
        </p:nvGrpSpPr>
        <p:grpSpPr>
          <a:xfrm>
            <a:off x="6194819" y="1818051"/>
            <a:ext cx="2353556" cy="943234"/>
            <a:chOff x="6194819" y="1818051"/>
            <a:chExt cx="2353556" cy="943234"/>
          </a:xfrm>
        </p:grpSpPr>
        <p:grpSp>
          <p:nvGrpSpPr>
            <p:cNvPr id="3214" name="Google Shape;3214;p36"/>
            <p:cNvGrpSpPr/>
            <p:nvPr/>
          </p:nvGrpSpPr>
          <p:grpSpPr>
            <a:xfrm>
              <a:off x="6194819" y="1818051"/>
              <a:ext cx="1070910" cy="943234"/>
              <a:chOff x="6194819" y="1630951"/>
              <a:chExt cx="1070910" cy="943234"/>
            </a:xfrm>
          </p:grpSpPr>
          <p:sp>
            <p:nvSpPr>
              <p:cNvPr id="3215" name="Google Shape;3215;p36"/>
              <p:cNvSpPr/>
              <p:nvPr/>
            </p:nvSpPr>
            <p:spPr>
              <a:xfrm>
                <a:off x="6194819" y="1817042"/>
                <a:ext cx="1061694" cy="738535"/>
              </a:xfrm>
              <a:custGeom>
                <a:avLst/>
                <a:gdLst/>
                <a:ahLst/>
                <a:cxnLst/>
                <a:rect l="l" t="t" r="r" b="b"/>
                <a:pathLst>
                  <a:path w="42506" h="29568" extrusionOk="0">
                    <a:moveTo>
                      <a:pt x="18607" y="0"/>
                    </a:moveTo>
                    <a:cubicBezTo>
                      <a:pt x="17829" y="0"/>
                      <a:pt x="17050" y="14"/>
                      <a:pt x="16264" y="40"/>
                    </a:cubicBezTo>
                    <a:cubicBezTo>
                      <a:pt x="15657" y="52"/>
                      <a:pt x="15479" y="219"/>
                      <a:pt x="15372" y="779"/>
                    </a:cubicBezTo>
                    <a:cubicBezTo>
                      <a:pt x="15312" y="1124"/>
                      <a:pt x="15300" y="1469"/>
                      <a:pt x="15288" y="1803"/>
                    </a:cubicBezTo>
                    <a:cubicBezTo>
                      <a:pt x="15229" y="4112"/>
                      <a:pt x="15217" y="6422"/>
                      <a:pt x="15181" y="8732"/>
                    </a:cubicBezTo>
                    <a:cubicBezTo>
                      <a:pt x="15133" y="11911"/>
                      <a:pt x="15229" y="15102"/>
                      <a:pt x="15372" y="18281"/>
                    </a:cubicBezTo>
                    <a:cubicBezTo>
                      <a:pt x="15407" y="18733"/>
                      <a:pt x="15276" y="18971"/>
                      <a:pt x="14883" y="19209"/>
                    </a:cubicBezTo>
                    <a:cubicBezTo>
                      <a:pt x="13014" y="20352"/>
                      <a:pt x="11145" y="21543"/>
                      <a:pt x="9276" y="22722"/>
                    </a:cubicBezTo>
                    <a:cubicBezTo>
                      <a:pt x="6478" y="24460"/>
                      <a:pt x="3727" y="26258"/>
                      <a:pt x="894" y="27961"/>
                    </a:cubicBezTo>
                    <a:cubicBezTo>
                      <a:pt x="691" y="28080"/>
                      <a:pt x="501" y="28211"/>
                      <a:pt x="286" y="28342"/>
                    </a:cubicBezTo>
                    <a:cubicBezTo>
                      <a:pt x="132" y="28449"/>
                      <a:pt x="1" y="28568"/>
                      <a:pt x="60" y="28758"/>
                    </a:cubicBezTo>
                    <a:cubicBezTo>
                      <a:pt x="132" y="28961"/>
                      <a:pt x="298" y="29044"/>
                      <a:pt x="513" y="29056"/>
                    </a:cubicBezTo>
                    <a:cubicBezTo>
                      <a:pt x="727" y="29092"/>
                      <a:pt x="941" y="29104"/>
                      <a:pt x="1167" y="29104"/>
                    </a:cubicBezTo>
                    <a:cubicBezTo>
                      <a:pt x="6061" y="29187"/>
                      <a:pt x="10954" y="29270"/>
                      <a:pt x="15860" y="29354"/>
                    </a:cubicBezTo>
                    <a:cubicBezTo>
                      <a:pt x="15860" y="29342"/>
                      <a:pt x="15860" y="29342"/>
                      <a:pt x="15824" y="29294"/>
                    </a:cubicBezTo>
                    <a:lnTo>
                      <a:pt x="15824" y="29294"/>
                    </a:lnTo>
                    <a:lnTo>
                      <a:pt x="31004" y="29568"/>
                    </a:lnTo>
                    <a:cubicBezTo>
                      <a:pt x="31159" y="29568"/>
                      <a:pt x="31278" y="29532"/>
                      <a:pt x="31374" y="29449"/>
                    </a:cubicBezTo>
                    <a:cubicBezTo>
                      <a:pt x="32183" y="28770"/>
                      <a:pt x="33005" y="28127"/>
                      <a:pt x="33802" y="27449"/>
                    </a:cubicBezTo>
                    <a:cubicBezTo>
                      <a:pt x="36612" y="25091"/>
                      <a:pt x="39267" y="22567"/>
                      <a:pt x="42006" y="20126"/>
                    </a:cubicBezTo>
                    <a:cubicBezTo>
                      <a:pt x="42232" y="19924"/>
                      <a:pt x="42315" y="19710"/>
                      <a:pt x="42315" y="19412"/>
                    </a:cubicBezTo>
                    <a:cubicBezTo>
                      <a:pt x="42268" y="17781"/>
                      <a:pt x="42268" y="16161"/>
                      <a:pt x="42292" y="14518"/>
                    </a:cubicBezTo>
                    <a:cubicBezTo>
                      <a:pt x="42303" y="12018"/>
                      <a:pt x="42446" y="9530"/>
                      <a:pt x="42482" y="7029"/>
                    </a:cubicBezTo>
                    <a:cubicBezTo>
                      <a:pt x="42494" y="5363"/>
                      <a:pt x="42411" y="3696"/>
                      <a:pt x="42482" y="2029"/>
                    </a:cubicBezTo>
                    <a:cubicBezTo>
                      <a:pt x="42506" y="1612"/>
                      <a:pt x="42482" y="1183"/>
                      <a:pt x="42446" y="767"/>
                    </a:cubicBezTo>
                    <a:cubicBezTo>
                      <a:pt x="42423" y="290"/>
                      <a:pt x="42268" y="171"/>
                      <a:pt x="41768" y="136"/>
                    </a:cubicBezTo>
                    <a:cubicBezTo>
                      <a:pt x="41077" y="112"/>
                      <a:pt x="40387" y="64"/>
                      <a:pt x="39684" y="64"/>
                    </a:cubicBezTo>
                    <a:cubicBezTo>
                      <a:pt x="39322" y="61"/>
                      <a:pt x="38960" y="59"/>
                      <a:pt x="38598" y="59"/>
                    </a:cubicBezTo>
                    <a:cubicBezTo>
                      <a:pt x="36427" y="59"/>
                      <a:pt x="34262" y="112"/>
                      <a:pt x="32088" y="112"/>
                    </a:cubicBezTo>
                    <a:cubicBezTo>
                      <a:pt x="27861" y="112"/>
                      <a:pt x="23623" y="52"/>
                      <a:pt x="19384" y="5"/>
                    </a:cubicBezTo>
                    <a:cubicBezTo>
                      <a:pt x="19125" y="2"/>
                      <a:pt x="18866" y="0"/>
                      <a:pt x="18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6"/>
              <p:cNvSpPr/>
              <p:nvPr/>
            </p:nvSpPr>
            <p:spPr>
              <a:xfrm>
                <a:off x="6600773" y="1860780"/>
                <a:ext cx="600759" cy="415276"/>
              </a:xfrm>
              <a:custGeom>
                <a:avLst/>
                <a:gdLst/>
                <a:ahLst/>
                <a:cxnLst/>
                <a:rect l="l" t="t" r="r" b="b"/>
                <a:pathLst>
                  <a:path w="24052" h="16626" extrusionOk="0">
                    <a:moveTo>
                      <a:pt x="743" y="1"/>
                    </a:moveTo>
                    <a:cubicBezTo>
                      <a:pt x="316" y="1"/>
                      <a:pt x="226" y="127"/>
                      <a:pt x="215" y="552"/>
                    </a:cubicBezTo>
                    <a:cubicBezTo>
                      <a:pt x="108" y="5397"/>
                      <a:pt x="48" y="10243"/>
                      <a:pt x="24" y="15077"/>
                    </a:cubicBezTo>
                    <a:cubicBezTo>
                      <a:pt x="24" y="15387"/>
                      <a:pt x="1" y="15696"/>
                      <a:pt x="36" y="15994"/>
                    </a:cubicBezTo>
                    <a:cubicBezTo>
                      <a:pt x="108" y="16589"/>
                      <a:pt x="108" y="16589"/>
                      <a:pt x="739" y="16589"/>
                    </a:cubicBezTo>
                    <a:lnTo>
                      <a:pt x="10002" y="16589"/>
                    </a:lnTo>
                    <a:cubicBezTo>
                      <a:pt x="10657" y="16589"/>
                      <a:pt x="11312" y="16613"/>
                      <a:pt x="11966" y="16625"/>
                    </a:cubicBezTo>
                    <a:cubicBezTo>
                      <a:pt x="11966" y="16589"/>
                      <a:pt x="11966" y="16577"/>
                      <a:pt x="11954" y="16554"/>
                    </a:cubicBezTo>
                    <a:lnTo>
                      <a:pt x="11954" y="16554"/>
                    </a:lnTo>
                    <a:cubicBezTo>
                      <a:pt x="12133" y="16565"/>
                      <a:pt x="12312" y="16565"/>
                      <a:pt x="12490" y="16565"/>
                    </a:cubicBezTo>
                    <a:lnTo>
                      <a:pt x="22861" y="16565"/>
                    </a:lnTo>
                    <a:cubicBezTo>
                      <a:pt x="23035" y="16565"/>
                      <a:pt x="23205" y="16571"/>
                      <a:pt x="23369" y="16571"/>
                    </a:cubicBezTo>
                    <a:cubicBezTo>
                      <a:pt x="23451" y="16571"/>
                      <a:pt x="23531" y="16569"/>
                      <a:pt x="23611" y="16565"/>
                    </a:cubicBezTo>
                    <a:cubicBezTo>
                      <a:pt x="23896" y="16554"/>
                      <a:pt x="24015" y="16446"/>
                      <a:pt x="24039" y="16196"/>
                    </a:cubicBezTo>
                    <a:cubicBezTo>
                      <a:pt x="24051" y="16077"/>
                      <a:pt x="24039" y="15970"/>
                      <a:pt x="24039" y="15851"/>
                    </a:cubicBezTo>
                    <a:cubicBezTo>
                      <a:pt x="24039" y="14482"/>
                      <a:pt x="24027" y="13101"/>
                      <a:pt x="24015" y="11732"/>
                    </a:cubicBezTo>
                    <a:cubicBezTo>
                      <a:pt x="23992" y="8100"/>
                      <a:pt x="23968" y="4469"/>
                      <a:pt x="23956" y="837"/>
                    </a:cubicBezTo>
                    <a:cubicBezTo>
                      <a:pt x="23932" y="147"/>
                      <a:pt x="23932" y="135"/>
                      <a:pt x="23182" y="135"/>
                    </a:cubicBezTo>
                    <a:cubicBezTo>
                      <a:pt x="18920" y="123"/>
                      <a:pt x="14681" y="87"/>
                      <a:pt x="10419" y="63"/>
                    </a:cubicBezTo>
                    <a:cubicBezTo>
                      <a:pt x="7240" y="40"/>
                      <a:pt x="4049" y="16"/>
                      <a:pt x="870" y="4"/>
                    </a:cubicBezTo>
                    <a:cubicBezTo>
                      <a:pt x="824" y="2"/>
                      <a:pt x="782" y="1"/>
                      <a:pt x="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6"/>
              <p:cNvSpPr/>
              <p:nvPr/>
            </p:nvSpPr>
            <p:spPr>
              <a:xfrm>
                <a:off x="6630523" y="2062383"/>
                <a:ext cx="124038" cy="169347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6780" extrusionOk="0">
                    <a:moveTo>
                      <a:pt x="4650" y="0"/>
                    </a:moveTo>
                    <a:cubicBezTo>
                      <a:pt x="4580" y="0"/>
                      <a:pt x="4511" y="30"/>
                      <a:pt x="4453" y="89"/>
                    </a:cubicBezTo>
                    <a:cubicBezTo>
                      <a:pt x="4358" y="172"/>
                      <a:pt x="4275" y="279"/>
                      <a:pt x="4203" y="386"/>
                    </a:cubicBezTo>
                    <a:cubicBezTo>
                      <a:pt x="2774" y="2256"/>
                      <a:pt x="1465" y="4196"/>
                      <a:pt x="179" y="6161"/>
                    </a:cubicBezTo>
                    <a:cubicBezTo>
                      <a:pt x="107" y="6256"/>
                      <a:pt x="36" y="6363"/>
                      <a:pt x="24" y="6494"/>
                    </a:cubicBezTo>
                    <a:cubicBezTo>
                      <a:pt x="0" y="6661"/>
                      <a:pt x="107" y="6780"/>
                      <a:pt x="274" y="6780"/>
                    </a:cubicBezTo>
                    <a:cubicBezTo>
                      <a:pt x="465" y="6780"/>
                      <a:pt x="524" y="6613"/>
                      <a:pt x="631" y="6494"/>
                    </a:cubicBezTo>
                    <a:cubicBezTo>
                      <a:pt x="1929" y="4506"/>
                      <a:pt x="3263" y="2541"/>
                      <a:pt x="4703" y="636"/>
                    </a:cubicBezTo>
                    <a:cubicBezTo>
                      <a:pt x="4763" y="565"/>
                      <a:pt x="4846" y="470"/>
                      <a:pt x="4882" y="386"/>
                    </a:cubicBezTo>
                    <a:cubicBezTo>
                      <a:pt x="4965" y="267"/>
                      <a:pt x="4929" y="148"/>
                      <a:pt x="4822" y="65"/>
                    </a:cubicBezTo>
                    <a:cubicBezTo>
                      <a:pt x="4768" y="21"/>
                      <a:pt x="4709" y="0"/>
                      <a:pt x="46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6"/>
              <p:cNvSpPr/>
              <p:nvPr/>
            </p:nvSpPr>
            <p:spPr>
              <a:xfrm>
                <a:off x="6673336" y="2091658"/>
                <a:ext cx="110351" cy="154486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6185" extrusionOk="0">
                    <a:moveTo>
                      <a:pt x="4172" y="1"/>
                    </a:moveTo>
                    <a:cubicBezTo>
                      <a:pt x="4109" y="1"/>
                      <a:pt x="4045" y="18"/>
                      <a:pt x="3989" y="60"/>
                    </a:cubicBezTo>
                    <a:cubicBezTo>
                      <a:pt x="3882" y="143"/>
                      <a:pt x="3823" y="262"/>
                      <a:pt x="3751" y="369"/>
                    </a:cubicBezTo>
                    <a:cubicBezTo>
                      <a:pt x="2572" y="2108"/>
                      <a:pt x="1429" y="3882"/>
                      <a:pt x="215" y="5596"/>
                    </a:cubicBezTo>
                    <a:cubicBezTo>
                      <a:pt x="155" y="5668"/>
                      <a:pt x="108" y="5763"/>
                      <a:pt x="60" y="5834"/>
                    </a:cubicBezTo>
                    <a:cubicBezTo>
                      <a:pt x="1" y="5953"/>
                      <a:pt x="36" y="6060"/>
                      <a:pt x="155" y="6132"/>
                    </a:cubicBezTo>
                    <a:cubicBezTo>
                      <a:pt x="213" y="6166"/>
                      <a:pt x="270" y="6184"/>
                      <a:pt x="325" y="6184"/>
                    </a:cubicBezTo>
                    <a:cubicBezTo>
                      <a:pt x="384" y="6184"/>
                      <a:pt x="439" y="6163"/>
                      <a:pt x="489" y="6120"/>
                    </a:cubicBezTo>
                    <a:cubicBezTo>
                      <a:pt x="548" y="6072"/>
                      <a:pt x="596" y="6001"/>
                      <a:pt x="644" y="5941"/>
                    </a:cubicBezTo>
                    <a:cubicBezTo>
                      <a:pt x="1906" y="4167"/>
                      <a:pt x="3084" y="2346"/>
                      <a:pt x="4299" y="548"/>
                    </a:cubicBezTo>
                    <a:cubicBezTo>
                      <a:pt x="4358" y="476"/>
                      <a:pt x="4418" y="381"/>
                      <a:pt x="4418" y="238"/>
                    </a:cubicBezTo>
                    <a:cubicBezTo>
                      <a:pt x="4418" y="179"/>
                      <a:pt x="4394" y="84"/>
                      <a:pt x="4299" y="24"/>
                    </a:cubicBezTo>
                    <a:cubicBezTo>
                      <a:pt x="4259" y="9"/>
                      <a:pt x="4216" y="1"/>
                      <a:pt x="4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6"/>
              <p:cNvSpPr/>
              <p:nvPr/>
            </p:nvSpPr>
            <p:spPr>
              <a:xfrm>
                <a:off x="6627550" y="2019544"/>
                <a:ext cx="112723" cy="146468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5864" extrusionOk="0">
                    <a:moveTo>
                      <a:pt x="4230" y="0"/>
                    </a:moveTo>
                    <a:cubicBezTo>
                      <a:pt x="4160" y="0"/>
                      <a:pt x="4094" y="32"/>
                      <a:pt x="4036" y="89"/>
                    </a:cubicBezTo>
                    <a:cubicBezTo>
                      <a:pt x="3941" y="173"/>
                      <a:pt x="3858" y="280"/>
                      <a:pt x="3786" y="387"/>
                    </a:cubicBezTo>
                    <a:cubicBezTo>
                      <a:pt x="2560" y="1982"/>
                      <a:pt x="1417" y="3613"/>
                      <a:pt x="238" y="5233"/>
                    </a:cubicBezTo>
                    <a:cubicBezTo>
                      <a:pt x="167" y="5328"/>
                      <a:pt x="95" y="5435"/>
                      <a:pt x="60" y="5530"/>
                    </a:cubicBezTo>
                    <a:cubicBezTo>
                      <a:pt x="0" y="5697"/>
                      <a:pt x="143" y="5864"/>
                      <a:pt x="322" y="5864"/>
                    </a:cubicBezTo>
                    <a:cubicBezTo>
                      <a:pt x="476" y="5852"/>
                      <a:pt x="560" y="5733"/>
                      <a:pt x="643" y="5626"/>
                    </a:cubicBezTo>
                    <a:cubicBezTo>
                      <a:pt x="1858" y="3923"/>
                      <a:pt x="3072" y="2220"/>
                      <a:pt x="4346" y="554"/>
                    </a:cubicBezTo>
                    <a:cubicBezTo>
                      <a:pt x="4382" y="494"/>
                      <a:pt x="4429" y="446"/>
                      <a:pt x="4453" y="387"/>
                    </a:cubicBezTo>
                    <a:cubicBezTo>
                      <a:pt x="4513" y="244"/>
                      <a:pt x="4501" y="137"/>
                      <a:pt x="4370" y="42"/>
                    </a:cubicBezTo>
                    <a:cubicBezTo>
                      <a:pt x="4323" y="13"/>
                      <a:pt x="4276" y="0"/>
                      <a:pt x="4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6"/>
              <p:cNvSpPr/>
              <p:nvPr/>
            </p:nvSpPr>
            <p:spPr>
              <a:xfrm>
                <a:off x="6634969" y="1969637"/>
                <a:ext cx="96988" cy="127086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5088" extrusionOk="0">
                    <a:moveTo>
                      <a:pt x="3583" y="0"/>
                    </a:moveTo>
                    <a:cubicBezTo>
                      <a:pt x="3478" y="0"/>
                      <a:pt x="3370" y="82"/>
                      <a:pt x="3239" y="254"/>
                    </a:cubicBezTo>
                    <a:cubicBezTo>
                      <a:pt x="2180" y="1635"/>
                      <a:pt x="1168" y="3064"/>
                      <a:pt x="167" y="4492"/>
                    </a:cubicBezTo>
                    <a:cubicBezTo>
                      <a:pt x="96" y="4599"/>
                      <a:pt x="37" y="4695"/>
                      <a:pt x="25" y="4814"/>
                    </a:cubicBezTo>
                    <a:cubicBezTo>
                      <a:pt x="1" y="4969"/>
                      <a:pt x="120" y="5088"/>
                      <a:pt x="263" y="5088"/>
                    </a:cubicBezTo>
                    <a:cubicBezTo>
                      <a:pt x="441" y="5076"/>
                      <a:pt x="513" y="4969"/>
                      <a:pt x="584" y="4873"/>
                    </a:cubicBezTo>
                    <a:cubicBezTo>
                      <a:pt x="1584" y="3409"/>
                      <a:pt x="2620" y="1968"/>
                      <a:pt x="3692" y="551"/>
                    </a:cubicBezTo>
                    <a:cubicBezTo>
                      <a:pt x="3870" y="301"/>
                      <a:pt x="3882" y="146"/>
                      <a:pt x="3727" y="51"/>
                    </a:cubicBezTo>
                    <a:cubicBezTo>
                      <a:pt x="3679" y="18"/>
                      <a:pt x="3631" y="0"/>
                      <a:pt x="35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6"/>
              <p:cNvSpPr/>
              <p:nvPr/>
            </p:nvSpPr>
            <p:spPr>
              <a:xfrm>
                <a:off x="6723293" y="2120009"/>
                <a:ext cx="93116" cy="127785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5116" extrusionOk="0">
                    <a:moveTo>
                      <a:pt x="3441" y="1"/>
                    </a:moveTo>
                    <a:cubicBezTo>
                      <a:pt x="3365" y="1"/>
                      <a:pt x="3292" y="39"/>
                      <a:pt x="3228" y="103"/>
                    </a:cubicBezTo>
                    <a:cubicBezTo>
                      <a:pt x="3168" y="163"/>
                      <a:pt x="3108" y="234"/>
                      <a:pt x="3061" y="306"/>
                    </a:cubicBezTo>
                    <a:cubicBezTo>
                      <a:pt x="2096" y="1723"/>
                      <a:pt x="1144" y="3116"/>
                      <a:pt x="191" y="4533"/>
                    </a:cubicBezTo>
                    <a:cubicBezTo>
                      <a:pt x="132" y="4604"/>
                      <a:pt x="72" y="4711"/>
                      <a:pt x="37" y="4806"/>
                    </a:cubicBezTo>
                    <a:cubicBezTo>
                      <a:pt x="1" y="4961"/>
                      <a:pt x="132" y="5116"/>
                      <a:pt x="311" y="5116"/>
                    </a:cubicBezTo>
                    <a:cubicBezTo>
                      <a:pt x="489" y="5104"/>
                      <a:pt x="561" y="4949"/>
                      <a:pt x="668" y="4842"/>
                    </a:cubicBezTo>
                    <a:lnTo>
                      <a:pt x="3573" y="556"/>
                    </a:lnTo>
                    <a:cubicBezTo>
                      <a:pt x="3597" y="496"/>
                      <a:pt x="3644" y="461"/>
                      <a:pt x="3668" y="401"/>
                    </a:cubicBezTo>
                    <a:cubicBezTo>
                      <a:pt x="3728" y="258"/>
                      <a:pt x="3728" y="139"/>
                      <a:pt x="3597" y="56"/>
                    </a:cubicBezTo>
                    <a:cubicBezTo>
                      <a:pt x="3544" y="18"/>
                      <a:pt x="3492" y="1"/>
                      <a:pt x="3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6"/>
              <p:cNvSpPr/>
              <p:nvPr/>
            </p:nvSpPr>
            <p:spPr>
              <a:xfrm>
                <a:off x="6779820" y="2140017"/>
                <a:ext cx="79428" cy="107503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4304" extrusionOk="0">
                    <a:moveTo>
                      <a:pt x="2885" y="0"/>
                    </a:moveTo>
                    <a:cubicBezTo>
                      <a:pt x="2823" y="0"/>
                      <a:pt x="2764" y="21"/>
                      <a:pt x="2715" y="64"/>
                    </a:cubicBezTo>
                    <a:cubicBezTo>
                      <a:pt x="2620" y="160"/>
                      <a:pt x="2512" y="279"/>
                      <a:pt x="2441" y="398"/>
                    </a:cubicBezTo>
                    <a:cubicBezTo>
                      <a:pt x="1679" y="1517"/>
                      <a:pt x="917" y="2612"/>
                      <a:pt x="155" y="3720"/>
                    </a:cubicBezTo>
                    <a:cubicBezTo>
                      <a:pt x="83" y="3827"/>
                      <a:pt x="24" y="3910"/>
                      <a:pt x="12" y="4029"/>
                    </a:cubicBezTo>
                    <a:cubicBezTo>
                      <a:pt x="0" y="4196"/>
                      <a:pt x="119" y="4303"/>
                      <a:pt x="274" y="4303"/>
                    </a:cubicBezTo>
                    <a:cubicBezTo>
                      <a:pt x="453" y="4303"/>
                      <a:pt x="512" y="4160"/>
                      <a:pt x="607" y="4029"/>
                    </a:cubicBezTo>
                    <a:cubicBezTo>
                      <a:pt x="1429" y="2850"/>
                      <a:pt x="2227" y="1672"/>
                      <a:pt x="3048" y="505"/>
                    </a:cubicBezTo>
                    <a:cubicBezTo>
                      <a:pt x="3072" y="457"/>
                      <a:pt x="3120" y="410"/>
                      <a:pt x="3131" y="362"/>
                    </a:cubicBezTo>
                    <a:cubicBezTo>
                      <a:pt x="3179" y="243"/>
                      <a:pt x="3179" y="124"/>
                      <a:pt x="3060" y="53"/>
                    </a:cubicBezTo>
                    <a:cubicBezTo>
                      <a:pt x="3003" y="18"/>
                      <a:pt x="2943" y="0"/>
                      <a:pt x="2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6"/>
              <p:cNvSpPr/>
              <p:nvPr/>
            </p:nvSpPr>
            <p:spPr>
              <a:xfrm>
                <a:off x="6832151" y="2153330"/>
                <a:ext cx="71111" cy="9651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864" extrusionOk="0">
                    <a:moveTo>
                      <a:pt x="2554" y="0"/>
                    </a:moveTo>
                    <a:cubicBezTo>
                      <a:pt x="2500" y="0"/>
                      <a:pt x="2444" y="18"/>
                      <a:pt x="2394" y="55"/>
                    </a:cubicBezTo>
                    <a:cubicBezTo>
                      <a:pt x="2322" y="127"/>
                      <a:pt x="2251" y="210"/>
                      <a:pt x="2191" y="293"/>
                    </a:cubicBezTo>
                    <a:cubicBezTo>
                      <a:pt x="1513" y="1294"/>
                      <a:pt x="834" y="2294"/>
                      <a:pt x="167" y="3294"/>
                    </a:cubicBezTo>
                    <a:cubicBezTo>
                      <a:pt x="108" y="3365"/>
                      <a:pt x="60" y="3472"/>
                      <a:pt x="24" y="3556"/>
                    </a:cubicBezTo>
                    <a:cubicBezTo>
                      <a:pt x="1" y="3675"/>
                      <a:pt x="60" y="3782"/>
                      <a:pt x="179" y="3841"/>
                    </a:cubicBezTo>
                    <a:cubicBezTo>
                      <a:pt x="217" y="3856"/>
                      <a:pt x="250" y="3863"/>
                      <a:pt x="282" y="3863"/>
                    </a:cubicBezTo>
                    <a:cubicBezTo>
                      <a:pt x="352" y="3863"/>
                      <a:pt x="412" y="3831"/>
                      <a:pt x="477" y="3782"/>
                    </a:cubicBezTo>
                    <a:cubicBezTo>
                      <a:pt x="513" y="3734"/>
                      <a:pt x="560" y="3687"/>
                      <a:pt x="596" y="3627"/>
                    </a:cubicBezTo>
                    <a:cubicBezTo>
                      <a:pt x="1298" y="2591"/>
                      <a:pt x="2001" y="1544"/>
                      <a:pt x="2703" y="508"/>
                    </a:cubicBezTo>
                    <a:cubicBezTo>
                      <a:pt x="2763" y="436"/>
                      <a:pt x="2822" y="353"/>
                      <a:pt x="2822" y="270"/>
                    </a:cubicBezTo>
                    <a:cubicBezTo>
                      <a:pt x="2846" y="162"/>
                      <a:pt x="2799" y="91"/>
                      <a:pt x="2691" y="43"/>
                    </a:cubicBezTo>
                    <a:cubicBezTo>
                      <a:pt x="2652" y="15"/>
                      <a:pt x="2604" y="0"/>
                      <a:pt x="25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6"/>
              <p:cNvSpPr/>
              <p:nvPr/>
            </p:nvSpPr>
            <p:spPr>
              <a:xfrm>
                <a:off x="6637067" y="1943235"/>
                <a:ext cx="65741" cy="8749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3503" extrusionOk="0">
                    <a:moveTo>
                      <a:pt x="2316" y="0"/>
                    </a:moveTo>
                    <a:cubicBezTo>
                      <a:pt x="2203" y="0"/>
                      <a:pt x="2093" y="85"/>
                      <a:pt x="1977" y="251"/>
                    </a:cubicBezTo>
                    <a:cubicBezTo>
                      <a:pt x="1346" y="1144"/>
                      <a:pt x="738" y="2025"/>
                      <a:pt x="131" y="2918"/>
                    </a:cubicBezTo>
                    <a:cubicBezTo>
                      <a:pt x="72" y="3013"/>
                      <a:pt x="0" y="3108"/>
                      <a:pt x="0" y="3228"/>
                    </a:cubicBezTo>
                    <a:cubicBezTo>
                      <a:pt x="0" y="3394"/>
                      <a:pt x="95" y="3501"/>
                      <a:pt x="310" y="3501"/>
                    </a:cubicBezTo>
                    <a:cubicBezTo>
                      <a:pt x="315" y="3502"/>
                      <a:pt x="321" y="3502"/>
                      <a:pt x="326" y="3502"/>
                    </a:cubicBezTo>
                    <a:cubicBezTo>
                      <a:pt x="423" y="3502"/>
                      <a:pt x="480" y="3401"/>
                      <a:pt x="548" y="3311"/>
                    </a:cubicBezTo>
                    <a:cubicBezTo>
                      <a:pt x="1167" y="2394"/>
                      <a:pt x="1810" y="1477"/>
                      <a:pt x="2441" y="549"/>
                    </a:cubicBezTo>
                    <a:cubicBezTo>
                      <a:pt x="2620" y="287"/>
                      <a:pt x="2631" y="156"/>
                      <a:pt x="2465" y="49"/>
                    </a:cubicBezTo>
                    <a:cubicBezTo>
                      <a:pt x="2414" y="16"/>
                      <a:pt x="2365" y="0"/>
                      <a:pt x="2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6"/>
              <p:cNvSpPr/>
              <p:nvPr/>
            </p:nvSpPr>
            <p:spPr>
              <a:xfrm>
                <a:off x="6881808" y="2164970"/>
                <a:ext cx="62194" cy="80278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3214" extrusionOk="0">
                    <a:moveTo>
                      <a:pt x="2189" y="0"/>
                    </a:moveTo>
                    <a:cubicBezTo>
                      <a:pt x="2138" y="0"/>
                      <a:pt x="2091" y="18"/>
                      <a:pt x="2049" y="54"/>
                    </a:cubicBezTo>
                    <a:cubicBezTo>
                      <a:pt x="1954" y="113"/>
                      <a:pt x="1870" y="220"/>
                      <a:pt x="1811" y="304"/>
                    </a:cubicBezTo>
                    <a:cubicBezTo>
                      <a:pt x="1251" y="1101"/>
                      <a:pt x="692" y="1899"/>
                      <a:pt x="144" y="2709"/>
                    </a:cubicBezTo>
                    <a:cubicBezTo>
                      <a:pt x="108" y="2744"/>
                      <a:pt x="61" y="2804"/>
                      <a:pt x="49" y="2863"/>
                    </a:cubicBezTo>
                    <a:cubicBezTo>
                      <a:pt x="1" y="2983"/>
                      <a:pt x="25" y="3090"/>
                      <a:pt x="144" y="3161"/>
                    </a:cubicBezTo>
                    <a:cubicBezTo>
                      <a:pt x="195" y="3197"/>
                      <a:pt x="248" y="3213"/>
                      <a:pt x="299" y="3213"/>
                    </a:cubicBezTo>
                    <a:cubicBezTo>
                      <a:pt x="367" y="3213"/>
                      <a:pt x="430" y="3185"/>
                      <a:pt x="477" y="3137"/>
                    </a:cubicBezTo>
                    <a:cubicBezTo>
                      <a:pt x="572" y="3066"/>
                      <a:pt x="644" y="2959"/>
                      <a:pt x="703" y="2863"/>
                    </a:cubicBezTo>
                    <a:lnTo>
                      <a:pt x="2358" y="506"/>
                    </a:lnTo>
                    <a:cubicBezTo>
                      <a:pt x="2406" y="423"/>
                      <a:pt x="2477" y="351"/>
                      <a:pt x="2477" y="268"/>
                    </a:cubicBezTo>
                    <a:cubicBezTo>
                      <a:pt x="2489" y="161"/>
                      <a:pt x="2442" y="89"/>
                      <a:pt x="2347" y="54"/>
                    </a:cubicBezTo>
                    <a:cubicBezTo>
                      <a:pt x="2293" y="18"/>
                      <a:pt x="2239" y="0"/>
                      <a:pt x="21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6"/>
              <p:cNvSpPr/>
              <p:nvPr/>
            </p:nvSpPr>
            <p:spPr>
              <a:xfrm>
                <a:off x="6922873" y="2174887"/>
                <a:ext cx="53851" cy="68463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741" extrusionOk="0">
                    <a:moveTo>
                      <a:pt x="1841" y="0"/>
                    </a:moveTo>
                    <a:cubicBezTo>
                      <a:pt x="1781" y="0"/>
                      <a:pt x="1722" y="24"/>
                      <a:pt x="1667" y="73"/>
                    </a:cubicBezTo>
                    <a:cubicBezTo>
                      <a:pt x="1607" y="121"/>
                      <a:pt x="1560" y="192"/>
                      <a:pt x="1512" y="252"/>
                    </a:cubicBezTo>
                    <a:cubicBezTo>
                      <a:pt x="1072" y="883"/>
                      <a:pt x="643" y="1502"/>
                      <a:pt x="191" y="2133"/>
                    </a:cubicBezTo>
                    <a:cubicBezTo>
                      <a:pt x="119" y="2228"/>
                      <a:pt x="48" y="2324"/>
                      <a:pt x="24" y="2443"/>
                    </a:cubicBezTo>
                    <a:cubicBezTo>
                      <a:pt x="0" y="2586"/>
                      <a:pt x="107" y="2728"/>
                      <a:pt x="262" y="2740"/>
                    </a:cubicBezTo>
                    <a:cubicBezTo>
                      <a:pt x="441" y="2740"/>
                      <a:pt x="524" y="2621"/>
                      <a:pt x="607" y="2502"/>
                    </a:cubicBezTo>
                    <a:cubicBezTo>
                      <a:pt x="1060" y="1871"/>
                      <a:pt x="1488" y="1252"/>
                      <a:pt x="1929" y="621"/>
                    </a:cubicBezTo>
                    <a:cubicBezTo>
                      <a:pt x="1988" y="538"/>
                      <a:pt x="2048" y="442"/>
                      <a:pt x="2096" y="359"/>
                    </a:cubicBezTo>
                    <a:cubicBezTo>
                      <a:pt x="2155" y="240"/>
                      <a:pt x="2131" y="133"/>
                      <a:pt x="2012" y="61"/>
                    </a:cubicBezTo>
                    <a:cubicBezTo>
                      <a:pt x="1955" y="21"/>
                      <a:pt x="1897" y="0"/>
                      <a:pt x="18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6"/>
              <p:cNvSpPr/>
              <p:nvPr/>
            </p:nvSpPr>
            <p:spPr>
              <a:xfrm>
                <a:off x="6957369" y="2180907"/>
                <a:ext cx="53552" cy="65816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635" extrusionOk="0">
                    <a:moveTo>
                      <a:pt x="1883" y="0"/>
                    </a:moveTo>
                    <a:cubicBezTo>
                      <a:pt x="1844" y="0"/>
                      <a:pt x="1803" y="8"/>
                      <a:pt x="1762" y="23"/>
                    </a:cubicBezTo>
                    <a:cubicBezTo>
                      <a:pt x="1667" y="70"/>
                      <a:pt x="1596" y="142"/>
                      <a:pt x="1536" y="237"/>
                    </a:cubicBezTo>
                    <a:cubicBezTo>
                      <a:pt x="1072" y="856"/>
                      <a:pt x="607" y="1475"/>
                      <a:pt x="155" y="2083"/>
                    </a:cubicBezTo>
                    <a:cubicBezTo>
                      <a:pt x="107" y="2154"/>
                      <a:pt x="60" y="2225"/>
                      <a:pt x="36" y="2321"/>
                    </a:cubicBezTo>
                    <a:cubicBezTo>
                      <a:pt x="0" y="2428"/>
                      <a:pt x="36" y="2523"/>
                      <a:pt x="131" y="2583"/>
                    </a:cubicBezTo>
                    <a:cubicBezTo>
                      <a:pt x="182" y="2619"/>
                      <a:pt x="234" y="2635"/>
                      <a:pt x="284" y="2635"/>
                    </a:cubicBezTo>
                    <a:cubicBezTo>
                      <a:pt x="350" y="2635"/>
                      <a:pt x="415" y="2606"/>
                      <a:pt x="476" y="2559"/>
                    </a:cubicBezTo>
                    <a:cubicBezTo>
                      <a:pt x="524" y="2511"/>
                      <a:pt x="548" y="2452"/>
                      <a:pt x="595" y="2404"/>
                    </a:cubicBezTo>
                    <a:cubicBezTo>
                      <a:pt x="1072" y="1773"/>
                      <a:pt x="1548" y="1142"/>
                      <a:pt x="2024" y="499"/>
                    </a:cubicBezTo>
                    <a:cubicBezTo>
                      <a:pt x="2084" y="428"/>
                      <a:pt x="2143" y="344"/>
                      <a:pt x="2143" y="237"/>
                    </a:cubicBezTo>
                    <a:cubicBezTo>
                      <a:pt x="2143" y="97"/>
                      <a:pt x="2026" y="0"/>
                      <a:pt x="18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6"/>
              <p:cNvSpPr/>
              <p:nvPr/>
            </p:nvSpPr>
            <p:spPr>
              <a:xfrm>
                <a:off x="6993038" y="2185528"/>
                <a:ext cx="50305" cy="6109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446" extrusionOk="0">
                    <a:moveTo>
                      <a:pt x="1710" y="1"/>
                    </a:moveTo>
                    <a:cubicBezTo>
                      <a:pt x="1602" y="1"/>
                      <a:pt x="1488" y="80"/>
                      <a:pt x="1358" y="243"/>
                    </a:cubicBezTo>
                    <a:cubicBezTo>
                      <a:pt x="942" y="778"/>
                      <a:pt x="537" y="1326"/>
                      <a:pt x="132" y="1862"/>
                    </a:cubicBezTo>
                    <a:cubicBezTo>
                      <a:pt x="72" y="1957"/>
                      <a:pt x="1" y="2064"/>
                      <a:pt x="1" y="2183"/>
                    </a:cubicBezTo>
                    <a:cubicBezTo>
                      <a:pt x="1" y="2326"/>
                      <a:pt x="72" y="2421"/>
                      <a:pt x="239" y="2445"/>
                    </a:cubicBezTo>
                    <a:cubicBezTo>
                      <a:pt x="394" y="2445"/>
                      <a:pt x="477" y="2362"/>
                      <a:pt x="549" y="2255"/>
                    </a:cubicBezTo>
                    <a:cubicBezTo>
                      <a:pt x="953" y="1671"/>
                      <a:pt x="1382" y="1100"/>
                      <a:pt x="1823" y="552"/>
                    </a:cubicBezTo>
                    <a:cubicBezTo>
                      <a:pt x="2001" y="314"/>
                      <a:pt x="2013" y="147"/>
                      <a:pt x="1858" y="52"/>
                    </a:cubicBezTo>
                    <a:cubicBezTo>
                      <a:pt x="1809" y="18"/>
                      <a:pt x="1760" y="1"/>
                      <a:pt x="1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6197517" y="1821464"/>
                <a:ext cx="1068213" cy="752722"/>
              </a:xfrm>
              <a:custGeom>
                <a:avLst/>
                <a:gdLst/>
                <a:ahLst/>
                <a:cxnLst/>
                <a:rect l="l" t="t" r="r" b="b"/>
                <a:pathLst>
                  <a:path w="42767" h="30136" extrusionOk="0">
                    <a:moveTo>
                      <a:pt x="42324" y="1"/>
                    </a:moveTo>
                    <a:cubicBezTo>
                      <a:pt x="42291" y="1"/>
                      <a:pt x="42256" y="3"/>
                      <a:pt x="42219" y="6"/>
                    </a:cubicBezTo>
                    <a:cubicBezTo>
                      <a:pt x="41981" y="42"/>
                      <a:pt x="41838" y="185"/>
                      <a:pt x="41755" y="399"/>
                    </a:cubicBezTo>
                    <a:cubicBezTo>
                      <a:pt x="41683" y="602"/>
                      <a:pt x="41672" y="816"/>
                      <a:pt x="41672" y="1042"/>
                    </a:cubicBezTo>
                    <a:cubicBezTo>
                      <a:pt x="41553" y="4578"/>
                      <a:pt x="41505" y="8126"/>
                      <a:pt x="41672" y="11663"/>
                    </a:cubicBezTo>
                    <a:cubicBezTo>
                      <a:pt x="41743" y="13306"/>
                      <a:pt x="41731" y="14949"/>
                      <a:pt x="41707" y="16592"/>
                    </a:cubicBezTo>
                    <a:cubicBezTo>
                      <a:pt x="41683" y="17508"/>
                      <a:pt x="41660" y="18425"/>
                      <a:pt x="41624" y="19342"/>
                    </a:cubicBezTo>
                    <a:cubicBezTo>
                      <a:pt x="41612" y="19735"/>
                      <a:pt x="41481" y="20068"/>
                      <a:pt x="41136" y="20306"/>
                    </a:cubicBezTo>
                    <a:cubicBezTo>
                      <a:pt x="41017" y="20402"/>
                      <a:pt x="40933" y="20509"/>
                      <a:pt x="40814" y="20592"/>
                    </a:cubicBezTo>
                    <a:cubicBezTo>
                      <a:pt x="38135" y="22842"/>
                      <a:pt x="35409" y="25045"/>
                      <a:pt x="32801" y="27379"/>
                    </a:cubicBezTo>
                    <a:cubicBezTo>
                      <a:pt x="32361" y="27772"/>
                      <a:pt x="31885" y="28141"/>
                      <a:pt x="31420" y="28510"/>
                    </a:cubicBezTo>
                    <a:cubicBezTo>
                      <a:pt x="31015" y="28843"/>
                      <a:pt x="30551" y="29022"/>
                      <a:pt x="30003" y="29022"/>
                    </a:cubicBezTo>
                    <a:cubicBezTo>
                      <a:pt x="29837" y="29022"/>
                      <a:pt x="29682" y="29034"/>
                      <a:pt x="29515" y="29046"/>
                    </a:cubicBezTo>
                    <a:cubicBezTo>
                      <a:pt x="28348" y="29135"/>
                      <a:pt x="27180" y="29225"/>
                      <a:pt x="26003" y="29225"/>
                    </a:cubicBezTo>
                    <a:cubicBezTo>
                      <a:pt x="25932" y="29225"/>
                      <a:pt x="25860" y="29225"/>
                      <a:pt x="25789" y="29224"/>
                    </a:cubicBezTo>
                    <a:cubicBezTo>
                      <a:pt x="22336" y="29177"/>
                      <a:pt x="18871" y="29177"/>
                      <a:pt x="15418" y="29081"/>
                    </a:cubicBezTo>
                    <a:cubicBezTo>
                      <a:pt x="11846" y="28974"/>
                      <a:pt x="8286" y="28927"/>
                      <a:pt x="4715" y="28843"/>
                    </a:cubicBezTo>
                    <a:cubicBezTo>
                      <a:pt x="3333" y="28807"/>
                      <a:pt x="1964" y="28760"/>
                      <a:pt x="583" y="28700"/>
                    </a:cubicBezTo>
                    <a:cubicBezTo>
                      <a:pt x="487" y="28698"/>
                      <a:pt x="407" y="28696"/>
                      <a:pt x="340" y="28696"/>
                    </a:cubicBezTo>
                    <a:cubicBezTo>
                      <a:pt x="0" y="28696"/>
                      <a:pt x="2" y="28755"/>
                      <a:pt x="12" y="29212"/>
                    </a:cubicBezTo>
                    <a:cubicBezTo>
                      <a:pt x="12" y="29462"/>
                      <a:pt x="12" y="29462"/>
                      <a:pt x="309" y="29498"/>
                    </a:cubicBezTo>
                    <a:cubicBezTo>
                      <a:pt x="1369" y="29569"/>
                      <a:pt x="2417" y="29629"/>
                      <a:pt x="3464" y="29641"/>
                    </a:cubicBezTo>
                    <a:cubicBezTo>
                      <a:pt x="7489" y="29677"/>
                      <a:pt x="11501" y="29831"/>
                      <a:pt x="16192" y="29915"/>
                    </a:cubicBezTo>
                    <a:cubicBezTo>
                      <a:pt x="17026" y="29939"/>
                      <a:pt x="18514" y="29986"/>
                      <a:pt x="19966" y="30046"/>
                    </a:cubicBezTo>
                    <a:cubicBezTo>
                      <a:pt x="21460" y="30095"/>
                      <a:pt x="22945" y="30135"/>
                      <a:pt x="24436" y="30135"/>
                    </a:cubicBezTo>
                    <a:cubicBezTo>
                      <a:pt x="24763" y="30135"/>
                      <a:pt x="25091" y="30133"/>
                      <a:pt x="25420" y="30129"/>
                    </a:cubicBezTo>
                    <a:cubicBezTo>
                      <a:pt x="27158" y="30117"/>
                      <a:pt x="28884" y="30070"/>
                      <a:pt x="30623" y="30058"/>
                    </a:cubicBezTo>
                    <a:cubicBezTo>
                      <a:pt x="30849" y="30046"/>
                      <a:pt x="31015" y="29986"/>
                      <a:pt x="31182" y="29855"/>
                    </a:cubicBezTo>
                    <a:cubicBezTo>
                      <a:pt x="32730" y="28617"/>
                      <a:pt x="34242" y="27355"/>
                      <a:pt x="35766" y="26081"/>
                    </a:cubicBezTo>
                    <a:cubicBezTo>
                      <a:pt x="37314" y="24807"/>
                      <a:pt x="38755" y="23438"/>
                      <a:pt x="40267" y="22128"/>
                    </a:cubicBezTo>
                    <a:cubicBezTo>
                      <a:pt x="40969" y="21521"/>
                      <a:pt x="41695" y="20937"/>
                      <a:pt x="42374" y="20295"/>
                    </a:cubicBezTo>
                    <a:cubicBezTo>
                      <a:pt x="42529" y="20128"/>
                      <a:pt x="42624" y="19973"/>
                      <a:pt x="42636" y="19735"/>
                    </a:cubicBezTo>
                    <a:cubicBezTo>
                      <a:pt x="42696" y="18675"/>
                      <a:pt x="42707" y="17628"/>
                      <a:pt x="42731" y="16592"/>
                    </a:cubicBezTo>
                    <a:cubicBezTo>
                      <a:pt x="42767" y="14103"/>
                      <a:pt x="42684" y="11603"/>
                      <a:pt x="42684" y="9103"/>
                    </a:cubicBezTo>
                    <a:cubicBezTo>
                      <a:pt x="42684" y="6352"/>
                      <a:pt x="42707" y="3578"/>
                      <a:pt x="42743" y="816"/>
                    </a:cubicBezTo>
                    <a:lnTo>
                      <a:pt x="42743" y="423"/>
                    </a:lnTo>
                    <a:cubicBezTo>
                      <a:pt x="42743" y="136"/>
                      <a:pt x="42601" y="1"/>
                      <a:pt x="42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6443457" y="2457445"/>
                <a:ext cx="343191" cy="67539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2704" extrusionOk="0">
                    <a:moveTo>
                      <a:pt x="4739" y="1"/>
                    </a:moveTo>
                    <a:cubicBezTo>
                      <a:pt x="4501" y="1"/>
                      <a:pt x="4310" y="48"/>
                      <a:pt x="4096" y="132"/>
                    </a:cubicBezTo>
                    <a:cubicBezTo>
                      <a:pt x="2881" y="703"/>
                      <a:pt x="1679" y="1251"/>
                      <a:pt x="453" y="1811"/>
                    </a:cubicBezTo>
                    <a:cubicBezTo>
                      <a:pt x="345" y="1858"/>
                      <a:pt x="238" y="1906"/>
                      <a:pt x="143" y="1977"/>
                    </a:cubicBezTo>
                    <a:cubicBezTo>
                      <a:pt x="48" y="2037"/>
                      <a:pt x="0" y="2132"/>
                      <a:pt x="24" y="2227"/>
                    </a:cubicBezTo>
                    <a:cubicBezTo>
                      <a:pt x="48" y="2334"/>
                      <a:pt x="131" y="2394"/>
                      <a:pt x="226" y="2430"/>
                    </a:cubicBezTo>
                    <a:cubicBezTo>
                      <a:pt x="334" y="2442"/>
                      <a:pt x="441" y="2454"/>
                      <a:pt x="548" y="2454"/>
                    </a:cubicBezTo>
                    <a:cubicBezTo>
                      <a:pt x="3620" y="2549"/>
                      <a:pt x="6715" y="2620"/>
                      <a:pt x="9799" y="2704"/>
                    </a:cubicBezTo>
                    <a:cubicBezTo>
                      <a:pt x="9930" y="2680"/>
                      <a:pt x="10037" y="2680"/>
                      <a:pt x="10156" y="2680"/>
                    </a:cubicBezTo>
                    <a:cubicBezTo>
                      <a:pt x="10204" y="2656"/>
                      <a:pt x="10263" y="2632"/>
                      <a:pt x="10311" y="2608"/>
                    </a:cubicBezTo>
                    <a:cubicBezTo>
                      <a:pt x="11275" y="1930"/>
                      <a:pt x="12299" y="1370"/>
                      <a:pt x="13299" y="739"/>
                    </a:cubicBezTo>
                    <a:cubicBezTo>
                      <a:pt x="13395" y="679"/>
                      <a:pt x="13490" y="620"/>
                      <a:pt x="13585" y="549"/>
                    </a:cubicBezTo>
                    <a:cubicBezTo>
                      <a:pt x="13692" y="477"/>
                      <a:pt x="13740" y="358"/>
                      <a:pt x="13692" y="227"/>
                    </a:cubicBezTo>
                    <a:cubicBezTo>
                      <a:pt x="13669" y="84"/>
                      <a:pt x="13561" y="25"/>
                      <a:pt x="13419" y="13"/>
                    </a:cubicBezTo>
                    <a:lnTo>
                      <a:pt x="13216" y="13"/>
                    </a:lnTo>
                    <a:cubicBezTo>
                      <a:pt x="10394" y="13"/>
                      <a:pt x="7561" y="13"/>
                      <a:pt x="47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6402417" y="2419078"/>
                <a:ext cx="642971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5742" h="1121" extrusionOk="0">
                    <a:moveTo>
                      <a:pt x="357" y="1"/>
                    </a:moveTo>
                    <a:cubicBezTo>
                      <a:pt x="167" y="13"/>
                      <a:pt x="24" y="72"/>
                      <a:pt x="12" y="239"/>
                    </a:cubicBezTo>
                    <a:cubicBezTo>
                      <a:pt x="0" y="394"/>
                      <a:pt x="119" y="489"/>
                      <a:pt x="357" y="513"/>
                    </a:cubicBezTo>
                    <a:cubicBezTo>
                      <a:pt x="941" y="525"/>
                      <a:pt x="1500" y="537"/>
                      <a:pt x="2084" y="549"/>
                    </a:cubicBezTo>
                    <a:cubicBezTo>
                      <a:pt x="6132" y="656"/>
                      <a:pt x="10192" y="751"/>
                      <a:pt x="14240" y="846"/>
                    </a:cubicBezTo>
                    <a:lnTo>
                      <a:pt x="25229" y="1120"/>
                    </a:lnTo>
                    <a:cubicBezTo>
                      <a:pt x="25325" y="1120"/>
                      <a:pt x="25432" y="1120"/>
                      <a:pt x="25539" y="1108"/>
                    </a:cubicBezTo>
                    <a:cubicBezTo>
                      <a:pt x="25670" y="1072"/>
                      <a:pt x="25741" y="1001"/>
                      <a:pt x="25741" y="870"/>
                    </a:cubicBezTo>
                    <a:cubicBezTo>
                      <a:pt x="25741" y="763"/>
                      <a:pt x="25682" y="668"/>
                      <a:pt x="25563" y="644"/>
                    </a:cubicBezTo>
                    <a:cubicBezTo>
                      <a:pt x="25479" y="608"/>
                      <a:pt x="25384" y="608"/>
                      <a:pt x="25301" y="608"/>
                    </a:cubicBezTo>
                    <a:cubicBezTo>
                      <a:pt x="22205" y="537"/>
                      <a:pt x="19122" y="465"/>
                      <a:pt x="16026" y="394"/>
                    </a:cubicBezTo>
                    <a:cubicBezTo>
                      <a:pt x="12859" y="310"/>
                      <a:pt x="9692" y="239"/>
                      <a:pt x="6537" y="168"/>
                    </a:cubicBezTo>
                    <a:cubicBezTo>
                      <a:pt x="4524" y="120"/>
                      <a:pt x="2512" y="60"/>
                      <a:pt x="500" y="13"/>
                    </a:cubicBezTo>
                    <a:cubicBezTo>
                      <a:pt x="441" y="1"/>
                      <a:pt x="369" y="1"/>
                      <a:pt x="3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6442858" y="2385507"/>
                <a:ext cx="639099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25587" h="1119" extrusionOk="0">
                    <a:moveTo>
                      <a:pt x="376" y="1"/>
                    </a:moveTo>
                    <a:cubicBezTo>
                      <a:pt x="352" y="1"/>
                      <a:pt x="330" y="3"/>
                      <a:pt x="310" y="11"/>
                    </a:cubicBezTo>
                    <a:cubicBezTo>
                      <a:pt x="155" y="23"/>
                      <a:pt x="36" y="83"/>
                      <a:pt x="12" y="250"/>
                    </a:cubicBezTo>
                    <a:cubicBezTo>
                      <a:pt x="0" y="404"/>
                      <a:pt x="119" y="488"/>
                      <a:pt x="286" y="500"/>
                    </a:cubicBezTo>
                    <a:cubicBezTo>
                      <a:pt x="417" y="511"/>
                      <a:pt x="536" y="511"/>
                      <a:pt x="667" y="511"/>
                    </a:cubicBezTo>
                    <a:cubicBezTo>
                      <a:pt x="6561" y="666"/>
                      <a:pt x="12442" y="809"/>
                      <a:pt x="18336" y="964"/>
                    </a:cubicBezTo>
                    <a:cubicBezTo>
                      <a:pt x="20574" y="1023"/>
                      <a:pt x="22789" y="1059"/>
                      <a:pt x="25015" y="1119"/>
                    </a:cubicBezTo>
                    <a:lnTo>
                      <a:pt x="25242" y="1119"/>
                    </a:lnTo>
                    <a:cubicBezTo>
                      <a:pt x="25432" y="1107"/>
                      <a:pt x="25551" y="1059"/>
                      <a:pt x="25575" y="881"/>
                    </a:cubicBezTo>
                    <a:cubicBezTo>
                      <a:pt x="25587" y="726"/>
                      <a:pt x="25468" y="631"/>
                      <a:pt x="25230" y="619"/>
                    </a:cubicBezTo>
                    <a:cubicBezTo>
                      <a:pt x="24646" y="607"/>
                      <a:pt x="24087" y="583"/>
                      <a:pt x="23503" y="571"/>
                    </a:cubicBezTo>
                    <a:cubicBezTo>
                      <a:pt x="20312" y="500"/>
                      <a:pt x="17145" y="404"/>
                      <a:pt x="13966" y="333"/>
                    </a:cubicBezTo>
                    <a:cubicBezTo>
                      <a:pt x="10514" y="238"/>
                      <a:pt x="7061" y="166"/>
                      <a:pt x="3608" y="83"/>
                    </a:cubicBezTo>
                    <a:cubicBezTo>
                      <a:pt x="2572" y="47"/>
                      <a:pt x="1548" y="35"/>
                      <a:pt x="512" y="11"/>
                    </a:cubicBezTo>
                    <a:cubicBezTo>
                      <a:pt x="473" y="11"/>
                      <a:pt x="422" y="1"/>
                      <a:pt x="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6"/>
              <p:cNvSpPr/>
              <p:nvPr/>
            </p:nvSpPr>
            <p:spPr>
              <a:xfrm>
                <a:off x="6501733" y="2359005"/>
                <a:ext cx="606703" cy="22854"/>
              </a:xfrm>
              <a:custGeom>
                <a:avLst/>
                <a:gdLst/>
                <a:ahLst/>
                <a:cxnLst/>
                <a:rect l="l" t="t" r="r" b="b"/>
                <a:pathLst>
                  <a:path w="24290" h="915" extrusionOk="0">
                    <a:moveTo>
                      <a:pt x="322" y="1"/>
                    </a:moveTo>
                    <a:cubicBezTo>
                      <a:pt x="120" y="13"/>
                      <a:pt x="1" y="96"/>
                      <a:pt x="13" y="251"/>
                    </a:cubicBezTo>
                    <a:cubicBezTo>
                      <a:pt x="25" y="429"/>
                      <a:pt x="156" y="489"/>
                      <a:pt x="334" y="501"/>
                    </a:cubicBezTo>
                    <a:cubicBezTo>
                      <a:pt x="918" y="513"/>
                      <a:pt x="1513" y="537"/>
                      <a:pt x="2096" y="537"/>
                    </a:cubicBezTo>
                    <a:cubicBezTo>
                      <a:pt x="5144" y="596"/>
                      <a:pt x="8192" y="632"/>
                      <a:pt x="11252" y="691"/>
                    </a:cubicBezTo>
                    <a:cubicBezTo>
                      <a:pt x="14550" y="751"/>
                      <a:pt x="17872" y="799"/>
                      <a:pt x="21170" y="858"/>
                    </a:cubicBezTo>
                    <a:cubicBezTo>
                      <a:pt x="22051" y="870"/>
                      <a:pt x="22920" y="894"/>
                      <a:pt x="23789" y="906"/>
                    </a:cubicBezTo>
                    <a:cubicBezTo>
                      <a:pt x="23831" y="912"/>
                      <a:pt x="23870" y="915"/>
                      <a:pt x="23909" y="915"/>
                    </a:cubicBezTo>
                    <a:cubicBezTo>
                      <a:pt x="23947" y="915"/>
                      <a:pt x="23986" y="912"/>
                      <a:pt x="24028" y="906"/>
                    </a:cubicBezTo>
                    <a:cubicBezTo>
                      <a:pt x="24170" y="870"/>
                      <a:pt x="24290" y="810"/>
                      <a:pt x="24290" y="668"/>
                    </a:cubicBezTo>
                    <a:cubicBezTo>
                      <a:pt x="24290" y="501"/>
                      <a:pt x="24182" y="418"/>
                      <a:pt x="24016" y="418"/>
                    </a:cubicBezTo>
                    <a:cubicBezTo>
                      <a:pt x="23635" y="394"/>
                      <a:pt x="23242" y="382"/>
                      <a:pt x="22837" y="382"/>
                    </a:cubicBezTo>
                    <a:cubicBezTo>
                      <a:pt x="18765" y="310"/>
                      <a:pt x="14681" y="251"/>
                      <a:pt x="10609" y="179"/>
                    </a:cubicBezTo>
                    <a:cubicBezTo>
                      <a:pt x="7228" y="120"/>
                      <a:pt x="3847" y="60"/>
                      <a:pt x="4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6"/>
              <p:cNvSpPr/>
              <p:nvPr/>
            </p:nvSpPr>
            <p:spPr>
              <a:xfrm>
                <a:off x="6551415" y="2331653"/>
                <a:ext cx="585573" cy="17284"/>
              </a:xfrm>
              <a:custGeom>
                <a:avLst/>
                <a:gdLst/>
                <a:ahLst/>
                <a:cxnLst/>
                <a:rect l="l" t="t" r="r" b="b"/>
                <a:pathLst>
                  <a:path w="23444" h="692" extrusionOk="0">
                    <a:moveTo>
                      <a:pt x="643" y="0"/>
                    </a:moveTo>
                    <a:cubicBezTo>
                      <a:pt x="500" y="0"/>
                      <a:pt x="369" y="0"/>
                      <a:pt x="250" y="24"/>
                    </a:cubicBezTo>
                    <a:cubicBezTo>
                      <a:pt x="107" y="36"/>
                      <a:pt x="0" y="108"/>
                      <a:pt x="0" y="239"/>
                    </a:cubicBezTo>
                    <a:cubicBezTo>
                      <a:pt x="0" y="405"/>
                      <a:pt x="119" y="477"/>
                      <a:pt x="262" y="501"/>
                    </a:cubicBezTo>
                    <a:cubicBezTo>
                      <a:pt x="334" y="512"/>
                      <a:pt x="405" y="512"/>
                      <a:pt x="464" y="512"/>
                    </a:cubicBezTo>
                    <a:cubicBezTo>
                      <a:pt x="3929" y="536"/>
                      <a:pt x="7394" y="560"/>
                      <a:pt x="10859" y="584"/>
                    </a:cubicBezTo>
                    <a:cubicBezTo>
                      <a:pt x="13883" y="620"/>
                      <a:pt x="16907" y="632"/>
                      <a:pt x="19943" y="655"/>
                    </a:cubicBezTo>
                    <a:cubicBezTo>
                      <a:pt x="20919" y="679"/>
                      <a:pt x="21896" y="679"/>
                      <a:pt x="22872" y="691"/>
                    </a:cubicBezTo>
                    <a:cubicBezTo>
                      <a:pt x="22932" y="691"/>
                      <a:pt x="23015" y="679"/>
                      <a:pt x="23170" y="679"/>
                    </a:cubicBezTo>
                    <a:cubicBezTo>
                      <a:pt x="23253" y="679"/>
                      <a:pt x="23408" y="632"/>
                      <a:pt x="23432" y="453"/>
                    </a:cubicBezTo>
                    <a:cubicBezTo>
                      <a:pt x="23444" y="298"/>
                      <a:pt x="23324" y="203"/>
                      <a:pt x="23086" y="203"/>
                    </a:cubicBezTo>
                    <a:cubicBezTo>
                      <a:pt x="22396" y="179"/>
                      <a:pt x="21705" y="179"/>
                      <a:pt x="21015" y="167"/>
                    </a:cubicBezTo>
                    <a:cubicBezTo>
                      <a:pt x="18110" y="143"/>
                      <a:pt x="15193" y="120"/>
                      <a:pt x="12299" y="96"/>
                    </a:cubicBezTo>
                    <a:cubicBezTo>
                      <a:pt x="9573" y="84"/>
                      <a:pt x="6846" y="48"/>
                      <a:pt x="4120" y="36"/>
                    </a:cubicBezTo>
                    <a:cubicBezTo>
                      <a:pt x="2965" y="24"/>
                      <a:pt x="1798" y="24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6790811" y="1630951"/>
                <a:ext cx="168948" cy="44460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17800" extrusionOk="0">
                    <a:moveTo>
                      <a:pt x="5622" y="0"/>
                    </a:moveTo>
                    <a:cubicBezTo>
                      <a:pt x="5512" y="0"/>
                      <a:pt x="5417" y="80"/>
                      <a:pt x="5406" y="192"/>
                    </a:cubicBezTo>
                    <a:cubicBezTo>
                      <a:pt x="5370" y="359"/>
                      <a:pt x="5358" y="537"/>
                      <a:pt x="5347" y="716"/>
                    </a:cubicBezTo>
                    <a:cubicBezTo>
                      <a:pt x="5287" y="2145"/>
                      <a:pt x="5216" y="3573"/>
                      <a:pt x="5156" y="5002"/>
                    </a:cubicBezTo>
                    <a:cubicBezTo>
                      <a:pt x="5132" y="5276"/>
                      <a:pt x="5061" y="5454"/>
                      <a:pt x="4870" y="5633"/>
                    </a:cubicBezTo>
                    <a:cubicBezTo>
                      <a:pt x="4418" y="6050"/>
                      <a:pt x="4394" y="6502"/>
                      <a:pt x="4775" y="6967"/>
                    </a:cubicBezTo>
                    <a:cubicBezTo>
                      <a:pt x="4870" y="7074"/>
                      <a:pt x="4894" y="7181"/>
                      <a:pt x="4894" y="7312"/>
                    </a:cubicBezTo>
                    <a:cubicBezTo>
                      <a:pt x="4835" y="8455"/>
                      <a:pt x="4811" y="9622"/>
                      <a:pt x="4739" y="10765"/>
                    </a:cubicBezTo>
                    <a:cubicBezTo>
                      <a:pt x="4656" y="11943"/>
                      <a:pt x="4632" y="13110"/>
                      <a:pt x="4477" y="14289"/>
                    </a:cubicBezTo>
                    <a:cubicBezTo>
                      <a:pt x="4418" y="14765"/>
                      <a:pt x="4299" y="15218"/>
                      <a:pt x="4108" y="15646"/>
                    </a:cubicBezTo>
                    <a:cubicBezTo>
                      <a:pt x="3954" y="16003"/>
                      <a:pt x="3692" y="16253"/>
                      <a:pt x="3382" y="16444"/>
                    </a:cubicBezTo>
                    <a:cubicBezTo>
                      <a:pt x="3217" y="16540"/>
                      <a:pt x="3044" y="16586"/>
                      <a:pt x="2871" y="16586"/>
                    </a:cubicBezTo>
                    <a:cubicBezTo>
                      <a:pt x="2507" y="16586"/>
                      <a:pt x="2145" y="16379"/>
                      <a:pt x="1870" y="15991"/>
                    </a:cubicBezTo>
                    <a:cubicBezTo>
                      <a:pt x="1489" y="15420"/>
                      <a:pt x="1382" y="14753"/>
                      <a:pt x="1310" y="13991"/>
                    </a:cubicBezTo>
                    <a:lnTo>
                      <a:pt x="1310" y="13991"/>
                    </a:lnTo>
                    <a:cubicBezTo>
                      <a:pt x="1834" y="14337"/>
                      <a:pt x="2299" y="14598"/>
                      <a:pt x="2763" y="14813"/>
                    </a:cubicBezTo>
                    <a:cubicBezTo>
                      <a:pt x="2924" y="14884"/>
                      <a:pt x="3043" y="14920"/>
                      <a:pt x="3135" y="14920"/>
                    </a:cubicBezTo>
                    <a:cubicBezTo>
                      <a:pt x="3227" y="14920"/>
                      <a:pt x="3293" y="14884"/>
                      <a:pt x="3346" y="14813"/>
                    </a:cubicBezTo>
                    <a:cubicBezTo>
                      <a:pt x="3501" y="14598"/>
                      <a:pt x="3346" y="14420"/>
                      <a:pt x="3239" y="14253"/>
                    </a:cubicBezTo>
                    <a:cubicBezTo>
                      <a:pt x="2822" y="13634"/>
                      <a:pt x="2346" y="13027"/>
                      <a:pt x="1810" y="12491"/>
                    </a:cubicBezTo>
                    <a:cubicBezTo>
                      <a:pt x="1656" y="12324"/>
                      <a:pt x="1489" y="12158"/>
                      <a:pt x="1275" y="12062"/>
                    </a:cubicBezTo>
                    <a:cubicBezTo>
                      <a:pt x="1152" y="11998"/>
                      <a:pt x="1026" y="11967"/>
                      <a:pt x="904" y="11967"/>
                    </a:cubicBezTo>
                    <a:cubicBezTo>
                      <a:pt x="599" y="11967"/>
                      <a:pt x="322" y="12159"/>
                      <a:pt x="203" y="12491"/>
                    </a:cubicBezTo>
                    <a:cubicBezTo>
                      <a:pt x="179" y="12574"/>
                      <a:pt x="167" y="12682"/>
                      <a:pt x="144" y="12789"/>
                    </a:cubicBezTo>
                    <a:cubicBezTo>
                      <a:pt x="1" y="13872"/>
                      <a:pt x="167" y="14932"/>
                      <a:pt x="548" y="15956"/>
                    </a:cubicBezTo>
                    <a:cubicBezTo>
                      <a:pt x="822" y="16670"/>
                      <a:pt x="1310" y="17182"/>
                      <a:pt x="1965" y="17539"/>
                    </a:cubicBezTo>
                    <a:cubicBezTo>
                      <a:pt x="2287" y="17713"/>
                      <a:pt x="2615" y="17800"/>
                      <a:pt x="2950" y="17800"/>
                    </a:cubicBezTo>
                    <a:cubicBezTo>
                      <a:pt x="3236" y="17800"/>
                      <a:pt x="3527" y="17737"/>
                      <a:pt x="3823" y="17611"/>
                    </a:cubicBezTo>
                    <a:cubicBezTo>
                      <a:pt x="4537" y="17313"/>
                      <a:pt x="4989" y="16777"/>
                      <a:pt x="5275" y="16075"/>
                    </a:cubicBezTo>
                    <a:cubicBezTo>
                      <a:pt x="5704" y="15003"/>
                      <a:pt x="5882" y="13884"/>
                      <a:pt x="5942" y="12741"/>
                    </a:cubicBezTo>
                    <a:cubicBezTo>
                      <a:pt x="6013" y="11003"/>
                      <a:pt x="6001" y="9276"/>
                      <a:pt x="6097" y="7538"/>
                    </a:cubicBezTo>
                    <a:cubicBezTo>
                      <a:pt x="6120" y="7359"/>
                      <a:pt x="6132" y="7205"/>
                      <a:pt x="6323" y="7098"/>
                    </a:cubicBezTo>
                    <a:cubicBezTo>
                      <a:pt x="6490" y="7014"/>
                      <a:pt x="6561" y="6848"/>
                      <a:pt x="6609" y="6669"/>
                    </a:cubicBezTo>
                    <a:cubicBezTo>
                      <a:pt x="6763" y="6109"/>
                      <a:pt x="6442" y="5526"/>
                      <a:pt x="5870" y="5395"/>
                    </a:cubicBezTo>
                    <a:cubicBezTo>
                      <a:pt x="5680" y="5347"/>
                      <a:pt x="5644" y="5276"/>
                      <a:pt x="5656" y="5109"/>
                    </a:cubicBezTo>
                    <a:lnTo>
                      <a:pt x="5656" y="4919"/>
                    </a:lnTo>
                    <a:cubicBezTo>
                      <a:pt x="5716" y="3466"/>
                      <a:pt x="5787" y="2025"/>
                      <a:pt x="5870" y="585"/>
                    </a:cubicBezTo>
                    <a:cubicBezTo>
                      <a:pt x="5882" y="466"/>
                      <a:pt x="5882" y="359"/>
                      <a:pt x="5882" y="240"/>
                    </a:cubicBezTo>
                    <a:cubicBezTo>
                      <a:pt x="5882" y="97"/>
                      <a:pt x="5787" y="1"/>
                      <a:pt x="5644" y="1"/>
                    </a:cubicBezTo>
                    <a:cubicBezTo>
                      <a:pt x="5637" y="1"/>
                      <a:pt x="5629" y="0"/>
                      <a:pt x="5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6" name="Google Shape;3236;p36"/>
            <p:cNvGrpSpPr/>
            <p:nvPr/>
          </p:nvGrpSpPr>
          <p:grpSpPr>
            <a:xfrm>
              <a:off x="7495675" y="2076875"/>
              <a:ext cx="1052700" cy="611600"/>
              <a:chOff x="7367250" y="1737375"/>
              <a:chExt cx="1052700" cy="611600"/>
            </a:xfrm>
          </p:grpSpPr>
          <p:sp>
            <p:nvSpPr>
              <p:cNvPr id="3237" name="Google Shape;3237;p36"/>
              <p:cNvSpPr txBox="1"/>
              <p:nvPr/>
            </p:nvSpPr>
            <p:spPr>
              <a:xfrm>
                <a:off x="7367250" y="1737375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38" name="Google Shape;3238;p36"/>
              <p:cNvSpPr txBox="1"/>
              <p:nvPr/>
            </p:nvSpPr>
            <p:spPr>
              <a:xfrm>
                <a:off x="7367250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>
            <a:off x="475400" y="3470722"/>
            <a:ext cx="2575237" cy="902350"/>
            <a:chOff x="475400" y="3470722"/>
            <a:chExt cx="2575237" cy="902350"/>
          </a:xfrm>
        </p:grpSpPr>
        <p:grpSp>
          <p:nvGrpSpPr>
            <p:cNvPr id="3240" name="Google Shape;3240;p36"/>
            <p:cNvGrpSpPr/>
            <p:nvPr/>
          </p:nvGrpSpPr>
          <p:grpSpPr>
            <a:xfrm>
              <a:off x="475400" y="3470722"/>
              <a:ext cx="1408769" cy="902350"/>
              <a:chOff x="475400" y="3385122"/>
              <a:chExt cx="1408769" cy="902350"/>
            </a:xfrm>
          </p:grpSpPr>
          <p:sp>
            <p:nvSpPr>
              <p:cNvPr id="3241" name="Google Shape;3241;p36"/>
              <p:cNvSpPr/>
              <p:nvPr/>
            </p:nvSpPr>
            <p:spPr>
              <a:xfrm>
                <a:off x="755261" y="3480740"/>
                <a:ext cx="1128908" cy="735462"/>
              </a:xfrm>
              <a:custGeom>
                <a:avLst/>
                <a:gdLst/>
                <a:ahLst/>
                <a:cxnLst/>
                <a:rect l="l" t="t" r="r" b="b"/>
                <a:pathLst>
                  <a:path w="45197" h="29445" extrusionOk="0">
                    <a:moveTo>
                      <a:pt x="2119" y="1"/>
                    </a:moveTo>
                    <a:cubicBezTo>
                      <a:pt x="1715" y="1"/>
                      <a:pt x="1312" y="27"/>
                      <a:pt x="905" y="73"/>
                    </a:cubicBezTo>
                    <a:cubicBezTo>
                      <a:pt x="250" y="145"/>
                      <a:pt x="0" y="431"/>
                      <a:pt x="60" y="1085"/>
                    </a:cubicBezTo>
                    <a:cubicBezTo>
                      <a:pt x="131" y="1847"/>
                      <a:pt x="226" y="2598"/>
                      <a:pt x="322" y="3360"/>
                    </a:cubicBezTo>
                    <a:cubicBezTo>
                      <a:pt x="500" y="4669"/>
                      <a:pt x="726" y="5967"/>
                      <a:pt x="893" y="7265"/>
                    </a:cubicBezTo>
                    <a:cubicBezTo>
                      <a:pt x="1131" y="9086"/>
                      <a:pt x="1417" y="10908"/>
                      <a:pt x="1691" y="12742"/>
                    </a:cubicBezTo>
                    <a:cubicBezTo>
                      <a:pt x="1929" y="14266"/>
                      <a:pt x="2203" y="15802"/>
                      <a:pt x="2429" y="17337"/>
                    </a:cubicBezTo>
                    <a:cubicBezTo>
                      <a:pt x="2631" y="18814"/>
                      <a:pt x="2846" y="20302"/>
                      <a:pt x="3167" y="21767"/>
                    </a:cubicBezTo>
                    <a:cubicBezTo>
                      <a:pt x="3274" y="22279"/>
                      <a:pt x="3512" y="22707"/>
                      <a:pt x="3870" y="23064"/>
                    </a:cubicBezTo>
                    <a:cubicBezTo>
                      <a:pt x="4251" y="23457"/>
                      <a:pt x="4644" y="23826"/>
                      <a:pt x="5048" y="24172"/>
                    </a:cubicBezTo>
                    <a:cubicBezTo>
                      <a:pt x="5739" y="24779"/>
                      <a:pt x="6501" y="25303"/>
                      <a:pt x="7215" y="25862"/>
                    </a:cubicBezTo>
                    <a:cubicBezTo>
                      <a:pt x="8692" y="27029"/>
                      <a:pt x="10251" y="28053"/>
                      <a:pt x="11859" y="29017"/>
                    </a:cubicBezTo>
                    <a:cubicBezTo>
                      <a:pt x="12336" y="29304"/>
                      <a:pt x="12820" y="29445"/>
                      <a:pt x="13333" y="29445"/>
                    </a:cubicBezTo>
                    <a:cubicBezTo>
                      <a:pt x="13524" y="29445"/>
                      <a:pt x="13718" y="29425"/>
                      <a:pt x="13918" y="29387"/>
                    </a:cubicBezTo>
                    <a:cubicBezTo>
                      <a:pt x="14692" y="29244"/>
                      <a:pt x="15466" y="29089"/>
                      <a:pt x="16240" y="28934"/>
                    </a:cubicBezTo>
                    <a:cubicBezTo>
                      <a:pt x="17728" y="28613"/>
                      <a:pt x="19193" y="28291"/>
                      <a:pt x="20681" y="27982"/>
                    </a:cubicBezTo>
                    <a:cubicBezTo>
                      <a:pt x="22610" y="27589"/>
                      <a:pt x="24539" y="27243"/>
                      <a:pt x="26444" y="26791"/>
                    </a:cubicBezTo>
                    <a:cubicBezTo>
                      <a:pt x="29718" y="25981"/>
                      <a:pt x="33004" y="25243"/>
                      <a:pt x="36302" y="24505"/>
                    </a:cubicBezTo>
                    <a:cubicBezTo>
                      <a:pt x="38648" y="23993"/>
                      <a:pt x="41017" y="23517"/>
                      <a:pt x="43351" y="22862"/>
                    </a:cubicBezTo>
                    <a:cubicBezTo>
                      <a:pt x="43863" y="22719"/>
                      <a:pt x="44363" y="22600"/>
                      <a:pt x="44875" y="22469"/>
                    </a:cubicBezTo>
                    <a:cubicBezTo>
                      <a:pt x="45030" y="22421"/>
                      <a:pt x="45196" y="22350"/>
                      <a:pt x="45196" y="22148"/>
                    </a:cubicBezTo>
                    <a:cubicBezTo>
                      <a:pt x="45196" y="21945"/>
                      <a:pt x="45065" y="21850"/>
                      <a:pt x="44899" y="21790"/>
                    </a:cubicBezTo>
                    <a:cubicBezTo>
                      <a:pt x="44732" y="21731"/>
                      <a:pt x="44577" y="21683"/>
                      <a:pt x="44398" y="21636"/>
                    </a:cubicBezTo>
                    <a:cubicBezTo>
                      <a:pt x="42232" y="21171"/>
                      <a:pt x="40077" y="20731"/>
                      <a:pt x="37933" y="20254"/>
                    </a:cubicBezTo>
                    <a:cubicBezTo>
                      <a:pt x="36147" y="19850"/>
                      <a:pt x="34362" y="19421"/>
                      <a:pt x="32576" y="19004"/>
                    </a:cubicBezTo>
                    <a:cubicBezTo>
                      <a:pt x="31718" y="18790"/>
                      <a:pt x="30837" y="18588"/>
                      <a:pt x="29968" y="18397"/>
                    </a:cubicBezTo>
                    <a:cubicBezTo>
                      <a:pt x="29730" y="18349"/>
                      <a:pt x="29647" y="18230"/>
                      <a:pt x="29647" y="18004"/>
                    </a:cubicBezTo>
                    <a:cubicBezTo>
                      <a:pt x="29647" y="17933"/>
                      <a:pt x="29635" y="17861"/>
                      <a:pt x="29635" y="17778"/>
                    </a:cubicBezTo>
                    <a:cubicBezTo>
                      <a:pt x="29528" y="16444"/>
                      <a:pt x="29409" y="15087"/>
                      <a:pt x="29289" y="13754"/>
                    </a:cubicBezTo>
                    <a:cubicBezTo>
                      <a:pt x="29123" y="12099"/>
                      <a:pt x="28944" y="10456"/>
                      <a:pt x="28801" y="8813"/>
                    </a:cubicBezTo>
                    <a:cubicBezTo>
                      <a:pt x="28599" y="6753"/>
                      <a:pt x="28504" y="4717"/>
                      <a:pt x="28242" y="2681"/>
                    </a:cubicBezTo>
                    <a:cubicBezTo>
                      <a:pt x="28182" y="2145"/>
                      <a:pt x="28099" y="1585"/>
                      <a:pt x="28027" y="1050"/>
                    </a:cubicBezTo>
                    <a:cubicBezTo>
                      <a:pt x="27980" y="657"/>
                      <a:pt x="27742" y="431"/>
                      <a:pt x="27373" y="359"/>
                    </a:cubicBezTo>
                    <a:cubicBezTo>
                      <a:pt x="27253" y="323"/>
                      <a:pt x="27134" y="312"/>
                      <a:pt x="26992" y="312"/>
                    </a:cubicBezTo>
                    <a:cubicBezTo>
                      <a:pt x="25801" y="235"/>
                      <a:pt x="24626" y="197"/>
                      <a:pt x="23447" y="197"/>
                    </a:cubicBezTo>
                    <a:cubicBezTo>
                      <a:pt x="23152" y="197"/>
                      <a:pt x="22858" y="200"/>
                      <a:pt x="22562" y="204"/>
                    </a:cubicBezTo>
                    <a:cubicBezTo>
                      <a:pt x="20840" y="240"/>
                      <a:pt x="19110" y="276"/>
                      <a:pt x="17379" y="276"/>
                    </a:cubicBezTo>
                    <a:cubicBezTo>
                      <a:pt x="16213" y="276"/>
                      <a:pt x="15047" y="259"/>
                      <a:pt x="13883" y="216"/>
                    </a:cubicBezTo>
                    <a:cubicBezTo>
                      <a:pt x="13752" y="216"/>
                      <a:pt x="13621" y="216"/>
                      <a:pt x="13478" y="204"/>
                    </a:cubicBezTo>
                    <a:cubicBezTo>
                      <a:pt x="11854" y="135"/>
                      <a:pt x="10222" y="65"/>
                      <a:pt x="8589" y="65"/>
                    </a:cubicBezTo>
                    <a:cubicBezTo>
                      <a:pt x="8270" y="65"/>
                      <a:pt x="7951" y="68"/>
                      <a:pt x="7632" y="73"/>
                    </a:cubicBezTo>
                    <a:cubicBezTo>
                      <a:pt x="6908" y="84"/>
                      <a:pt x="6186" y="95"/>
                      <a:pt x="5465" y="95"/>
                    </a:cubicBezTo>
                    <a:cubicBezTo>
                      <a:pt x="4573" y="95"/>
                      <a:pt x="3681" y="78"/>
                      <a:pt x="2786" y="26"/>
                    </a:cubicBezTo>
                    <a:cubicBezTo>
                      <a:pt x="2563" y="9"/>
                      <a:pt x="2341" y="1"/>
                      <a:pt x="21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6"/>
              <p:cNvSpPr/>
              <p:nvPr/>
            </p:nvSpPr>
            <p:spPr>
              <a:xfrm>
                <a:off x="800148" y="3521231"/>
                <a:ext cx="660830" cy="470876"/>
              </a:xfrm>
              <a:custGeom>
                <a:avLst/>
                <a:gdLst/>
                <a:ahLst/>
                <a:cxnLst/>
                <a:rect l="l" t="t" r="r" b="b"/>
                <a:pathLst>
                  <a:path w="26457" h="18852" extrusionOk="0">
                    <a:moveTo>
                      <a:pt x="24254" y="0"/>
                    </a:moveTo>
                    <a:cubicBezTo>
                      <a:pt x="20301" y="24"/>
                      <a:pt x="16348" y="72"/>
                      <a:pt x="12407" y="95"/>
                    </a:cubicBezTo>
                    <a:cubicBezTo>
                      <a:pt x="9223" y="124"/>
                      <a:pt x="6039" y="161"/>
                      <a:pt x="2848" y="161"/>
                    </a:cubicBezTo>
                    <a:cubicBezTo>
                      <a:pt x="2114" y="161"/>
                      <a:pt x="1379" y="159"/>
                      <a:pt x="644" y="155"/>
                    </a:cubicBezTo>
                    <a:cubicBezTo>
                      <a:pt x="37" y="179"/>
                      <a:pt x="1" y="203"/>
                      <a:pt x="96" y="834"/>
                    </a:cubicBezTo>
                    <a:cubicBezTo>
                      <a:pt x="215" y="1643"/>
                      <a:pt x="346" y="2465"/>
                      <a:pt x="465" y="3286"/>
                    </a:cubicBezTo>
                    <a:cubicBezTo>
                      <a:pt x="799" y="5477"/>
                      <a:pt x="1108" y="7680"/>
                      <a:pt x="1430" y="9859"/>
                    </a:cubicBezTo>
                    <a:cubicBezTo>
                      <a:pt x="1751" y="12037"/>
                      <a:pt x="2073" y="14192"/>
                      <a:pt x="2382" y="16371"/>
                    </a:cubicBezTo>
                    <a:cubicBezTo>
                      <a:pt x="2489" y="17062"/>
                      <a:pt x="2596" y="17752"/>
                      <a:pt x="2704" y="18455"/>
                    </a:cubicBezTo>
                    <a:cubicBezTo>
                      <a:pt x="2736" y="18746"/>
                      <a:pt x="2836" y="18851"/>
                      <a:pt x="3102" y="18851"/>
                    </a:cubicBezTo>
                    <a:cubicBezTo>
                      <a:pt x="3130" y="18851"/>
                      <a:pt x="3160" y="18850"/>
                      <a:pt x="3192" y="18848"/>
                    </a:cubicBezTo>
                    <a:cubicBezTo>
                      <a:pt x="3251" y="18848"/>
                      <a:pt x="3323" y="18848"/>
                      <a:pt x="3382" y="18836"/>
                    </a:cubicBezTo>
                    <a:cubicBezTo>
                      <a:pt x="4704" y="18657"/>
                      <a:pt x="6049" y="18467"/>
                      <a:pt x="7383" y="18276"/>
                    </a:cubicBezTo>
                    <a:cubicBezTo>
                      <a:pt x="9252" y="18002"/>
                      <a:pt x="11121" y="17752"/>
                      <a:pt x="12979" y="17479"/>
                    </a:cubicBezTo>
                    <a:cubicBezTo>
                      <a:pt x="14872" y="17229"/>
                      <a:pt x="16765" y="16967"/>
                      <a:pt x="18658" y="16693"/>
                    </a:cubicBezTo>
                    <a:cubicBezTo>
                      <a:pt x="20765" y="16395"/>
                      <a:pt x="22897" y="16097"/>
                      <a:pt x="25004" y="15800"/>
                    </a:cubicBezTo>
                    <a:cubicBezTo>
                      <a:pt x="25349" y="15764"/>
                      <a:pt x="25695" y="15716"/>
                      <a:pt x="26040" y="15657"/>
                    </a:cubicBezTo>
                    <a:cubicBezTo>
                      <a:pt x="26361" y="15597"/>
                      <a:pt x="26457" y="15443"/>
                      <a:pt x="26421" y="15121"/>
                    </a:cubicBezTo>
                    <a:cubicBezTo>
                      <a:pt x="26242" y="13466"/>
                      <a:pt x="26064" y="11823"/>
                      <a:pt x="25885" y="10180"/>
                    </a:cubicBezTo>
                    <a:cubicBezTo>
                      <a:pt x="25695" y="8418"/>
                      <a:pt x="25516" y="6644"/>
                      <a:pt x="25326" y="4894"/>
                    </a:cubicBezTo>
                    <a:cubicBezTo>
                      <a:pt x="25159" y="3453"/>
                      <a:pt x="25004" y="1989"/>
                      <a:pt x="24849" y="536"/>
                    </a:cubicBezTo>
                    <a:cubicBezTo>
                      <a:pt x="24790" y="36"/>
                      <a:pt x="24730" y="0"/>
                      <a:pt x="242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6"/>
              <p:cNvSpPr/>
              <p:nvPr/>
            </p:nvSpPr>
            <p:spPr>
              <a:xfrm>
                <a:off x="475400" y="3657989"/>
                <a:ext cx="827055" cy="629483"/>
              </a:xfrm>
              <a:custGeom>
                <a:avLst/>
                <a:gdLst/>
                <a:ahLst/>
                <a:cxnLst/>
                <a:rect l="l" t="t" r="r" b="b"/>
                <a:pathLst>
                  <a:path w="33112" h="25202" extrusionOk="0">
                    <a:moveTo>
                      <a:pt x="30553" y="1"/>
                    </a:moveTo>
                    <a:cubicBezTo>
                      <a:pt x="30209" y="1"/>
                      <a:pt x="29866" y="76"/>
                      <a:pt x="29552" y="228"/>
                    </a:cubicBezTo>
                    <a:cubicBezTo>
                      <a:pt x="28778" y="609"/>
                      <a:pt x="28313" y="1205"/>
                      <a:pt x="28206" y="2050"/>
                    </a:cubicBezTo>
                    <a:cubicBezTo>
                      <a:pt x="28170" y="2276"/>
                      <a:pt x="28075" y="2383"/>
                      <a:pt x="27873" y="2455"/>
                    </a:cubicBezTo>
                    <a:cubicBezTo>
                      <a:pt x="27099" y="2729"/>
                      <a:pt x="26396" y="3122"/>
                      <a:pt x="25789" y="3645"/>
                    </a:cubicBezTo>
                    <a:cubicBezTo>
                      <a:pt x="23896" y="5265"/>
                      <a:pt x="22658" y="7324"/>
                      <a:pt x="21872" y="9658"/>
                    </a:cubicBezTo>
                    <a:cubicBezTo>
                      <a:pt x="21289" y="11408"/>
                      <a:pt x="21110" y="13242"/>
                      <a:pt x="20955" y="15075"/>
                    </a:cubicBezTo>
                    <a:cubicBezTo>
                      <a:pt x="20848" y="16254"/>
                      <a:pt x="20717" y="17409"/>
                      <a:pt x="20443" y="18742"/>
                    </a:cubicBezTo>
                    <a:cubicBezTo>
                      <a:pt x="20372" y="19159"/>
                      <a:pt x="20205" y="19731"/>
                      <a:pt x="20027" y="20314"/>
                    </a:cubicBezTo>
                    <a:cubicBezTo>
                      <a:pt x="19788" y="21159"/>
                      <a:pt x="19443" y="21969"/>
                      <a:pt x="18907" y="22683"/>
                    </a:cubicBezTo>
                    <a:cubicBezTo>
                      <a:pt x="17948" y="23966"/>
                      <a:pt x="16706" y="24589"/>
                      <a:pt x="15233" y="24589"/>
                    </a:cubicBezTo>
                    <a:cubicBezTo>
                      <a:pt x="14969" y="24589"/>
                      <a:pt x="14697" y="24569"/>
                      <a:pt x="14419" y="24529"/>
                    </a:cubicBezTo>
                    <a:cubicBezTo>
                      <a:pt x="12835" y="24303"/>
                      <a:pt x="11573" y="23457"/>
                      <a:pt x="10656" y="22148"/>
                    </a:cubicBezTo>
                    <a:cubicBezTo>
                      <a:pt x="10359" y="21731"/>
                      <a:pt x="10097" y="21278"/>
                      <a:pt x="9835" y="20850"/>
                    </a:cubicBezTo>
                    <a:cubicBezTo>
                      <a:pt x="9180" y="19778"/>
                      <a:pt x="8751" y="18623"/>
                      <a:pt x="8394" y="17409"/>
                    </a:cubicBezTo>
                    <a:cubicBezTo>
                      <a:pt x="8311" y="17147"/>
                      <a:pt x="8311" y="17123"/>
                      <a:pt x="8573" y="17016"/>
                    </a:cubicBezTo>
                    <a:cubicBezTo>
                      <a:pt x="9132" y="16754"/>
                      <a:pt x="9609" y="16373"/>
                      <a:pt x="10025" y="15921"/>
                    </a:cubicBezTo>
                    <a:cubicBezTo>
                      <a:pt x="10906" y="14968"/>
                      <a:pt x="11442" y="13837"/>
                      <a:pt x="11680" y="12575"/>
                    </a:cubicBezTo>
                    <a:cubicBezTo>
                      <a:pt x="12109" y="10372"/>
                      <a:pt x="12002" y="8170"/>
                      <a:pt x="11406" y="6003"/>
                    </a:cubicBezTo>
                    <a:cubicBezTo>
                      <a:pt x="11252" y="5384"/>
                      <a:pt x="11014" y="4788"/>
                      <a:pt x="10656" y="4253"/>
                    </a:cubicBezTo>
                    <a:cubicBezTo>
                      <a:pt x="10051" y="3361"/>
                      <a:pt x="9251" y="2825"/>
                      <a:pt x="8183" y="2825"/>
                    </a:cubicBezTo>
                    <a:cubicBezTo>
                      <a:pt x="8097" y="2825"/>
                      <a:pt x="8008" y="2829"/>
                      <a:pt x="7918" y="2836"/>
                    </a:cubicBezTo>
                    <a:cubicBezTo>
                      <a:pt x="7832" y="2844"/>
                      <a:pt x="7750" y="2852"/>
                      <a:pt x="7673" y="2852"/>
                    </a:cubicBezTo>
                    <a:cubicBezTo>
                      <a:pt x="7430" y="2852"/>
                      <a:pt x="7235" y="2780"/>
                      <a:pt x="7108" y="2455"/>
                    </a:cubicBezTo>
                    <a:cubicBezTo>
                      <a:pt x="7027" y="2239"/>
                      <a:pt x="6803" y="2138"/>
                      <a:pt x="6591" y="2138"/>
                    </a:cubicBezTo>
                    <a:cubicBezTo>
                      <a:pt x="6522" y="2138"/>
                      <a:pt x="6455" y="2149"/>
                      <a:pt x="6394" y="2169"/>
                    </a:cubicBezTo>
                    <a:cubicBezTo>
                      <a:pt x="6156" y="2264"/>
                      <a:pt x="5989" y="2502"/>
                      <a:pt x="5977" y="2800"/>
                    </a:cubicBezTo>
                    <a:cubicBezTo>
                      <a:pt x="5965" y="3145"/>
                      <a:pt x="6049" y="3479"/>
                      <a:pt x="6192" y="3800"/>
                    </a:cubicBezTo>
                    <a:cubicBezTo>
                      <a:pt x="6263" y="3955"/>
                      <a:pt x="6382" y="4098"/>
                      <a:pt x="6549" y="4181"/>
                    </a:cubicBezTo>
                    <a:cubicBezTo>
                      <a:pt x="6646" y="4241"/>
                      <a:pt x="6747" y="4270"/>
                      <a:pt x="6844" y="4270"/>
                    </a:cubicBezTo>
                    <a:cubicBezTo>
                      <a:pt x="7018" y="4270"/>
                      <a:pt x="7180" y="4175"/>
                      <a:pt x="7287" y="3991"/>
                    </a:cubicBezTo>
                    <a:cubicBezTo>
                      <a:pt x="7335" y="3895"/>
                      <a:pt x="7358" y="3812"/>
                      <a:pt x="7382" y="3705"/>
                    </a:cubicBezTo>
                    <a:cubicBezTo>
                      <a:pt x="7406" y="3574"/>
                      <a:pt x="7454" y="3514"/>
                      <a:pt x="7596" y="3503"/>
                    </a:cubicBezTo>
                    <a:cubicBezTo>
                      <a:pt x="7771" y="3477"/>
                      <a:pt x="7940" y="3463"/>
                      <a:pt x="8102" y="3463"/>
                    </a:cubicBezTo>
                    <a:cubicBezTo>
                      <a:pt x="8916" y="3463"/>
                      <a:pt x="9579" y="3794"/>
                      <a:pt x="10085" y="4538"/>
                    </a:cubicBezTo>
                    <a:cubicBezTo>
                      <a:pt x="10454" y="5074"/>
                      <a:pt x="10680" y="5669"/>
                      <a:pt x="10847" y="6277"/>
                    </a:cubicBezTo>
                    <a:cubicBezTo>
                      <a:pt x="11264" y="7789"/>
                      <a:pt x="11383" y="9337"/>
                      <a:pt x="11276" y="10896"/>
                    </a:cubicBezTo>
                    <a:cubicBezTo>
                      <a:pt x="11204" y="11932"/>
                      <a:pt x="11037" y="12968"/>
                      <a:pt x="10597" y="13932"/>
                    </a:cubicBezTo>
                    <a:cubicBezTo>
                      <a:pt x="10156" y="14885"/>
                      <a:pt x="9537" y="15683"/>
                      <a:pt x="8632" y="16254"/>
                    </a:cubicBezTo>
                    <a:cubicBezTo>
                      <a:pt x="8277" y="16480"/>
                      <a:pt x="7912" y="16583"/>
                      <a:pt x="7540" y="16583"/>
                    </a:cubicBezTo>
                    <a:cubicBezTo>
                      <a:pt x="7225" y="16583"/>
                      <a:pt x="6906" y="16509"/>
                      <a:pt x="6584" y="16373"/>
                    </a:cubicBezTo>
                    <a:cubicBezTo>
                      <a:pt x="5715" y="16004"/>
                      <a:pt x="4941" y="15480"/>
                      <a:pt x="4287" y="14778"/>
                    </a:cubicBezTo>
                    <a:cubicBezTo>
                      <a:pt x="2501" y="12885"/>
                      <a:pt x="1370" y="10658"/>
                      <a:pt x="798" y="8122"/>
                    </a:cubicBezTo>
                    <a:cubicBezTo>
                      <a:pt x="715" y="7741"/>
                      <a:pt x="667" y="7348"/>
                      <a:pt x="679" y="6955"/>
                    </a:cubicBezTo>
                    <a:cubicBezTo>
                      <a:pt x="715" y="6134"/>
                      <a:pt x="1036" y="5503"/>
                      <a:pt x="1810" y="5146"/>
                    </a:cubicBezTo>
                    <a:cubicBezTo>
                      <a:pt x="1917" y="5086"/>
                      <a:pt x="2036" y="5050"/>
                      <a:pt x="2155" y="4991"/>
                    </a:cubicBezTo>
                    <a:cubicBezTo>
                      <a:pt x="2284" y="4930"/>
                      <a:pt x="2406" y="4869"/>
                      <a:pt x="2520" y="4869"/>
                    </a:cubicBezTo>
                    <a:cubicBezTo>
                      <a:pt x="2628" y="4869"/>
                      <a:pt x="2729" y="4924"/>
                      <a:pt x="2822" y="5086"/>
                    </a:cubicBezTo>
                    <a:cubicBezTo>
                      <a:pt x="2901" y="5218"/>
                      <a:pt x="3052" y="5272"/>
                      <a:pt x="3207" y="5272"/>
                    </a:cubicBezTo>
                    <a:cubicBezTo>
                      <a:pt x="3262" y="5272"/>
                      <a:pt x="3317" y="5265"/>
                      <a:pt x="3370" y="5253"/>
                    </a:cubicBezTo>
                    <a:cubicBezTo>
                      <a:pt x="3596" y="5193"/>
                      <a:pt x="3715" y="5027"/>
                      <a:pt x="3751" y="4812"/>
                    </a:cubicBezTo>
                    <a:cubicBezTo>
                      <a:pt x="3834" y="4300"/>
                      <a:pt x="3703" y="3836"/>
                      <a:pt x="3346" y="3467"/>
                    </a:cubicBezTo>
                    <a:cubicBezTo>
                      <a:pt x="3225" y="3338"/>
                      <a:pt x="3086" y="3271"/>
                      <a:pt x="2932" y="3271"/>
                    </a:cubicBezTo>
                    <a:cubicBezTo>
                      <a:pt x="2874" y="3271"/>
                      <a:pt x="2813" y="3280"/>
                      <a:pt x="2751" y="3300"/>
                    </a:cubicBezTo>
                    <a:cubicBezTo>
                      <a:pt x="2513" y="3360"/>
                      <a:pt x="2358" y="3562"/>
                      <a:pt x="2382" y="3776"/>
                    </a:cubicBezTo>
                    <a:cubicBezTo>
                      <a:pt x="2405" y="4157"/>
                      <a:pt x="2203" y="4288"/>
                      <a:pt x="1905" y="4372"/>
                    </a:cubicBezTo>
                    <a:cubicBezTo>
                      <a:pt x="1751" y="4419"/>
                      <a:pt x="1620" y="4491"/>
                      <a:pt x="1489" y="4574"/>
                    </a:cubicBezTo>
                    <a:cubicBezTo>
                      <a:pt x="655" y="4967"/>
                      <a:pt x="191" y="5658"/>
                      <a:pt x="72" y="6562"/>
                    </a:cubicBezTo>
                    <a:cubicBezTo>
                      <a:pt x="0" y="7134"/>
                      <a:pt x="60" y="7682"/>
                      <a:pt x="179" y="8229"/>
                    </a:cubicBezTo>
                    <a:cubicBezTo>
                      <a:pt x="667" y="10551"/>
                      <a:pt x="1679" y="12623"/>
                      <a:pt x="3155" y="14456"/>
                    </a:cubicBezTo>
                    <a:cubicBezTo>
                      <a:pt x="3989" y="15492"/>
                      <a:pt x="4977" y="16361"/>
                      <a:pt x="6227" y="16897"/>
                    </a:cubicBezTo>
                    <a:cubicBezTo>
                      <a:pt x="6594" y="17046"/>
                      <a:pt x="6962" y="17195"/>
                      <a:pt x="7361" y="17195"/>
                    </a:cubicBezTo>
                    <a:cubicBezTo>
                      <a:pt x="7376" y="17195"/>
                      <a:pt x="7391" y="17195"/>
                      <a:pt x="7406" y="17195"/>
                    </a:cubicBezTo>
                    <a:cubicBezTo>
                      <a:pt x="7632" y="17195"/>
                      <a:pt x="7739" y="17266"/>
                      <a:pt x="7799" y="17504"/>
                    </a:cubicBezTo>
                    <a:cubicBezTo>
                      <a:pt x="8287" y="19314"/>
                      <a:pt x="9109" y="20969"/>
                      <a:pt x="10192" y="22505"/>
                    </a:cubicBezTo>
                    <a:cubicBezTo>
                      <a:pt x="11133" y="23826"/>
                      <a:pt x="12395" y="24672"/>
                      <a:pt x="13943" y="25053"/>
                    </a:cubicBezTo>
                    <a:cubicBezTo>
                      <a:pt x="14353" y="25150"/>
                      <a:pt x="14780" y="25201"/>
                      <a:pt x="15213" y="25201"/>
                    </a:cubicBezTo>
                    <a:cubicBezTo>
                      <a:pt x="16787" y="25201"/>
                      <a:pt x="18427" y="24524"/>
                      <a:pt x="19538" y="22945"/>
                    </a:cubicBezTo>
                    <a:cubicBezTo>
                      <a:pt x="20205" y="22029"/>
                      <a:pt x="20598" y="20981"/>
                      <a:pt x="20860" y="19885"/>
                    </a:cubicBezTo>
                    <a:cubicBezTo>
                      <a:pt x="21277" y="18242"/>
                      <a:pt x="21503" y="16576"/>
                      <a:pt x="21634" y="14897"/>
                    </a:cubicBezTo>
                    <a:cubicBezTo>
                      <a:pt x="21729" y="13742"/>
                      <a:pt x="21872" y="12563"/>
                      <a:pt x="22098" y="11420"/>
                    </a:cubicBezTo>
                    <a:cubicBezTo>
                      <a:pt x="22563" y="8944"/>
                      <a:pt x="23694" y="6812"/>
                      <a:pt x="25337" y="4943"/>
                    </a:cubicBezTo>
                    <a:cubicBezTo>
                      <a:pt x="26051" y="4134"/>
                      <a:pt x="26920" y="3503"/>
                      <a:pt x="27932" y="3098"/>
                    </a:cubicBezTo>
                    <a:cubicBezTo>
                      <a:pt x="28051" y="3047"/>
                      <a:pt x="28123" y="3018"/>
                      <a:pt x="28173" y="3018"/>
                    </a:cubicBezTo>
                    <a:cubicBezTo>
                      <a:pt x="28254" y="3018"/>
                      <a:pt x="28280" y="3093"/>
                      <a:pt x="28361" y="3276"/>
                    </a:cubicBezTo>
                    <a:cubicBezTo>
                      <a:pt x="28753" y="4188"/>
                      <a:pt x="29593" y="4730"/>
                      <a:pt x="30533" y="4730"/>
                    </a:cubicBezTo>
                    <a:cubicBezTo>
                      <a:pt x="30563" y="4730"/>
                      <a:pt x="30593" y="4730"/>
                      <a:pt x="30623" y="4729"/>
                    </a:cubicBezTo>
                    <a:cubicBezTo>
                      <a:pt x="31623" y="4705"/>
                      <a:pt x="32457" y="4098"/>
                      <a:pt x="32802" y="3145"/>
                    </a:cubicBezTo>
                    <a:cubicBezTo>
                      <a:pt x="33112" y="2276"/>
                      <a:pt x="32838" y="1240"/>
                      <a:pt x="32123" y="597"/>
                    </a:cubicBezTo>
                    <a:cubicBezTo>
                      <a:pt x="31686" y="204"/>
                      <a:pt x="31119" y="1"/>
                      <a:pt x="305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6"/>
              <p:cNvSpPr/>
              <p:nvPr/>
            </p:nvSpPr>
            <p:spPr>
              <a:xfrm>
                <a:off x="878519" y="3688962"/>
                <a:ext cx="130582" cy="188255"/>
              </a:xfrm>
              <a:custGeom>
                <a:avLst/>
                <a:gdLst/>
                <a:ahLst/>
                <a:cxnLst/>
                <a:rect l="l" t="t" r="r" b="b"/>
                <a:pathLst>
                  <a:path w="5228" h="7537" extrusionOk="0">
                    <a:moveTo>
                      <a:pt x="4953" y="0"/>
                    </a:moveTo>
                    <a:cubicBezTo>
                      <a:pt x="4900" y="0"/>
                      <a:pt x="4846" y="24"/>
                      <a:pt x="4799" y="72"/>
                    </a:cubicBezTo>
                    <a:cubicBezTo>
                      <a:pt x="4715" y="155"/>
                      <a:pt x="4620" y="262"/>
                      <a:pt x="4537" y="381"/>
                    </a:cubicBezTo>
                    <a:cubicBezTo>
                      <a:pt x="2953" y="2524"/>
                      <a:pt x="1560" y="4775"/>
                      <a:pt x="143" y="7001"/>
                    </a:cubicBezTo>
                    <a:cubicBezTo>
                      <a:pt x="84" y="7085"/>
                      <a:pt x="36" y="7156"/>
                      <a:pt x="24" y="7239"/>
                    </a:cubicBezTo>
                    <a:cubicBezTo>
                      <a:pt x="0" y="7394"/>
                      <a:pt x="119" y="7525"/>
                      <a:pt x="262" y="7537"/>
                    </a:cubicBezTo>
                    <a:cubicBezTo>
                      <a:pt x="358" y="7537"/>
                      <a:pt x="429" y="7513"/>
                      <a:pt x="465" y="7442"/>
                    </a:cubicBezTo>
                    <a:cubicBezTo>
                      <a:pt x="548" y="7358"/>
                      <a:pt x="584" y="7275"/>
                      <a:pt x="643" y="7180"/>
                    </a:cubicBezTo>
                    <a:cubicBezTo>
                      <a:pt x="2072" y="4941"/>
                      <a:pt x="3477" y="2679"/>
                      <a:pt x="5072" y="548"/>
                    </a:cubicBezTo>
                    <a:cubicBezTo>
                      <a:pt x="5108" y="488"/>
                      <a:pt x="5144" y="441"/>
                      <a:pt x="5168" y="381"/>
                    </a:cubicBezTo>
                    <a:cubicBezTo>
                      <a:pt x="5227" y="262"/>
                      <a:pt x="5215" y="155"/>
                      <a:pt x="5108" y="72"/>
                    </a:cubicBezTo>
                    <a:cubicBezTo>
                      <a:pt x="5061" y="24"/>
                      <a:pt x="5007" y="0"/>
                      <a:pt x="49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6"/>
              <p:cNvSpPr/>
              <p:nvPr/>
            </p:nvSpPr>
            <p:spPr>
              <a:xfrm>
                <a:off x="886237" y="3742242"/>
                <a:ext cx="127310" cy="185258"/>
              </a:xfrm>
              <a:custGeom>
                <a:avLst/>
                <a:gdLst/>
                <a:ahLst/>
                <a:cxnLst/>
                <a:rect l="l" t="t" r="r" b="b"/>
                <a:pathLst>
                  <a:path w="5097" h="7417" extrusionOk="0">
                    <a:moveTo>
                      <a:pt x="4811" y="0"/>
                    </a:moveTo>
                    <a:cubicBezTo>
                      <a:pt x="4736" y="0"/>
                      <a:pt x="4668" y="39"/>
                      <a:pt x="4609" y="106"/>
                    </a:cubicBezTo>
                    <a:cubicBezTo>
                      <a:pt x="4490" y="260"/>
                      <a:pt x="4371" y="427"/>
                      <a:pt x="4275" y="570"/>
                    </a:cubicBezTo>
                    <a:cubicBezTo>
                      <a:pt x="2823" y="2606"/>
                      <a:pt x="1501" y="4725"/>
                      <a:pt x="180" y="6833"/>
                    </a:cubicBezTo>
                    <a:cubicBezTo>
                      <a:pt x="132" y="6928"/>
                      <a:pt x="72" y="7011"/>
                      <a:pt x="49" y="7107"/>
                    </a:cubicBezTo>
                    <a:cubicBezTo>
                      <a:pt x="1" y="7273"/>
                      <a:pt x="120" y="7416"/>
                      <a:pt x="287" y="7416"/>
                    </a:cubicBezTo>
                    <a:cubicBezTo>
                      <a:pt x="382" y="7416"/>
                      <a:pt x="465" y="7368"/>
                      <a:pt x="501" y="7285"/>
                    </a:cubicBezTo>
                    <a:cubicBezTo>
                      <a:pt x="572" y="7178"/>
                      <a:pt x="632" y="7059"/>
                      <a:pt x="715" y="6952"/>
                    </a:cubicBezTo>
                    <a:cubicBezTo>
                      <a:pt x="2001" y="4916"/>
                      <a:pt x="3287" y="2868"/>
                      <a:pt x="4680" y="880"/>
                    </a:cubicBezTo>
                    <a:cubicBezTo>
                      <a:pt x="4787" y="737"/>
                      <a:pt x="4906" y="582"/>
                      <a:pt x="5013" y="427"/>
                    </a:cubicBezTo>
                    <a:cubicBezTo>
                      <a:pt x="5097" y="284"/>
                      <a:pt x="5085" y="153"/>
                      <a:pt x="4954" y="46"/>
                    </a:cubicBezTo>
                    <a:cubicBezTo>
                      <a:pt x="4904" y="15"/>
                      <a:pt x="4856" y="0"/>
                      <a:pt x="4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6"/>
              <p:cNvSpPr/>
              <p:nvPr/>
            </p:nvSpPr>
            <p:spPr>
              <a:xfrm>
                <a:off x="862757" y="3653318"/>
                <a:ext cx="126411" cy="181986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7286" extrusionOk="0">
                    <a:moveTo>
                      <a:pt x="4794" y="1"/>
                    </a:moveTo>
                    <a:cubicBezTo>
                      <a:pt x="4732" y="1"/>
                      <a:pt x="4675" y="26"/>
                      <a:pt x="4632" y="70"/>
                    </a:cubicBezTo>
                    <a:cubicBezTo>
                      <a:pt x="4537" y="141"/>
                      <a:pt x="4465" y="249"/>
                      <a:pt x="4406" y="332"/>
                    </a:cubicBezTo>
                    <a:cubicBezTo>
                      <a:pt x="2953" y="2416"/>
                      <a:pt x="1560" y="4559"/>
                      <a:pt x="179" y="6690"/>
                    </a:cubicBezTo>
                    <a:cubicBezTo>
                      <a:pt x="119" y="6785"/>
                      <a:pt x="48" y="6868"/>
                      <a:pt x="36" y="6988"/>
                    </a:cubicBezTo>
                    <a:cubicBezTo>
                      <a:pt x="0" y="7154"/>
                      <a:pt x="107" y="7273"/>
                      <a:pt x="250" y="7285"/>
                    </a:cubicBezTo>
                    <a:cubicBezTo>
                      <a:pt x="453" y="7285"/>
                      <a:pt x="524" y="7118"/>
                      <a:pt x="608" y="6976"/>
                    </a:cubicBezTo>
                    <a:cubicBezTo>
                      <a:pt x="2024" y="4833"/>
                      <a:pt x="3406" y="2677"/>
                      <a:pt x="4882" y="558"/>
                    </a:cubicBezTo>
                    <a:cubicBezTo>
                      <a:pt x="4930" y="499"/>
                      <a:pt x="4989" y="427"/>
                      <a:pt x="5013" y="332"/>
                    </a:cubicBezTo>
                    <a:cubicBezTo>
                      <a:pt x="5060" y="213"/>
                      <a:pt x="5025" y="118"/>
                      <a:pt x="4918" y="34"/>
                    </a:cubicBezTo>
                    <a:cubicBezTo>
                      <a:pt x="4876" y="11"/>
                      <a:pt x="4834" y="1"/>
                      <a:pt x="47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6"/>
              <p:cNvSpPr/>
              <p:nvPr/>
            </p:nvSpPr>
            <p:spPr>
              <a:xfrm>
                <a:off x="915088" y="3788402"/>
                <a:ext cx="111849" cy="164377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6581" extrusionOk="0">
                    <a:moveTo>
                      <a:pt x="4211" y="1"/>
                    </a:moveTo>
                    <a:cubicBezTo>
                      <a:pt x="4135" y="1"/>
                      <a:pt x="4067" y="42"/>
                      <a:pt x="4013" y="103"/>
                    </a:cubicBezTo>
                    <a:cubicBezTo>
                      <a:pt x="3942" y="187"/>
                      <a:pt x="3882" y="258"/>
                      <a:pt x="3823" y="341"/>
                    </a:cubicBezTo>
                    <a:cubicBezTo>
                      <a:pt x="2561" y="2211"/>
                      <a:pt x="1358" y="4116"/>
                      <a:pt x="156" y="6021"/>
                    </a:cubicBezTo>
                    <a:cubicBezTo>
                      <a:pt x="96" y="6104"/>
                      <a:pt x="37" y="6175"/>
                      <a:pt x="13" y="6282"/>
                    </a:cubicBezTo>
                    <a:cubicBezTo>
                      <a:pt x="1" y="6449"/>
                      <a:pt x="96" y="6568"/>
                      <a:pt x="275" y="6580"/>
                    </a:cubicBezTo>
                    <a:cubicBezTo>
                      <a:pt x="465" y="6568"/>
                      <a:pt x="537" y="6390"/>
                      <a:pt x="620" y="6259"/>
                    </a:cubicBezTo>
                    <a:cubicBezTo>
                      <a:pt x="1834" y="4354"/>
                      <a:pt x="3037" y="2449"/>
                      <a:pt x="4311" y="579"/>
                    </a:cubicBezTo>
                    <a:cubicBezTo>
                      <a:pt x="4347" y="520"/>
                      <a:pt x="4394" y="460"/>
                      <a:pt x="4418" y="389"/>
                    </a:cubicBezTo>
                    <a:cubicBezTo>
                      <a:pt x="4478" y="258"/>
                      <a:pt x="4478" y="139"/>
                      <a:pt x="4347" y="44"/>
                    </a:cubicBezTo>
                    <a:cubicBezTo>
                      <a:pt x="4300" y="14"/>
                      <a:pt x="4254" y="1"/>
                      <a:pt x="4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6"/>
              <p:cNvSpPr/>
              <p:nvPr/>
            </p:nvSpPr>
            <p:spPr>
              <a:xfrm>
                <a:off x="851742" y="3627839"/>
                <a:ext cx="116620" cy="155110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6210" extrusionOk="0">
                    <a:moveTo>
                      <a:pt x="4401" y="0"/>
                    </a:moveTo>
                    <a:cubicBezTo>
                      <a:pt x="4351" y="0"/>
                      <a:pt x="4303" y="21"/>
                      <a:pt x="4251" y="66"/>
                    </a:cubicBezTo>
                    <a:cubicBezTo>
                      <a:pt x="4168" y="138"/>
                      <a:pt x="4085" y="221"/>
                      <a:pt x="4013" y="316"/>
                    </a:cubicBezTo>
                    <a:cubicBezTo>
                      <a:pt x="2656" y="2043"/>
                      <a:pt x="1394" y="3817"/>
                      <a:pt x="191" y="5638"/>
                    </a:cubicBezTo>
                    <a:cubicBezTo>
                      <a:pt x="132" y="5722"/>
                      <a:pt x="84" y="5793"/>
                      <a:pt x="60" y="5876"/>
                    </a:cubicBezTo>
                    <a:cubicBezTo>
                      <a:pt x="1" y="6043"/>
                      <a:pt x="108" y="6210"/>
                      <a:pt x="275" y="6210"/>
                    </a:cubicBezTo>
                    <a:cubicBezTo>
                      <a:pt x="489" y="6210"/>
                      <a:pt x="560" y="6043"/>
                      <a:pt x="656" y="5888"/>
                    </a:cubicBezTo>
                    <a:cubicBezTo>
                      <a:pt x="1858" y="4078"/>
                      <a:pt x="3132" y="2293"/>
                      <a:pt x="4478" y="566"/>
                    </a:cubicBezTo>
                    <a:cubicBezTo>
                      <a:pt x="4537" y="495"/>
                      <a:pt x="4597" y="411"/>
                      <a:pt x="4620" y="340"/>
                    </a:cubicBezTo>
                    <a:cubicBezTo>
                      <a:pt x="4668" y="233"/>
                      <a:pt x="4656" y="114"/>
                      <a:pt x="4537" y="42"/>
                    </a:cubicBezTo>
                    <a:cubicBezTo>
                      <a:pt x="4488" y="15"/>
                      <a:pt x="4444" y="0"/>
                      <a:pt x="4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6"/>
              <p:cNvSpPr/>
              <p:nvPr/>
            </p:nvSpPr>
            <p:spPr>
              <a:xfrm>
                <a:off x="839852" y="3604784"/>
                <a:ext cx="106479" cy="140448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5623" extrusionOk="0">
                    <a:moveTo>
                      <a:pt x="4053" y="1"/>
                    </a:moveTo>
                    <a:cubicBezTo>
                      <a:pt x="4002" y="1"/>
                      <a:pt x="3946" y="19"/>
                      <a:pt x="3894" y="60"/>
                    </a:cubicBezTo>
                    <a:cubicBezTo>
                      <a:pt x="3811" y="132"/>
                      <a:pt x="3715" y="239"/>
                      <a:pt x="3644" y="346"/>
                    </a:cubicBezTo>
                    <a:cubicBezTo>
                      <a:pt x="2418" y="1906"/>
                      <a:pt x="1310" y="3561"/>
                      <a:pt x="132" y="5156"/>
                    </a:cubicBezTo>
                    <a:cubicBezTo>
                      <a:pt x="120" y="5168"/>
                      <a:pt x="96" y="5192"/>
                      <a:pt x="84" y="5216"/>
                    </a:cubicBezTo>
                    <a:cubicBezTo>
                      <a:pt x="1" y="5335"/>
                      <a:pt x="1" y="5466"/>
                      <a:pt x="96" y="5549"/>
                    </a:cubicBezTo>
                    <a:cubicBezTo>
                      <a:pt x="151" y="5599"/>
                      <a:pt x="211" y="5623"/>
                      <a:pt x="271" y="5623"/>
                    </a:cubicBezTo>
                    <a:cubicBezTo>
                      <a:pt x="341" y="5623"/>
                      <a:pt x="413" y="5590"/>
                      <a:pt x="477" y="5525"/>
                    </a:cubicBezTo>
                    <a:cubicBezTo>
                      <a:pt x="548" y="5454"/>
                      <a:pt x="608" y="5371"/>
                      <a:pt x="667" y="5287"/>
                    </a:cubicBezTo>
                    <a:cubicBezTo>
                      <a:pt x="1810" y="3692"/>
                      <a:pt x="2929" y="2073"/>
                      <a:pt x="4144" y="513"/>
                    </a:cubicBezTo>
                    <a:cubicBezTo>
                      <a:pt x="4203" y="429"/>
                      <a:pt x="4263" y="346"/>
                      <a:pt x="4263" y="239"/>
                    </a:cubicBezTo>
                    <a:cubicBezTo>
                      <a:pt x="4263" y="92"/>
                      <a:pt x="4167" y="1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6"/>
              <p:cNvSpPr/>
              <p:nvPr/>
            </p:nvSpPr>
            <p:spPr>
              <a:xfrm>
                <a:off x="1325974" y="3748362"/>
                <a:ext cx="100235" cy="13897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5564" extrusionOk="0">
                    <a:moveTo>
                      <a:pt x="3749" y="0"/>
                    </a:moveTo>
                    <a:cubicBezTo>
                      <a:pt x="3686" y="0"/>
                      <a:pt x="3628" y="31"/>
                      <a:pt x="3584" y="75"/>
                    </a:cubicBezTo>
                    <a:cubicBezTo>
                      <a:pt x="3501" y="158"/>
                      <a:pt x="3417" y="254"/>
                      <a:pt x="3358" y="337"/>
                    </a:cubicBezTo>
                    <a:cubicBezTo>
                      <a:pt x="2286" y="1873"/>
                      <a:pt x="1203" y="3409"/>
                      <a:pt x="191" y="4968"/>
                    </a:cubicBezTo>
                    <a:cubicBezTo>
                      <a:pt x="131" y="5064"/>
                      <a:pt x="72" y="5147"/>
                      <a:pt x="48" y="5242"/>
                    </a:cubicBezTo>
                    <a:cubicBezTo>
                      <a:pt x="0" y="5397"/>
                      <a:pt x="119" y="5564"/>
                      <a:pt x="286" y="5564"/>
                    </a:cubicBezTo>
                    <a:cubicBezTo>
                      <a:pt x="453" y="5552"/>
                      <a:pt x="536" y="5385"/>
                      <a:pt x="619" y="5266"/>
                    </a:cubicBezTo>
                    <a:cubicBezTo>
                      <a:pt x="1667" y="3694"/>
                      <a:pt x="2739" y="2159"/>
                      <a:pt x="3822" y="611"/>
                    </a:cubicBezTo>
                    <a:cubicBezTo>
                      <a:pt x="3882" y="516"/>
                      <a:pt x="3941" y="432"/>
                      <a:pt x="3977" y="337"/>
                    </a:cubicBezTo>
                    <a:cubicBezTo>
                      <a:pt x="4013" y="218"/>
                      <a:pt x="3989" y="123"/>
                      <a:pt x="3870" y="39"/>
                    </a:cubicBezTo>
                    <a:cubicBezTo>
                      <a:pt x="3829" y="12"/>
                      <a:pt x="3788" y="0"/>
                      <a:pt x="3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6"/>
              <p:cNvSpPr/>
              <p:nvPr/>
            </p:nvSpPr>
            <p:spPr>
              <a:xfrm>
                <a:off x="1320604" y="3702925"/>
                <a:ext cx="97287" cy="129408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5181" extrusionOk="0">
                    <a:moveTo>
                      <a:pt x="3644" y="1"/>
                    </a:moveTo>
                    <a:cubicBezTo>
                      <a:pt x="3602" y="1"/>
                      <a:pt x="3561" y="13"/>
                      <a:pt x="3513" y="37"/>
                    </a:cubicBezTo>
                    <a:cubicBezTo>
                      <a:pt x="3394" y="108"/>
                      <a:pt x="3335" y="215"/>
                      <a:pt x="3263" y="310"/>
                    </a:cubicBezTo>
                    <a:cubicBezTo>
                      <a:pt x="2180" y="1739"/>
                      <a:pt x="1180" y="3228"/>
                      <a:pt x="132" y="4692"/>
                    </a:cubicBezTo>
                    <a:cubicBezTo>
                      <a:pt x="120" y="4704"/>
                      <a:pt x="108" y="4740"/>
                      <a:pt x="96" y="4752"/>
                    </a:cubicBezTo>
                    <a:cubicBezTo>
                      <a:pt x="25" y="4882"/>
                      <a:pt x="1" y="5013"/>
                      <a:pt x="132" y="5121"/>
                    </a:cubicBezTo>
                    <a:cubicBezTo>
                      <a:pt x="187" y="5162"/>
                      <a:pt x="240" y="5180"/>
                      <a:pt x="291" y="5180"/>
                    </a:cubicBezTo>
                    <a:cubicBezTo>
                      <a:pt x="372" y="5180"/>
                      <a:pt x="447" y="5134"/>
                      <a:pt x="513" y="5061"/>
                    </a:cubicBezTo>
                    <a:cubicBezTo>
                      <a:pt x="572" y="5002"/>
                      <a:pt x="632" y="4930"/>
                      <a:pt x="668" y="4859"/>
                    </a:cubicBezTo>
                    <a:cubicBezTo>
                      <a:pt x="1692" y="3406"/>
                      <a:pt x="2680" y="1954"/>
                      <a:pt x="3751" y="537"/>
                    </a:cubicBezTo>
                    <a:cubicBezTo>
                      <a:pt x="3811" y="465"/>
                      <a:pt x="3894" y="370"/>
                      <a:pt x="3894" y="227"/>
                    </a:cubicBezTo>
                    <a:cubicBezTo>
                      <a:pt x="3894" y="168"/>
                      <a:pt x="3858" y="96"/>
                      <a:pt x="3775" y="37"/>
                    </a:cubicBezTo>
                    <a:cubicBezTo>
                      <a:pt x="3728" y="13"/>
                      <a:pt x="3686" y="1"/>
                      <a:pt x="36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6"/>
              <p:cNvSpPr/>
              <p:nvPr/>
            </p:nvSpPr>
            <p:spPr>
              <a:xfrm>
                <a:off x="835381" y="3569964"/>
                <a:ext cx="95789" cy="121091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4848" extrusionOk="0">
                    <a:moveTo>
                      <a:pt x="3602" y="0"/>
                    </a:moveTo>
                    <a:cubicBezTo>
                      <a:pt x="3551" y="0"/>
                      <a:pt x="3496" y="16"/>
                      <a:pt x="3442" y="49"/>
                    </a:cubicBezTo>
                    <a:cubicBezTo>
                      <a:pt x="3347" y="109"/>
                      <a:pt x="3251" y="216"/>
                      <a:pt x="3180" y="323"/>
                    </a:cubicBezTo>
                    <a:cubicBezTo>
                      <a:pt x="2180" y="1645"/>
                      <a:pt x="1192" y="2955"/>
                      <a:pt x="191" y="4276"/>
                    </a:cubicBezTo>
                    <a:cubicBezTo>
                      <a:pt x="1" y="4514"/>
                      <a:pt x="1" y="4681"/>
                      <a:pt x="120" y="4788"/>
                    </a:cubicBezTo>
                    <a:cubicBezTo>
                      <a:pt x="163" y="4827"/>
                      <a:pt x="210" y="4847"/>
                      <a:pt x="261" y="4847"/>
                    </a:cubicBezTo>
                    <a:cubicBezTo>
                      <a:pt x="363" y="4847"/>
                      <a:pt x="480" y="4765"/>
                      <a:pt x="608" y="4598"/>
                    </a:cubicBezTo>
                    <a:cubicBezTo>
                      <a:pt x="1632" y="3240"/>
                      <a:pt x="2680" y="1871"/>
                      <a:pt x="3704" y="514"/>
                    </a:cubicBezTo>
                    <a:cubicBezTo>
                      <a:pt x="3775" y="442"/>
                      <a:pt x="3835" y="371"/>
                      <a:pt x="3835" y="252"/>
                    </a:cubicBezTo>
                    <a:cubicBezTo>
                      <a:pt x="3835" y="99"/>
                      <a:pt x="3731" y="0"/>
                      <a:pt x="36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6"/>
              <p:cNvSpPr/>
              <p:nvPr/>
            </p:nvSpPr>
            <p:spPr>
              <a:xfrm>
                <a:off x="1360470" y="3801616"/>
                <a:ext cx="73784" cy="98786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955" extrusionOk="0">
                    <a:moveTo>
                      <a:pt x="2710" y="1"/>
                    </a:moveTo>
                    <a:cubicBezTo>
                      <a:pt x="2660" y="1"/>
                      <a:pt x="2608" y="17"/>
                      <a:pt x="2560" y="50"/>
                    </a:cubicBezTo>
                    <a:cubicBezTo>
                      <a:pt x="2489" y="110"/>
                      <a:pt x="2429" y="193"/>
                      <a:pt x="2370" y="277"/>
                    </a:cubicBezTo>
                    <a:cubicBezTo>
                      <a:pt x="1631" y="1348"/>
                      <a:pt x="905" y="2420"/>
                      <a:pt x="143" y="3479"/>
                    </a:cubicBezTo>
                    <a:cubicBezTo>
                      <a:pt x="0" y="3670"/>
                      <a:pt x="12" y="3825"/>
                      <a:pt x="143" y="3908"/>
                    </a:cubicBezTo>
                    <a:cubicBezTo>
                      <a:pt x="198" y="3941"/>
                      <a:pt x="247" y="3955"/>
                      <a:pt x="292" y="3955"/>
                    </a:cubicBezTo>
                    <a:cubicBezTo>
                      <a:pt x="394" y="3955"/>
                      <a:pt x="474" y="3883"/>
                      <a:pt x="548" y="3801"/>
                    </a:cubicBezTo>
                    <a:cubicBezTo>
                      <a:pt x="679" y="3646"/>
                      <a:pt x="822" y="3467"/>
                      <a:pt x="941" y="3289"/>
                    </a:cubicBezTo>
                    <a:lnTo>
                      <a:pt x="2763" y="610"/>
                    </a:lnTo>
                    <a:cubicBezTo>
                      <a:pt x="2846" y="491"/>
                      <a:pt x="2953" y="384"/>
                      <a:pt x="2953" y="253"/>
                    </a:cubicBezTo>
                    <a:cubicBezTo>
                      <a:pt x="2953" y="99"/>
                      <a:pt x="2837" y="1"/>
                      <a:pt x="27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6"/>
              <p:cNvSpPr/>
              <p:nvPr/>
            </p:nvSpPr>
            <p:spPr>
              <a:xfrm>
                <a:off x="837941" y="3546434"/>
                <a:ext cx="71935" cy="88945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3561" extrusionOk="0">
                    <a:moveTo>
                      <a:pt x="2627" y="1"/>
                    </a:moveTo>
                    <a:cubicBezTo>
                      <a:pt x="2617" y="1"/>
                      <a:pt x="2606" y="2"/>
                      <a:pt x="2596" y="3"/>
                    </a:cubicBezTo>
                    <a:cubicBezTo>
                      <a:pt x="2465" y="15"/>
                      <a:pt x="2393" y="110"/>
                      <a:pt x="2334" y="206"/>
                    </a:cubicBezTo>
                    <a:cubicBezTo>
                      <a:pt x="1607" y="1146"/>
                      <a:pt x="893" y="2087"/>
                      <a:pt x="155" y="3027"/>
                    </a:cubicBezTo>
                    <a:cubicBezTo>
                      <a:pt x="95" y="3087"/>
                      <a:pt x="60" y="3158"/>
                      <a:pt x="24" y="3242"/>
                    </a:cubicBezTo>
                    <a:cubicBezTo>
                      <a:pt x="0" y="3349"/>
                      <a:pt x="24" y="3444"/>
                      <a:pt x="119" y="3516"/>
                    </a:cubicBezTo>
                    <a:cubicBezTo>
                      <a:pt x="161" y="3545"/>
                      <a:pt x="208" y="3560"/>
                      <a:pt x="256" y="3560"/>
                    </a:cubicBezTo>
                    <a:cubicBezTo>
                      <a:pt x="304" y="3560"/>
                      <a:pt x="351" y="3545"/>
                      <a:pt x="393" y="3516"/>
                    </a:cubicBezTo>
                    <a:cubicBezTo>
                      <a:pt x="452" y="3468"/>
                      <a:pt x="512" y="3408"/>
                      <a:pt x="560" y="3349"/>
                    </a:cubicBezTo>
                    <a:cubicBezTo>
                      <a:pt x="1274" y="2420"/>
                      <a:pt x="1988" y="1492"/>
                      <a:pt x="2703" y="563"/>
                    </a:cubicBezTo>
                    <a:cubicBezTo>
                      <a:pt x="2762" y="479"/>
                      <a:pt x="2834" y="408"/>
                      <a:pt x="2858" y="301"/>
                    </a:cubicBezTo>
                    <a:cubicBezTo>
                      <a:pt x="2880" y="156"/>
                      <a:pt x="2777" y="1"/>
                      <a:pt x="26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6"/>
              <p:cNvSpPr/>
              <p:nvPr/>
            </p:nvSpPr>
            <p:spPr>
              <a:xfrm>
                <a:off x="1340287" y="3679345"/>
                <a:ext cx="60346" cy="82526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3304" extrusionOk="0">
                    <a:moveTo>
                      <a:pt x="2140" y="1"/>
                    </a:moveTo>
                    <a:cubicBezTo>
                      <a:pt x="2079" y="1"/>
                      <a:pt x="2020" y="28"/>
                      <a:pt x="1975" y="88"/>
                    </a:cubicBezTo>
                    <a:cubicBezTo>
                      <a:pt x="1927" y="123"/>
                      <a:pt x="1880" y="171"/>
                      <a:pt x="1856" y="231"/>
                    </a:cubicBezTo>
                    <a:cubicBezTo>
                      <a:pt x="1285" y="1100"/>
                      <a:pt x="701" y="1945"/>
                      <a:pt x="142" y="2802"/>
                    </a:cubicBezTo>
                    <a:cubicBezTo>
                      <a:pt x="94" y="2862"/>
                      <a:pt x="46" y="2921"/>
                      <a:pt x="34" y="3005"/>
                    </a:cubicBezTo>
                    <a:cubicBezTo>
                      <a:pt x="0" y="3176"/>
                      <a:pt x="119" y="3303"/>
                      <a:pt x="307" y="3303"/>
                    </a:cubicBezTo>
                    <a:cubicBezTo>
                      <a:pt x="315" y="3303"/>
                      <a:pt x="323" y="3303"/>
                      <a:pt x="332" y="3302"/>
                    </a:cubicBezTo>
                    <a:cubicBezTo>
                      <a:pt x="463" y="3279"/>
                      <a:pt x="558" y="3124"/>
                      <a:pt x="665" y="2981"/>
                    </a:cubicBezTo>
                    <a:lnTo>
                      <a:pt x="2273" y="576"/>
                    </a:lnTo>
                    <a:cubicBezTo>
                      <a:pt x="2332" y="504"/>
                      <a:pt x="2380" y="409"/>
                      <a:pt x="2404" y="302"/>
                    </a:cubicBezTo>
                    <a:cubicBezTo>
                      <a:pt x="2416" y="171"/>
                      <a:pt x="2368" y="88"/>
                      <a:pt x="2249" y="28"/>
                    </a:cubicBezTo>
                    <a:cubicBezTo>
                      <a:pt x="2213" y="10"/>
                      <a:pt x="2176" y="1"/>
                      <a:pt x="2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6"/>
              <p:cNvSpPr/>
              <p:nvPr/>
            </p:nvSpPr>
            <p:spPr>
              <a:xfrm>
                <a:off x="1405082" y="3843855"/>
                <a:ext cx="38690" cy="50979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041" extrusionOk="0">
                    <a:moveTo>
                      <a:pt x="1300" y="1"/>
                    </a:moveTo>
                    <a:cubicBezTo>
                      <a:pt x="1197" y="1"/>
                      <a:pt x="1117" y="69"/>
                      <a:pt x="1060" y="145"/>
                    </a:cubicBezTo>
                    <a:cubicBezTo>
                      <a:pt x="727" y="645"/>
                      <a:pt x="405" y="1122"/>
                      <a:pt x="95" y="1610"/>
                    </a:cubicBezTo>
                    <a:cubicBezTo>
                      <a:pt x="12" y="1741"/>
                      <a:pt x="0" y="1872"/>
                      <a:pt x="131" y="1979"/>
                    </a:cubicBezTo>
                    <a:cubicBezTo>
                      <a:pt x="177" y="2020"/>
                      <a:pt x="227" y="2040"/>
                      <a:pt x="278" y="2040"/>
                    </a:cubicBezTo>
                    <a:cubicBezTo>
                      <a:pt x="359" y="2040"/>
                      <a:pt x="444" y="1990"/>
                      <a:pt x="524" y="1896"/>
                    </a:cubicBezTo>
                    <a:cubicBezTo>
                      <a:pt x="536" y="1860"/>
                      <a:pt x="572" y="1836"/>
                      <a:pt x="584" y="1800"/>
                    </a:cubicBezTo>
                    <a:cubicBezTo>
                      <a:pt x="869" y="1384"/>
                      <a:pt x="1131" y="955"/>
                      <a:pt x="1417" y="538"/>
                    </a:cubicBezTo>
                    <a:cubicBezTo>
                      <a:pt x="1465" y="467"/>
                      <a:pt x="1500" y="372"/>
                      <a:pt x="1536" y="312"/>
                    </a:cubicBezTo>
                    <a:cubicBezTo>
                      <a:pt x="1548" y="169"/>
                      <a:pt x="1489" y="74"/>
                      <a:pt x="1381" y="14"/>
                    </a:cubicBezTo>
                    <a:cubicBezTo>
                      <a:pt x="1353" y="5"/>
                      <a:pt x="1326" y="1"/>
                      <a:pt x="1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6"/>
              <p:cNvSpPr/>
              <p:nvPr/>
            </p:nvSpPr>
            <p:spPr>
              <a:xfrm>
                <a:off x="1284035" y="4040937"/>
                <a:ext cx="337846" cy="94440"/>
              </a:xfrm>
              <a:custGeom>
                <a:avLst/>
                <a:gdLst/>
                <a:ahLst/>
                <a:cxnLst/>
                <a:rect l="l" t="t" r="r" b="b"/>
                <a:pathLst>
                  <a:path w="13526" h="3781" extrusionOk="0">
                    <a:moveTo>
                      <a:pt x="8837" y="1"/>
                    </a:moveTo>
                    <a:cubicBezTo>
                      <a:pt x="8750" y="1"/>
                      <a:pt x="8662" y="10"/>
                      <a:pt x="8573" y="30"/>
                    </a:cubicBezTo>
                    <a:cubicBezTo>
                      <a:pt x="5858" y="554"/>
                      <a:pt x="3132" y="1054"/>
                      <a:pt x="429" y="1578"/>
                    </a:cubicBezTo>
                    <a:lnTo>
                      <a:pt x="250" y="1626"/>
                    </a:lnTo>
                    <a:cubicBezTo>
                      <a:pt x="96" y="1649"/>
                      <a:pt x="24" y="1745"/>
                      <a:pt x="12" y="1887"/>
                    </a:cubicBezTo>
                    <a:cubicBezTo>
                      <a:pt x="0" y="2042"/>
                      <a:pt x="48" y="2138"/>
                      <a:pt x="191" y="2197"/>
                    </a:cubicBezTo>
                    <a:lnTo>
                      <a:pt x="500" y="2340"/>
                    </a:lnTo>
                    <a:cubicBezTo>
                      <a:pt x="1572" y="2816"/>
                      <a:pt x="2679" y="3209"/>
                      <a:pt x="3727" y="3721"/>
                    </a:cubicBezTo>
                    <a:cubicBezTo>
                      <a:pt x="3787" y="3745"/>
                      <a:pt x="3846" y="3769"/>
                      <a:pt x="3894" y="3781"/>
                    </a:cubicBezTo>
                    <a:cubicBezTo>
                      <a:pt x="4013" y="3769"/>
                      <a:pt x="4120" y="3733"/>
                      <a:pt x="4227" y="3733"/>
                    </a:cubicBezTo>
                    <a:cubicBezTo>
                      <a:pt x="7168" y="3078"/>
                      <a:pt x="10121" y="2435"/>
                      <a:pt x="13062" y="1804"/>
                    </a:cubicBezTo>
                    <a:cubicBezTo>
                      <a:pt x="13169" y="1768"/>
                      <a:pt x="13276" y="1757"/>
                      <a:pt x="13359" y="1709"/>
                    </a:cubicBezTo>
                    <a:cubicBezTo>
                      <a:pt x="13454" y="1661"/>
                      <a:pt x="13526" y="1590"/>
                      <a:pt x="13526" y="1471"/>
                    </a:cubicBezTo>
                    <a:cubicBezTo>
                      <a:pt x="13526" y="1352"/>
                      <a:pt x="13466" y="1280"/>
                      <a:pt x="13359" y="1233"/>
                    </a:cubicBezTo>
                    <a:cubicBezTo>
                      <a:pt x="13252" y="1185"/>
                      <a:pt x="13133" y="1161"/>
                      <a:pt x="13038" y="1125"/>
                    </a:cubicBezTo>
                    <a:cubicBezTo>
                      <a:pt x="11752" y="768"/>
                      <a:pt x="10490" y="411"/>
                      <a:pt x="9204" y="54"/>
                    </a:cubicBezTo>
                    <a:cubicBezTo>
                      <a:pt x="9079" y="19"/>
                      <a:pt x="8958" y="1"/>
                      <a:pt x="8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6"/>
              <p:cNvSpPr/>
              <p:nvPr/>
            </p:nvSpPr>
            <p:spPr>
              <a:xfrm>
                <a:off x="1019935" y="3992553"/>
                <a:ext cx="618293" cy="126461"/>
              </a:xfrm>
              <a:custGeom>
                <a:avLst/>
                <a:gdLst/>
                <a:ahLst/>
                <a:cxnLst/>
                <a:rect l="l" t="t" r="r" b="b"/>
                <a:pathLst>
                  <a:path w="24754" h="5063" extrusionOk="0">
                    <a:moveTo>
                      <a:pt x="24411" y="0"/>
                    </a:moveTo>
                    <a:cubicBezTo>
                      <a:pt x="24388" y="0"/>
                      <a:pt x="24363" y="1"/>
                      <a:pt x="24337" y="3"/>
                    </a:cubicBezTo>
                    <a:cubicBezTo>
                      <a:pt x="24301" y="3"/>
                      <a:pt x="24242" y="14"/>
                      <a:pt x="24194" y="50"/>
                    </a:cubicBezTo>
                    <a:cubicBezTo>
                      <a:pt x="22277" y="407"/>
                      <a:pt x="20348" y="776"/>
                      <a:pt x="18432" y="1134"/>
                    </a:cubicBezTo>
                    <a:cubicBezTo>
                      <a:pt x="15372" y="1693"/>
                      <a:pt x="12336" y="2277"/>
                      <a:pt x="9299" y="2848"/>
                    </a:cubicBezTo>
                    <a:cubicBezTo>
                      <a:pt x="6323" y="3408"/>
                      <a:pt x="3370" y="3955"/>
                      <a:pt x="405" y="4527"/>
                    </a:cubicBezTo>
                    <a:cubicBezTo>
                      <a:pt x="310" y="4539"/>
                      <a:pt x="227" y="4563"/>
                      <a:pt x="155" y="4598"/>
                    </a:cubicBezTo>
                    <a:cubicBezTo>
                      <a:pt x="48" y="4646"/>
                      <a:pt x="1" y="4729"/>
                      <a:pt x="13" y="4848"/>
                    </a:cubicBezTo>
                    <a:cubicBezTo>
                      <a:pt x="48" y="4991"/>
                      <a:pt x="120" y="5063"/>
                      <a:pt x="251" y="5063"/>
                    </a:cubicBezTo>
                    <a:cubicBezTo>
                      <a:pt x="346" y="5063"/>
                      <a:pt x="453" y="5051"/>
                      <a:pt x="548" y="5027"/>
                    </a:cubicBezTo>
                    <a:cubicBezTo>
                      <a:pt x="4061" y="4360"/>
                      <a:pt x="7573" y="3705"/>
                      <a:pt x="11085" y="3039"/>
                    </a:cubicBezTo>
                    <a:cubicBezTo>
                      <a:pt x="14979" y="2312"/>
                      <a:pt x="18872" y="1562"/>
                      <a:pt x="22753" y="836"/>
                    </a:cubicBezTo>
                    <a:lnTo>
                      <a:pt x="24408" y="526"/>
                    </a:lnTo>
                    <a:cubicBezTo>
                      <a:pt x="24647" y="479"/>
                      <a:pt x="24754" y="360"/>
                      <a:pt x="24706" y="193"/>
                    </a:cubicBezTo>
                    <a:cubicBezTo>
                      <a:pt x="24665" y="39"/>
                      <a:pt x="24562" y="0"/>
                      <a:pt x="24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6"/>
              <p:cNvSpPr/>
              <p:nvPr/>
            </p:nvSpPr>
            <p:spPr>
              <a:xfrm>
                <a:off x="982467" y="3977691"/>
                <a:ext cx="614122" cy="125737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5034" extrusionOk="0">
                    <a:moveTo>
                      <a:pt x="24278" y="0"/>
                    </a:moveTo>
                    <a:cubicBezTo>
                      <a:pt x="24262" y="0"/>
                      <a:pt x="24246" y="1"/>
                      <a:pt x="24230" y="2"/>
                    </a:cubicBezTo>
                    <a:cubicBezTo>
                      <a:pt x="24146" y="2"/>
                      <a:pt x="24099" y="14"/>
                      <a:pt x="24039" y="26"/>
                    </a:cubicBezTo>
                    <a:cubicBezTo>
                      <a:pt x="23051" y="228"/>
                      <a:pt x="22051" y="407"/>
                      <a:pt x="21075" y="598"/>
                    </a:cubicBezTo>
                    <a:cubicBezTo>
                      <a:pt x="17753" y="1217"/>
                      <a:pt x="14455" y="1848"/>
                      <a:pt x="11133" y="2467"/>
                    </a:cubicBezTo>
                    <a:cubicBezTo>
                      <a:pt x="8085" y="3050"/>
                      <a:pt x="5025" y="3622"/>
                      <a:pt x="1977" y="4193"/>
                    </a:cubicBezTo>
                    <a:lnTo>
                      <a:pt x="322" y="4515"/>
                    </a:lnTo>
                    <a:cubicBezTo>
                      <a:pt x="108" y="4550"/>
                      <a:pt x="0" y="4670"/>
                      <a:pt x="48" y="4836"/>
                    </a:cubicBezTo>
                    <a:cubicBezTo>
                      <a:pt x="77" y="4983"/>
                      <a:pt x="163" y="5033"/>
                      <a:pt x="305" y="5033"/>
                    </a:cubicBezTo>
                    <a:cubicBezTo>
                      <a:pt x="336" y="5033"/>
                      <a:pt x="369" y="5031"/>
                      <a:pt x="405" y="5027"/>
                    </a:cubicBezTo>
                    <a:cubicBezTo>
                      <a:pt x="441" y="5027"/>
                      <a:pt x="512" y="5015"/>
                      <a:pt x="608" y="4991"/>
                    </a:cubicBezTo>
                    <a:cubicBezTo>
                      <a:pt x="2751" y="4586"/>
                      <a:pt x="4882" y="4181"/>
                      <a:pt x="7025" y="3777"/>
                    </a:cubicBezTo>
                    <a:cubicBezTo>
                      <a:pt x="12681" y="2729"/>
                      <a:pt x="18324" y="1657"/>
                      <a:pt x="23980" y="586"/>
                    </a:cubicBezTo>
                    <a:cubicBezTo>
                      <a:pt x="24099" y="562"/>
                      <a:pt x="24230" y="538"/>
                      <a:pt x="24349" y="502"/>
                    </a:cubicBezTo>
                    <a:cubicBezTo>
                      <a:pt x="24492" y="455"/>
                      <a:pt x="24587" y="359"/>
                      <a:pt x="24551" y="193"/>
                    </a:cubicBezTo>
                    <a:cubicBezTo>
                      <a:pt x="24509" y="45"/>
                      <a:pt x="24401" y="0"/>
                      <a:pt x="242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6"/>
              <p:cNvSpPr/>
              <p:nvPr/>
            </p:nvSpPr>
            <p:spPr>
              <a:xfrm>
                <a:off x="956889" y="3967599"/>
                <a:ext cx="583799" cy="115721"/>
              </a:xfrm>
              <a:custGeom>
                <a:avLst/>
                <a:gdLst/>
                <a:ahLst/>
                <a:cxnLst/>
                <a:rect l="l" t="t" r="r" b="b"/>
                <a:pathLst>
                  <a:path w="23373" h="4633" extrusionOk="0">
                    <a:moveTo>
                      <a:pt x="23060" y="0"/>
                    </a:moveTo>
                    <a:cubicBezTo>
                      <a:pt x="23045" y="0"/>
                      <a:pt x="23031" y="1"/>
                      <a:pt x="23015" y="1"/>
                    </a:cubicBezTo>
                    <a:cubicBezTo>
                      <a:pt x="22980" y="13"/>
                      <a:pt x="22920" y="13"/>
                      <a:pt x="22872" y="37"/>
                    </a:cubicBezTo>
                    <a:cubicBezTo>
                      <a:pt x="19622" y="609"/>
                      <a:pt x="16384" y="1204"/>
                      <a:pt x="13133" y="1787"/>
                    </a:cubicBezTo>
                    <a:cubicBezTo>
                      <a:pt x="9228" y="2502"/>
                      <a:pt x="5299" y="3204"/>
                      <a:pt x="1382" y="3919"/>
                    </a:cubicBezTo>
                    <a:cubicBezTo>
                      <a:pt x="989" y="3990"/>
                      <a:pt x="620" y="4061"/>
                      <a:pt x="251" y="4145"/>
                    </a:cubicBezTo>
                    <a:cubicBezTo>
                      <a:pt x="84" y="4169"/>
                      <a:pt x="1" y="4276"/>
                      <a:pt x="24" y="4442"/>
                    </a:cubicBezTo>
                    <a:cubicBezTo>
                      <a:pt x="48" y="4573"/>
                      <a:pt x="179" y="4633"/>
                      <a:pt x="310" y="4633"/>
                    </a:cubicBezTo>
                    <a:cubicBezTo>
                      <a:pt x="382" y="4621"/>
                      <a:pt x="477" y="4621"/>
                      <a:pt x="548" y="4597"/>
                    </a:cubicBezTo>
                    <a:cubicBezTo>
                      <a:pt x="1382" y="4442"/>
                      <a:pt x="2227" y="4288"/>
                      <a:pt x="3060" y="4145"/>
                    </a:cubicBezTo>
                    <a:cubicBezTo>
                      <a:pt x="6251" y="3573"/>
                      <a:pt x="9418" y="2990"/>
                      <a:pt x="12597" y="2430"/>
                    </a:cubicBezTo>
                    <a:cubicBezTo>
                      <a:pt x="15538" y="1895"/>
                      <a:pt x="18467" y="1371"/>
                      <a:pt x="21396" y="835"/>
                    </a:cubicBezTo>
                    <a:lnTo>
                      <a:pt x="23099" y="525"/>
                    </a:lnTo>
                    <a:cubicBezTo>
                      <a:pt x="23253" y="490"/>
                      <a:pt x="23372" y="406"/>
                      <a:pt x="23361" y="216"/>
                    </a:cubicBezTo>
                    <a:cubicBezTo>
                      <a:pt x="23350" y="72"/>
                      <a:pt x="23246" y="0"/>
                      <a:pt x="23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6"/>
              <p:cNvSpPr/>
              <p:nvPr/>
            </p:nvSpPr>
            <p:spPr>
              <a:xfrm>
                <a:off x="928638" y="3955984"/>
                <a:ext cx="565066" cy="106304"/>
              </a:xfrm>
              <a:custGeom>
                <a:avLst/>
                <a:gdLst/>
                <a:ahLst/>
                <a:cxnLst/>
                <a:rect l="l" t="t" r="r" b="b"/>
                <a:pathLst>
                  <a:path w="22623" h="4256" extrusionOk="0">
                    <a:moveTo>
                      <a:pt x="22338" y="1"/>
                    </a:moveTo>
                    <a:cubicBezTo>
                      <a:pt x="22326" y="1"/>
                      <a:pt x="22314" y="1"/>
                      <a:pt x="22301" y="2"/>
                    </a:cubicBezTo>
                    <a:cubicBezTo>
                      <a:pt x="22182" y="2"/>
                      <a:pt x="22051" y="38"/>
                      <a:pt x="21932" y="50"/>
                    </a:cubicBezTo>
                    <a:cubicBezTo>
                      <a:pt x="20813" y="228"/>
                      <a:pt x="19705" y="419"/>
                      <a:pt x="18586" y="621"/>
                    </a:cubicBezTo>
                    <a:lnTo>
                      <a:pt x="10728" y="1955"/>
                    </a:lnTo>
                    <a:lnTo>
                      <a:pt x="2334" y="3383"/>
                    </a:lnTo>
                    <a:cubicBezTo>
                      <a:pt x="1667" y="3491"/>
                      <a:pt x="1012" y="3610"/>
                      <a:pt x="334" y="3729"/>
                    </a:cubicBezTo>
                    <a:cubicBezTo>
                      <a:pt x="96" y="3776"/>
                      <a:pt x="0" y="3895"/>
                      <a:pt x="36" y="4050"/>
                    </a:cubicBezTo>
                    <a:cubicBezTo>
                      <a:pt x="86" y="4220"/>
                      <a:pt x="203" y="4256"/>
                      <a:pt x="282" y="4256"/>
                    </a:cubicBezTo>
                    <a:cubicBezTo>
                      <a:pt x="297" y="4256"/>
                      <a:pt x="310" y="4255"/>
                      <a:pt x="322" y="4253"/>
                    </a:cubicBezTo>
                    <a:cubicBezTo>
                      <a:pt x="489" y="4229"/>
                      <a:pt x="560" y="4217"/>
                      <a:pt x="620" y="4205"/>
                    </a:cubicBezTo>
                    <a:cubicBezTo>
                      <a:pt x="1572" y="4050"/>
                      <a:pt x="2513" y="3895"/>
                      <a:pt x="3441" y="3729"/>
                    </a:cubicBezTo>
                    <a:cubicBezTo>
                      <a:pt x="6346" y="3241"/>
                      <a:pt x="9252" y="2729"/>
                      <a:pt x="12169" y="2240"/>
                    </a:cubicBezTo>
                    <a:cubicBezTo>
                      <a:pt x="15514" y="1669"/>
                      <a:pt x="18848" y="1109"/>
                      <a:pt x="22182" y="538"/>
                    </a:cubicBezTo>
                    <a:lnTo>
                      <a:pt x="22360" y="502"/>
                    </a:lnTo>
                    <a:cubicBezTo>
                      <a:pt x="22515" y="455"/>
                      <a:pt x="22622" y="359"/>
                      <a:pt x="22587" y="205"/>
                    </a:cubicBezTo>
                    <a:cubicBezTo>
                      <a:pt x="22565" y="62"/>
                      <a:pt x="22473" y="1"/>
                      <a:pt x="223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6"/>
              <p:cNvSpPr/>
              <p:nvPr/>
            </p:nvSpPr>
            <p:spPr>
              <a:xfrm>
                <a:off x="1134138" y="3958307"/>
                <a:ext cx="106504" cy="26626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1066" extrusionOk="0">
                    <a:moveTo>
                      <a:pt x="3938" y="0"/>
                    </a:moveTo>
                    <a:cubicBezTo>
                      <a:pt x="3887" y="0"/>
                      <a:pt x="3829" y="6"/>
                      <a:pt x="3763" y="16"/>
                    </a:cubicBezTo>
                    <a:cubicBezTo>
                      <a:pt x="3120" y="123"/>
                      <a:pt x="2477" y="207"/>
                      <a:pt x="1846" y="302"/>
                    </a:cubicBezTo>
                    <a:cubicBezTo>
                      <a:pt x="1322" y="373"/>
                      <a:pt x="798" y="445"/>
                      <a:pt x="298" y="540"/>
                    </a:cubicBezTo>
                    <a:cubicBezTo>
                      <a:pt x="84" y="564"/>
                      <a:pt x="1" y="707"/>
                      <a:pt x="24" y="850"/>
                    </a:cubicBezTo>
                    <a:cubicBezTo>
                      <a:pt x="68" y="1011"/>
                      <a:pt x="179" y="1066"/>
                      <a:pt x="315" y="1066"/>
                    </a:cubicBezTo>
                    <a:cubicBezTo>
                      <a:pt x="329" y="1066"/>
                      <a:pt x="343" y="1065"/>
                      <a:pt x="358" y="1064"/>
                    </a:cubicBezTo>
                    <a:cubicBezTo>
                      <a:pt x="382" y="1064"/>
                      <a:pt x="429" y="1064"/>
                      <a:pt x="477" y="1028"/>
                    </a:cubicBezTo>
                    <a:cubicBezTo>
                      <a:pt x="1608" y="862"/>
                      <a:pt x="2739" y="707"/>
                      <a:pt x="3870" y="528"/>
                    </a:cubicBezTo>
                    <a:cubicBezTo>
                      <a:pt x="4168" y="481"/>
                      <a:pt x="4263" y="373"/>
                      <a:pt x="4239" y="195"/>
                    </a:cubicBezTo>
                    <a:cubicBezTo>
                      <a:pt x="4202" y="65"/>
                      <a:pt x="4115" y="0"/>
                      <a:pt x="39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6"/>
              <p:cNvSpPr/>
              <p:nvPr/>
            </p:nvSpPr>
            <p:spPr>
              <a:xfrm>
                <a:off x="1443449" y="3385122"/>
                <a:ext cx="253397" cy="37139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14869" extrusionOk="0">
                    <a:moveTo>
                      <a:pt x="9802" y="0"/>
                    </a:moveTo>
                    <a:cubicBezTo>
                      <a:pt x="9728" y="0"/>
                      <a:pt x="9656" y="39"/>
                      <a:pt x="9585" y="103"/>
                    </a:cubicBezTo>
                    <a:lnTo>
                      <a:pt x="9513" y="175"/>
                    </a:lnTo>
                    <a:cubicBezTo>
                      <a:pt x="8465" y="1222"/>
                      <a:pt x="7406" y="2258"/>
                      <a:pt x="6382" y="3318"/>
                    </a:cubicBezTo>
                    <a:cubicBezTo>
                      <a:pt x="4953" y="4782"/>
                      <a:pt x="3536" y="6247"/>
                      <a:pt x="2119" y="7711"/>
                    </a:cubicBezTo>
                    <a:cubicBezTo>
                      <a:pt x="2084" y="7759"/>
                      <a:pt x="2024" y="7795"/>
                      <a:pt x="1988" y="7842"/>
                    </a:cubicBezTo>
                    <a:cubicBezTo>
                      <a:pt x="1846" y="8057"/>
                      <a:pt x="1929" y="8271"/>
                      <a:pt x="2203" y="8307"/>
                    </a:cubicBezTo>
                    <a:cubicBezTo>
                      <a:pt x="2229" y="8309"/>
                      <a:pt x="2256" y="8310"/>
                      <a:pt x="2284" y="8310"/>
                    </a:cubicBezTo>
                    <a:cubicBezTo>
                      <a:pt x="2406" y="8310"/>
                      <a:pt x="2541" y="8290"/>
                      <a:pt x="2667" y="8271"/>
                    </a:cubicBezTo>
                    <a:cubicBezTo>
                      <a:pt x="3524" y="8152"/>
                      <a:pt x="4370" y="8033"/>
                      <a:pt x="5239" y="7914"/>
                    </a:cubicBezTo>
                    <a:cubicBezTo>
                      <a:pt x="5266" y="7908"/>
                      <a:pt x="5292" y="7903"/>
                      <a:pt x="5319" y="7903"/>
                    </a:cubicBezTo>
                    <a:cubicBezTo>
                      <a:pt x="5352" y="7903"/>
                      <a:pt x="5385" y="7911"/>
                      <a:pt x="5417" y="7938"/>
                    </a:cubicBezTo>
                    <a:cubicBezTo>
                      <a:pt x="5441" y="8021"/>
                      <a:pt x="5370" y="8069"/>
                      <a:pt x="5322" y="8128"/>
                    </a:cubicBezTo>
                    <a:cubicBezTo>
                      <a:pt x="4346" y="9271"/>
                      <a:pt x="3370" y="10414"/>
                      <a:pt x="2393" y="11545"/>
                    </a:cubicBezTo>
                    <a:cubicBezTo>
                      <a:pt x="1691" y="12367"/>
                      <a:pt x="976" y="13188"/>
                      <a:pt x="322" y="14046"/>
                    </a:cubicBezTo>
                    <a:cubicBezTo>
                      <a:pt x="226" y="14188"/>
                      <a:pt x="119" y="14331"/>
                      <a:pt x="36" y="14498"/>
                    </a:cubicBezTo>
                    <a:cubicBezTo>
                      <a:pt x="0" y="14581"/>
                      <a:pt x="0" y="14688"/>
                      <a:pt x="72" y="14784"/>
                    </a:cubicBezTo>
                    <a:cubicBezTo>
                      <a:pt x="135" y="14847"/>
                      <a:pt x="199" y="14868"/>
                      <a:pt x="269" y="14868"/>
                    </a:cubicBezTo>
                    <a:cubicBezTo>
                      <a:pt x="304" y="14868"/>
                      <a:pt x="341" y="14863"/>
                      <a:pt x="381" y="14855"/>
                    </a:cubicBezTo>
                    <a:cubicBezTo>
                      <a:pt x="524" y="14819"/>
                      <a:pt x="619" y="14724"/>
                      <a:pt x="726" y="14629"/>
                    </a:cubicBezTo>
                    <a:cubicBezTo>
                      <a:pt x="2096" y="13545"/>
                      <a:pt x="3417" y="12402"/>
                      <a:pt x="4715" y="11236"/>
                    </a:cubicBezTo>
                    <a:cubicBezTo>
                      <a:pt x="6441" y="9700"/>
                      <a:pt x="8120" y="8128"/>
                      <a:pt x="9894" y="6652"/>
                    </a:cubicBezTo>
                    <a:cubicBezTo>
                      <a:pt x="9918" y="6628"/>
                      <a:pt x="9954" y="6604"/>
                      <a:pt x="9978" y="6580"/>
                    </a:cubicBezTo>
                    <a:cubicBezTo>
                      <a:pt x="10073" y="6473"/>
                      <a:pt x="10144" y="6366"/>
                      <a:pt x="10085" y="6235"/>
                    </a:cubicBezTo>
                    <a:cubicBezTo>
                      <a:pt x="10049" y="6116"/>
                      <a:pt x="9942" y="6056"/>
                      <a:pt x="9823" y="6056"/>
                    </a:cubicBezTo>
                    <a:lnTo>
                      <a:pt x="5977" y="6056"/>
                    </a:lnTo>
                    <a:cubicBezTo>
                      <a:pt x="5977" y="5914"/>
                      <a:pt x="6060" y="5842"/>
                      <a:pt x="6084" y="5818"/>
                    </a:cubicBezTo>
                    <a:cubicBezTo>
                      <a:pt x="6668" y="5021"/>
                      <a:pt x="7227" y="4199"/>
                      <a:pt x="7799" y="3378"/>
                    </a:cubicBezTo>
                    <a:cubicBezTo>
                      <a:pt x="8418" y="2496"/>
                      <a:pt x="9108" y="1687"/>
                      <a:pt x="9763" y="830"/>
                    </a:cubicBezTo>
                    <a:cubicBezTo>
                      <a:pt x="9859" y="711"/>
                      <a:pt x="9966" y="580"/>
                      <a:pt x="10049" y="437"/>
                    </a:cubicBezTo>
                    <a:cubicBezTo>
                      <a:pt x="10120" y="294"/>
                      <a:pt x="10073" y="163"/>
                      <a:pt x="9954" y="56"/>
                    </a:cubicBezTo>
                    <a:cubicBezTo>
                      <a:pt x="9901" y="18"/>
                      <a:pt x="9851" y="0"/>
                      <a:pt x="98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4" name="Google Shape;3264;p36"/>
            <p:cNvGrpSpPr/>
            <p:nvPr/>
          </p:nvGrpSpPr>
          <p:grpSpPr>
            <a:xfrm>
              <a:off x="1997938" y="3609098"/>
              <a:ext cx="1052700" cy="611610"/>
              <a:chOff x="1841875" y="3523498"/>
              <a:chExt cx="1052700" cy="611610"/>
            </a:xfrm>
          </p:grpSpPr>
          <p:sp>
            <p:nvSpPr>
              <p:cNvPr id="3265" name="Google Shape;3265;p36"/>
              <p:cNvSpPr txBox="1"/>
              <p:nvPr/>
            </p:nvSpPr>
            <p:spPr>
              <a:xfrm>
                <a:off x="1841875" y="3523498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</a:p>
            </p:txBody>
          </p:sp>
          <p:sp>
            <p:nvSpPr>
              <p:cNvPr id="3266" name="Google Shape;3266;p36"/>
              <p:cNvSpPr txBox="1"/>
              <p:nvPr/>
            </p:nvSpPr>
            <p:spPr>
              <a:xfrm>
                <a:off x="1841875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is  the biggest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67" name="Google Shape;3267;p36"/>
          <p:cNvGrpSpPr/>
          <p:nvPr/>
        </p:nvGrpSpPr>
        <p:grpSpPr>
          <a:xfrm>
            <a:off x="6184104" y="3449865"/>
            <a:ext cx="2364271" cy="816074"/>
            <a:chOff x="6184104" y="3449865"/>
            <a:chExt cx="2364271" cy="816074"/>
          </a:xfrm>
        </p:grpSpPr>
        <p:grpSp>
          <p:nvGrpSpPr>
            <p:cNvPr id="3268" name="Google Shape;3268;p36"/>
            <p:cNvGrpSpPr/>
            <p:nvPr/>
          </p:nvGrpSpPr>
          <p:grpSpPr>
            <a:xfrm>
              <a:off x="6184104" y="3449865"/>
              <a:ext cx="1192029" cy="816074"/>
              <a:chOff x="6184104" y="3364265"/>
              <a:chExt cx="1192029" cy="816074"/>
            </a:xfrm>
          </p:grpSpPr>
          <p:sp>
            <p:nvSpPr>
              <p:cNvPr id="3269" name="Google Shape;3269;p36"/>
              <p:cNvSpPr/>
              <p:nvPr/>
            </p:nvSpPr>
            <p:spPr>
              <a:xfrm>
                <a:off x="6833949" y="4116023"/>
                <a:ext cx="423793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6967" h="2205" extrusionOk="0">
                    <a:moveTo>
                      <a:pt x="1381" y="1"/>
                    </a:moveTo>
                    <a:cubicBezTo>
                      <a:pt x="1191" y="1"/>
                      <a:pt x="988" y="13"/>
                      <a:pt x="786" y="72"/>
                    </a:cubicBezTo>
                    <a:cubicBezTo>
                      <a:pt x="333" y="227"/>
                      <a:pt x="36" y="608"/>
                      <a:pt x="12" y="1084"/>
                    </a:cubicBezTo>
                    <a:cubicBezTo>
                      <a:pt x="0" y="1560"/>
                      <a:pt x="298" y="1965"/>
                      <a:pt x="762" y="2132"/>
                    </a:cubicBezTo>
                    <a:cubicBezTo>
                      <a:pt x="988" y="2203"/>
                      <a:pt x="1226" y="2203"/>
                      <a:pt x="1465" y="2203"/>
                    </a:cubicBezTo>
                    <a:lnTo>
                      <a:pt x="15526" y="2203"/>
                    </a:lnTo>
                    <a:cubicBezTo>
                      <a:pt x="15582" y="2203"/>
                      <a:pt x="15638" y="2204"/>
                      <a:pt x="15693" y="2204"/>
                    </a:cubicBezTo>
                    <a:cubicBezTo>
                      <a:pt x="15859" y="2204"/>
                      <a:pt x="16020" y="2197"/>
                      <a:pt x="16181" y="2144"/>
                    </a:cubicBezTo>
                    <a:cubicBezTo>
                      <a:pt x="16645" y="1989"/>
                      <a:pt x="16943" y="1596"/>
                      <a:pt x="16955" y="1132"/>
                    </a:cubicBezTo>
                    <a:cubicBezTo>
                      <a:pt x="16966" y="656"/>
                      <a:pt x="16645" y="227"/>
                      <a:pt x="16169" y="72"/>
                    </a:cubicBezTo>
                    <a:cubicBezTo>
                      <a:pt x="15954" y="13"/>
                      <a:pt x="15764" y="1"/>
                      <a:pt x="155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6"/>
              <p:cNvSpPr/>
              <p:nvPr/>
            </p:nvSpPr>
            <p:spPr>
              <a:xfrm>
                <a:off x="6832450" y="4015508"/>
                <a:ext cx="419048" cy="56524"/>
              </a:xfrm>
              <a:custGeom>
                <a:avLst/>
                <a:gdLst/>
                <a:ahLst/>
                <a:cxnLst/>
                <a:rect l="l" t="t" r="r" b="b"/>
                <a:pathLst>
                  <a:path w="16777" h="2263" extrusionOk="0">
                    <a:moveTo>
                      <a:pt x="15479" y="0"/>
                    </a:moveTo>
                    <a:cubicBezTo>
                      <a:pt x="10895" y="24"/>
                      <a:pt x="6299" y="36"/>
                      <a:pt x="1715" y="48"/>
                    </a:cubicBezTo>
                    <a:cubicBezTo>
                      <a:pt x="1637" y="48"/>
                      <a:pt x="1560" y="47"/>
                      <a:pt x="1483" y="47"/>
                    </a:cubicBezTo>
                    <a:cubicBezTo>
                      <a:pt x="1291" y="47"/>
                      <a:pt x="1101" y="53"/>
                      <a:pt x="905" y="96"/>
                    </a:cubicBezTo>
                    <a:cubicBezTo>
                      <a:pt x="370" y="215"/>
                      <a:pt x="1" y="655"/>
                      <a:pt x="12" y="1179"/>
                    </a:cubicBezTo>
                    <a:cubicBezTo>
                      <a:pt x="36" y="1703"/>
                      <a:pt x="405" y="2143"/>
                      <a:pt x="941" y="2239"/>
                    </a:cubicBezTo>
                    <a:cubicBezTo>
                      <a:pt x="1120" y="2263"/>
                      <a:pt x="1298" y="2263"/>
                      <a:pt x="1489" y="2263"/>
                    </a:cubicBezTo>
                    <a:lnTo>
                      <a:pt x="8311" y="2263"/>
                    </a:lnTo>
                    <a:cubicBezTo>
                      <a:pt x="8311" y="2251"/>
                      <a:pt x="8311" y="2239"/>
                      <a:pt x="8287" y="2191"/>
                    </a:cubicBezTo>
                    <a:lnTo>
                      <a:pt x="15407" y="2191"/>
                    </a:lnTo>
                    <a:cubicBezTo>
                      <a:pt x="15574" y="2191"/>
                      <a:pt x="15753" y="2191"/>
                      <a:pt x="15907" y="2143"/>
                    </a:cubicBezTo>
                    <a:cubicBezTo>
                      <a:pt x="16431" y="2024"/>
                      <a:pt x="16776" y="1572"/>
                      <a:pt x="16741" y="1036"/>
                    </a:cubicBezTo>
                    <a:cubicBezTo>
                      <a:pt x="16717" y="405"/>
                      <a:pt x="16229" y="0"/>
                      <a:pt x="15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6"/>
              <p:cNvSpPr/>
              <p:nvPr/>
            </p:nvSpPr>
            <p:spPr>
              <a:xfrm>
                <a:off x="6827979" y="3915269"/>
                <a:ext cx="415775" cy="57124"/>
              </a:xfrm>
              <a:custGeom>
                <a:avLst/>
                <a:gdLst/>
                <a:ahLst/>
                <a:cxnLst/>
                <a:rect l="l" t="t" r="r" b="b"/>
                <a:pathLst>
                  <a:path w="16646" h="2287" extrusionOk="0">
                    <a:moveTo>
                      <a:pt x="15134" y="1"/>
                    </a:moveTo>
                    <a:cubicBezTo>
                      <a:pt x="10550" y="25"/>
                      <a:pt x="5954" y="49"/>
                      <a:pt x="1370" y="72"/>
                    </a:cubicBezTo>
                    <a:cubicBezTo>
                      <a:pt x="1180" y="72"/>
                      <a:pt x="965" y="84"/>
                      <a:pt x="775" y="144"/>
                    </a:cubicBezTo>
                    <a:cubicBezTo>
                      <a:pt x="299" y="311"/>
                      <a:pt x="1" y="703"/>
                      <a:pt x="1" y="1180"/>
                    </a:cubicBezTo>
                    <a:cubicBezTo>
                      <a:pt x="1" y="1656"/>
                      <a:pt x="287" y="2049"/>
                      <a:pt x="751" y="2216"/>
                    </a:cubicBezTo>
                    <a:cubicBezTo>
                      <a:pt x="1001" y="2287"/>
                      <a:pt x="1251" y="2287"/>
                      <a:pt x="1501" y="2287"/>
                    </a:cubicBezTo>
                    <a:lnTo>
                      <a:pt x="8312" y="2287"/>
                    </a:lnTo>
                    <a:cubicBezTo>
                      <a:pt x="8312" y="2275"/>
                      <a:pt x="8312" y="2251"/>
                      <a:pt x="8323" y="2204"/>
                    </a:cubicBezTo>
                    <a:lnTo>
                      <a:pt x="15181" y="2204"/>
                    </a:lnTo>
                    <a:cubicBezTo>
                      <a:pt x="15360" y="2204"/>
                      <a:pt x="15551" y="2204"/>
                      <a:pt x="15729" y="2168"/>
                    </a:cubicBezTo>
                    <a:cubicBezTo>
                      <a:pt x="16265" y="2085"/>
                      <a:pt x="16646" y="1656"/>
                      <a:pt x="16646" y="1120"/>
                    </a:cubicBezTo>
                    <a:cubicBezTo>
                      <a:pt x="16646" y="584"/>
                      <a:pt x="16301" y="144"/>
                      <a:pt x="15753" y="49"/>
                    </a:cubicBezTo>
                    <a:cubicBezTo>
                      <a:pt x="15539" y="13"/>
                      <a:pt x="15348" y="1"/>
                      <a:pt x="151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6"/>
              <p:cNvSpPr/>
              <p:nvPr/>
            </p:nvSpPr>
            <p:spPr>
              <a:xfrm>
                <a:off x="7279444" y="3872880"/>
                <a:ext cx="85373" cy="99985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4003" extrusionOk="0">
                    <a:moveTo>
                      <a:pt x="2985" y="0"/>
                    </a:moveTo>
                    <a:cubicBezTo>
                      <a:pt x="2868" y="0"/>
                      <a:pt x="2758" y="56"/>
                      <a:pt x="2680" y="174"/>
                    </a:cubicBezTo>
                    <a:cubicBezTo>
                      <a:pt x="2572" y="329"/>
                      <a:pt x="2501" y="472"/>
                      <a:pt x="2418" y="626"/>
                    </a:cubicBezTo>
                    <a:cubicBezTo>
                      <a:pt x="2096" y="1293"/>
                      <a:pt x="1763" y="1960"/>
                      <a:pt x="1394" y="2734"/>
                    </a:cubicBezTo>
                    <a:cubicBezTo>
                      <a:pt x="1287" y="2484"/>
                      <a:pt x="1215" y="2341"/>
                      <a:pt x="1120" y="2162"/>
                    </a:cubicBezTo>
                    <a:cubicBezTo>
                      <a:pt x="1025" y="1865"/>
                      <a:pt x="929" y="1579"/>
                      <a:pt x="810" y="1293"/>
                    </a:cubicBezTo>
                    <a:cubicBezTo>
                      <a:pt x="721" y="1076"/>
                      <a:pt x="591" y="957"/>
                      <a:pt x="427" y="957"/>
                    </a:cubicBezTo>
                    <a:cubicBezTo>
                      <a:pt x="393" y="957"/>
                      <a:pt x="358" y="962"/>
                      <a:pt x="322" y="972"/>
                    </a:cubicBezTo>
                    <a:cubicBezTo>
                      <a:pt x="96" y="1043"/>
                      <a:pt x="1" y="1246"/>
                      <a:pt x="60" y="1543"/>
                    </a:cubicBezTo>
                    <a:cubicBezTo>
                      <a:pt x="72" y="1662"/>
                      <a:pt x="120" y="1781"/>
                      <a:pt x="155" y="1888"/>
                    </a:cubicBezTo>
                    <a:cubicBezTo>
                      <a:pt x="298" y="2234"/>
                      <a:pt x="429" y="2591"/>
                      <a:pt x="560" y="2936"/>
                    </a:cubicBezTo>
                    <a:cubicBezTo>
                      <a:pt x="679" y="3198"/>
                      <a:pt x="786" y="3472"/>
                      <a:pt x="917" y="3722"/>
                    </a:cubicBezTo>
                    <a:cubicBezTo>
                      <a:pt x="1030" y="3910"/>
                      <a:pt x="1186" y="4003"/>
                      <a:pt x="1345" y="4003"/>
                    </a:cubicBezTo>
                    <a:cubicBezTo>
                      <a:pt x="1488" y="4003"/>
                      <a:pt x="1633" y="3928"/>
                      <a:pt x="1751" y="3782"/>
                    </a:cubicBezTo>
                    <a:cubicBezTo>
                      <a:pt x="1870" y="3651"/>
                      <a:pt x="1965" y="3472"/>
                      <a:pt x="2037" y="3305"/>
                    </a:cubicBezTo>
                    <a:cubicBezTo>
                      <a:pt x="2441" y="2460"/>
                      <a:pt x="2834" y="1627"/>
                      <a:pt x="3239" y="793"/>
                    </a:cubicBezTo>
                    <a:cubicBezTo>
                      <a:pt x="3287" y="698"/>
                      <a:pt x="3334" y="591"/>
                      <a:pt x="3358" y="507"/>
                    </a:cubicBezTo>
                    <a:cubicBezTo>
                      <a:pt x="3418" y="317"/>
                      <a:pt x="3358" y="138"/>
                      <a:pt x="3168" y="43"/>
                    </a:cubicBezTo>
                    <a:cubicBezTo>
                      <a:pt x="3107" y="15"/>
                      <a:pt x="3045" y="0"/>
                      <a:pt x="29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6"/>
              <p:cNvSpPr/>
              <p:nvPr/>
            </p:nvSpPr>
            <p:spPr>
              <a:xfrm>
                <a:off x="7279744" y="3981113"/>
                <a:ext cx="87746" cy="97512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904" extrusionOk="0">
                    <a:moveTo>
                      <a:pt x="3073" y="1"/>
                    </a:moveTo>
                    <a:cubicBezTo>
                      <a:pt x="2940" y="1"/>
                      <a:pt x="2828" y="81"/>
                      <a:pt x="2739" y="211"/>
                    </a:cubicBezTo>
                    <a:cubicBezTo>
                      <a:pt x="2668" y="294"/>
                      <a:pt x="2608" y="401"/>
                      <a:pt x="2548" y="508"/>
                    </a:cubicBezTo>
                    <a:cubicBezTo>
                      <a:pt x="2263" y="1020"/>
                      <a:pt x="1965" y="1556"/>
                      <a:pt x="1667" y="2092"/>
                    </a:cubicBezTo>
                    <a:cubicBezTo>
                      <a:pt x="1560" y="2270"/>
                      <a:pt x="1513" y="2485"/>
                      <a:pt x="1322" y="2604"/>
                    </a:cubicBezTo>
                    <a:cubicBezTo>
                      <a:pt x="1096" y="2247"/>
                      <a:pt x="1013" y="1842"/>
                      <a:pt x="846" y="1473"/>
                    </a:cubicBezTo>
                    <a:cubicBezTo>
                      <a:pt x="747" y="1249"/>
                      <a:pt x="615" y="1139"/>
                      <a:pt x="460" y="1139"/>
                    </a:cubicBezTo>
                    <a:cubicBezTo>
                      <a:pt x="408" y="1139"/>
                      <a:pt x="354" y="1151"/>
                      <a:pt x="298" y="1175"/>
                    </a:cubicBezTo>
                    <a:cubicBezTo>
                      <a:pt x="72" y="1246"/>
                      <a:pt x="1" y="1449"/>
                      <a:pt x="108" y="1770"/>
                    </a:cubicBezTo>
                    <a:cubicBezTo>
                      <a:pt x="227" y="2127"/>
                      <a:pt x="358" y="2473"/>
                      <a:pt x="501" y="2806"/>
                    </a:cubicBezTo>
                    <a:cubicBezTo>
                      <a:pt x="620" y="3092"/>
                      <a:pt x="727" y="3390"/>
                      <a:pt x="894" y="3640"/>
                    </a:cubicBezTo>
                    <a:cubicBezTo>
                      <a:pt x="997" y="3817"/>
                      <a:pt x="1149" y="3903"/>
                      <a:pt x="1305" y="3903"/>
                    </a:cubicBezTo>
                    <a:cubicBezTo>
                      <a:pt x="1453" y="3903"/>
                      <a:pt x="1605" y="3826"/>
                      <a:pt x="1727" y="3675"/>
                    </a:cubicBezTo>
                    <a:cubicBezTo>
                      <a:pt x="1775" y="3616"/>
                      <a:pt x="1810" y="3544"/>
                      <a:pt x="1858" y="3461"/>
                    </a:cubicBezTo>
                    <a:cubicBezTo>
                      <a:pt x="2346" y="2568"/>
                      <a:pt x="2858" y="1663"/>
                      <a:pt x="3346" y="758"/>
                    </a:cubicBezTo>
                    <a:lnTo>
                      <a:pt x="3441" y="580"/>
                    </a:lnTo>
                    <a:cubicBezTo>
                      <a:pt x="3513" y="365"/>
                      <a:pt x="3477" y="175"/>
                      <a:pt x="3275" y="56"/>
                    </a:cubicBezTo>
                    <a:cubicBezTo>
                      <a:pt x="3203" y="18"/>
                      <a:pt x="3136" y="1"/>
                      <a:pt x="3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6"/>
              <p:cNvSpPr/>
              <p:nvPr/>
            </p:nvSpPr>
            <p:spPr>
              <a:xfrm>
                <a:off x="7293132" y="4086073"/>
                <a:ext cx="83000" cy="94265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774" extrusionOk="0">
                    <a:moveTo>
                      <a:pt x="2866" y="1"/>
                    </a:moveTo>
                    <a:cubicBezTo>
                      <a:pt x="2726" y="1"/>
                      <a:pt x="2588" y="75"/>
                      <a:pt x="2489" y="223"/>
                    </a:cubicBezTo>
                    <a:cubicBezTo>
                      <a:pt x="2310" y="497"/>
                      <a:pt x="2155" y="783"/>
                      <a:pt x="1989" y="1069"/>
                    </a:cubicBezTo>
                    <a:cubicBezTo>
                      <a:pt x="1739" y="1509"/>
                      <a:pt x="1501" y="1974"/>
                      <a:pt x="1250" y="2438"/>
                    </a:cubicBezTo>
                    <a:cubicBezTo>
                      <a:pt x="1096" y="2331"/>
                      <a:pt x="1084" y="2212"/>
                      <a:pt x="1036" y="2105"/>
                    </a:cubicBezTo>
                    <a:cubicBezTo>
                      <a:pt x="941" y="1819"/>
                      <a:pt x="846" y="1521"/>
                      <a:pt x="739" y="1235"/>
                    </a:cubicBezTo>
                    <a:cubicBezTo>
                      <a:pt x="678" y="1075"/>
                      <a:pt x="551" y="974"/>
                      <a:pt x="392" y="974"/>
                    </a:cubicBezTo>
                    <a:cubicBezTo>
                      <a:pt x="362" y="974"/>
                      <a:pt x="330" y="978"/>
                      <a:pt x="298" y="985"/>
                    </a:cubicBezTo>
                    <a:cubicBezTo>
                      <a:pt x="107" y="1045"/>
                      <a:pt x="0" y="1200"/>
                      <a:pt x="0" y="1402"/>
                    </a:cubicBezTo>
                    <a:cubicBezTo>
                      <a:pt x="0" y="1497"/>
                      <a:pt x="0" y="1581"/>
                      <a:pt x="24" y="1652"/>
                    </a:cubicBezTo>
                    <a:cubicBezTo>
                      <a:pt x="238" y="2224"/>
                      <a:pt x="417" y="2819"/>
                      <a:pt x="655" y="3367"/>
                    </a:cubicBezTo>
                    <a:cubicBezTo>
                      <a:pt x="774" y="3636"/>
                      <a:pt x="953" y="3774"/>
                      <a:pt x="1137" y="3774"/>
                    </a:cubicBezTo>
                    <a:cubicBezTo>
                      <a:pt x="1303" y="3774"/>
                      <a:pt x="1473" y="3663"/>
                      <a:pt x="1608" y="3438"/>
                    </a:cubicBezTo>
                    <a:cubicBezTo>
                      <a:pt x="2155" y="2521"/>
                      <a:pt x="2667" y="1569"/>
                      <a:pt x="3179" y="616"/>
                    </a:cubicBezTo>
                    <a:cubicBezTo>
                      <a:pt x="3322" y="378"/>
                      <a:pt x="3239" y="152"/>
                      <a:pt x="3048" y="45"/>
                    </a:cubicBezTo>
                    <a:cubicBezTo>
                      <a:pt x="2990" y="15"/>
                      <a:pt x="2928" y="1"/>
                      <a:pt x="2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6"/>
              <p:cNvSpPr/>
              <p:nvPr/>
            </p:nvSpPr>
            <p:spPr>
              <a:xfrm>
                <a:off x="6184104" y="3489832"/>
                <a:ext cx="626336" cy="633879"/>
              </a:xfrm>
              <a:custGeom>
                <a:avLst/>
                <a:gdLst/>
                <a:ahLst/>
                <a:cxnLst/>
                <a:rect l="l" t="t" r="r" b="b"/>
                <a:pathLst>
                  <a:path w="25076" h="25378" extrusionOk="0">
                    <a:moveTo>
                      <a:pt x="12964" y="5889"/>
                    </a:moveTo>
                    <a:cubicBezTo>
                      <a:pt x="16518" y="5889"/>
                      <a:pt x="19706" y="8715"/>
                      <a:pt x="19694" y="12651"/>
                    </a:cubicBezTo>
                    <a:cubicBezTo>
                      <a:pt x="19682" y="16318"/>
                      <a:pt x="16658" y="19296"/>
                      <a:pt x="13038" y="19296"/>
                    </a:cubicBezTo>
                    <a:cubicBezTo>
                      <a:pt x="13003" y="19296"/>
                      <a:pt x="12967" y="19296"/>
                      <a:pt x="12931" y="19295"/>
                    </a:cubicBezTo>
                    <a:cubicBezTo>
                      <a:pt x="9145" y="19236"/>
                      <a:pt x="6216" y="16211"/>
                      <a:pt x="6299" y="12401"/>
                    </a:cubicBezTo>
                    <a:cubicBezTo>
                      <a:pt x="6359" y="8841"/>
                      <a:pt x="9419" y="5901"/>
                      <a:pt x="12919" y="5889"/>
                    </a:cubicBezTo>
                    <a:cubicBezTo>
                      <a:pt x="12934" y="5889"/>
                      <a:pt x="12949" y="5889"/>
                      <a:pt x="12964" y="5889"/>
                    </a:cubicBezTo>
                    <a:close/>
                    <a:moveTo>
                      <a:pt x="11756" y="1"/>
                    </a:moveTo>
                    <a:cubicBezTo>
                      <a:pt x="11412" y="1"/>
                      <a:pt x="11069" y="10"/>
                      <a:pt x="10728" y="31"/>
                    </a:cubicBezTo>
                    <a:cubicBezTo>
                      <a:pt x="9966" y="78"/>
                      <a:pt x="9705" y="364"/>
                      <a:pt x="9645" y="1102"/>
                    </a:cubicBezTo>
                    <a:cubicBezTo>
                      <a:pt x="9609" y="1483"/>
                      <a:pt x="9597" y="1853"/>
                      <a:pt x="9597" y="2222"/>
                    </a:cubicBezTo>
                    <a:cubicBezTo>
                      <a:pt x="9597" y="2400"/>
                      <a:pt x="9574" y="2555"/>
                      <a:pt x="9359" y="2615"/>
                    </a:cubicBezTo>
                    <a:cubicBezTo>
                      <a:pt x="8871" y="2745"/>
                      <a:pt x="8395" y="2984"/>
                      <a:pt x="7919" y="3210"/>
                    </a:cubicBezTo>
                    <a:cubicBezTo>
                      <a:pt x="7858" y="3238"/>
                      <a:pt x="7807" y="3251"/>
                      <a:pt x="7761" y="3251"/>
                    </a:cubicBezTo>
                    <a:cubicBezTo>
                      <a:pt x="7673" y="3251"/>
                      <a:pt x="7604" y="3201"/>
                      <a:pt x="7526" y="3115"/>
                    </a:cubicBezTo>
                    <a:cubicBezTo>
                      <a:pt x="7264" y="2769"/>
                      <a:pt x="6978" y="2436"/>
                      <a:pt x="6680" y="2103"/>
                    </a:cubicBezTo>
                    <a:cubicBezTo>
                      <a:pt x="6448" y="1846"/>
                      <a:pt x="6279" y="1721"/>
                      <a:pt x="6098" y="1721"/>
                    </a:cubicBezTo>
                    <a:cubicBezTo>
                      <a:pt x="5935" y="1721"/>
                      <a:pt x="5762" y="1822"/>
                      <a:pt x="5525" y="2019"/>
                    </a:cubicBezTo>
                    <a:cubicBezTo>
                      <a:pt x="4656" y="2745"/>
                      <a:pt x="3799" y="3472"/>
                      <a:pt x="2930" y="4222"/>
                    </a:cubicBezTo>
                    <a:cubicBezTo>
                      <a:pt x="2751" y="4365"/>
                      <a:pt x="2585" y="4543"/>
                      <a:pt x="2442" y="4722"/>
                    </a:cubicBezTo>
                    <a:cubicBezTo>
                      <a:pt x="2108" y="5127"/>
                      <a:pt x="2108" y="5365"/>
                      <a:pt x="2454" y="5746"/>
                    </a:cubicBezTo>
                    <a:cubicBezTo>
                      <a:pt x="2751" y="6103"/>
                      <a:pt x="3061" y="6484"/>
                      <a:pt x="3406" y="6806"/>
                    </a:cubicBezTo>
                    <a:cubicBezTo>
                      <a:pt x="3620" y="7020"/>
                      <a:pt x="3680" y="7175"/>
                      <a:pt x="3501" y="7448"/>
                    </a:cubicBezTo>
                    <a:cubicBezTo>
                      <a:pt x="3061" y="8115"/>
                      <a:pt x="2799" y="8877"/>
                      <a:pt x="2573" y="9639"/>
                    </a:cubicBezTo>
                    <a:cubicBezTo>
                      <a:pt x="2466" y="9973"/>
                      <a:pt x="2311" y="10056"/>
                      <a:pt x="2013" y="10068"/>
                    </a:cubicBezTo>
                    <a:cubicBezTo>
                      <a:pt x="1573" y="10092"/>
                      <a:pt x="1132" y="10092"/>
                      <a:pt x="703" y="10199"/>
                    </a:cubicBezTo>
                    <a:cubicBezTo>
                      <a:pt x="203" y="10318"/>
                      <a:pt x="60" y="10473"/>
                      <a:pt x="49" y="10961"/>
                    </a:cubicBezTo>
                    <a:cubicBezTo>
                      <a:pt x="1" y="12330"/>
                      <a:pt x="1" y="13699"/>
                      <a:pt x="191" y="15068"/>
                    </a:cubicBezTo>
                    <a:cubicBezTo>
                      <a:pt x="261" y="15588"/>
                      <a:pt x="453" y="15771"/>
                      <a:pt x="952" y="15771"/>
                    </a:cubicBezTo>
                    <a:cubicBezTo>
                      <a:pt x="968" y="15771"/>
                      <a:pt x="985" y="15771"/>
                      <a:pt x="1001" y="15771"/>
                    </a:cubicBezTo>
                    <a:cubicBezTo>
                      <a:pt x="1394" y="15747"/>
                      <a:pt x="1811" y="15735"/>
                      <a:pt x="2215" y="15688"/>
                    </a:cubicBezTo>
                    <a:cubicBezTo>
                      <a:pt x="2242" y="15685"/>
                      <a:pt x="2268" y="15684"/>
                      <a:pt x="2293" y="15684"/>
                    </a:cubicBezTo>
                    <a:cubicBezTo>
                      <a:pt x="2498" y="15684"/>
                      <a:pt x="2628" y="15775"/>
                      <a:pt x="2692" y="16009"/>
                    </a:cubicBezTo>
                    <a:cubicBezTo>
                      <a:pt x="2858" y="16557"/>
                      <a:pt x="3061" y="17092"/>
                      <a:pt x="3358" y="17581"/>
                    </a:cubicBezTo>
                    <a:cubicBezTo>
                      <a:pt x="3454" y="17747"/>
                      <a:pt x="3418" y="17854"/>
                      <a:pt x="3299" y="17985"/>
                    </a:cubicBezTo>
                    <a:cubicBezTo>
                      <a:pt x="2966" y="18343"/>
                      <a:pt x="2620" y="18700"/>
                      <a:pt x="2287" y="19057"/>
                    </a:cubicBezTo>
                    <a:cubicBezTo>
                      <a:pt x="1811" y="19557"/>
                      <a:pt x="1811" y="19771"/>
                      <a:pt x="2263" y="20319"/>
                    </a:cubicBezTo>
                    <a:cubicBezTo>
                      <a:pt x="2311" y="20391"/>
                      <a:pt x="2370" y="20450"/>
                      <a:pt x="2430" y="20510"/>
                    </a:cubicBezTo>
                    <a:cubicBezTo>
                      <a:pt x="3263" y="21331"/>
                      <a:pt x="4061" y="22176"/>
                      <a:pt x="4942" y="22950"/>
                    </a:cubicBezTo>
                    <a:cubicBezTo>
                      <a:pt x="5061" y="23058"/>
                      <a:pt x="5180" y="23153"/>
                      <a:pt x="5299" y="23236"/>
                    </a:cubicBezTo>
                    <a:cubicBezTo>
                      <a:pt x="5494" y="23370"/>
                      <a:pt x="5655" y="23438"/>
                      <a:pt x="5807" y="23438"/>
                    </a:cubicBezTo>
                    <a:cubicBezTo>
                      <a:pt x="5981" y="23438"/>
                      <a:pt x="6145" y="23349"/>
                      <a:pt x="6335" y="23165"/>
                    </a:cubicBezTo>
                    <a:cubicBezTo>
                      <a:pt x="6680" y="22819"/>
                      <a:pt x="7038" y="22462"/>
                      <a:pt x="7371" y="22105"/>
                    </a:cubicBezTo>
                    <a:cubicBezTo>
                      <a:pt x="7455" y="22021"/>
                      <a:pt x="7529" y="21966"/>
                      <a:pt x="7622" y="21966"/>
                    </a:cubicBezTo>
                    <a:cubicBezTo>
                      <a:pt x="7674" y="21966"/>
                      <a:pt x="7731" y="21983"/>
                      <a:pt x="7800" y="22022"/>
                    </a:cubicBezTo>
                    <a:cubicBezTo>
                      <a:pt x="8228" y="22236"/>
                      <a:pt x="8681" y="22450"/>
                      <a:pt x="9157" y="22593"/>
                    </a:cubicBezTo>
                    <a:cubicBezTo>
                      <a:pt x="9407" y="22677"/>
                      <a:pt x="9466" y="22831"/>
                      <a:pt x="9466" y="23093"/>
                    </a:cubicBezTo>
                    <a:cubicBezTo>
                      <a:pt x="9466" y="23569"/>
                      <a:pt x="9490" y="24046"/>
                      <a:pt x="9514" y="24522"/>
                    </a:cubicBezTo>
                    <a:cubicBezTo>
                      <a:pt x="9538" y="25082"/>
                      <a:pt x="9681" y="25213"/>
                      <a:pt x="10240" y="25260"/>
                    </a:cubicBezTo>
                    <a:cubicBezTo>
                      <a:pt x="10895" y="25308"/>
                      <a:pt x="11550" y="25248"/>
                      <a:pt x="12133" y="25332"/>
                    </a:cubicBezTo>
                    <a:cubicBezTo>
                      <a:pt x="12521" y="25365"/>
                      <a:pt x="12895" y="25377"/>
                      <a:pt x="13258" y="25377"/>
                    </a:cubicBezTo>
                    <a:cubicBezTo>
                      <a:pt x="13809" y="25377"/>
                      <a:pt x="14334" y="25348"/>
                      <a:pt x="14836" y="25320"/>
                    </a:cubicBezTo>
                    <a:cubicBezTo>
                      <a:pt x="15312" y="25260"/>
                      <a:pt x="15479" y="25070"/>
                      <a:pt x="15479" y="24582"/>
                    </a:cubicBezTo>
                    <a:cubicBezTo>
                      <a:pt x="15491" y="24117"/>
                      <a:pt x="15479" y="23665"/>
                      <a:pt x="15467" y="23212"/>
                    </a:cubicBezTo>
                    <a:cubicBezTo>
                      <a:pt x="15467" y="23010"/>
                      <a:pt x="15539" y="22915"/>
                      <a:pt x="15729" y="22855"/>
                    </a:cubicBezTo>
                    <a:cubicBezTo>
                      <a:pt x="16217" y="22712"/>
                      <a:pt x="16682" y="22498"/>
                      <a:pt x="17158" y="22319"/>
                    </a:cubicBezTo>
                    <a:cubicBezTo>
                      <a:pt x="17387" y="22230"/>
                      <a:pt x="17575" y="22006"/>
                      <a:pt x="17798" y="22006"/>
                    </a:cubicBezTo>
                    <a:cubicBezTo>
                      <a:pt x="17841" y="22006"/>
                      <a:pt x="17885" y="22014"/>
                      <a:pt x="17932" y="22034"/>
                    </a:cubicBezTo>
                    <a:cubicBezTo>
                      <a:pt x="18182" y="22141"/>
                      <a:pt x="18348" y="22415"/>
                      <a:pt x="18527" y="22641"/>
                    </a:cubicBezTo>
                    <a:cubicBezTo>
                      <a:pt x="18858" y="23052"/>
                      <a:pt x="19100" y="23258"/>
                      <a:pt x="19362" y="23258"/>
                    </a:cubicBezTo>
                    <a:cubicBezTo>
                      <a:pt x="19600" y="23258"/>
                      <a:pt x="19854" y="23088"/>
                      <a:pt x="20206" y="22748"/>
                    </a:cubicBezTo>
                    <a:cubicBezTo>
                      <a:pt x="20908" y="22081"/>
                      <a:pt x="21599" y="21403"/>
                      <a:pt x="22278" y="20724"/>
                    </a:cubicBezTo>
                    <a:cubicBezTo>
                      <a:pt x="22528" y="20474"/>
                      <a:pt x="22766" y="20212"/>
                      <a:pt x="22992" y="19938"/>
                    </a:cubicBezTo>
                    <a:cubicBezTo>
                      <a:pt x="23325" y="19521"/>
                      <a:pt x="23290" y="19295"/>
                      <a:pt x="22932" y="18902"/>
                    </a:cubicBezTo>
                    <a:cubicBezTo>
                      <a:pt x="22670" y="18628"/>
                      <a:pt x="22397" y="18343"/>
                      <a:pt x="22111" y="18069"/>
                    </a:cubicBezTo>
                    <a:cubicBezTo>
                      <a:pt x="21968" y="17938"/>
                      <a:pt x="21932" y="17819"/>
                      <a:pt x="22039" y="17640"/>
                    </a:cubicBezTo>
                    <a:cubicBezTo>
                      <a:pt x="22325" y="17116"/>
                      <a:pt x="22575" y="16581"/>
                      <a:pt x="22730" y="16009"/>
                    </a:cubicBezTo>
                    <a:cubicBezTo>
                      <a:pt x="22764" y="15840"/>
                      <a:pt x="22872" y="15746"/>
                      <a:pt x="23064" y="15746"/>
                    </a:cubicBezTo>
                    <a:cubicBezTo>
                      <a:pt x="23075" y="15746"/>
                      <a:pt x="23087" y="15746"/>
                      <a:pt x="23099" y="15747"/>
                    </a:cubicBezTo>
                    <a:cubicBezTo>
                      <a:pt x="23260" y="15759"/>
                      <a:pt x="23421" y="15765"/>
                      <a:pt x="23581" y="15765"/>
                    </a:cubicBezTo>
                    <a:cubicBezTo>
                      <a:pt x="23742" y="15765"/>
                      <a:pt x="23903" y="15759"/>
                      <a:pt x="24063" y="15747"/>
                    </a:cubicBezTo>
                    <a:cubicBezTo>
                      <a:pt x="24706" y="15723"/>
                      <a:pt x="24933" y="15509"/>
                      <a:pt x="24956" y="14890"/>
                    </a:cubicBezTo>
                    <a:cubicBezTo>
                      <a:pt x="25028" y="13723"/>
                      <a:pt x="25075" y="12568"/>
                      <a:pt x="25064" y="11389"/>
                    </a:cubicBezTo>
                    <a:cubicBezTo>
                      <a:pt x="25064" y="11127"/>
                      <a:pt x="25052" y="10854"/>
                      <a:pt x="24968" y="10592"/>
                    </a:cubicBezTo>
                    <a:cubicBezTo>
                      <a:pt x="24837" y="10092"/>
                      <a:pt x="24671" y="9937"/>
                      <a:pt x="24171" y="9889"/>
                    </a:cubicBezTo>
                    <a:cubicBezTo>
                      <a:pt x="24007" y="9870"/>
                      <a:pt x="23839" y="9861"/>
                      <a:pt x="23672" y="9861"/>
                    </a:cubicBezTo>
                    <a:cubicBezTo>
                      <a:pt x="23536" y="9861"/>
                      <a:pt x="23400" y="9867"/>
                      <a:pt x="23266" y="9877"/>
                    </a:cubicBezTo>
                    <a:cubicBezTo>
                      <a:pt x="23004" y="9877"/>
                      <a:pt x="22873" y="9830"/>
                      <a:pt x="22801" y="9544"/>
                    </a:cubicBezTo>
                    <a:cubicBezTo>
                      <a:pt x="22623" y="8901"/>
                      <a:pt x="22373" y="8282"/>
                      <a:pt x="22027" y="7687"/>
                    </a:cubicBezTo>
                    <a:cubicBezTo>
                      <a:pt x="21932" y="7508"/>
                      <a:pt x="21932" y="7389"/>
                      <a:pt x="22087" y="7234"/>
                    </a:cubicBezTo>
                    <a:cubicBezTo>
                      <a:pt x="22349" y="6984"/>
                      <a:pt x="22611" y="6698"/>
                      <a:pt x="22849" y="6425"/>
                    </a:cubicBezTo>
                    <a:cubicBezTo>
                      <a:pt x="23111" y="6091"/>
                      <a:pt x="23111" y="5853"/>
                      <a:pt x="22873" y="5496"/>
                    </a:cubicBezTo>
                    <a:cubicBezTo>
                      <a:pt x="22801" y="5389"/>
                      <a:pt x="22706" y="5293"/>
                      <a:pt x="22623" y="5186"/>
                    </a:cubicBezTo>
                    <a:cubicBezTo>
                      <a:pt x="22039" y="4543"/>
                      <a:pt x="21456" y="3900"/>
                      <a:pt x="20861" y="3281"/>
                    </a:cubicBezTo>
                    <a:cubicBezTo>
                      <a:pt x="20551" y="2936"/>
                      <a:pt x="20230" y="2638"/>
                      <a:pt x="19849" y="2353"/>
                    </a:cubicBezTo>
                    <a:cubicBezTo>
                      <a:pt x="19641" y="2190"/>
                      <a:pt x="19470" y="2109"/>
                      <a:pt x="19307" y="2109"/>
                    </a:cubicBezTo>
                    <a:cubicBezTo>
                      <a:pt x="19124" y="2109"/>
                      <a:pt x="18949" y="2211"/>
                      <a:pt x="18741" y="2412"/>
                    </a:cubicBezTo>
                    <a:cubicBezTo>
                      <a:pt x="18479" y="2650"/>
                      <a:pt x="18229" y="2912"/>
                      <a:pt x="17991" y="3174"/>
                    </a:cubicBezTo>
                    <a:cubicBezTo>
                      <a:pt x="17917" y="3269"/>
                      <a:pt x="17850" y="3310"/>
                      <a:pt x="17771" y="3310"/>
                    </a:cubicBezTo>
                    <a:cubicBezTo>
                      <a:pt x="17711" y="3310"/>
                      <a:pt x="17645" y="3287"/>
                      <a:pt x="17563" y="3246"/>
                    </a:cubicBezTo>
                    <a:cubicBezTo>
                      <a:pt x="16848" y="2888"/>
                      <a:pt x="16122" y="2579"/>
                      <a:pt x="15348" y="2400"/>
                    </a:cubicBezTo>
                    <a:cubicBezTo>
                      <a:pt x="15169" y="2376"/>
                      <a:pt x="15122" y="2293"/>
                      <a:pt x="15122" y="2138"/>
                    </a:cubicBezTo>
                    <a:cubicBezTo>
                      <a:pt x="15134" y="1805"/>
                      <a:pt x="15146" y="1495"/>
                      <a:pt x="15146" y="1162"/>
                    </a:cubicBezTo>
                    <a:cubicBezTo>
                      <a:pt x="15146" y="424"/>
                      <a:pt x="14931" y="126"/>
                      <a:pt x="14181" y="90"/>
                    </a:cubicBezTo>
                    <a:cubicBezTo>
                      <a:pt x="13379" y="49"/>
                      <a:pt x="12565" y="1"/>
                      <a:pt x="117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6"/>
              <p:cNvSpPr/>
              <p:nvPr/>
            </p:nvSpPr>
            <p:spPr>
              <a:xfrm>
                <a:off x="6471109" y="3662485"/>
                <a:ext cx="56524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6669" extrusionOk="0">
                    <a:moveTo>
                      <a:pt x="1183" y="1"/>
                    </a:moveTo>
                    <a:cubicBezTo>
                      <a:pt x="906" y="1"/>
                      <a:pt x="630" y="158"/>
                      <a:pt x="429" y="477"/>
                    </a:cubicBezTo>
                    <a:cubicBezTo>
                      <a:pt x="215" y="834"/>
                      <a:pt x="120" y="1215"/>
                      <a:pt x="96" y="1632"/>
                    </a:cubicBezTo>
                    <a:cubicBezTo>
                      <a:pt x="0" y="3156"/>
                      <a:pt x="286" y="4632"/>
                      <a:pt x="643" y="6097"/>
                    </a:cubicBezTo>
                    <a:cubicBezTo>
                      <a:pt x="703" y="6371"/>
                      <a:pt x="810" y="6656"/>
                      <a:pt x="1132" y="6668"/>
                    </a:cubicBezTo>
                    <a:cubicBezTo>
                      <a:pt x="1138" y="6668"/>
                      <a:pt x="1144" y="6668"/>
                      <a:pt x="1151" y="6668"/>
                    </a:cubicBezTo>
                    <a:cubicBezTo>
                      <a:pt x="1479" y="6668"/>
                      <a:pt x="1550" y="6366"/>
                      <a:pt x="1620" y="6120"/>
                    </a:cubicBezTo>
                    <a:cubicBezTo>
                      <a:pt x="1953" y="4906"/>
                      <a:pt x="2215" y="3692"/>
                      <a:pt x="2263" y="2275"/>
                    </a:cubicBezTo>
                    <a:cubicBezTo>
                      <a:pt x="2263" y="2084"/>
                      <a:pt x="2251" y="1739"/>
                      <a:pt x="2215" y="1418"/>
                    </a:cubicBezTo>
                    <a:cubicBezTo>
                      <a:pt x="2191" y="1084"/>
                      <a:pt x="2132" y="775"/>
                      <a:pt x="1953" y="489"/>
                    </a:cubicBezTo>
                    <a:cubicBezTo>
                      <a:pt x="1749" y="164"/>
                      <a:pt x="1466" y="1"/>
                      <a:pt x="1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6"/>
              <p:cNvSpPr/>
              <p:nvPr/>
            </p:nvSpPr>
            <p:spPr>
              <a:xfrm>
                <a:off x="6469610" y="3857868"/>
                <a:ext cx="62494" cy="63668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49" extrusionOk="0">
                    <a:moveTo>
                      <a:pt x="1244" y="1"/>
                    </a:moveTo>
                    <a:cubicBezTo>
                      <a:pt x="585" y="1"/>
                      <a:pt x="36" y="603"/>
                      <a:pt x="13" y="1335"/>
                    </a:cubicBezTo>
                    <a:cubicBezTo>
                      <a:pt x="1" y="1989"/>
                      <a:pt x="608" y="2549"/>
                      <a:pt x="1311" y="2549"/>
                    </a:cubicBezTo>
                    <a:cubicBezTo>
                      <a:pt x="1942" y="2537"/>
                      <a:pt x="2477" y="1942"/>
                      <a:pt x="2489" y="1251"/>
                    </a:cubicBezTo>
                    <a:cubicBezTo>
                      <a:pt x="2501" y="525"/>
                      <a:pt x="2013" y="25"/>
                      <a:pt x="1263" y="1"/>
                    </a:cubicBezTo>
                    <a:cubicBezTo>
                      <a:pt x="1257" y="1"/>
                      <a:pt x="1250" y="1"/>
                      <a:pt x="12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6"/>
              <p:cNvSpPr/>
              <p:nvPr/>
            </p:nvSpPr>
            <p:spPr>
              <a:xfrm>
                <a:off x="6288514" y="3583977"/>
                <a:ext cx="432710" cy="432435"/>
              </a:xfrm>
              <a:custGeom>
                <a:avLst/>
                <a:gdLst/>
                <a:ahLst/>
                <a:cxnLst/>
                <a:rect l="l" t="t" r="r" b="b"/>
                <a:pathLst>
                  <a:path w="17324" h="17313" extrusionOk="0">
                    <a:moveTo>
                      <a:pt x="8668" y="703"/>
                    </a:moveTo>
                    <a:cubicBezTo>
                      <a:pt x="13073" y="703"/>
                      <a:pt x="16645" y="4275"/>
                      <a:pt x="16621" y="8644"/>
                    </a:cubicBezTo>
                    <a:cubicBezTo>
                      <a:pt x="16609" y="13042"/>
                      <a:pt x="13061" y="16598"/>
                      <a:pt x="8690" y="16598"/>
                    </a:cubicBezTo>
                    <a:cubicBezTo>
                      <a:pt x="8682" y="16598"/>
                      <a:pt x="8675" y="16598"/>
                      <a:pt x="8668" y="16598"/>
                    </a:cubicBezTo>
                    <a:cubicBezTo>
                      <a:pt x="4262" y="16598"/>
                      <a:pt x="691" y="13026"/>
                      <a:pt x="702" y="8644"/>
                    </a:cubicBezTo>
                    <a:cubicBezTo>
                      <a:pt x="714" y="4239"/>
                      <a:pt x="4262" y="703"/>
                      <a:pt x="8668" y="703"/>
                    </a:cubicBezTo>
                    <a:close/>
                    <a:moveTo>
                      <a:pt x="8680" y="0"/>
                    </a:moveTo>
                    <a:cubicBezTo>
                      <a:pt x="3905" y="0"/>
                      <a:pt x="36" y="3870"/>
                      <a:pt x="24" y="8621"/>
                    </a:cubicBezTo>
                    <a:cubicBezTo>
                      <a:pt x="0" y="13395"/>
                      <a:pt x="3905" y="17312"/>
                      <a:pt x="8668" y="17312"/>
                    </a:cubicBezTo>
                    <a:cubicBezTo>
                      <a:pt x="13454" y="17312"/>
                      <a:pt x="17324" y="13443"/>
                      <a:pt x="17324" y="8668"/>
                    </a:cubicBezTo>
                    <a:cubicBezTo>
                      <a:pt x="17312" y="3858"/>
                      <a:pt x="13454" y="0"/>
                      <a:pt x="86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6"/>
              <p:cNvSpPr/>
              <p:nvPr/>
            </p:nvSpPr>
            <p:spPr>
              <a:xfrm>
                <a:off x="6880634" y="3364265"/>
                <a:ext cx="321785" cy="473374"/>
              </a:xfrm>
              <a:custGeom>
                <a:avLst/>
                <a:gdLst/>
                <a:ahLst/>
                <a:cxnLst/>
                <a:rect l="l" t="t" r="r" b="b"/>
                <a:pathLst>
                  <a:path w="12883" h="18952" extrusionOk="0">
                    <a:moveTo>
                      <a:pt x="6517" y="1946"/>
                    </a:moveTo>
                    <a:cubicBezTo>
                      <a:pt x="6814" y="1946"/>
                      <a:pt x="7119" y="2015"/>
                      <a:pt x="7430" y="2141"/>
                    </a:cubicBezTo>
                    <a:cubicBezTo>
                      <a:pt x="7906" y="2331"/>
                      <a:pt x="8204" y="2712"/>
                      <a:pt x="8394" y="3189"/>
                    </a:cubicBezTo>
                    <a:cubicBezTo>
                      <a:pt x="8632" y="3784"/>
                      <a:pt x="8728" y="4427"/>
                      <a:pt x="8799" y="5058"/>
                    </a:cubicBezTo>
                    <a:cubicBezTo>
                      <a:pt x="8871" y="5772"/>
                      <a:pt x="8918" y="6510"/>
                      <a:pt x="8978" y="7237"/>
                    </a:cubicBezTo>
                    <a:cubicBezTo>
                      <a:pt x="9013" y="7701"/>
                      <a:pt x="9013" y="7701"/>
                      <a:pt x="8525" y="7701"/>
                    </a:cubicBezTo>
                    <a:lnTo>
                      <a:pt x="6025" y="7701"/>
                    </a:lnTo>
                    <a:cubicBezTo>
                      <a:pt x="5394" y="7725"/>
                      <a:pt x="4620" y="7761"/>
                      <a:pt x="3870" y="7796"/>
                    </a:cubicBezTo>
                    <a:cubicBezTo>
                      <a:pt x="3818" y="7798"/>
                      <a:pt x="3772" y="7799"/>
                      <a:pt x="3732" y="7799"/>
                    </a:cubicBezTo>
                    <a:cubicBezTo>
                      <a:pt x="3451" y="7799"/>
                      <a:pt x="3443" y="7744"/>
                      <a:pt x="3453" y="7380"/>
                    </a:cubicBezTo>
                    <a:cubicBezTo>
                      <a:pt x="3477" y="6427"/>
                      <a:pt x="3596" y="5486"/>
                      <a:pt x="3870" y="4582"/>
                    </a:cubicBezTo>
                    <a:cubicBezTo>
                      <a:pt x="4144" y="3736"/>
                      <a:pt x="4572" y="2986"/>
                      <a:pt x="5287" y="2415"/>
                    </a:cubicBezTo>
                    <a:cubicBezTo>
                      <a:pt x="5674" y="2090"/>
                      <a:pt x="6087" y="1946"/>
                      <a:pt x="6517" y="1946"/>
                    </a:cubicBezTo>
                    <a:close/>
                    <a:moveTo>
                      <a:pt x="6495" y="1"/>
                    </a:moveTo>
                    <a:cubicBezTo>
                      <a:pt x="5642" y="1"/>
                      <a:pt x="4792" y="269"/>
                      <a:pt x="4108" y="831"/>
                    </a:cubicBezTo>
                    <a:cubicBezTo>
                      <a:pt x="3179" y="1605"/>
                      <a:pt x="2501" y="2558"/>
                      <a:pt x="2108" y="3701"/>
                    </a:cubicBezTo>
                    <a:cubicBezTo>
                      <a:pt x="1715" y="4808"/>
                      <a:pt x="1572" y="5939"/>
                      <a:pt x="1489" y="7094"/>
                    </a:cubicBezTo>
                    <a:cubicBezTo>
                      <a:pt x="1477" y="7332"/>
                      <a:pt x="1572" y="7606"/>
                      <a:pt x="1429" y="7796"/>
                    </a:cubicBezTo>
                    <a:cubicBezTo>
                      <a:pt x="1298" y="7987"/>
                      <a:pt x="1000" y="7903"/>
                      <a:pt x="774" y="7963"/>
                    </a:cubicBezTo>
                    <a:cubicBezTo>
                      <a:pt x="227" y="8106"/>
                      <a:pt x="36" y="8308"/>
                      <a:pt x="24" y="8880"/>
                    </a:cubicBezTo>
                    <a:cubicBezTo>
                      <a:pt x="0" y="9392"/>
                      <a:pt x="0" y="9904"/>
                      <a:pt x="36" y="10404"/>
                    </a:cubicBezTo>
                    <a:cubicBezTo>
                      <a:pt x="108" y="12106"/>
                      <a:pt x="298" y="13785"/>
                      <a:pt x="881" y="15392"/>
                    </a:cubicBezTo>
                    <a:cubicBezTo>
                      <a:pt x="1393" y="16774"/>
                      <a:pt x="2310" y="17833"/>
                      <a:pt x="3667" y="18393"/>
                    </a:cubicBezTo>
                    <a:cubicBezTo>
                      <a:pt x="4570" y="18770"/>
                      <a:pt x="5469" y="18951"/>
                      <a:pt x="6360" y="18951"/>
                    </a:cubicBezTo>
                    <a:cubicBezTo>
                      <a:pt x="7549" y="18951"/>
                      <a:pt x="8726" y="18629"/>
                      <a:pt x="9883" y="18024"/>
                    </a:cubicBezTo>
                    <a:cubicBezTo>
                      <a:pt x="10264" y="17833"/>
                      <a:pt x="10561" y="17559"/>
                      <a:pt x="10835" y="17262"/>
                    </a:cubicBezTo>
                    <a:cubicBezTo>
                      <a:pt x="11585" y="16488"/>
                      <a:pt x="12014" y="15535"/>
                      <a:pt x="12288" y="14511"/>
                    </a:cubicBezTo>
                    <a:cubicBezTo>
                      <a:pt x="12657" y="13083"/>
                      <a:pt x="12776" y="11606"/>
                      <a:pt x="12871" y="10142"/>
                    </a:cubicBezTo>
                    <a:cubicBezTo>
                      <a:pt x="12871" y="9701"/>
                      <a:pt x="12883" y="9261"/>
                      <a:pt x="12859" y="8820"/>
                    </a:cubicBezTo>
                    <a:cubicBezTo>
                      <a:pt x="12835" y="8070"/>
                      <a:pt x="12621" y="7832"/>
                      <a:pt x="11883" y="7713"/>
                    </a:cubicBezTo>
                    <a:cubicBezTo>
                      <a:pt x="11668" y="7677"/>
                      <a:pt x="11478" y="7653"/>
                      <a:pt x="11276" y="7653"/>
                    </a:cubicBezTo>
                    <a:cubicBezTo>
                      <a:pt x="10990" y="7653"/>
                      <a:pt x="10895" y="7546"/>
                      <a:pt x="10883" y="7261"/>
                    </a:cubicBezTo>
                    <a:cubicBezTo>
                      <a:pt x="10859" y="6594"/>
                      <a:pt x="10799" y="5939"/>
                      <a:pt x="10740" y="5284"/>
                    </a:cubicBezTo>
                    <a:cubicBezTo>
                      <a:pt x="10645" y="4343"/>
                      <a:pt x="10514" y="3439"/>
                      <a:pt x="10204" y="2546"/>
                    </a:cubicBezTo>
                    <a:cubicBezTo>
                      <a:pt x="9634" y="904"/>
                      <a:pt x="8060" y="1"/>
                      <a:pt x="64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6"/>
              <p:cNvSpPr/>
              <p:nvPr/>
            </p:nvSpPr>
            <p:spPr>
              <a:xfrm>
                <a:off x="7004653" y="3616399"/>
                <a:ext cx="77330" cy="9374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3753" extrusionOk="0">
                    <a:moveTo>
                      <a:pt x="1489" y="0"/>
                    </a:moveTo>
                    <a:cubicBezTo>
                      <a:pt x="1060" y="0"/>
                      <a:pt x="619" y="167"/>
                      <a:pt x="381" y="619"/>
                    </a:cubicBezTo>
                    <a:cubicBezTo>
                      <a:pt x="143" y="1119"/>
                      <a:pt x="0" y="1631"/>
                      <a:pt x="369" y="2108"/>
                    </a:cubicBezTo>
                    <a:cubicBezTo>
                      <a:pt x="548" y="2334"/>
                      <a:pt x="607" y="2548"/>
                      <a:pt x="607" y="2798"/>
                    </a:cubicBezTo>
                    <a:cubicBezTo>
                      <a:pt x="607" y="2977"/>
                      <a:pt x="655" y="3143"/>
                      <a:pt x="727" y="3286"/>
                    </a:cubicBezTo>
                    <a:cubicBezTo>
                      <a:pt x="868" y="3592"/>
                      <a:pt x="1132" y="3753"/>
                      <a:pt x="1419" y="3753"/>
                    </a:cubicBezTo>
                    <a:cubicBezTo>
                      <a:pt x="1568" y="3753"/>
                      <a:pt x="1723" y="3709"/>
                      <a:pt x="1870" y="3620"/>
                    </a:cubicBezTo>
                    <a:cubicBezTo>
                      <a:pt x="2155" y="3441"/>
                      <a:pt x="2286" y="3167"/>
                      <a:pt x="2310" y="2858"/>
                    </a:cubicBezTo>
                    <a:cubicBezTo>
                      <a:pt x="2322" y="2584"/>
                      <a:pt x="2429" y="2429"/>
                      <a:pt x="2620" y="2262"/>
                    </a:cubicBezTo>
                    <a:cubicBezTo>
                      <a:pt x="2977" y="1965"/>
                      <a:pt x="3096" y="1548"/>
                      <a:pt x="2989" y="1072"/>
                    </a:cubicBezTo>
                    <a:cubicBezTo>
                      <a:pt x="2846" y="429"/>
                      <a:pt x="2310" y="48"/>
                      <a:pt x="1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6"/>
              <p:cNvSpPr/>
              <p:nvPr/>
            </p:nvSpPr>
            <p:spPr>
              <a:xfrm>
                <a:off x="6902041" y="3618423"/>
                <a:ext cx="65441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3267" extrusionOk="0">
                    <a:moveTo>
                      <a:pt x="2306" y="0"/>
                    </a:moveTo>
                    <a:cubicBezTo>
                      <a:pt x="2253" y="0"/>
                      <a:pt x="2198" y="12"/>
                      <a:pt x="2144" y="38"/>
                    </a:cubicBezTo>
                    <a:cubicBezTo>
                      <a:pt x="2013" y="110"/>
                      <a:pt x="1929" y="217"/>
                      <a:pt x="1846" y="324"/>
                    </a:cubicBezTo>
                    <a:cubicBezTo>
                      <a:pt x="1263" y="1038"/>
                      <a:pt x="739" y="1812"/>
                      <a:pt x="203" y="2562"/>
                    </a:cubicBezTo>
                    <a:cubicBezTo>
                      <a:pt x="143" y="2658"/>
                      <a:pt x="84" y="2741"/>
                      <a:pt x="60" y="2836"/>
                    </a:cubicBezTo>
                    <a:cubicBezTo>
                      <a:pt x="1" y="2967"/>
                      <a:pt x="48" y="3098"/>
                      <a:pt x="167" y="3193"/>
                    </a:cubicBezTo>
                    <a:cubicBezTo>
                      <a:pt x="220" y="3239"/>
                      <a:pt x="290" y="3267"/>
                      <a:pt x="362" y="3267"/>
                    </a:cubicBezTo>
                    <a:cubicBezTo>
                      <a:pt x="422" y="3267"/>
                      <a:pt x="483" y="3248"/>
                      <a:pt x="536" y="3205"/>
                    </a:cubicBezTo>
                    <a:cubicBezTo>
                      <a:pt x="620" y="3146"/>
                      <a:pt x="679" y="3062"/>
                      <a:pt x="739" y="2979"/>
                    </a:cubicBezTo>
                    <a:cubicBezTo>
                      <a:pt x="1310" y="2205"/>
                      <a:pt x="1846" y="1407"/>
                      <a:pt x="2453" y="657"/>
                    </a:cubicBezTo>
                    <a:cubicBezTo>
                      <a:pt x="2549" y="562"/>
                      <a:pt x="2620" y="455"/>
                      <a:pt x="2620" y="300"/>
                    </a:cubicBezTo>
                    <a:cubicBezTo>
                      <a:pt x="2611" y="119"/>
                      <a:pt x="2472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6"/>
              <p:cNvSpPr/>
              <p:nvPr/>
            </p:nvSpPr>
            <p:spPr>
              <a:xfrm>
                <a:off x="6915130" y="3655191"/>
                <a:ext cx="61869" cy="81676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3270" extrusionOk="0">
                    <a:moveTo>
                      <a:pt x="2102" y="1"/>
                    </a:moveTo>
                    <a:cubicBezTo>
                      <a:pt x="1963" y="1"/>
                      <a:pt x="1818" y="106"/>
                      <a:pt x="1667" y="340"/>
                    </a:cubicBezTo>
                    <a:cubicBezTo>
                      <a:pt x="1155" y="1078"/>
                      <a:pt x="667" y="1840"/>
                      <a:pt x="179" y="2579"/>
                    </a:cubicBezTo>
                    <a:cubicBezTo>
                      <a:pt x="120" y="2674"/>
                      <a:pt x="36" y="2781"/>
                      <a:pt x="24" y="2900"/>
                    </a:cubicBezTo>
                    <a:cubicBezTo>
                      <a:pt x="0" y="3103"/>
                      <a:pt x="143" y="3269"/>
                      <a:pt x="334" y="3269"/>
                    </a:cubicBezTo>
                    <a:cubicBezTo>
                      <a:pt x="560" y="3269"/>
                      <a:pt x="655" y="3103"/>
                      <a:pt x="774" y="2972"/>
                    </a:cubicBezTo>
                    <a:cubicBezTo>
                      <a:pt x="1274" y="2221"/>
                      <a:pt x="1763" y="1471"/>
                      <a:pt x="2263" y="721"/>
                    </a:cubicBezTo>
                    <a:cubicBezTo>
                      <a:pt x="2465" y="376"/>
                      <a:pt x="2477" y="174"/>
                      <a:pt x="2275" y="55"/>
                    </a:cubicBezTo>
                    <a:cubicBezTo>
                      <a:pt x="2218" y="19"/>
                      <a:pt x="2161" y="1"/>
                      <a:pt x="21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6"/>
              <p:cNvSpPr/>
              <p:nvPr/>
            </p:nvSpPr>
            <p:spPr>
              <a:xfrm>
                <a:off x="6928518" y="3692784"/>
                <a:ext cx="57423" cy="7718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090" extrusionOk="0">
                    <a:moveTo>
                      <a:pt x="1986" y="0"/>
                    </a:moveTo>
                    <a:cubicBezTo>
                      <a:pt x="1924" y="0"/>
                      <a:pt x="1859" y="20"/>
                      <a:pt x="1798" y="62"/>
                    </a:cubicBezTo>
                    <a:cubicBezTo>
                      <a:pt x="1691" y="121"/>
                      <a:pt x="1620" y="228"/>
                      <a:pt x="1560" y="324"/>
                    </a:cubicBezTo>
                    <a:cubicBezTo>
                      <a:pt x="1096" y="1002"/>
                      <a:pt x="631" y="1681"/>
                      <a:pt x="191" y="2383"/>
                    </a:cubicBezTo>
                    <a:cubicBezTo>
                      <a:pt x="131" y="2467"/>
                      <a:pt x="84" y="2562"/>
                      <a:pt x="60" y="2657"/>
                    </a:cubicBezTo>
                    <a:cubicBezTo>
                      <a:pt x="0" y="2824"/>
                      <a:pt x="60" y="2955"/>
                      <a:pt x="203" y="3038"/>
                    </a:cubicBezTo>
                    <a:cubicBezTo>
                      <a:pt x="252" y="3073"/>
                      <a:pt x="308" y="3089"/>
                      <a:pt x="364" y="3089"/>
                    </a:cubicBezTo>
                    <a:cubicBezTo>
                      <a:pt x="441" y="3089"/>
                      <a:pt x="516" y="3058"/>
                      <a:pt x="572" y="3002"/>
                    </a:cubicBezTo>
                    <a:cubicBezTo>
                      <a:pt x="631" y="2943"/>
                      <a:pt x="691" y="2883"/>
                      <a:pt x="738" y="2800"/>
                    </a:cubicBezTo>
                    <a:cubicBezTo>
                      <a:pt x="1215" y="2086"/>
                      <a:pt x="1691" y="1359"/>
                      <a:pt x="2167" y="645"/>
                    </a:cubicBezTo>
                    <a:cubicBezTo>
                      <a:pt x="2227" y="538"/>
                      <a:pt x="2298" y="455"/>
                      <a:pt x="2298" y="347"/>
                    </a:cubicBezTo>
                    <a:cubicBezTo>
                      <a:pt x="2298" y="139"/>
                      <a:pt x="2153" y="0"/>
                      <a:pt x="19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6"/>
              <p:cNvSpPr/>
              <p:nvPr/>
            </p:nvSpPr>
            <p:spPr>
              <a:xfrm>
                <a:off x="7009100" y="3749436"/>
                <a:ext cx="58322" cy="76631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3068" extrusionOk="0">
                    <a:moveTo>
                      <a:pt x="1995" y="1"/>
                    </a:moveTo>
                    <a:cubicBezTo>
                      <a:pt x="1868" y="1"/>
                      <a:pt x="1763" y="78"/>
                      <a:pt x="1680" y="199"/>
                    </a:cubicBezTo>
                    <a:cubicBezTo>
                      <a:pt x="1156" y="949"/>
                      <a:pt x="656" y="1711"/>
                      <a:pt x="168" y="2473"/>
                    </a:cubicBezTo>
                    <a:cubicBezTo>
                      <a:pt x="1" y="2711"/>
                      <a:pt x="48" y="2949"/>
                      <a:pt x="239" y="3032"/>
                    </a:cubicBezTo>
                    <a:cubicBezTo>
                      <a:pt x="297" y="3057"/>
                      <a:pt x="349" y="3068"/>
                      <a:pt x="398" y="3068"/>
                    </a:cubicBezTo>
                    <a:cubicBezTo>
                      <a:pt x="542" y="3068"/>
                      <a:pt x="650" y="2972"/>
                      <a:pt x="739" y="2830"/>
                    </a:cubicBezTo>
                    <a:cubicBezTo>
                      <a:pt x="1239" y="2092"/>
                      <a:pt x="1715" y="1366"/>
                      <a:pt x="2204" y="639"/>
                    </a:cubicBezTo>
                    <a:cubicBezTo>
                      <a:pt x="2275" y="532"/>
                      <a:pt x="2334" y="437"/>
                      <a:pt x="2334" y="294"/>
                    </a:cubicBezTo>
                    <a:cubicBezTo>
                      <a:pt x="2323" y="175"/>
                      <a:pt x="2251" y="56"/>
                      <a:pt x="2108" y="20"/>
                    </a:cubicBezTo>
                    <a:cubicBezTo>
                      <a:pt x="2069" y="7"/>
                      <a:pt x="2031" y="1"/>
                      <a:pt x="19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6"/>
              <p:cNvSpPr/>
              <p:nvPr/>
            </p:nvSpPr>
            <p:spPr>
              <a:xfrm>
                <a:off x="6949950" y="3722758"/>
                <a:ext cx="55900" cy="73883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2958" extrusionOk="0">
                    <a:moveTo>
                      <a:pt x="1897" y="0"/>
                    </a:moveTo>
                    <a:cubicBezTo>
                      <a:pt x="1825" y="0"/>
                      <a:pt x="1752" y="27"/>
                      <a:pt x="1678" y="76"/>
                    </a:cubicBezTo>
                    <a:cubicBezTo>
                      <a:pt x="1547" y="159"/>
                      <a:pt x="1476" y="290"/>
                      <a:pt x="1381" y="409"/>
                    </a:cubicBezTo>
                    <a:lnTo>
                      <a:pt x="226" y="2195"/>
                    </a:lnTo>
                    <a:cubicBezTo>
                      <a:pt x="154" y="2303"/>
                      <a:pt x="71" y="2422"/>
                      <a:pt x="47" y="2553"/>
                    </a:cubicBezTo>
                    <a:cubicBezTo>
                      <a:pt x="1" y="2761"/>
                      <a:pt x="168" y="2958"/>
                      <a:pt x="353" y="2958"/>
                    </a:cubicBezTo>
                    <a:cubicBezTo>
                      <a:pt x="358" y="2958"/>
                      <a:pt x="363" y="2958"/>
                      <a:pt x="369" y="2957"/>
                    </a:cubicBezTo>
                    <a:cubicBezTo>
                      <a:pt x="547" y="2945"/>
                      <a:pt x="654" y="2826"/>
                      <a:pt x="750" y="2707"/>
                    </a:cubicBezTo>
                    <a:cubicBezTo>
                      <a:pt x="1190" y="2005"/>
                      <a:pt x="1654" y="1326"/>
                      <a:pt x="2095" y="624"/>
                    </a:cubicBezTo>
                    <a:cubicBezTo>
                      <a:pt x="2131" y="564"/>
                      <a:pt x="2178" y="505"/>
                      <a:pt x="2190" y="445"/>
                    </a:cubicBezTo>
                    <a:cubicBezTo>
                      <a:pt x="2238" y="290"/>
                      <a:pt x="2214" y="171"/>
                      <a:pt x="2095" y="76"/>
                    </a:cubicBezTo>
                    <a:cubicBezTo>
                      <a:pt x="2031" y="24"/>
                      <a:pt x="1965" y="0"/>
                      <a:pt x="18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6"/>
              <p:cNvSpPr/>
              <p:nvPr/>
            </p:nvSpPr>
            <p:spPr>
              <a:xfrm>
                <a:off x="6984720" y="3740993"/>
                <a:ext cx="53851" cy="72759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913" extrusionOk="0">
                    <a:moveTo>
                      <a:pt x="1834" y="1"/>
                    </a:moveTo>
                    <a:cubicBezTo>
                      <a:pt x="1679" y="1"/>
                      <a:pt x="1572" y="72"/>
                      <a:pt x="1489" y="191"/>
                    </a:cubicBezTo>
                    <a:cubicBezTo>
                      <a:pt x="1036" y="906"/>
                      <a:pt x="572" y="1620"/>
                      <a:pt x="120" y="2335"/>
                    </a:cubicBezTo>
                    <a:cubicBezTo>
                      <a:pt x="24" y="2513"/>
                      <a:pt x="1" y="2692"/>
                      <a:pt x="191" y="2835"/>
                    </a:cubicBezTo>
                    <a:cubicBezTo>
                      <a:pt x="244" y="2887"/>
                      <a:pt x="309" y="2912"/>
                      <a:pt x="378" y="2912"/>
                    </a:cubicBezTo>
                    <a:cubicBezTo>
                      <a:pt x="495" y="2912"/>
                      <a:pt x="620" y="2839"/>
                      <a:pt x="703" y="2704"/>
                    </a:cubicBezTo>
                    <a:cubicBezTo>
                      <a:pt x="1167" y="1989"/>
                      <a:pt x="1632" y="1275"/>
                      <a:pt x="2072" y="561"/>
                    </a:cubicBezTo>
                    <a:cubicBezTo>
                      <a:pt x="2120" y="477"/>
                      <a:pt x="2156" y="370"/>
                      <a:pt x="2132" y="263"/>
                    </a:cubicBezTo>
                    <a:cubicBezTo>
                      <a:pt x="2108" y="84"/>
                      <a:pt x="2001" y="13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6"/>
              <p:cNvSpPr/>
              <p:nvPr/>
            </p:nvSpPr>
            <p:spPr>
              <a:xfrm>
                <a:off x="7049390" y="3758753"/>
                <a:ext cx="53427" cy="620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483" extrusionOk="0">
                    <a:moveTo>
                      <a:pt x="1754" y="0"/>
                    </a:moveTo>
                    <a:cubicBezTo>
                      <a:pt x="1662" y="0"/>
                      <a:pt x="1572" y="39"/>
                      <a:pt x="1507" y="123"/>
                    </a:cubicBezTo>
                    <a:cubicBezTo>
                      <a:pt x="1007" y="731"/>
                      <a:pt x="555" y="1374"/>
                      <a:pt x="126" y="2040"/>
                    </a:cubicBezTo>
                    <a:cubicBezTo>
                      <a:pt x="1" y="2234"/>
                      <a:pt x="170" y="2482"/>
                      <a:pt x="394" y="2482"/>
                    </a:cubicBezTo>
                    <a:cubicBezTo>
                      <a:pt x="404" y="2482"/>
                      <a:pt x="414" y="2482"/>
                      <a:pt x="424" y="2481"/>
                    </a:cubicBezTo>
                    <a:cubicBezTo>
                      <a:pt x="543" y="2481"/>
                      <a:pt x="650" y="2409"/>
                      <a:pt x="721" y="2326"/>
                    </a:cubicBezTo>
                    <a:cubicBezTo>
                      <a:pt x="1174" y="1731"/>
                      <a:pt x="1603" y="1135"/>
                      <a:pt x="2031" y="516"/>
                    </a:cubicBezTo>
                    <a:cubicBezTo>
                      <a:pt x="2138" y="373"/>
                      <a:pt x="2138" y="195"/>
                      <a:pt x="1972" y="76"/>
                    </a:cubicBezTo>
                    <a:cubicBezTo>
                      <a:pt x="1907" y="27"/>
                      <a:pt x="1830" y="0"/>
                      <a:pt x="17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6"/>
              <p:cNvSpPr/>
              <p:nvPr/>
            </p:nvSpPr>
            <p:spPr>
              <a:xfrm>
                <a:off x="6899368" y="3586800"/>
                <a:ext cx="48806" cy="6144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460" extrusionOk="0">
                    <a:moveTo>
                      <a:pt x="1639" y="1"/>
                    </a:moveTo>
                    <a:cubicBezTo>
                      <a:pt x="1605" y="1"/>
                      <a:pt x="1570" y="6"/>
                      <a:pt x="1536" y="18"/>
                    </a:cubicBezTo>
                    <a:cubicBezTo>
                      <a:pt x="1382" y="66"/>
                      <a:pt x="1298" y="173"/>
                      <a:pt x="1227" y="280"/>
                    </a:cubicBezTo>
                    <a:cubicBezTo>
                      <a:pt x="858" y="780"/>
                      <a:pt x="512" y="1304"/>
                      <a:pt x="143" y="1804"/>
                    </a:cubicBezTo>
                    <a:cubicBezTo>
                      <a:pt x="96" y="1888"/>
                      <a:pt x="48" y="1983"/>
                      <a:pt x="36" y="2078"/>
                    </a:cubicBezTo>
                    <a:cubicBezTo>
                      <a:pt x="0" y="2197"/>
                      <a:pt x="48" y="2316"/>
                      <a:pt x="143" y="2388"/>
                    </a:cubicBezTo>
                    <a:cubicBezTo>
                      <a:pt x="203" y="2435"/>
                      <a:pt x="268" y="2459"/>
                      <a:pt x="334" y="2459"/>
                    </a:cubicBezTo>
                    <a:cubicBezTo>
                      <a:pt x="399" y="2459"/>
                      <a:pt x="465" y="2435"/>
                      <a:pt x="524" y="2388"/>
                    </a:cubicBezTo>
                    <a:cubicBezTo>
                      <a:pt x="596" y="2328"/>
                      <a:pt x="667" y="2245"/>
                      <a:pt x="727" y="2162"/>
                    </a:cubicBezTo>
                    <a:cubicBezTo>
                      <a:pt x="1108" y="1661"/>
                      <a:pt x="1453" y="1138"/>
                      <a:pt x="1822" y="638"/>
                    </a:cubicBezTo>
                    <a:cubicBezTo>
                      <a:pt x="1882" y="542"/>
                      <a:pt x="1953" y="435"/>
                      <a:pt x="1953" y="316"/>
                    </a:cubicBezTo>
                    <a:cubicBezTo>
                      <a:pt x="1953" y="138"/>
                      <a:pt x="1805" y="1"/>
                      <a:pt x="16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9" name="Google Shape;3289;p36"/>
            <p:cNvGrpSpPr/>
            <p:nvPr/>
          </p:nvGrpSpPr>
          <p:grpSpPr>
            <a:xfrm>
              <a:off x="7495675" y="3609100"/>
              <a:ext cx="1052700" cy="611608"/>
              <a:chOff x="7367250" y="3523500"/>
              <a:chExt cx="1052700" cy="611608"/>
            </a:xfrm>
          </p:grpSpPr>
          <p:sp>
            <p:nvSpPr>
              <p:cNvPr id="3290" name="Google Shape;3290;p36"/>
              <p:cNvSpPr txBox="1"/>
              <p:nvPr/>
            </p:nvSpPr>
            <p:spPr>
              <a:xfrm>
                <a:off x="7367250" y="352350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SATURN</a:t>
                </a:r>
                <a:endParaRPr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91" name="Google Shape;3291;p36"/>
              <p:cNvSpPr txBox="1"/>
              <p:nvPr/>
            </p:nvSpPr>
            <p:spPr>
              <a:xfrm>
                <a:off x="7367250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Yes, Saturn is the ringed one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292" name="Google Shape;3292;p36"/>
          <p:cNvGrpSpPr/>
          <p:nvPr/>
        </p:nvGrpSpPr>
        <p:grpSpPr>
          <a:xfrm>
            <a:off x="3718725" y="1911172"/>
            <a:ext cx="2080781" cy="861824"/>
            <a:chOff x="3718725" y="1911172"/>
            <a:chExt cx="2080781" cy="861824"/>
          </a:xfrm>
        </p:grpSpPr>
        <p:grpSp>
          <p:nvGrpSpPr>
            <p:cNvPr id="3293" name="Google Shape;3293;p36"/>
            <p:cNvGrpSpPr/>
            <p:nvPr/>
          </p:nvGrpSpPr>
          <p:grpSpPr>
            <a:xfrm>
              <a:off x="3718725" y="1911172"/>
              <a:ext cx="717351" cy="861824"/>
              <a:chOff x="3718725" y="1724072"/>
              <a:chExt cx="717351" cy="861824"/>
            </a:xfrm>
          </p:grpSpPr>
          <p:sp>
            <p:nvSpPr>
              <p:cNvPr id="3294" name="Google Shape;3294;p36"/>
              <p:cNvSpPr/>
              <p:nvPr/>
            </p:nvSpPr>
            <p:spPr>
              <a:xfrm>
                <a:off x="3718725" y="1724072"/>
                <a:ext cx="531172" cy="861824"/>
              </a:xfrm>
              <a:custGeom>
                <a:avLst/>
                <a:gdLst/>
                <a:ahLst/>
                <a:cxnLst/>
                <a:rect l="l" t="t" r="r" b="b"/>
                <a:pathLst>
                  <a:path w="21266" h="34504" extrusionOk="0">
                    <a:moveTo>
                      <a:pt x="19348" y="0"/>
                    </a:moveTo>
                    <a:cubicBezTo>
                      <a:pt x="17955" y="0"/>
                      <a:pt x="16574" y="12"/>
                      <a:pt x="15193" y="24"/>
                    </a:cubicBezTo>
                    <a:cubicBezTo>
                      <a:pt x="11968" y="49"/>
                      <a:pt x="8756" y="74"/>
                      <a:pt x="5547" y="74"/>
                    </a:cubicBezTo>
                    <a:cubicBezTo>
                      <a:pt x="4217" y="74"/>
                      <a:pt x="2889" y="70"/>
                      <a:pt x="1560" y="60"/>
                    </a:cubicBezTo>
                    <a:cubicBezTo>
                      <a:pt x="1334" y="60"/>
                      <a:pt x="1108" y="60"/>
                      <a:pt x="893" y="83"/>
                    </a:cubicBezTo>
                    <a:cubicBezTo>
                      <a:pt x="417" y="143"/>
                      <a:pt x="179" y="369"/>
                      <a:pt x="84" y="834"/>
                    </a:cubicBezTo>
                    <a:cubicBezTo>
                      <a:pt x="12" y="1203"/>
                      <a:pt x="0" y="1560"/>
                      <a:pt x="0" y="1929"/>
                    </a:cubicBezTo>
                    <a:cubicBezTo>
                      <a:pt x="12" y="2762"/>
                      <a:pt x="36" y="3596"/>
                      <a:pt x="36" y="4429"/>
                    </a:cubicBezTo>
                    <a:cubicBezTo>
                      <a:pt x="72" y="12514"/>
                      <a:pt x="108" y="20598"/>
                      <a:pt x="143" y="28670"/>
                    </a:cubicBezTo>
                    <a:cubicBezTo>
                      <a:pt x="155" y="29885"/>
                      <a:pt x="143" y="31075"/>
                      <a:pt x="143" y="32278"/>
                    </a:cubicBezTo>
                    <a:cubicBezTo>
                      <a:pt x="143" y="32695"/>
                      <a:pt x="203" y="33099"/>
                      <a:pt x="346" y="33480"/>
                    </a:cubicBezTo>
                    <a:cubicBezTo>
                      <a:pt x="560" y="34004"/>
                      <a:pt x="941" y="34326"/>
                      <a:pt x="1513" y="34421"/>
                    </a:cubicBezTo>
                    <a:cubicBezTo>
                      <a:pt x="1822" y="34469"/>
                      <a:pt x="2156" y="34492"/>
                      <a:pt x="2477" y="34492"/>
                    </a:cubicBezTo>
                    <a:cubicBezTo>
                      <a:pt x="2880" y="34500"/>
                      <a:pt x="3282" y="34504"/>
                      <a:pt x="3685" y="34504"/>
                    </a:cubicBezTo>
                    <a:cubicBezTo>
                      <a:pt x="5696" y="34504"/>
                      <a:pt x="7702" y="34421"/>
                      <a:pt x="9716" y="34421"/>
                    </a:cubicBezTo>
                    <a:cubicBezTo>
                      <a:pt x="10919" y="34421"/>
                      <a:pt x="12121" y="34350"/>
                      <a:pt x="13312" y="34302"/>
                    </a:cubicBezTo>
                    <a:cubicBezTo>
                      <a:pt x="14082" y="34274"/>
                      <a:pt x="14850" y="34262"/>
                      <a:pt x="15617" y="34262"/>
                    </a:cubicBezTo>
                    <a:cubicBezTo>
                      <a:pt x="16473" y="34262"/>
                      <a:pt x="17327" y="34277"/>
                      <a:pt x="18181" y="34302"/>
                    </a:cubicBezTo>
                    <a:cubicBezTo>
                      <a:pt x="18418" y="34307"/>
                      <a:pt x="18653" y="34310"/>
                      <a:pt x="18887" y="34310"/>
                    </a:cubicBezTo>
                    <a:cubicBezTo>
                      <a:pt x="19218" y="34310"/>
                      <a:pt x="19549" y="34304"/>
                      <a:pt x="19884" y="34290"/>
                    </a:cubicBezTo>
                    <a:cubicBezTo>
                      <a:pt x="20574" y="34242"/>
                      <a:pt x="21158" y="33897"/>
                      <a:pt x="21253" y="32897"/>
                    </a:cubicBezTo>
                    <a:cubicBezTo>
                      <a:pt x="21265" y="32778"/>
                      <a:pt x="21253" y="32683"/>
                      <a:pt x="21253" y="32564"/>
                    </a:cubicBezTo>
                    <a:cubicBezTo>
                      <a:pt x="21217" y="27349"/>
                      <a:pt x="21170" y="22158"/>
                      <a:pt x="21146" y="16943"/>
                    </a:cubicBezTo>
                    <a:lnTo>
                      <a:pt x="21146" y="15383"/>
                    </a:lnTo>
                    <a:cubicBezTo>
                      <a:pt x="21110" y="10668"/>
                      <a:pt x="21063" y="5965"/>
                      <a:pt x="21086" y="1250"/>
                    </a:cubicBezTo>
                    <a:cubicBezTo>
                      <a:pt x="21086" y="536"/>
                      <a:pt x="20789" y="179"/>
                      <a:pt x="20051" y="60"/>
                    </a:cubicBezTo>
                    <a:cubicBezTo>
                      <a:pt x="19824" y="12"/>
                      <a:pt x="19586" y="0"/>
                      <a:pt x="19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6"/>
              <p:cNvSpPr/>
              <p:nvPr/>
            </p:nvSpPr>
            <p:spPr>
              <a:xfrm>
                <a:off x="3772554" y="1792039"/>
                <a:ext cx="436282" cy="671995"/>
              </a:xfrm>
              <a:custGeom>
                <a:avLst/>
                <a:gdLst/>
                <a:ahLst/>
                <a:cxnLst/>
                <a:rect l="l" t="t" r="r" b="b"/>
                <a:pathLst>
                  <a:path w="17467" h="26904" extrusionOk="0">
                    <a:moveTo>
                      <a:pt x="6758" y="1"/>
                    </a:moveTo>
                    <a:cubicBezTo>
                      <a:pt x="5137" y="1"/>
                      <a:pt x="3508" y="34"/>
                      <a:pt x="1887" y="34"/>
                    </a:cubicBezTo>
                    <a:cubicBezTo>
                      <a:pt x="1552" y="34"/>
                      <a:pt x="1216" y="33"/>
                      <a:pt x="882" y="29"/>
                    </a:cubicBezTo>
                    <a:cubicBezTo>
                      <a:pt x="298" y="29"/>
                      <a:pt x="120" y="208"/>
                      <a:pt x="72" y="768"/>
                    </a:cubicBezTo>
                    <a:cubicBezTo>
                      <a:pt x="60" y="994"/>
                      <a:pt x="60" y="1208"/>
                      <a:pt x="60" y="1411"/>
                    </a:cubicBezTo>
                    <a:cubicBezTo>
                      <a:pt x="1" y="5351"/>
                      <a:pt x="203" y="9281"/>
                      <a:pt x="227" y="12781"/>
                    </a:cubicBezTo>
                    <a:cubicBezTo>
                      <a:pt x="310" y="16770"/>
                      <a:pt x="429" y="20318"/>
                      <a:pt x="370" y="23842"/>
                    </a:cubicBezTo>
                    <a:cubicBezTo>
                      <a:pt x="370" y="24509"/>
                      <a:pt x="358" y="25199"/>
                      <a:pt x="429" y="25866"/>
                    </a:cubicBezTo>
                    <a:cubicBezTo>
                      <a:pt x="524" y="26533"/>
                      <a:pt x="763" y="26771"/>
                      <a:pt x="1429" y="26866"/>
                    </a:cubicBezTo>
                    <a:cubicBezTo>
                      <a:pt x="1612" y="26894"/>
                      <a:pt x="1794" y="26903"/>
                      <a:pt x="1977" y="26903"/>
                    </a:cubicBezTo>
                    <a:cubicBezTo>
                      <a:pt x="2343" y="26903"/>
                      <a:pt x="2711" y="26866"/>
                      <a:pt x="3084" y="26866"/>
                    </a:cubicBezTo>
                    <a:lnTo>
                      <a:pt x="8037" y="26818"/>
                    </a:lnTo>
                    <a:cubicBezTo>
                      <a:pt x="8181" y="26818"/>
                      <a:pt x="8326" y="26817"/>
                      <a:pt x="8470" y="26817"/>
                    </a:cubicBezTo>
                    <a:cubicBezTo>
                      <a:pt x="10199" y="26817"/>
                      <a:pt x="11927" y="26870"/>
                      <a:pt x="13656" y="26870"/>
                    </a:cubicBezTo>
                    <a:cubicBezTo>
                      <a:pt x="13926" y="26870"/>
                      <a:pt x="14196" y="26869"/>
                      <a:pt x="14467" y="26866"/>
                    </a:cubicBezTo>
                    <a:cubicBezTo>
                      <a:pt x="15050" y="26866"/>
                      <a:pt x="15610" y="26842"/>
                      <a:pt x="16193" y="26771"/>
                    </a:cubicBezTo>
                    <a:cubicBezTo>
                      <a:pt x="16812" y="26699"/>
                      <a:pt x="17134" y="26426"/>
                      <a:pt x="17276" y="25818"/>
                    </a:cubicBezTo>
                    <a:cubicBezTo>
                      <a:pt x="17336" y="25556"/>
                      <a:pt x="17372" y="25271"/>
                      <a:pt x="17384" y="24985"/>
                    </a:cubicBezTo>
                    <a:cubicBezTo>
                      <a:pt x="17431" y="23497"/>
                      <a:pt x="17467" y="21996"/>
                      <a:pt x="17443" y="20508"/>
                    </a:cubicBezTo>
                    <a:cubicBezTo>
                      <a:pt x="17396" y="18305"/>
                      <a:pt x="17288" y="16115"/>
                      <a:pt x="17276" y="13912"/>
                    </a:cubicBezTo>
                    <a:cubicBezTo>
                      <a:pt x="17229" y="9804"/>
                      <a:pt x="17157" y="5709"/>
                      <a:pt x="17288" y="1601"/>
                    </a:cubicBezTo>
                    <a:cubicBezTo>
                      <a:pt x="17312" y="1291"/>
                      <a:pt x="17288" y="958"/>
                      <a:pt x="17276" y="637"/>
                    </a:cubicBezTo>
                    <a:cubicBezTo>
                      <a:pt x="17241" y="160"/>
                      <a:pt x="17146" y="65"/>
                      <a:pt x="16681" y="53"/>
                    </a:cubicBezTo>
                    <a:cubicBezTo>
                      <a:pt x="16098" y="29"/>
                      <a:pt x="15502" y="6"/>
                      <a:pt x="14907" y="6"/>
                    </a:cubicBezTo>
                    <a:cubicBezTo>
                      <a:pt x="13320" y="6"/>
                      <a:pt x="11732" y="21"/>
                      <a:pt x="10145" y="21"/>
                    </a:cubicBezTo>
                    <a:cubicBezTo>
                      <a:pt x="9351" y="21"/>
                      <a:pt x="8557" y="18"/>
                      <a:pt x="7763" y="6"/>
                    </a:cubicBezTo>
                    <a:cubicBezTo>
                      <a:pt x="7429" y="2"/>
                      <a:pt x="7093" y="1"/>
                      <a:pt x="67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6"/>
              <p:cNvSpPr/>
              <p:nvPr/>
            </p:nvSpPr>
            <p:spPr>
              <a:xfrm>
                <a:off x="3857307" y="1925650"/>
                <a:ext cx="261739" cy="436507"/>
              </a:xfrm>
              <a:custGeom>
                <a:avLst/>
                <a:gdLst/>
                <a:ahLst/>
                <a:cxnLst/>
                <a:rect l="l" t="t" r="r" b="b"/>
                <a:pathLst>
                  <a:path w="10479" h="17476" extrusionOk="0">
                    <a:moveTo>
                      <a:pt x="5442" y="1423"/>
                    </a:moveTo>
                    <a:cubicBezTo>
                      <a:pt x="5770" y="1423"/>
                      <a:pt x="6082" y="1597"/>
                      <a:pt x="6335" y="1943"/>
                    </a:cubicBezTo>
                    <a:cubicBezTo>
                      <a:pt x="6621" y="2312"/>
                      <a:pt x="6775" y="2765"/>
                      <a:pt x="6847" y="3217"/>
                    </a:cubicBezTo>
                    <a:cubicBezTo>
                      <a:pt x="7037" y="4455"/>
                      <a:pt x="7085" y="5717"/>
                      <a:pt x="7109" y="6968"/>
                    </a:cubicBezTo>
                    <a:cubicBezTo>
                      <a:pt x="7109" y="7265"/>
                      <a:pt x="7109" y="7563"/>
                      <a:pt x="7133" y="7861"/>
                    </a:cubicBezTo>
                    <a:cubicBezTo>
                      <a:pt x="7133" y="8039"/>
                      <a:pt x="7049" y="8099"/>
                      <a:pt x="6871" y="8099"/>
                    </a:cubicBezTo>
                    <a:lnTo>
                      <a:pt x="5013" y="8099"/>
                    </a:lnTo>
                    <a:lnTo>
                      <a:pt x="5013" y="8146"/>
                    </a:lnTo>
                    <a:cubicBezTo>
                      <a:pt x="4624" y="8146"/>
                      <a:pt x="4241" y="8141"/>
                      <a:pt x="3862" y="8141"/>
                    </a:cubicBezTo>
                    <a:cubicBezTo>
                      <a:pt x="3673" y="8141"/>
                      <a:pt x="3485" y="8142"/>
                      <a:pt x="3299" y="8146"/>
                    </a:cubicBezTo>
                    <a:cubicBezTo>
                      <a:pt x="3241" y="8148"/>
                      <a:pt x="3192" y="8150"/>
                      <a:pt x="3151" y="8150"/>
                    </a:cubicBezTo>
                    <a:cubicBezTo>
                      <a:pt x="2930" y="8150"/>
                      <a:pt x="2932" y="8104"/>
                      <a:pt x="2942" y="7813"/>
                    </a:cubicBezTo>
                    <a:cubicBezTo>
                      <a:pt x="3001" y="6479"/>
                      <a:pt x="3156" y="5158"/>
                      <a:pt x="3466" y="3848"/>
                    </a:cubicBezTo>
                    <a:cubicBezTo>
                      <a:pt x="3620" y="3241"/>
                      <a:pt x="3870" y="2669"/>
                      <a:pt x="4251" y="2181"/>
                    </a:cubicBezTo>
                    <a:cubicBezTo>
                      <a:pt x="4370" y="2027"/>
                      <a:pt x="4513" y="1872"/>
                      <a:pt x="4656" y="1753"/>
                    </a:cubicBezTo>
                    <a:cubicBezTo>
                      <a:pt x="4914" y="1532"/>
                      <a:pt x="5183" y="1423"/>
                      <a:pt x="5442" y="1423"/>
                    </a:cubicBezTo>
                    <a:close/>
                    <a:moveTo>
                      <a:pt x="5470" y="0"/>
                    </a:moveTo>
                    <a:cubicBezTo>
                      <a:pt x="5433" y="0"/>
                      <a:pt x="5396" y="1"/>
                      <a:pt x="5359" y="2"/>
                    </a:cubicBezTo>
                    <a:cubicBezTo>
                      <a:pt x="4513" y="50"/>
                      <a:pt x="3835" y="455"/>
                      <a:pt x="3287" y="1098"/>
                    </a:cubicBezTo>
                    <a:cubicBezTo>
                      <a:pt x="2608" y="1896"/>
                      <a:pt x="2203" y="2836"/>
                      <a:pt x="1989" y="3860"/>
                    </a:cubicBezTo>
                    <a:cubicBezTo>
                      <a:pt x="1727" y="5170"/>
                      <a:pt x="1596" y="6491"/>
                      <a:pt x="1501" y="7837"/>
                    </a:cubicBezTo>
                    <a:cubicBezTo>
                      <a:pt x="1489" y="8134"/>
                      <a:pt x="1489" y="8134"/>
                      <a:pt x="1191" y="8146"/>
                    </a:cubicBezTo>
                    <a:cubicBezTo>
                      <a:pt x="906" y="8158"/>
                      <a:pt x="620" y="8182"/>
                      <a:pt x="346" y="8206"/>
                    </a:cubicBezTo>
                    <a:cubicBezTo>
                      <a:pt x="120" y="8242"/>
                      <a:pt x="13" y="8361"/>
                      <a:pt x="1" y="8563"/>
                    </a:cubicBezTo>
                    <a:lnTo>
                      <a:pt x="1" y="8908"/>
                    </a:lnTo>
                    <a:cubicBezTo>
                      <a:pt x="25" y="9968"/>
                      <a:pt x="72" y="11004"/>
                      <a:pt x="227" y="12028"/>
                    </a:cubicBezTo>
                    <a:cubicBezTo>
                      <a:pt x="358" y="13016"/>
                      <a:pt x="560" y="13980"/>
                      <a:pt x="965" y="14885"/>
                    </a:cubicBezTo>
                    <a:cubicBezTo>
                      <a:pt x="1441" y="15957"/>
                      <a:pt x="2215" y="16719"/>
                      <a:pt x="3346" y="17147"/>
                    </a:cubicBezTo>
                    <a:cubicBezTo>
                      <a:pt x="3974" y="17381"/>
                      <a:pt x="4598" y="17476"/>
                      <a:pt x="5227" y="17476"/>
                    </a:cubicBezTo>
                    <a:cubicBezTo>
                      <a:pt x="5625" y="17476"/>
                      <a:pt x="6025" y="17438"/>
                      <a:pt x="6430" y="17374"/>
                    </a:cubicBezTo>
                    <a:cubicBezTo>
                      <a:pt x="7668" y="17183"/>
                      <a:pt x="8597" y="16552"/>
                      <a:pt x="9240" y="15481"/>
                    </a:cubicBezTo>
                    <a:cubicBezTo>
                      <a:pt x="9597" y="14909"/>
                      <a:pt x="9847" y="14278"/>
                      <a:pt x="10050" y="13623"/>
                    </a:cubicBezTo>
                    <a:cubicBezTo>
                      <a:pt x="10371" y="12504"/>
                      <a:pt x="10371" y="11349"/>
                      <a:pt x="10478" y="10063"/>
                    </a:cubicBezTo>
                    <a:cubicBezTo>
                      <a:pt x="10478" y="9682"/>
                      <a:pt x="10478" y="9170"/>
                      <a:pt x="10466" y="8623"/>
                    </a:cubicBezTo>
                    <a:cubicBezTo>
                      <a:pt x="10443" y="8206"/>
                      <a:pt x="10347" y="8123"/>
                      <a:pt x="9931" y="8099"/>
                    </a:cubicBezTo>
                    <a:cubicBezTo>
                      <a:pt x="9669" y="8099"/>
                      <a:pt x="9417" y="8093"/>
                      <a:pt x="9162" y="8093"/>
                    </a:cubicBezTo>
                    <a:cubicBezTo>
                      <a:pt x="9035" y="8093"/>
                      <a:pt x="8907" y="8095"/>
                      <a:pt x="8776" y="8099"/>
                    </a:cubicBezTo>
                    <a:cubicBezTo>
                      <a:pt x="8755" y="8101"/>
                      <a:pt x="8736" y="8102"/>
                      <a:pt x="8718" y="8102"/>
                    </a:cubicBezTo>
                    <a:cubicBezTo>
                      <a:pt x="8560" y="8102"/>
                      <a:pt x="8503" y="8008"/>
                      <a:pt x="8514" y="7837"/>
                    </a:cubicBezTo>
                    <a:lnTo>
                      <a:pt x="8514" y="7670"/>
                    </a:lnTo>
                    <a:cubicBezTo>
                      <a:pt x="8502" y="6218"/>
                      <a:pt x="8442" y="4765"/>
                      <a:pt x="8264" y="3324"/>
                    </a:cubicBezTo>
                    <a:cubicBezTo>
                      <a:pt x="8145" y="2443"/>
                      <a:pt x="7883" y="1610"/>
                      <a:pt x="7311" y="931"/>
                    </a:cubicBezTo>
                    <a:cubicBezTo>
                      <a:pt x="6823" y="352"/>
                      <a:pt x="6237" y="0"/>
                      <a:pt x="54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6"/>
              <p:cNvSpPr/>
              <p:nvPr/>
            </p:nvSpPr>
            <p:spPr>
              <a:xfrm>
                <a:off x="3955748" y="2476779"/>
                <a:ext cx="79728" cy="80328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216" extrusionOk="0">
                    <a:moveTo>
                      <a:pt x="1439" y="1"/>
                    </a:moveTo>
                    <a:cubicBezTo>
                      <a:pt x="1432" y="1"/>
                      <a:pt x="1425" y="1"/>
                      <a:pt x="1418" y="1"/>
                    </a:cubicBezTo>
                    <a:cubicBezTo>
                      <a:pt x="632" y="1"/>
                      <a:pt x="1" y="715"/>
                      <a:pt x="1" y="1596"/>
                    </a:cubicBezTo>
                    <a:cubicBezTo>
                      <a:pt x="1" y="2501"/>
                      <a:pt x="703" y="3215"/>
                      <a:pt x="1560" y="3215"/>
                    </a:cubicBezTo>
                    <a:cubicBezTo>
                      <a:pt x="2442" y="3215"/>
                      <a:pt x="3192" y="2465"/>
                      <a:pt x="3168" y="1596"/>
                    </a:cubicBezTo>
                    <a:cubicBezTo>
                      <a:pt x="3191" y="746"/>
                      <a:pt x="2348" y="1"/>
                      <a:pt x="14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6"/>
              <p:cNvSpPr/>
              <p:nvPr/>
            </p:nvSpPr>
            <p:spPr>
              <a:xfrm>
                <a:off x="3956047" y="2176410"/>
                <a:ext cx="71985" cy="72585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2906" extrusionOk="0">
                    <a:moveTo>
                      <a:pt x="1308" y="0"/>
                    </a:moveTo>
                    <a:cubicBezTo>
                      <a:pt x="1301" y="0"/>
                      <a:pt x="1294" y="0"/>
                      <a:pt x="1287" y="0"/>
                    </a:cubicBezTo>
                    <a:cubicBezTo>
                      <a:pt x="572" y="12"/>
                      <a:pt x="1" y="655"/>
                      <a:pt x="1" y="1441"/>
                    </a:cubicBezTo>
                    <a:cubicBezTo>
                      <a:pt x="1" y="2251"/>
                      <a:pt x="620" y="2906"/>
                      <a:pt x="1406" y="2906"/>
                    </a:cubicBezTo>
                    <a:cubicBezTo>
                      <a:pt x="2191" y="2906"/>
                      <a:pt x="2858" y="2227"/>
                      <a:pt x="2882" y="1441"/>
                    </a:cubicBezTo>
                    <a:cubicBezTo>
                      <a:pt x="2882" y="674"/>
                      <a:pt x="2133" y="0"/>
                      <a:pt x="13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6"/>
              <p:cNvSpPr/>
              <p:nvPr/>
            </p:nvSpPr>
            <p:spPr>
              <a:xfrm>
                <a:off x="3973607" y="2206135"/>
                <a:ext cx="35993" cy="7261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907" extrusionOk="0">
                    <a:moveTo>
                      <a:pt x="654" y="1"/>
                    </a:moveTo>
                    <a:cubicBezTo>
                      <a:pt x="650" y="1"/>
                      <a:pt x="647" y="1"/>
                      <a:pt x="643" y="1"/>
                    </a:cubicBezTo>
                    <a:cubicBezTo>
                      <a:pt x="286" y="13"/>
                      <a:pt x="0" y="656"/>
                      <a:pt x="0" y="1442"/>
                    </a:cubicBezTo>
                    <a:cubicBezTo>
                      <a:pt x="0" y="2251"/>
                      <a:pt x="310" y="2906"/>
                      <a:pt x="703" y="2906"/>
                    </a:cubicBezTo>
                    <a:cubicBezTo>
                      <a:pt x="1084" y="2906"/>
                      <a:pt x="1429" y="2228"/>
                      <a:pt x="1429" y="1442"/>
                    </a:cubicBezTo>
                    <a:cubicBezTo>
                      <a:pt x="1441" y="675"/>
                      <a:pt x="1066" y="1"/>
                      <a:pt x="6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6"/>
              <p:cNvSpPr/>
              <p:nvPr/>
            </p:nvSpPr>
            <p:spPr>
              <a:xfrm>
                <a:off x="3944158" y="1754396"/>
                <a:ext cx="96388" cy="15186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608" extrusionOk="0">
                    <a:moveTo>
                      <a:pt x="584" y="1"/>
                    </a:moveTo>
                    <a:cubicBezTo>
                      <a:pt x="477" y="1"/>
                      <a:pt x="393" y="1"/>
                      <a:pt x="286" y="12"/>
                    </a:cubicBezTo>
                    <a:cubicBezTo>
                      <a:pt x="131" y="36"/>
                      <a:pt x="12" y="120"/>
                      <a:pt x="12" y="286"/>
                    </a:cubicBezTo>
                    <a:cubicBezTo>
                      <a:pt x="0" y="465"/>
                      <a:pt x="108" y="548"/>
                      <a:pt x="274" y="560"/>
                    </a:cubicBezTo>
                    <a:cubicBezTo>
                      <a:pt x="381" y="584"/>
                      <a:pt x="465" y="584"/>
                      <a:pt x="572" y="584"/>
                    </a:cubicBezTo>
                    <a:lnTo>
                      <a:pt x="1929" y="584"/>
                    </a:lnTo>
                    <a:lnTo>
                      <a:pt x="1917" y="608"/>
                    </a:lnTo>
                    <a:lnTo>
                      <a:pt x="3489" y="608"/>
                    </a:lnTo>
                    <a:cubicBezTo>
                      <a:pt x="3679" y="608"/>
                      <a:pt x="3822" y="536"/>
                      <a:pt x="3846" y="322"/>
                    </a:cubicBezTo>
                    <a:cubicBezTo>
                      <a:pt x="3858" y="167"/>
                      <a:pt x="3727" y="48"/>
                      <a:pt x="3501" y="24"/>
                    </a:cubicBezTo>
                    <a:lnTo>
                      <a:pt x="3334" y="24"/>
                    </a:lnTo>
                    <a:cubicBezTo>
                      <a:pt x="2417" y="12"/>
                      <a:pt x="1501" y="12"/>
                      <a:pt x="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6"/>
              <p:cNvSpPr/>
              <p:nvPr/>
            </p:nvSpPr>
            <p:spPr>
              <a:xfrm>
                <a:off x="3792237" y="1917407"/>
                <a:ext cx="98411" cy="125512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5025" extrusionOk="0">
                    <a:moveTo>
                      <a:pt x="3657" y="1"/>
                    </a:moveTo>
                    <a:cubicBezTo>
                      <a:pt x="3602" y="1"/>
                      <a:pt x="3545" y="24"/>
                      <a:pt x="3487" y="71"/>
                    </a:cubicBezTo>
                    <a:cubicBezTo>
                      <a:pt x="3392" y="130"/>
                      <a:pt x="3332" y="202"/>
                      <a:pt x="3273" y="273"/>
                    </a:cubicBezTo>
                    <a:cubicBezTo>
                      <a:pt x="2237" y="1618"/>
                      <a:pt x="1201" y="2988"/>
                      <a:pt x="225" y="4369"/>
                    </a:cubicBezTo>
                    <a:cubicBezTo>
                      <a:pt x="153" y="4476"/>
                      <a:pt x="70" y="4559"/>
                      <a:pt x="46" y="4702"/>
                    </a:cubicBezTo>
                    <a:cubicBezTo>
                      <a:pt x="0" y="4885"/>
                      <a:pt x="108" y="5024"/>
                      <a:pt x="318" y="5024"/>
                    </a:cubicBezTo>
                    <a:cubicBezTo>
                      <a:pt x="326" y="5024"/>
                      <a:pt x="335" y="5024"/>
                      <a:pt x="344" y="5024"/>
                    </a:cubicBezTo>
                    <a:cubicBezTo>
                      <a:pt x="475" y="5024"/>
                      <a:pt x="546" y="4904"/>
                      <a:pt x="641" y="4785"/>
                    </a:cubicBezTo>
                    <a:cubicBezTo>
                      <a:pt x="1629" y="3369"/>
                      <a:pt x="2677" y="1999"/>
                      <a:pt x="3737" y="630"/>
                    </a:cubicBezTo>
                    <a:cubicBezTo>
                      <a:pt x="3796" y="559"/>
                      <a:pt x="3844" y="499"/>
                      <a:pt x="3880" y="428"/>
                    </a:cubicBezTo>
                    <a:cubicBezTo>
                      <a:pt x="3939" y="309"/>
                      <a:pt x="3927" y="178"/>
                      <a:pt x="3820" y="82"/>
                    </a:cubicBezTo>
                    <a:cubicBezTo>
                      <a:pt x="3771" y="27"/>
                      <a:pt x="3716" y="1"/>
                      <a:pt x="36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6"/>
              <p:cNvSpPr/>
              <p:nvPr/>
            </p:nvSpPr>
            <p:spPr>
              <a:xfrm>
                <a:off x="3792537" y="1870297"/>
                <a:ext cx="88295" cy="114971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4603" extrusionOk="0">
                    <a:moveTo>
                      <a:pt x="3219" y="1"/>
                    </a:moveTo>
                    <a:cubicBezTo>
                      <a:pt x="3151" y="1"/>
                      <a:pt x="3085" y="32"/>
                      <a:pt x="3022" y="87"/>
                    </a:cubicBezTo>
                    <a:cubicBezTo>
                      <a:pt x="2951" y="183"/>
                      <a:pt x="2880" y="266"/>
                      <a:pt x="2820" y="361"/>
                    </a:cubicBezTo>
                    <a:cubicBezTo>
                      <a:pt x="1939" y="1564"/>
                      <a:pt x="1070" y="2778"/>
                      <a:pt x="201" y="3981"/>
                    </a:cubicBezTo>
                    <a:cubicBezTo>
                      <a:pt x="117" y="4064"/>
                      <a:pt x="46" y="4159"/>
                      <a:pt x="34" y="4278"/>
                    </a:cubicBezTo>
                    <a:cubicBezTo>
                      <a:pt x="1" y="4445"/>
                      <a:pt x="123" y="4602"/>
                      <a:pt x="295" y="4602"/>
                    </a:cubicBezTo>
                    <a:cubicBezTo>
                      <a:pt x="307" y="4602"/>
                      <a:pt x="319" y="4601"/>
                      <a:pt x="332" y="4600"/>
                    </a:cubicBezTo>
                    <a:cubicBezTo>
                      <a:pt x="510" y="4588"/>
                      <a:pt x="582" y="4421"/>
                      <a:pt x="677" y="4290"/>
                    </a:cubicBezTo>
                    <a:cubicBezTo>
                      <a:pt x="1570" y="3064"/>
                      <a:pt x="2439" y="1849"/>
                      <a:pt x="3320" y="623"/>
                    </a:cubicBezTo>
                    <a:cubicBezTo>
                      <a:pt x="3368" y="564"/>
                      <a:pt x="3427" y="492"/>
                      <a:pt x="3451" y="421"/>
                    </a:cubicBezTo>
                    <a:cubicBezTo>
                      <a:pt x="3534" y="266"/>
                      <a:pt x="3511" y="135"/>
                      <a:pt x="3368" y="52"/>
                    </a:cubicBezTo>
                    <a:cubicBezTo>
                      <a:pt x="3318" y="17"/>
                      <a:pt x="3268" y="1"/>
                      <a:pt x="32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6"/>
              <p:cNvSpPr/>
              <p:nvPr/>
            </p:nvSpPr>
            <p:spPr>
              <a:xfrm>
                <a:off x="3790389" y="1833528"/>
                <a:ext cx="78554" cy="100210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4012" extrusionOk="0">
                    <a:moveTo>
                      <a:pt x="2846" y="1"/>
                    </a:moveTo>
                    <a:cubicBezTo>
                      <a:pt x="2742" y="1"/>
                      <a:pt x="2626" y="88"/>
                      <a:pt x="2489" y="273"/>
                    </a:cubicBezTo>
                    <a:cubicBezTo>
                      <a:pt x="1727" y="1297"/>
                      <a:pt x="977" y="2309"/>
                      <a:pt x="227" y="3333"/>
                    </a:cubicBezTo>
                    <a:cubicBezTo>
                      <a:pt x="144" y="3440"/>
                      <a:pt x="72" y="3536"/>
                      <a:pt x="49" y="3667"/>
                    </a:cubicBezTo>
                    <a:cubicBezTo>
                      <a:pt x="1" y="3857"/>
                      <a:pt x="144" y="4012"/>
                      <a:pt x="239" y="4012"/>
                    </a:cubicBezTo>
                    <a:cubicBezTo>
                      <a:pt x="441" y="3988"/>
                      <a:pt x="525" y="3917"/>
                      <a:pt x="596" y="3833"/>
                    </a:cubicBezTo>
                    <a:cubicBezTo>
                      <a:pt x="1382" y="2762"/>
                      <a:pt x="2156" y="1702"/>
                      <a:pt x="2942" y="631"/>
                    </a:cubicBezTo>
                    <a:cubicBezTo>
                      <a:pt x="3144" y="357"/>
                      <a:pt x="3144" y="178"/>
                      <a:pt x="2989" y="59"/>
                    </a:cubicBezTo>
                    <a:cubicBezTo>
                      <a:pt x="2943" y="21"/>
                      <a:pt x="2896" y="1"/>
                      <a:pt x="2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6"/>
              <p:cNvSpPr/>
              <p:nvPr/>
            </p:nvSpPr>
            <p:spPr>
              <a:xfrm>
                <a:off x="3803478" y="2332852"/>
                <a:ext cx="73484" cy="98536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3945" extrusionOk="0">
                    <a:moveTo>
                      <a:pt x="2670" y="0"/>
                    </a:moveTo>
                    <a:cubicBezTo>
                      <a:pt x="2616" y="0"/>
                      <a:pt x="2561" y="19"/>
                      <a:pt x="2513" y="60"/>
                    </a:cubicBezTo>
                    <a:cubicBezTo>
                      <a:pt x="2406" y="131"/>
                      <a:pt x="2322" y="250"/>
                      <a:pt x="2239" y="369"/>
                    </a:cubicBezTo>
                    <a:lnTo>
                      <a:pt x="191" y="3322"/>
                    </a:lnTo>
                    <a:cubicBezTo>
                      <a:pt x="132" y="3393"/>
                      <a:pt x="72" y="3477"/>
                      <a:pt x="36" y="3572"/>
                    </a:cubicBezTo>
                    <a:cubicBezTo>
                      <a:pt x="1" y="3703"/>
                      <a:pt x="36" y="3822"/>
                      <a:pt x="156" y="3905"/>
                    </a:cubicBezTo>
                    <a:cubicBezTo>
                      <a:pt x="196" y="3933"/>
                      <a:pt x="239" y="3944"/>
                      <a:pt x="282" y="3944"/>
                    </a:cubicBezTo>
                    <a:cubicBezTo>
                      <a:pt x="350" y="3944"/>
                      <a:pt x="418" y="3914"/>
                      <a:pt x="477" y="3870"/>
                    </a:cubicBezTo>
                    <a:cubicBezTo>
                      <a:pt x="548" y="3810"/>
                      <a:pt x="608" y="3727"/>
                      <a:pt x="668" y="3643"/>
                    </a:cubicBezTo>
                    <a:cubicBezTo>
                      <a:pt x="1382" y="2619"/>
                      <a:pt x="2108" y="1596"/>
                      <a:pt x="2823" y="572"/>
                    </a:cubicBezTo>
                    <a:cubicBezTo>
                      <a:pt x="2882" y="476"/>
                      <a:pt x="2942" y="369"/>
                      <a:pt x="2942" y="274"/>
                    </a:cubicBezTo>
                    <a:cubicBezTo>
                      <a:pt x="2933" y="113"/>
                      <a:pt x="2804" y="0"/>
                      <a:pt x="2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6"/>
              <p:cNvSpPr/>
              <p:nvPr/>
            </p:nvSpPr>
            <p:spPr>
              <a:xfrm>
                <a:off x="3796933" y="2303777"/>
                <a:ext cx="57423" cy="75557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025" extrusionOk="0">
                    <a:moveTo>
                      <a:pt x="2015" y="0"/>
                    </a:moveTo>
                    <a:cubicBezTo>
                      <a:pt x="1979" y="0"/>
                      <a:pt x="1942" y="7"/>
                      <a:pt x="1906" y="21"/>
                    </a:cubicBezTo>
                    <a:cubicBezTo>
                      <a:pt x="1811" y="69"/>
                      <a:pt x="1763" y="152"/>
                      <a:pt x="1703" y="224"/>
                    </a:cubicBezTo>
                    <a:cubicBezTo>
                      <a:pt x="1191" y="938"/>
                      <a:pt x="691" y="1676"/>
                      <a:pt x="179" y="2402"/>
                    </a:cubicBezTo>
                    <a:cubicBezTo>
                      <a:pt x="120" y="2486"/>
                      <a:pt x="84" y="2581"/>
                      <a:pt x="48" y="2664"/>
                    </a:cubicBezTo>
                    <a:cubicBezTo>
                      <a:pt x="1" y="2783"/>
                      <a:pt x="48" y="2891"/>
                      <a:pt x="156" y="2962"/>
                    </a:cubicBezTo>
                    <a:cubicBezTo>
                      <a:pt x="209" y="3004"/>
                      <a:pt x="260" y="3024"/>
                      <a:pt x="310" y="3024"/>
                    </a:cubicBezTo>
                    <a:cubicBezTo>
                      <a:pt x="361" y="3024"/>
                      <a:pt x="412" y="3004"/>
                      <a:pt x="465" y="2962"/>
                    </a:cubicBezTo>
                    <a:cubicBezTo>
                      <a:pt x="513" y="2938"/>
                      <a:pt x="560" y="2879"/>
                      <a:pt x="596" y="2819"/>
                    </a:cubicBezTo>
                    <a:cubicBezTo>
                      <a:pt x="1132" y="2069"/>
                      <a:pt x="1656" y="1319"/>
                      <a:pt x="2180" y="569"/>
                    </a:cubicBezTo>
                    <a:cubicBezTo>
                      <a:pt x="2239" y="462"/>
                      <a:pt x="2299" y="378"/>
                      <a:pt x="2299" y="259"/>
                    </a:cubicBezTo>
                    <a:cubicBezTo>
                      <a:pt x="2299" y="107"/>
                      <a:pt x="2162" y="0"/>
                      <a:pt x="2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6"/>
              <p:cNvSpPr/>
              <p:nvPr/>
            </p:nvSpPr>
            <p:spPr>
              <a:xfrm>
                <a:off x="3843643" y="2361128"/>
                <a:ext cx="55325" cy="73734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2952" extrusionOk="0">
                    <a:moveTo>
                      <a:pt x="1907" y="0"/>
                    </a:moveTo>
                    <a:cubicBezTo>
                      <a:pt x="1794" y="0"/>
                      <a:pt x="1668" y="85"/>
                      <a:pt x="1548" y="261"/>
                    </a:cubicBezTo>
                    <a:cubicBezTo>
                      <a:pt x="1084" y="952"/>
                      <a:pt x="607" y="1630"/>
                      <a:pt x="143" y="2321"/>
                    </a:cubicBezTo>
                    <a:cubicBezTo>
                      <a:pt x="83" y="2428"/>
                      <a:pt x="12" y="2511"/>
                      <a:pt x="12" y="2630"/>
                    </a:cubicBezTo>
                    <a:cubicBezTo>
                      <a:pt x="0" y="2797"/>
                      <a:pt x="95" y="2952"/>
                      <a:pt x="262" y="2952"/>
                    </a:cubicBezTo>
                    <a:cubicBezTo>
                      <a:pt x="429" y="2952"/>
                      <a:pt x="500" y="2833"/>
                      <a:pt x="607" y="2714"/>
                    </a:cubicBezTo>
                    <a:cubicBezTo>
                      <a:pt x="1048" y="2011"/>
                      <a:pt x="1524" y="1309"/>
                      <a:pt x="2024" y="630"/>
                    </a:cubicBezTo>
                    <a:cubicBezTo>
                      <a:pt x="2191" y="356"/>
                      <a:pt x="2215" y="178"/>
                      <a:pt x="2060" y="59"/>
                    </a:cubicBezTo>
                    <a:cubicBezTo>
                      <a:pt x="2013" y="20"/>
                      <a:pt x="1962" y="0"/>
                      <a:pt x="19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6"/>
              <p:cNvSpPr/>
              <p:nvPr/>
            </p:nvSpPr>
            <p:spPr>
              <a:xfrm>
                <a:off x="3793086" y="1807475"/>
                <a:ext cx="53552" cy="6828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734" extrusionOk="0">
                    <a:moveTo>
                      <a:pt x="1852" y="0"/>
                    </a:moveTo>
                    <a:cubicBezTo>
                      <a:pt x="1755" y="0"/>
                      <a:pt x="1681" y="47"/>
                      <a:pt x="1619" y="126"/>
                    </a:cubicBezTo>
                    <a:cubicBezTo>
                      <a:pt x="1393" y="435"/>
                      <a:pt x="1167" y="733"/>
                      <a:pt x="953" y="1043"/>
                    </a:cubicBezTo>
                    <a:cubicBezTo>
                      <a:pt x="667" y="1435"/>
                      <a:pt x="381" y="1816"/>
                      <a:pt x="131" y="2221"/>
                    </a:cubicBezTo>
                    <a:cubicBezTo>
                      <a:pt x="0" y="2412"/>
                      <a:pt x="36" y="2626"/>
                      <a:pt x="191" y="2698"/>
                    </a:cubicBezTo>
                    <a:cubicBezTo>
                      <a:pt x="240" y="2722"/>
                      <a:pt x="285" y="2733"/>
                      <a:pt x="326" y="2733"/>
                    </a:cubicBezTo>
                    <a:cubicBezTo>
                      <a:pt x="442" y="2733"/>
                      <a:pt x="528" y="2645"/>
                      <a:pt x="607" y="2531"/>
                    </a:cubicBezTo>
                    <a:cubicBezTo>
                      <a:pt x="1072" y="1876"/>
                      <a:pt x="1548" y="1221"/>
                      <a:pt x="2000" y="566"/>
                    </a:cubicBezTo>
                    <a:cubicBezTo>
                      <a:pt x="2084" y="483"/>
                      <a:pt x="2143" y="388"/>
                      <a:pt x="2143" y="233"/>
                    </a:cubicBezTo>
                    <a:cubicBezTo>
                      <a:pt x="2143" y="138"/>
                      <a:pt x="2096" y="42"/>
                      <a:pt x="1965" y="19"/>
                    </a:cubicBezTo>
                    <a:cubicBezTo>
                      <a:pt x="1924" y="6"/>
                      <a:pt x="1886" y="0"/>
                      <a:pt x="1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6"/>
              <p:cNvSpPr/>
              <p:nvPr/>
            </p:nvSpPr>
            <p:spPr>
              <a:xfrm>
                <a:off x="3883185" y="2382460"/>
                <a:ext cx="39589" cy="50030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003" extrusionOk="0">
                    <a:moveTo>
                      <a:pt x="1325" y="0"/>
                    </a:moveTo>
                    <a:cubicBezTo>
                      <a:pt x="1281" y="0"/>
                      <a:pt x="1235" y="12"/>
                      <a:pt x="1191" y="38"/>
                    </a:cubicBezTo>
                    <a:cubicBezTo>
                      <a:pt x="1120" y="86"/>
                      <a:pt x="1060" y="157"/>
                      <a:pt x="1013" y="217"/>
                    </a:cubicBezTo>
                    <a:cubicBezTo>
                      <a:pt x="739" y="622"/>
                      <a:pt x="441" y="1026"/>
                      <a:pt x="155" y="1419"/>
                    </a:cubicBezTo>
                    <a:cubicBezTo>
                      <a:pt x="96" y="1515"/>
                      <a:pt x="36" y="1586"/>
                      <a:pt x="24" y="1693"/>
                    </a:cubicBezTo>
                    <a:cubicBezTo>
                      <a:pt x="1" y="1872"/>
                      <a:pt x="120" y="2003"/>
                      <a:pt x="286" y="2003"/>
                    </a:cubicBezTo>
                    <a:cubicBezTo>
                      <a:pt x="394" y="1991"/>
                      <a:pt x="477" y="1943"/>
                      <a:pt x="536" y="1860"/>
                    </a:cubicBezTo>
                    <a:cubicBezTo>
                      <a:pt x="870" y="1407"/>
                      <a:pt x="1179" y="967"/>
                      <a:pt x="1513" y="514"/>
                    </a:cubicBezTo>
                    <a:cubicBezTo>
                      <a:pt x="1548" y="443"/>
                      <a:pt x="1584" y="372"/>
                      <a:pt x="1584" y="276"/>
                    </a:cubicBezTo>
                    <a:cubicBezTo>
                      <a:pt x="1584" y="114"/>
                      <a:pt x="1462" y="0"/>
                      <a:pt x="1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6"/>
              <p:cNvSpPr/>
              <p:nvPr/>
            </p:nvSpPr>
            <p:spPr>
              <a:xfrm>
                <a:off x="3921552" y="2398920"/>
                <a:ext cx="30073" cy="36892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477" extrusionOk="0">
                    <a:moveTo>
                      <a:pt x="887" y="0"/>
                    </a:moveTo>
                    <a:cubicBezTo>
                      <a:pt x="801" y="0"/>
                      <a:pt x="727" y="42"/>
                      <a:pt x="667" y="117"/>
                    </a:cubicBezTo>
                    <a:cubicBezTo>
                      <a:pt x="465" y="415"/>
                      <a:pt x="251" y="748"/>
                      <a:pt x="48" y="1058"/>
                    </a:cubicBezTo>
                    <a:cubicBezTo>
                      <a:pt x="12" y="1094"/>
                      <a:pt x="12" y="1129"/>
                      <a:pt x="12" y="1153"/>
                    </a:cubicBezTo>
                    <a:cubicBezTo>
                      <a:pt x="1" y="1296"/>
                      <a:pt x="60" y="1391"/>
                      <a:pt x="179" y="1451"/>
                    </a:cubicBezTo>
                    <a:cubicBezTo>
                      <a:pt x="218" y="1469"/>
                      <a:pt x="256" y="1477"/>
                      <a:pt x="293" y="1477"/>
                    </a:cubicBezTo>
                    <a:cubicBezTo>
                      <a:pt x="379" y="1477"/>
                      <a:pt x="457" y="1431"/>
                      <a:pt x="524" y="1356"/>
                    </a:cubicBezTo>
                    <a:cubicBezTo>
                      <a:pt x="763" y="1070"/>
                      <a:pt x="989" y="760"/>
                      <a:pt x="1144" y="415"/>
                    </a:cubicBezTo>
                    <a:cubicBezTo>
                      <a:pt x="1203" y="272"/>
                      <a:pt x="1179" y="141"/>
                      <a:pt x="1048" y="46"/>
                    </a:cubicBezTo>
                    <a:cubicBezTo>
                      <a:pt x="991" y="15"/>
                      <a:pt x="937" y="0"/>
                      <a:pt x="8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6"/>
              <p:cNvSpPr/>
              <p:nvPr/>
            </p:nvSpPr>
            <p:spPr>
              <a:xfrm>
                <a:off x="4187725" y="1994391"/>
                <a:ext cx="248351" cy="223199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8936" extrusionOk="0">
                    <a:moveTo>
                      <a:pt x="8783" y="1"/>
                    </a:moveTo>
                    <a:cubicBezTo>
                      <a:pt x="8707" y="1"/>
                      <a:pt x="8633" y="96"/>
                      <a:pt x="8442" y="287"/>
                    </a:cubicBezTo>
                    <a:cubicBezTo>
                      <a:pt x="6799" y="1930"/>
                      <a:pt x="5382" y="3763"/>
                      <a:pt x="4251" y="5787"/>
                    </a:cubicBezTo>
                    <a:cubicBezTo>
                      <a:pt x="4180" y="5918"/>
                      <a:pt x="4132" y="6061"/>
                      <a:pt x="3989" y="6168"/>
                    </a:cubicBezTo>
                    <a:cubicBezTo>
                      <a:pt x="3870" y="6085"/>
                      <a:pt x="3834" y="5942"/>
                      <a:pt x="3799" y="5823"/>
                    </a:cubicBezTo>
                    <a:cubicBezTo>
                      <a:pt x="3382" y="4870"/>
                      <a:pt x="2870" y="4001"/>
                      <a:pt x="2299" y="3144"/>
                    </a:cubicBezTo>
                    <a:cubicBezTo>
                      <a:pt x="2013" y="2727"/>
                      <a:pt x="1668" y="2370"/>
                      <a:pt x="1322" y="2013"/>
                    </a:cubicBezTo>
                    <a:cubicBezTo>
                      <a:pt x="1258" y="1963"/>
                      <a:pt x="1207" y="1922"/>
                      <a:pt x="1151" y="1922"/>
                    </a:cubicBezTo>
                    <a:cubicBezTo>
                      <a:pt x="1113" y="1922"/>
                      <a:pt x="1073" y="1941"/>
                      <a:pt x="1025" y="1989"/>
                    </a:cubicBezTo>
                    <a:cubicBezTo>
                      <a:pt x="691" y="2311"/>
                      <a:pt x="358" y="2632"/>
                      <a:pt x="1" y="2954"/>
                    </a:cubicBezTo>
                    <a:cubicBezTo>
                      <a:pt x="1287" y="4216"/>
                      <a:pt x="2037" y="5740"/>
                      <a:pt x="2668" y="7347"/>
                    </a:cubicBezTo>
                    <a:cubicBezTo>
                      <a:pt x="2799" y="7657"/>
                      <a:pt x="2894" y="8002"/>
                      <a:pt x="3025" y="8323"/>
                    </a:cubicBezTo>
                    <a:cubicBezTo>
                      <a:pt x="3179" y="8726"/>
                      <a:pt x="3488" y="8935"/>
                      <a:pt x="3818" y="8935"/>
                    </a:cubicBezTo>
                    <a:cubicBezTo>
                      <a:pt x="4074" y="8935"/>
                      <a:pt x="4342" y="8809"/>
                      <a:pt x="4561" y="8550"/>
                    </a:cubicBezTo>
                    <a:cubicBezTo>
                      <a:pt x="4704" y="8383"/>
                      <a:pt x="4775" y="8180"/>
                      <a:pt x="4882" y="7990"/>
                    </a:cubicBezTo>
                    <a:cubicBezTo>
                      <a:pt x="5847" y="6049"/>
                      <a:pt x="7002" y="4239"/>
                      <a:pt x="8442" y="2632"/>
                    </a:cubicBezTo>
                    <a:cubicBezTo>
                      <a:pt x="8918" y="2108"/>
                      <a:pt x="9383" y="1584"/>
                      <a:pt x="9942" y="1049"/>
                    </a:cubicBezTo>
                    <a:cubicBezTo>
                      <a:pt x="9645" y="763"/>
                      <a:pt x="9395" y="525"/>
                      <a:pt x="9133" y="287"/>
                    </a:cubicBezTo>
                    <a:cubicBezTo>
                      <a:pt x="8936" y="96"/>
                      <a:pt x="8859" y="1"/>
                      <a:pt x="8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1" name="Google Shape;3311;p36"/>
            <p:cNvGrpSpPr/>
            <p:nvPr/>
          </p:nvGrpSpPr>
          <p:grpSpPr>
            <a:xfrm>
              <a:off x="4746806" y="2076875"/>
              <a:ext cx="1052700" cy="611600"/>
              <a:chOff x="4597250" y="1737375"/>
              <a:chExt cx="1052700" cy="611600"/>
            </a:xfrm>
          </p:grpSpPr>
          <p:sp>
            <p:nvSpPr>
              <p:cNvPr id="3312" name="Google Shape;3312;p36"/>
              <p:cNvSpPr txBox="1"/>
              <p:nvPr/>
            </p:nvSpPr>
            <p:spPr>
              <a:xfrm>
                <a:off x="4597250" y="1737375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313" name="Google Shape;3313;p36"/>
              <p:cNvSpPr txBox="1"/>
              <p:nvPr/>
            </p:nvSpPr>
            <p:spPr>
              <a:xfrm>
                <a:off x="4597250" y="1943075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Venus has a beautiful name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314" name="Google Shape;3314;p36"/>
          <p:cNvGrpSpPr/>
          <p:nvPr/>
        </p:nvGrpSpPr>
        <p:grpSpPr>
          <a:xfrm>
            <a:off x="3415384" y="3487557"/>
            <a:ext cx="2384123" cy="758210"/>
            <a:chOff x="3415384" y="3487557"/>
            <a:chExt cx="2384123" cy="758210"/>
          </a:xfrm>
        </p:grpSpPr>
        <p:grpSp>
          <p:nvGrpSpPr>
            <p:cNvPr id="3315" name="Google Shape;3315;p36"/>
            <p:cNvGrpSpPr/>
            <p:nvPr/>
          </p:nvGrpSpPr>
          <p:grpSpPr>
            <a:xfrm>
              <a:off x="3415384" y="3487557"/>
              <a:ext cx="1075400" cy="758210"/>
              <a:chOff x="3415384" y="3401957"/>
              <a:chExt cx="1075400" cy="758210"/>
            </a:xfrm>
          </p:grpSpPr>
          <p:sp>
            <p:nvSpPr>
              <p:cNvPr id="3316" name="Google Shape;3316;p36"/>
              <p:cNvSpPr/>
              <p:nvPr/>
            </p:nvSpPr>
            <p:spPr>
              <a:xfrm>
                <a:off x="3614639" y="3401957"/>
                <a:ext cx="629583" cy="629008"/>
              </a:xfrm>
              <a:custGeom>
                <a:avLst/>
                <a:gdLst/>
                <a:ahLst/>
                <a:cxnLst/>
                <a:rect l="l" t="t" r="r" b="b"/>
                <a:pathLst>
                  <a:path w="25206" h="25183" extrusionOk="0">
                    <a:moveTo>
                      <a:pt x="12531" y="1"/>
                    </a:moveTo>
                    <a:cubicBezTo>
                      <a:pt x="5749" y="1"/>
                      <a:pt x="12" y="5489"/>
                      <a:pt x="12" y="12562"/>
                    </a:cubicBezTo>
                    <a:cubicBezTo>
                      <a:pt x="0" y="19532"/>
                      <a:pt x="5620" y="25183"/>
                      <a:pt x="12563" y="25183"/>
                    </a:cubicBezTo>
                    <a:cubicBezTo>
                      <a:pt x="12571" y="25183"/>
                      <a:pt x="12578" y="25182"/>
                      <a:pt x="12585" y="25182"/>
                    </a:cubicBezTo>
                    <a:cubicBezTo>
                      <a:pt x="19550" y="25159"/>
                      <a:pt x="25206" y="19503"/>
                      <a:pt x="25194" y="12574"/>
                    </a:cubicBezTo>
                    <a:cubicBezTo>
                      <a:pt x="25158" y="5623"/>
                      <a:pt x="19562" y="1"/>
                      <a:pt x="12641" y="1"/>
                    </a:cubicBezTo>
                    <a:cubicBezTo>
                      <a:pt x="12626" y="1"/>
                      <a:pt x="12612" y="1"/>
                      <a:pt x="12597" y="1"/>
                    </a:cubicBezTo>
                    <a:cubicBezTo>
                      <a:pt x="12575" y="1"/>
                      <a:pt x="12553" y="1"/>
                      <a:pt x="125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6"/>
              <p:cNvSpPr/>
              <p:nvPr/>
            </p:nvSpPr>
            <p:spPr>
              <a:xfrm>
                <a:off x="3644663" y="3408202"/>
                <a:ext cx="592441" cy="610325"/>
              </a:xfrm>
              <a:custGeom>
                <a:avLst/>
                <a:gdLst/>
                <a:ahLst/>
                <a:cxnLst/>
                <a:rect l="l" t="t" r="r" b="b"/>
                <a:pathLst>
                  <a:path w="23719" h="24435" extrusionOk="0">
                    <a:moveTo>
                      <a:pt x="16954" y="8012"/>
                    </a:moveTo>
                    <a:cubicBezTo>
                      <a:pt x="17081" y="8012"/>
                      <a:pt x="17141" y="8091"/>
                      <a:pt x="17170" y="8264"/>
                    </a:cubicBezTo>
                    <a:cubicBezTo>
                      <a:pt x="17396" y="9431"/>
                      <a:pt x="17551" y="10609"/>
                      <a:pt x="17503" y="11812"/>
                    </a:cubicBezTo>
                    <a:cubicBezTo>
                      <a:pt x="17491" y="12169"/>
                      <a:pt x="17491" y="12169"/>
                      <a:pt x="17110" y="12169"/>
                    </a:cubicBezTo>
                    <a:lnTo>
                      <a:pt x="14705" y="12169"/>
                    </a:lnTo>
                    <a:cubicBezTo>
                      <a:pt x="13895" y="12193"/>
                      <a:pt x="13098" y="12217"/>
                      <a:pt x="12288" y="12252"/>
                    </a:cubicBezTo>
                    <a:cubicBezTo>
                      <a:pt x="12240" y="12254"/>
                      <a:pt x="12198" y="12255"/>
                      <a:pt x="12162" y="12255"/>
                    </a:cubicBezTo>
                    <a:cubicBezTo>
                      <a:pt x="11931" y="12255"/>
                      <a:pt x="11931" y="12207"/>
                      <a:pt x="11931" y="11919"/>
                    </a:cubicBezTo>
                    <a:cubicBezTo>
                      <a:pt x="11955" y="10895"/>
                      <a:pt x="11967" y="9871"/>
                      <a:pt x="11967" y="8835"/>
                    </a:cubicBezTo>
                    <a:cubicBezTo>
                      <a:pt x="11967" y="8645"/>
                      <a:pt x="12026" y="8573"/>
                      <a:pt x="12229" y="8573"/>
                    </a:cubicBezTo>
                    <a:cubicBezTo>
                      <a:pt x="13776" y="8561"/>
                      <a:pt x="15324" y="8347"/>
                      <a:pt x="16848" y="8026"/>
                    </a:cubicBezTo>
                    <a:cubicBezTo>
                      <a:pt x="16888" y="8016"/>
                      <a:pt x="16923" y="8012"/>
                      <a:pt x="16954" y="8012"/>
                    </a:cubicBezTo>
                    <a:close/>
                    <a:moveTo>
                      <a:pt x="5873" y="7823"/>
                    </a:moveTo>
                    <a:cubicBezTo>
                      <a:pt x="5912" y="7823"/>
                      <a:pt x="5959" y="7832"/>
                      <a:pt x="6013" y="7847"/>
                    </a:cubicBezTo>
                    <a:cubicBezTo>
                      <a:pt x="6549" y="7978"/>
                      <a:pt x="7085" y="8097"/>
                      <a:pt x="7633" y="8204"/>
                    </a:cubicBezTo>
                    <a:cubicBezTo>
                      <a:pt x="8692" y="8407"/>
                      <a:pt x="9764" y="8514"/>
                      <a:pt x="10847" y="8538"/>
                    </a:cubicBezTo>
                    <a:cubicBezTo>
                      <a:pt x="11383" y="8561"/>
                      <a:pt x="11383" y="8561"/>
                      <a:pt x="11383" y="9097"/>
                    </a:cubicBezTo>
                    <a:cubicBezTo>
                      <a:pt x="11383" y="10014"/>
                      <a:pt x="11383" y="10955"/>
                      <a:pt x="11371" y="11871"/>
                    </a:cubicBezTo>
                    <a:cubicBezTo>
                      <a:pt x="11359" y="12252"/>
                      <a:pt x="11359" y="12264"/>
                      <a:pt x="10966" y="12264"/>
                    </a:cubicBezTo>
                    <a:lnTo>
                      <a:pt x="8264" y="12264"/>
                    </a:lnTo>
                    <a:lnTo>
                      <a:pt x="8264" y="12312"/>
                    </a:lnTo>
                    <a:cubicBezTo>
                      <a:pt x="7335" y="12312"/>
                      <a:pt x="6394" y="12312"/>
                      <a:pt x="5490" y="12324"/>
                    </a:cubicBezTo>
                    <a:cubicBezTo>
                      <a:pt x="5204" y="12324"/>
                      <a:pt x="5204" y="12312"/>
                      <a:pt x="5204" y="12038"/>
                    </a:cubicBezTo>
                    <a:cubicBezTo>
                      <a:pt x="5251" y="10764"/>
                      <a:pt x="5371" y="9490"/>
                      <a:pt x="5668" y="8240"/>
                    </a:cubicBezTo>
                    <a:cubicBezTo>
                      <a:pt x="5680" y="8169"/>
                      <a:pt x="5716" y="8085"/>
                      <a:pt x="5728" y="8002"/>
                    </a:cubicBezTo>
                    <a:cubicBezTo>
                      <a:pt x="5736" y="7870"/>
                      <a:pt x="5784" y="7823"/>
                      <a:pt x="5873" y="7823"/>
                    </a:cubicBezTo>
                    <a:close/>
                    <a:moveTo>
                      <a:pt x="14717" y="12752"/>
                    </a:moveTo>
                    <a:cubicBezTo>
                      <a:pt x="15527" y="12752"/>
                      <a:pt x="16324" y="12752"/>
                      <a:pt x="17110" y="12764"/>
                    </a:cubicBezTo>
                    <a:cubicBezTo>
                      <a:pt x="17443" y="12764"/>
                      <a:pt x="17455" y="12764"/>
                      <a:pt x="17432" y="13086"/>
                    </a:cubicBezTo>
                    <a:cubicBezTo>
                      <a:pt x="17336" y="14312"/>
                      <a:pt x="17086" y="15503"/>
                      <a:pt x="16717" y="16670"/>
                    </a:cubicBezTo>
                    <a:cubicBezTo>
                      <a:pt x="16662" y="16842"/>
                      <a:pt x="16639" y="16901"/>
                      <a:pt x="16548" y="16901"/>
                    </a:cubicBezTo>
                    <a:cubicBezTo>
                      <a:pt x="16500" y="16901"/>
                      <a:pt x="16434" y="16885"/>
                      <a:pt x="16336" y="16860"/>
                    </a:cubicBezTo>
                    <a:cubicBezTo>
                      <a:pt x="14991" y="16539"/>
                      <a:pt x="13633" y="16312"/>
                      <a:pt x="12229" y="16265"/>
                    </a:cubicBezTo>
                    <a:cubicBezTo>
                      <a:pt x="11907" y="16253"/>
                      <a:pt x="11907" y="16253"/>
                      <a:pt x="11907" y="15943"/>
                    </a:cubicBezTo>
                    <a:cubicBezTo>
                      <a:pt x="11907" y="15015"/>
                      <a:pt x="11907" y="14074"/>
                      <a:pt x="11919" y="13157"/>
                    </a:cubicBezTo>
                    <a:cubicBezTo>
                      <a:pt x="11931" y="12848"/>
                      <a:pt x="11931" y="12848"/>
                      <a:pt x="12264" y="12824"/>
                    </a:cubicBezTo>
                    <a:cubicBezTo>
                      <a:pt x="13086" y="12788"/>
                      <a:pt x="13895" y="12764"/>
                      <a:pt x="14717" y="12752"/>
                    </a:cubicBezTo>
                    <a:close/>
                    <a:moveTo>
                      <a:pt x="8740" y="12848"/>
                    </a:moveTo>
                    <a:cubicBezTo>
                      <a:pt x="9228" y="12848"/>
                      <a:pt x="10133" y="12848"/>
                      <a:pt x="11038" y="12860"/>
                    </a:cubicBezTo>
                    <a:cubicBezTo>
                      <a:pt x="11324" y="12860"/>
                      <a:pt x="11336" y="12860"/>
                      <a:pt x="11336" y="13157"/>
                    </a:cubicBezTo>
                    <a:cubicBezTo>
                      <a:pt x="11336" y="14074"/>
                      <a:pt x="11336" y="15015"/>
                      <a:pt x="11324" y="15943"/>
                    </a:cubicBezTo>
                    <a:cubicBezTo>
                      <a:pt x="11324" y="16241"/>
                      <a:pt x="11324" y="16241"/>
                      <a:pt x="11002" y="16265"/>
                    </a:cubicBezTo>
                    <a:cubicBezTo>
                      <a:pt x="9371" y="16384"/>
                      <a:pt x="7776" y="16634"/>
                      <a:pt x="6240" y="17170"/>
                    </a:cubicBezTo>
                    <a:cubicBezTo>
                      <a:pt x="6122" y="17209"/>
                      <a:pt x="6046" y="17234"/>
                      <a:pt x="5992" y="17234"/>
                    </a:cubicBezTo>
                    <a:cubicBezTo>
                      <a:pt x="5900" y="17234"/>
                      <a:pt x="5876" y="17159"/>
                      <a:pt x="5823" y="16955"/>
                    </a:cubicBezTo>
                    <a:cubicBezTo>
                      <a:pt x="5478" y="15765"/>
                      <a:pt x="5287" y="14538"/>
                      <a:pt x="5228" y="13300"/>
                    </a:cubicBezTo>
                    <a:cubicBezTo>
                      <a:pt x="5204" y="12883"/>
                      <a:pt x="5204" y="12871"/>
                      <a:pt x="5656" y="12871"/>
                    </a:cubicBezTo>
                    <a:cubicBezTo>
                      <a:pt x="5741" y="12870"/>
                      <a:pt x="5827" y="12870"/>
                      <a:pt x="5912" y="12870"/>
                    </a:cubicBezTo>
                    <a:cubicBezTo>
                      <a:pt x="6367" y="12870"/>
                      <a:pt x="6835" y="12883"/>
                      <a:pt x="7372" y="12883"/>
                    </a:cubicBezTo>
                    <a:cubicBezTo>
                      <a:pt x="7780" y="12883"/>
                      <a:pt x="8228" y="12876"/>
                      <a:pt x="8740" y="12848"/>
                    </a:cubicBezTo>
                    <a:close/>
                    <a:moveTo>
                      <a:pt x="11740" y="1"/>
                    </a:moveTo>
                    <a:cubicBezTo>
                      <a:pt x="11598" y="1"/>
                      <a:pt x="11490" y="84"/>
                      <a:pt x="11478" y="227"/>
                    </a:cubicBezTo>
                    <a:cubicBezTo>
                      <a:pt x="11443" y="358"/>
                      <a:pt x="11443" y="501"/>
                      <a:pt x="11443" y="644"/>
                    </a:cubicBezTo>
                    <a:cubicBezTo>
                      <a:pt x="11431" y="2989"/>
                      <a:pt x="11419" y="5323"/>
                      <a:pt x="11395" y="7680"/>
                    </a:cubicBezTo>
                    <a:cubicBezTo>
                      <a:pt x="11385" y="7993"/>
                      <a:pt x="11383" y="8041"/>
                      <a:pt x="11166" y="8041"/>
                    </a:cubicBezTo>
                    <a:cubicBezTo>
                      <a:pt x="11126" y="8041"/>
                      <a:pt x="11080" y="8039"/>
                      <a:pt x="11026" y="8038"/>
                    </a:cubicBezTo>
                    <a:cubicBezTo>
                      <a:pt x="9490" y="8002"/>
                      <a:pt x="7990" y="7799"/>
                      <a:pt x="6502" y="7418"/>
                    </a:cubicBezTo>
                    <a:cubicBezTo>
                      <a:pt x="5859" y="7276"/>
                      <a:pt x="5883" y="7359"/>
                      <a:pt x="6133" y="6752"/>
                    </a:cubicBezTo>
                    <a:cubicBezTo>
                      <a:pt x="7085" y="4406"/>
                      <a:pt x="8585" y="2465"/>
                      <a:pt x="10585" y="894"/>
                    </a:cubicBezTo>
                    <a:cubicBezTo>
                      <a:pt x="10681" y="810"/>
                      <a:pt x="10800" y="727"/>
                      <a:pt x="10895" y="620"/>
                    </a:cubicBezTo>
                    <a:cubicBezTo>
                      <a:pt x="10978" y="537"/>
                      <a:pt x="10978" y="418"/>
                      <a:pt x="10907" y="310"/>
                    </a:cubicBezTo>
                    <a:cubicBezTo>
                      <a:pt x="10848" y="226"/>
                      <a:pt x="10771" y="178"/>
                      <a:pt x="10689" y="178"/>
                    </a:cubicBezTo>
                    <a:cubicBezTo>
                      <a:pt x="10655" y="178"/>
                      <a:pt x="10620" y="186"/>
                      <a:pt x="10585" y="203"/>
                    </a:cubicBezTo>
                    <a:cubicBezTo>
                      <a:pt x="10466" y="251"/>
                      <a:pt x="10371" y="334"/>
                      <a:pt x="10264" y="418"/>
                    </a:cubicBezTo>
                    <a:cubicBezTo>
                      <a:pt x="8109" y="2108"/>
                      <a:pt x="6502" y="4228"/>
                      <a:pt x="5502" y="6799"/>
                    </a:cubicBezTo>
                    <a:cubicBezTo>
                      <a:pt x="5428" y="6990"/>
                      <a:pt x="5400" y="7064"/>
                      <a:pt x="5316" y="7064"/>
                    </a:cubicBezTo>
                    <a:cubicBezTo>
                      <a:pt x="5265" y="7064"/>
                      <a:pt x="5191" y="7035"/>
                      <a:pt x="5073" y="6990"/>
                    </a:cubicBezTo>
                    <a:cubicBezTo>
                      <a:pt x="4239" y="6668"/>
                      <a:pt x="3454" y="6264"/>
                      <a:pt x="2668" y="5859"/>
                    </a:cubicBezTo>
                    <a:cubicBezTo>
                      <a:pt x="2561" y="5799"/>
                      <a:pt x="2442" y="5740"/>
                      <a:pt x="2323" y="5716"/>
                    </a:cubicBezTo>
                    <a:cubicBezTo>
                      <a:pt x="2287" y="5705"/>
                      <a:pt x="2254" y="5700"/>
                      <a:pt x="2224" y="5700"/>
                    </a:cubicBezTo>
                    <a:cubicBezTo>
                      <a:pt x="2126" y="5700"/>
                      <a:pt x="2059" y="5758"/>
                      <a:pt x="2013" y="5859"/>
                    </a:cubicBezTo>
                    <a:cubicBezTo>
                      <a:pt x="1953" y="5966"/>
                      <a:pt x="1977" y="6085"/>
                      <a:pt x="2073" y="6156"/>
                    </a:cubicBezTo>
                    <a:cubicBezTo>
                      <a:pt x="2156" y="6228"/>
                      <a:pt x="2275" y="6287"/>
                      <a:pt x="2382" y="6347"/>
                    </a:cubicBezTo>
                    <a:cubicBezTo>
                      <a:pt x="3216" y="6787"/>
                      <a:pt x="4061" y="7216"/>
                      <a:pt x="4942" y="7537"/>
                    </a:cubicBezTo>
                    <a:cubicBezTo>
                      <a:pt x="5168" y="7621"/>
                      <a:pt x="5204" y="7704"/>
                      <a:pt x="5144" y="7930"/>
                    </a:cubicBezTo>
                    <a:cubicBezTo>
                      <a:pt x="4894" y="8907"/>
                      <a:pt x="4751" y="9907"/>
                      <a:pt x="4668" y="10919"/>
                    </a:cubicBezTo>
                    <a:cubicBezTo>
                      <a:pt x="4644" y="11288"/>
                      <a:pt x="4632" y="11669"/>
                      <a:pt x="4609" y="12038"/>
                    </a:cubicBezTo>
                    <a:cubicBezTo>
                      <a:pt x="4597" y="12348"/>
                      <a:pt x="4597" y="12348"/>
                      <a:pt x="4275" y="12360"/>
                    </a:cubicBezTo>
                    <a:lnTo>
                      <a:pt x="644" y="12360"/>
                    </a:lnTo>
                    <a:cubicBezTo>
                      <a:pt x="501" y="12360"/>
                      <a:pt x="358" y="12360"/>
                      <a:pt x="227" y="12395"/>
                    </a:cubicBezTo>
                    <a:cubicBezTo>
                      <a:pt x="84" y="12419"/>
                      <a:pt x="1" y="12526"/>
                      <a:pt x="1" y="12657"/>
                    </a:cubicBezTo>
                    <a:cubicBezTo>
                      <a:pt x="1" y="12812"/>
                      <a:pt x="84" y="12895"/>
                      <a:pt x="227" y="12931"/>
                    </a:cubicBezTo>
                    <a:cubicBezTo>
                      <a:pt x="310" y="12943"/>
                      <a:pt x="418" y="12943"/>
                      <a:pt x="501" y="12943"/>
                    </a:cubicBezTo>
                    <a:cubicBezTo>
                      <a:pt x="1739" y="12931"/>
                      <a:pt x="2977" y="12931"/>
                      <a:pt x="4216" y="12931"/>
                    </a:cubicBezTo>
                    <a:cubicBezTo>
                      <a:pt x="4585" y="12931"/>
                      <a:pt x="4597" y="12931"/>
                      <a:pt x="4609" y="13312"/>
                    </a:cubicBezTo>
                    <a:cubicBezTo>
                      <a:pt x="4692" y="14622"/>
                      <a:pt x="4882" y="15908"/>
                      <a:pt x="5251" y="17170"/>
                    </a:cubicBezTo>
                    <a:cubicBezTo>
                      <a:pt x="5347" y="17479"/>
                      <a:pt x="5347" y="17479"/>
                      <a:pt x="5013" y="17598"/>
                    </a:cubicBezTo>
                    <a:cubicBezTo>
                      <a:pt x="4001" y="17955"/>
                      <a:pt x="3049" y="18432"/>
                      <a:pt x="2108" y="18956"/>
                    </a:cubicBezTo>
                    <a:cubicBezTo>
                      <a:pt x="2013" y="19015"/>
                      <a:pt x="1918" y="19063"/>
                      <a:pt x="1834" y="19134"/>
                    </a:cubicBezTo>
                    <a:cubicBezTo>
                      <a:pt x="1739" y="19206"/>
                      <a:pt x="1680" y="19325"/>
                      <a:pt x="1751" y="19468"/>
                    </a:cubicBezTo>
                    <a:cubicBezTo>
                      <a:pt x="1811" y="19571"/>
                      <a:pt x="1897" y="19618"/>
                      <a:pt x="1994" y="19618"/>
                    </a:cubicBezTo>
                    <a:cubicBezTo>
                      <a:pt x="2031" y="19618"/>
                      <a:pt x="2069" y="19612"/>
                      <a:pt x="2108" y="19598"/>
                    </a:cubicBezTo>
                    <a:cubicBezTo>
                      <a:pt x="2215" y="19563"/>
                      <a:pt x="2311" y="19503"/>
                      <a:pt x="2406" y="19444"/>
                    </a:cubicBezTo>
                    <a:cubicBezTo>
                      <a:pt x="3287" y="18967"/>
                      <a:pt x="4168" y="18515"/>
                      <a:pt x="5121" y="18182"/>
                    </a:cubicBezTo>
                    <a:cubicBezTo>
                      <a:pt x="5275" y="18133"/>
                      <a:pt x="5372" y="18101"/>
                      <a:pt x="5441" y="18101"/>
                    </a:cubicBezTo>
                    <a:cubicBezTo>
                      <a:pt x="5557" y="18101"/>
                      <a:pt x="5590" y="18193"/>
                      <a:pt x="5680" y="18455"/>
                    </a:cubicBezTo>
                    <a:cubicBezTo>
                      <a:pt x="6430" y="20480"/>
                      <a:pt x="7609" y="22206"/>
                      <a:pt x="9157" y="23670"/>
                    </a:cubicBezTo>
                    <a:cubicBezTo>
                      <a:pt x="9216" y="23730"/>
                      <a:pt x="9276" y="23789"/>
                      <a:pt x="9347" y="23837"/>
                    </a:cubicBezTo>
                    <a:cubicBezTo>
                      <a:pt x="9403" y="23867"/>
                      <a:pt x="9458" y="23885"/>
                      <a:pt x="9512" y="23885"/>
                    </a:cubicBezTo>
                    <a:cubicBezTo>
                      <a:pt x="9585" y="23885"/>
                      <a:pt x="9655" y="23853"/>
                      <a:pt x="9716" y="23778"/>
                    </a:cubicBezTo>
                    <a:cubicBezTo>
                      <a:pt x="9812" y="23659"/>
                      <a:pt x="9788" y="23539"/>
                      <a:pt x="9704" y="23444"/>
                    </a:cubicBezTo>
                    <a:cubicBezTo>
                      <a:pt x="9609" y="23313"/>
                      <a:pt x="9490" y="23218"/>
                      <a:pt x="9395" y="23111"/>
                    </a:cubicBezTo>
                    <a:cubicBezTo>
                      <a:pt x="7978" y="21706"/>
                      <a:pt x="6906" y="20110"/>
                      <a:pt x="6216" y="18229"/>
                    </a:cubicBezTo>
                    <a:cubicBezTo>
                      <a:pt x="6073" y="17860"/>
                      <a:pt x="6073" y="17860"/>
                      <a:pt x="6478" y="17729"/>
                    </a:cubicBezTo>
                    <a:cubicBezTo>
                      <a:pt x="7871" y="17241"/>
                      <a:pt x="9312" y="17003"/>
                      <a:pt x="10788" y="16896"/>
                    </a:cubicBezTo>
                    <a:cubicBezTo>
                      <a:pt x="10948" y="16878"/>
                      <a:pt x="11058" y="16862"/>
                      <a:pt x="11133" y="16862"/>
                    </a:cubicBezTo>
                    <a:cubicBezTo>
                      <a:pt x="11318" y="16862"/>
                      <a:pt x="11300" y="16959"/>
                      <a:pt x="11300" y="17372"/>
                    </a:cubicBezTo>
                    <a:cubicBezTo>
                      <a:pt x="11276" y="19551"/>
                      <a:pt x="11276" y="21754"/>
                      <a:pt x="11264" y="23944"/>
                    </a:cubicBezTo>
                    <a:cubicBezTo>
                      <a:pt x="11264" y="24278"/>
                      <a:pt x="11347" y="24421"/>
                      <a:pt x="11538" y="24432"/>
                    </a:cubicBezTo>
                    <a:cubicBezTo>
                      <a:pt x="11550" y="24434"/>
                      <a:pt x="11562" y="24435"/>
                      <a:pt x="11573" y="24435"/>
                    </a:cubicBezTo>
                    <a:cubicBezTo>
                      <a:pt x="11743" y="24435"/>
                      <a:pt x="11848" y="24268"/>
                      <a:pt x="11848" y="23944"/>
                    </a:cubicBezTo>
                    <a:cubicBezTo>
                      <a:pt x="11859" y="23337"/>
                      <a:pt x="11859" y="22730"/>
                      <a:pt x="11859" y="22111"/>
                    </a:cubicBezTo>
                    <a:cubicBezTo>
                      <a:pt x="11859" y="20480"/>
                      <a:pt x="11859" y="18836"/>
                      <a:pt x="11871" y="17205"/>
                    </a:cubicBezTo>
                    <a:cubicBezTo>
                      <a:pt x="11892" y="16906"/>
                      <a:pt x="11895" y="16857"/>
                      <a:pt x="12112" y="16857"/>
                    </a:cubicBezTo>
                    <a:cubicBezTo>
                      <a:pt x="12145" y="16857"/>
                      <a:pt x="12184" y="16858"/>
                      <a:pt x="12229" y="16860"/>
                    </a:cubicBezTo>
                    <a:cubicBezTo>
                      <a:pt x="13526" y="16896"/>
                      <a:pt x="14788" y="17098"/>
                      <a:pt x="16062" y="17396"/>
                    </a:cubicBezTo>
                    <a:cubicBezTo>
                      <a:pt x="16431" y="17491"/>
                      <a:pt x="16431" y="17503"/>
                      <a:pt x="16277" y="17872"/>
                    </a:cubicBezTo>
                    <a:cubicBezTo>
                      <a:pt x="15896" y="18872"/>
                      <a:pt x="15408" y="19813"/>
                      <a:pt x="14848" y="20730"/>
                    </a:cubicBezTo>
                    <a:cubicBezTo>
                      <a:pt x="14431" y="21420"/>
                      <a:pt x="13991" y="22087"/>
                      <a:pt x="13526" y="22742"/>
                    </a:cubicBezTo>
                    <a:cubicBezTo>
                      <a:pt x="13419" y="22873"/>
                      <a:pt x="13336" y="23004"/>
                      <a:pt x="13241" y="23158"/>
                    </a:cubicBezTo>
                    <a:cubicBezTo>
                      <a:pt x="13157" y="23301"/>
                      <a:pt x="13122" y="23468"/>
                      <a:pt x="13288" y="23599"/>
                    </a:cubicBezTo>
                    <a:cubicBezTo>
                      <a:pt x="13335" y="23637"/>
                      <a:pt x="13384" y="23656"/>
                      <a:pt x="13435" y="23656"/>
                    </a:cubicBezTo>
                    <a:cubicBezTo>
                      <a:pt x="13528" y="23656"/>
                      <a:pt x="13625" y="23595"/>
                      <a:pt x="13717" y="23480"/>
                    </a:cubicBezTo>
                    <a:cubicBezTo>
                      <a:pt x="13729" y="23456"/>
                      <a:pt x="13753" y="23444"/>
                      <a:pt x="13764" y="23408"/>
                    </a:cubicBezTo>
                    <a:cubicBezTo>
                      <a:pt x="14979" y="21694"/>
                      <a:pt x="16110" y="19932"/>
                      <a:pt x="16872" y="17967"/>
                    </a:cubicBezTo>
                    <a:cubicBezTo>
                      <a:pt x="16948" y="17776"/>
                      <a:pt x="16976" y="17698"/>
                      <a:pt x="17074" y="17698"/>
                    </a:cubicBezTo>
                    <a:cubicBezTo>
                      <a:pt x="17128" y="17698"/>
                      <a:pt x="17205" y="17722"/>
                      <a:pt x="17324" y="17765"/>
                    </a:cubicBezTo>
                    <a:cubicBezTo>
                      <a:pt x="18575" y="18217"/>
                      <a:pt x="19813" y="18706"/>
                      <a:pt x="20968" y="19372"/>
                    </a:cubicBezTo>
                    <a:cubicBezTo>
                      <a:pt x="21075" y="19420"/>
                      <a:pt x="21158" y="19479"/>
                      <a:pt x="21265" y="19527"/>
                    </a:cubicBezTo>
                    <a:cubicBezTo>
                      <a:pt x="21303" y="19542"/>
                      <a:pt x="21342" y="19550"/>
                      <a:pt x="21380" y="19550"/>
                    </a:cubicBezTo>
                    <a:cubicBezTo>
                      <a:pt x="21463" y="19550"/>
                      <a:pt x="21542" y="19513"/>
                      <a:pt x="21599" y="19432"/>
                    </a:cubicBezTo>
                    <a:cubicBezTo>
                      <a:pt x="21682" y="19301"/>
                      <a:pt x="21658" y="19170"/>
                      <a:pt x="21539" y="19063"/>
                    </a:cubicBezTo>
                    <a:cubicBezTo>
                      <a:pt x="21444" y="18979"/>
                      <a:pt x="21325" y="18920"/>
                      <a:pt x="21218" y="18860"/>
                    </a:cubicBezTo>
                    <a:cubicBezTo>
                      <a:pt x="20051" y="18170"/>
                      <a:pt x="18777" y="17670"/>
                      <a:pt x="17503" y="17205"/>
                    </a:cubicBezTo>
                    <a:cubicBezTo>
                      <a:pt x="17193" y="17098"/>
                      <a:pt x="17170" y="17086"/>
                      <a:pt x="17277" y="16777"/>
                    </a:cubicBezTo>
                    <a:cubicBezTo>
                      <a:pt x="17622" y="15646"/>
                      <a:pt x="17872" y="14491"/>
                      <a:pt x="17979" y="13324"/>
                    </a:cubicBezTo>
                    <a:cubicBezTo>
                      <a:pt x="18039" y="12669"/>
                      <a:pt x="17908" y="12741"/>
                      <a:pt x="18634" y="12705"/>
                    </a:cubicBezTo>
                    <a:cubicBezTo>
                      <a:pt x="19944" y="12645"/>
                      <a:pt x="21242" y="12633"/>
                      <a:pt x="22551" y="12586"/>
                    </a:cubicBezTo>
                    <a:cubicBezTo>
                      <a:pt x="22777" y="12574"/>
                      <a:pt x="23016" y="12574"/>
                      <a:pt x="23254" y="12562"/>
                    </a:cubicBezTo>
                    <a:cubicBezTo>
                      <a:pt x="23587" y="12526"/>
                      <a:pt x="23718" y="12431"/>
                      <a:pt x="23706" y="12229"/>
                    </a:cubicBezTo>
                    <a:cubicBezTo>
                      <a:pt x="23694" y="12050"/>
                      <a:pt x="23551" y="11990"/>
                      <a:pt x="23218" y="11990"/>
                    </a:cubicBezTo>
                    <a:cubicBezTo>
                      <a:pt x="21611" y="12014"/>
                      <a:pt x="20003" y="12074"/>
                      <a:pt x="18396" y="12145"/>
                    </a:cubicBezTo>
                    <a:cubicBezTo>
                      <a:pt x="18344" y="12147"/>
                      <a:pt x="18301" y="12149"/>
                      <a:pt x="18264" y="12149"/>
                    </a:cubicBezTo>
                    <a:cubicBezTo>
                      <a:pt x="18080" y="12149"/>
                      <a:pt x="18067" y="12107"/>
                      <a:pt x="18086" y="11859"/>
                    </a:cubicBezTo>
                    <a:cubicBezTo>
                      <a:pt x="18110" y="10621"/>
                      <a:pt x="17991" y="9407"/>
                      <a:pt x="17741" y="8180"/>
                    </a:cubicBezTo>
                    <a:cubicBezTo>
                      <a:pt x="17670" y="7847"/>
                      <a:pt x="17682" y="7847"/>
                      <a:pt x="18039" y="7740"/>
                    </a:cubicBezTo>
                    <a:cubicBezTo>
                      <a:pt x="19253" y="7383"/>
                      <a:pt x="20432" y="6895"/>
                      <a:pt x="21599" y="6359"/>
                    </a:cubicBezTo>
                    <a:cubicBezTo>
                      <a:pt x="21718" y="6311"/>
                      <a:pt x="21813" y="6252"/>
                      <a:pt x="21920" y="6180"/>
                    </a:cubicBezTo>
                    <a:cubicBezTo>
                      <a:pt x="22027" y="6097"/>
                      <a:pt x="22075" y="5978"/>
                      <a:pt x="22015" y="5847"/>
                    </a:cubicBezTo>
                    <a:cubicBezTo>
                      <a:pt x="21968" y="5751"/>
                      <a:pt x="21881" y="5694"/>
                      <a:pt x="21774" y="5694"/>
                    </a:cubicBezTo>
                    <a:cubicBezTo>
                      <a:pt x="21749" y="5694"/>
                      <a:pt x="21722" y="5697"/>
                      <a:pt x="21694" y="5704"/>
                    </a:cubicBezTo>
                    <a:cubicBezTo>
                      <a:pt x="21575" y="5728"/>
                      <a:pt x="21480" y="5775"/>
                      <a:pt x="21361" y="5835"/>
                    </a:cubicBezTo>
                    <a:cubicBezTo>
                      <a:pt x="20301" y="6323"/>
                      <a:pt x="19229" y="6787"/>
                      <a:pt x="18110" y="7109"/>
                    </a:cubicBezTo>
                    <a:cubicBezTo>
                      <a:pt x="17906" y="7171"/>
                      <a:pt x="17773" y="7211"/>
                      <a:pt x="17681" y="7211"/>
                    </a:cubicBezTo>
                    <a:cubicBezTo>
                      <a:pt x="17509" y="7211"/>
                      <a:pt x="17477" y="7075"/>
                      <a:pt x="17384" y="6704"/>
                    </a:cubicBezTo>
                    <a:cubicBezTo>
                      <a:pt x="16729" y="4228"/>
                      <a:pt x="15384" y="2192"/>
                      <a:pt x="13419" y="549"/>
                    </a:cubicBezTo>
                    <a:cubicBezTo>
                      <a:pt x="13336" y="453"/>
                      <a:pt x="13229" y="382"/>
                      <a:pt x="13122" y="322"/>
                    </a:cubicBezTo>
                    <a:cubicBezTo>
                      <a:pt x="13065" y="286"/>
                      <a:pt x="13001" y="266"/>
                      <a:pt x="12940" y="266"/>
                    </a:cubicBezTo>
                    <a:cubicBezTo>
                      <a:pt x="12860" y="266"/>
                      <a:pt x="12783" y="301"/>
                      <a:pt x="12729" y="382"/>
                    </a:cubicBezTo>
                    <a:cubicBezTo>
                      <a:pt x="12621" y="549"/>
                      <a:pt x="12681" y="679"/>
                      <a:pt x="12812" y="787"/>
                    </a:cubicBezTo>
                    <a:cubicBezTo>
                      <a:pt x="12860" y="834"/>
                      <a:pt x="12907" y="858"/>
                      <a:pt x="12943" y="894"/>
                    </a:cubicBezTo>
                    <a:cubicBezTo>
                      <a:pt x="14955" y="2525"/>
                      <a:pt x="16300" y="4597"/>
                      <a:pt x="16908" y="7133"/>
                    </a:cubicBezTo>
                    <a:cubicBezTo>
                      <a:pt x="16967" y="7407"/>
                      <a:pt x="16967" y="7430"/>
                      <a:pt x="16681" y="7490"/>
                    </a:cubicBezTo>
                    <a:cubicBezTo>
                      <a:pt x="15253" y="7764"/>
                      <a:pt x="13812" y="7978"/>
                      <a:pt x="12348" y="8002"/>
                    </a:cubicBezTo>
                    <a:cubicBezTo>
                      <a:pt x="12285" y="8006"/>
                      <a:pt x="12233" y="8008"/>
                      <a:pt x="12190" y="8008"/>
                    </a:cubicBezTo>
                    <a:cubicBezTo>
                      <a:pt x="11967" y="8008"/>
                      <a:pt x="11967" y="7940"/>
                      <a:pt x="11967" y="7621"/>
                    </a:cubicBezTo>
                    <a:lnTo>
                      <a:pt x="11967" y="4025"/>
                    </a:lnTo>
                    <a:cubicBezTo>
                      <a:pt x="11979" y="4025"/>
                      <a:pt x="11990" y="4025"/>
                      <a:pt x="12014" y="4097"/>
                    </a:cubicBezTo>
                    <a:lnTo>
                      <a:pt x="12014" y="596"/>
                    </a:lnTo>
                    <a:cubicBezTo>
                      <a:pt x="12014" y="477"/>
                      <a:pt x="12014" y="346"/>
                      <a:pt x="11990" y="227"/>
                    </a:cubicBezTo>
                    <a:cubicBezTo>
                      <a:pt x="11979" y="84"/>
                      <a:pt x="11895" y="1"/>
                      <a:pt x="117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6"/>
              <p:cNvSpPr/>
              <p:nvPr/>
            </p:nvSpPr>
            <p:spPr>
              <a:xfrm>
                <a:off x="3517372" y="3626915"/>
                <a:ext cx="172220" cy="13105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5247" extrusionOk="0">
                    <a:moveTo>
                      <a:pt x="6457" y="0"/>
                    </a:moveTo>
                    <a:cubicBezTo>
                      <a:pt x="6363" y="0"/>
                      <a:pt x="6264" y="28"/>
                      <a:pt x="6145" y="55"/>
                    </a:cubicBezTo>
                    <a:cubicBezTo>
                      <a:pt x="4835" y="341"/>
                      <a:pt x="3525" y="663"/>
                      <a:pt x="2239" y="996"/>
                    </a:cubicBezTo>
                    <a:cubicBezTo>
                      <a:pt x="2180" y="1008"/>
                      <a:pt x="2120" y="1020"/>
                      <a:pt x="2073" y="1032"/>
                    </a:cubicBezTo>
                    <a:cubicBezTo>
                      <a:pt x="1739" y="1175"/>
                      <a:pt x="1668" y="1353"/>
                      <a:pt x="1858" y="1651"/>
                    </a:cubicBezTo>
                    <a:cubicBezTo>
                      <a:pt x="1965" y="1794"/>
                      <a:pt x="2085" y="1925"/>
                      <a:pt x="2192" y="2080"/>
                    </a:cubicBezTo>
                    <a:cubicBezTo>
                      <a:pt x="2358" y="2318"/>
                      <a:pt x="2358" y="2318"/>
                      <a:pt x="2144" y="2508"/>
                    </a:cubicBezTo>
                    <a:cubicBezTo>
                      <a:pt x="1644" y="2961"/>
                      <a:pt x="1120" y="3401"/>
                      <a:pt x="620" y="3854"/>
                    </a:cubicBezTo>
                    <a:cubicBezTo>
                      <a:pt x="465" y="3973"/>
                      <a:pt x="334" y="4104"/>
                      <a:pt x="203" y="4246"/>
                    </a:cubicBezTo>
                    <a:cubicBezTo>
                      <a:pt x="1" y="4473"/>
                      <a:pt x="1" y="4639"/>
                      <a:pt x="203" y="4842"/>
                    </a:cubicBezTo>
                    <a:cubicBezTo>
                      <a:pt x="422" y="5082"/>
                      <a:pt x="536" y="5246"/>
                      <a:pt x="712" y="5246"/>
                    </a:cubicBezTo>
                    <a:cubicBezTo>
                      <a:pt x="833" y="5246"/>
                      <a:pt x="983" y="5169"/>
                      <a:pt x="1215" y="4985"/>
                    </a:cubicBezTo>
                    <a:cubicBezTo>
                      <a:pt x="1239" y="4961"/>
                      <a:pt x="1263" y="4949"/>
                      <a:pt x="1287" y="4937"/>
                    </a:cubicBezTo>
                    <a:cubicBezTo>
                      <a:pt x="1882" y="4508"/>
                      <a:pt x="2477" y="4068"/>
                      <a:pt x="3049" y="3627"/>
                    </a:cubicBezTo>
                    <a:cubicBezTo>
                      <a:pt x="3127" y="3571"/>
                      <a:pt x="3192" y="3539"/>
                      <a:pt x="3253" y="3539"/>
                    </a:cubicBezTo>
                    <a:cubicBezTo>
                      <a:pt x="3322" y="3539"/>
                      <a:pt x="3384" y="3580"/>
                      <a:pt x="3454" y="3675"/>
                    </a:cubicBezTo>
                    <a:cubicBezTo>
                      <a:pt x="3597" y="3854"/>
                      <a:pt x="3740" y="4008"/>
                      <a:pt x="3906" y="4163"/>
                    </a:cubicBezTo>
                    <a:cubicBezTo>
                      <a:pt x="3994" y="4251"/>
                      <a:pt x="4073" y="4293"/>
                      <a:pt x="4152" y="4293"/>
                    </a:cubicBezTo>
                    <a:cubicBezTo>
                      <a:pt x="4234" y="4293"/>
                      <a:pt x="4315" y="4248"/>
                      <a:pt x="4406" y="4163"/>
                    </a:cubicBezTo>
                    <a:cubicBezTo>
                      <a:pt x="4490" y="4104"/>
                      <a:pt x="4525" y="4008"/>
                      <a:pt x="4585" y="3937"/>
                    </a:cubicBezTo>
                    <a:cubicBezTo>
                      <a:pt x="5275" y="2877"/>
                      <a:pt x="5978" y="1829"/>
                      <a:pt x="6657" y="770"/>
                    </a:cubicBezTo>
                    <a:cubicBezTo>
                      <a:pt x="6716" y="663"/>
                      <a:pt x="6788" y="579"/>
                      <a:pt x="6823" y="472"/>
                    </a:cubicBezTo>
                    <a:cubicBezTo>
                      <a:pt x="6895" y="246"/>
                      <a:pt x="6776" y="55"/>
                      <a:pt x="6537" y="8"/>
                    </a:cubicBezTo>
                    <a:cubicBezTo>
                      <a:pt x="6511" y="2"/>
                      <a:pt x="6484" y="0"/>
                      <a:pt x="64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6"/>
              <p:cNvSpPr/>
              <p:nvPr/>
            </p:nvSpPr>
            <p:spPr>
              <a:xfrm>
                <a:off x="3415384" y="3781783"/>
                <a:ext cx="752397" cy="378384"/>
              </a:xfrm>
              <a:custGeom>
                <a:avLst/>
                <a:gdLst/>
                <a:ahLst/>
                <a:cxnLst/>
                <a:rect l="l" t="t" r="r" b="b"/>
                <a:pathLst>
                  <a:path w="30123" h="15149" extrusionOk="0">
                    <a:moveTo>
                      <a:pt x="1778" y="0"/>
                    </a:moveTo>
                    <a:cubicBezTo>
                      <a:pt x="1627" y="0"/>
                      <a:pt x="1543" y="88"/>
                      <a:pt x="1465" y="297"/>
                    </a:cubicBezTo>
                    <a:cubicBezTo>
                      <a:pt x="1441" y="368"/>
                      <a:pt x="1429" y="463"/>
                      <a:pt x="1405" y="535"/>
                    </a:cubicBezTo>
                    <a:cubicBezTo>
                      <a:pt x="1107" y="1964"/>
                      <a:pt x="905" y="3404"/>
                      <a:pt x="655" y="4833"/>
                    </a:cubicBezTo>
                    <a:cubicBezTo>
                      <a:pt x="429" y="6059"/>
                      <a:pt x="155" y="7274"/>
                      <a:pt x="60" y="8524"/>
                    </a:cubicBezTo>
                    <a:cubicBezTo>
                      <a:pt x="0" y="9274"/>
                      <a:pt x="60" y="9357"/>
                      <a:pt x="798" y="9453"/>
                    </a:cubicBezTo>
                    <a:cubicBezTo>
                      <a:pt x="3715" y="9822"/>
                      <a:pt x="6620" y="10238"/>
                      <a:pt x="9525" y="10715"/>
                    </a:cubicBezTo>
                    <a:cubicBezTo>
                      <a:pt x="11037" y="10953"/>
                      <a:pt x="12478" y="11358"/>
                      <a:pt x="13847" y="12084"/>
                    </a:cubicBezTo>
                    <a:cubicBezTo>
                      <a:pt x="16026" y="13227"/>
                      <a:pt x="18312" y="14096"/>
                      <a:pt x="20693" y="14751"/>
                    </a:cubicBezTo>
                    <a:cubicBezTo>
                      <a:pt x="21217" y="14894"/>
                      <a:pt x="21753" y="15072"/>
                      <a:pt x="22301" y="15132"/>
                    </a:cubicBezTo>
                    <a:cubicBezTo>
                      <a:pt x="22407" y="15143"/>
                      <a:pt x="22508" y="15148"/>
                      <a:pt x="22603" y="15148"/>
                    </a:cubicBezTo>
                    <a:cubicBezTo>
                      <a:pt x="23336" y="15148"/>
                      <a:pt x="23738" y="14815"/>
                      <a:pt x="23991" y="14025"/>
                    </a:cubicBezTo>
                    <a:cubicBezTo>
                      <a:pt x="24052" y="13823"/>
                      <a:pt x="24069" y="13770"/>
                      <a:pt x="24196" y="13770"/>
                    </a:cubicBezTo>
                    <a:cubicBezTo>
                      <a:pt x="24242" y="13770"/>
                      <a:pt x="24302" y="13777"/>
                      <a:pt x="24384" y="13786"/>
                    </a:cubicBezTo>
                    <a:cubicBezTo>
                      <a:pt x="24680" y="13802"/>
                      <a:pt x="24966" y="13848"/>
                      <a:pt x="25255" y="13848"/>
                    </a:cubicBezTo>
                    <a:cubicBezTo>
                      <a:pt x="25408" y="13848"/>
                      <a:pt x="25561" y="13835"/>
                      <a:pt x="25718" y="13798"/>
                    </a:cubicBezTo>
                    <a:cubicBezTo>
                      <a:pt x="26206" y="13691"/>
                      <a:pt x="26456" y="13298"/>
                      <a:pt x="26396" y="12810"/>
                    </a:cubicBezTo>
                    <a:cubicBezTo>
                      <a:pt x="26384" y="12679"/>
                      <a:pt x="26289" y="12548"/>
                      <a:pt x="26325" y="12382"/>
                    </a:cubicBezTo>
                    <a:lnTo>
                      <a:pt x="26325" y="12382"/>
                    </a:lnTo>
                    <a:cubicBezTo>
                      <a:pt x="26500" y="12386"/>
                      <a:pt x="26680" y="12402"/>
                      <a:pt x="26856" y="12402"/>
                    </a:cubicBezTo>
                    <a:cubicBezTo>
                      <a:pt x="27147" y="12402"/>
                      <a:pt x="27430" y="12358"/>
                      <a:pt x="27682" y="12143"/>
                    </a:cubicBezTo>
                    <a:cubicBezTo>
                      <a:pt x="28063" y="11822"/>
                      <a:pt x="28277" y="11417"/>
                      <a:pt x="28194" y="10905"/>
                    </a:cubicBezTo>
                    <a:cubicBezTo>
                      <a:pt x="28234" y="10890"/>
                      <a:pt x="28271" y="10884"/>
                      <a:pt x="28306" y="10884"/>
                    </a:cubicBezTo>
                    <a:cubicBezTo>
                      <a:pt x="28405" y="10884"/>
                      <a:pt x="28487" y="10932"/>
                      <a:pt x="28575" y="10941"/>
                    </a:cubicBezTo>
                    <a:cubicBezTo>
                      <a:pt x="28594" y="10942"/>
                      <a:pt x="28614" y="10942"/>
                      <a:pt x="28633" y="10942"/>
                    </a:cubicBezTo>
                    <a:cubicBezTo>
                      <a:pt x="29130" y="10942"/>
                      <a:pt x="29679" y="10651"/>
                      <a:pt x="29897" y="10238"/>
                    </a:cubicBezTo>
                    <a:cubicBezTo>
                      <a:pt x="30123" y="9810"/>
                      <a:pt x="30028" y="9369"/>
                      <a:pt x="29599" y="8917"/>
                    </a:cubicBezTo>
                    <a:cubicBezTo>
                      <a:pt x="29504" y="8810"/>
                      <a:pt x="29409" y="8703"/>
                      <a:pt x="29301" y="8619"/>
                    </a:cubicBezTo>
                    <a:cubicBezTo>
                      <a:pt x="28944" y="8274"/>
                      <a:pt x="28575" y="7976"/>
                      <a:pt x="28182" y="7679"/>
                    </a:cubicBezTo>
                    <a:cubicBezTo>
                      <a:pt x="26777" y="6607"/>
                      <a:pt x="25289" y="5666"/>
                      <a:pt x="23765" y="4785"/>
                    </a:cubicBezTo>
                    <a:cubicBezTo>
                      <a:pt x="22777" y="4226"/>
                      <a:pt x="21800" y="3678"/>
                      <a:pt x="20753" y="3202"/>
                    </a:cubicBezTo>
                    <a:cubicBezTo>
                      <a:pt x="20624" y="3137"/>
                      <a:pt x="20507" y="3106"/>
                      <a:pt x="20394" y="3106"/>
                    </a:cubicBezTo>
                    <a:cubicBezTo>
                      <a:pt x="20236" y="3106"/>
                      <a:pt x="20086" y="3167"/>
                      <a:pt x="19919" y="3285"/>
                    </a:cubicBezTo>
                    <a:cubicBezTo>
                      <a:pt x="19241" y="3809"/>
                      <a:pt x="18538" y="4309"/>
                      <a:pt x="17800" y="4750"/>
                    </a:cubicBezTo>
                    <a:cubicBezTo>
                      <a:pt x="17526" y="4893"/>
                      <a:pt x="17252" y="5047"/>
                      <a:pt x="16943" y="5071"/>
                    </a:cubicBezTo>
                    <a:cubicBezTo>
                      <a:pt x="16913" y="5074"/>
                      <a:pt x="16885" y="5075"/>
                      <a:pt x="16857" y="5075"/>
                    </a:cubicBezTo>
                    <a:cubicBezTo>
                      <a:pt x="16350" y="5075"/>
                      <a:pt x="16058" y="4674"/>
                      <a:pt x="16216" y="4166"/>
                    </a:cubicBezTo>
                    <a:cubicBezTo>
                      <a:pt x="16264" y="4035"/>
                      <a:pt x="16335" y="3892"/>
                      <a:pt x="16419" y="3761"/>
                    </a:cubicBezTo>
                    <a:cubicBezTo>
                      <a:pt x="16586" y="3511"/>
                      <a:pt x="16764" y="3261"/>
                      <a:pt x="16978" y="3035"/>
                    </a:cubicBezTo>
                    <a:cubicBezTo>
                      <a:pt x="17574" y="2368"/>
                      <a:pt x="18181" y="1725"/>
                      <a:pt x="18883" y="1178"/>
                    </a:cubicBezTo>
                    <a:cubicBezTo>
                      <a:pt x="19014" y="1059"/>
                      <a:pt x="19122" y="940"/>
                      <a:pt x="19062" y="737"/>
                    </a:cubicBezTo>
                    <a:cubicBezTo>
                      <a:pt x="18991" y="547"/>
                      <a:pt x="18812" y="547"/>
                      <a:pt x="18645" y="547"/>
                    </a:cubicBezTo>
                    <a:cubicBezTo>
                      <a:pt x="18300" y="547"/>
                      <a:pt x="17955" y="606"/>
                      <a:pt x="17621" y="702"/>
                    </a:cubicBezTo>
                    <a:cubicBezTo>
                      <a:pt x="16216" y="1071"/>
                      <a:pt x="14871" y="1559"/>
                      <a:pt x="13573" y="2190"/>
                    </a:cubicBezTo>
                    <a:cubicBezTo>
                      <a:pt x="13426" y="2254"/>
                      <a:pt x="13301" y="2297"/>
                      <a:pt x="13153" y="2297"/>
                    </a:cubicBezTo>
                    <a:cubicBezTo>
                      <a:pt x="13109" y="2297"/>
                      <a:pt x="13063" y="2293"/>
                      <a:pt x="13014" y="2285"/>
                    </a:cubicBezTo>
                    <a:cubicBezTo>
                      <a:pt x="10156" y="1797"/>
                      <a:pt x="7322" y="1237"/>
                      <a:pt x="4489" y="594"/>
                    </a:cubicBezTo>
                    <a:cubicBezTo>
                      <a:pt x="3655" y="404"/>
                      <a:pt x="2810" y="225"/>
                      <a:pt x="1977" y="35"/>
                    </a:cubicBezTo>
                    <a:cubicBezTo>
                      <a:pt x="1899" y="12"/>
                      <a:pt x="1834" y="0"/>
                      <a:pt x="1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6"/>
              <p:cNvSpPr/>
              <p:nvPr/>
            </p:nvSpPr>
            <p:spPr>
              <a:xfrm>
                <a:off x="3812270" y="3706597"/>
                <a:ext cx="678514" cy="336472"/>
              </a:xfrm>
              <a:custGeom>
                <a:avLst/>
                <a:gdLst/>
                <a:ahLst/>
                <a:cxnLst/>
                <a:rect l="l" t="t" r="r" b="b"/>
                <a:pathLst>
                  <a:path w="27165" h="13471" extrusionOk="0">
                    <a:moveTo>
                      <a:pt x="23042" y="1"/>
                    </a:moveTo>
                    <a:cubicBezTo>
                      <a:pt x="22917" y="1"/>
                      <a:pt x="22759" y="56"/>
                      <a:pt x="22533" y="152"/>
                    </a:cubicBezTo>
                    <a:cubicBezTo>
                      <a:pt x="20580" y="973"/>
                      <a:pt x="18651" y="1795"/>
                      <a:pt x="16699" y="2592"/>
                    </a:cubicBezTo>
                    <a:cubicBezTo>
                      <a:pt x="15746" y="2997"/>
                      <a:pt x="14794" y="3414"/>
                      <a:pt x="13817" y="3771"/>
                    </a:cubicBezTo>
                    <a:cubicBezTo>
                      <a:pt x="13199" y="3997"/>
                      <a:pt x="12580" y="4109"/>
                      <a:pt x="11956" y="4109"/>
                    </a:cubicBezTo>
                    <a:cubicBezTo>
                      <a:pt x="11595" y="4109"/>
                      <a:pt x="11231" y="4071"/>
                      <a:pt x="10864" y="3997"/>
                    </a:cubicBezTo>
                    <a:cubicBezTo>
                      <a:pt x="10376" y="3902"/>
                      <a:pt x="9888" y="3783"/>
                      <a:pt x="9388" y="3700"/>
                    </a:cubicBezTo>
                    <a:cubicBezTo>
                      <a:pt x="8257" y="3473"/>
                      <a:pt x="7114" y="3247"/>
                      <a:pt x="5935" y="3247"/>
                    </a:cubicBezTo>
                    <a:cubicBezTo>
                      <a:pt x="5816" y="3247"/>
                      <a:pt x="5703" y="3244"/>
                      <a:pt x="5586" y="3244"/>
                    </a:cubicBezTo>
                    <a:cubicBezTo>
                      <a:pt x="5468" y="3244"/>
                      <a:pt x="5346" y="3247"/>
                      <a:pt x="5209" y="3259"/>
                    </a:cubicBezTo>
                    <a:cubicBezTo>
                      <a:pt x="4399" y="3319"/>
                      <a:pt x="3649" y="3497"/>
                      <a:pt x="2994" y="3997"/>
                    </a:cubicBezTo>
                    <a:cubicBezTo>
                      <a:pt x="2221" y="4569"/>
                      <a:pt x="1482" y="5200"/>
                      <a:pt x="863" y="5926"/>
                    </a:cubicBezTo>
                    <a:cubicBezTo>
                      <a:pt x="637" y="6176"/>
                      <a:pt x="446" y="6438"/>
                      <a:pt x="280" y="6736"/>
                    </a:cubicBezTo>
                    <a:cubicBezTo>
                      <a:pt x="161" y="6938"/>
                      <a:pt x="77" y="7164"/>
                      <a:pt x="54" y="7402"/>
                    </a:cubicBezTo>
                    <a:cubicBezTo>
                      <a:pt x="1" y="8055"/>
                      <a:pt x="367" y="8485"/>
                      <a:pt x="972" y="8485"/>
                    </a:cubicBezTo>
                    <a:cubicBezTo>
                      <a:pt x="1051" y="8485"/>
                      <a:pt x="1134" y="8477"/>
                      <a:pt x="1220" y="8462"/>
                    </a:cubicBezTo>
                    <a:cubicBezTo>
                      <a:pt x="1578" y="8403"/>
                      <a:pt x="1899" y="8236"/>
                      <a:pt x="2221" y="8057"/>
                    </a:cubicBezTo>
                    <a:cubicBezTo>
                      <a:pt x="2899" y="7652"/>
                      <a:pt x="3530" y="7164"/>
                      <a:pt x="4126" y="6640"/>
                    </a:cubicBezTo>
                    <a:cubicBezTo>
                      <a:pt x="4211" y="6555"/>
                      <a:pt x="4293" y="6512"/>
                      <a:pt x="4388" y="6512"/>
                    </a:cubicBezTo>
                    <a:cubicBezTo>
                      <a:pt x="4451" y="6512"/>
                      <a:pt x="4521" y="6531"/>
                      <a:pt x="4602" y="6569"/>
                    </a:cubicBezTo>
                    <a:cubicBezTo>
                      <a:pt x="6697" y="7545"/>
                      <a:pt x="8733" y="8605"/>
                      <a:pt x="10686" y="9831"/>
                    </a:cubicBezTo>
                    <a:cubicBezTo>
                      <a:pt x="11412" y="10272"/>
                      <a:pt x="12103" y="10796"/>
                      <a:pt x="12722" y="11391"/>
                    </a:cubicBezTo>
                    <a:cubicBezTo>
                      <a:pt x="13186" y="11820"/>
                      <a:pt x="13531" y="12308"/>
                      <a:pt x="13496" y="12986"/>
                    </a:cubicBezTo>
                    <a:cubicBezTo>
                      <a:pt x="13496" y="13010"/>
                      <a:pt x="13496" y="13058"/>
                      <a:pt x="13508" y="13106"/>
                    </a:cubicBezTo>
                    <a:cubicBezTo>
                      <a:pt x="13554" y="13345"/>
                      <a:pt x="13671" y="13471"/>
                      <a:pt x="13861" y="13471"/>
                    </a:cubicBezTo>
                    <a:cubicBezTo>
                      <a:pt x="13915" y="13471"/>
                      <a:pt x="13976" y="13460"/>
                      <a:pt x="14043" y="13439"/>
                    </a:cubicBezTo>
                    <a:cubicBezTo>
                      <a:pt x="14139" y="13415"/>
                      <a:pt x="14222" y="13367"/>
                      <a:pt x="14317" y="13332"/>
                    </a:cubicBezTo>
                    <a:cubicBezTo>
                      <a:pt x="14996" y="13070"/>
                      <a:pt x="15675" y="12772"/>
                      <a:pt x="16365" y="12534"/>
                    </a:cubicBezTo>
                    <a:cubicBezTo>
                      <a:pt x="18199" y="11891"/>
                      <a:pt x="20092" y="11415"/>
                      <a:pt x="21902" y="10736"/>
                    </a:cubicBezTo>
                    <a:cubicBezTo>
                      <a:pt x="23437" y="10153"/>
                      <a:pt x="24997" y="9677"/>
                      <a:pt x="26545" y="9141"/>
                    </a:cubicBezTo>
                    <a:cubicBezTo>
                      <a:pt x="27105" y="8950"/>
                      <a:pt x="27164" y="8819"/>
                      <a:pt x="26950" y="8272"/>
                    </a:cubicBezTo>
                    <a:cubicBezTo>
                      <a:pt x="26521" y="7188"/>
                      <a:pt x="26104" y="6105"/>
                      <a:pt x="25640" y="5033"/>
                    </a:cubicBezTo>
                    <a:cubicBezTo>
                      <a:pt x="24997" y="3497"/>
                      <a:pt x="24307" y="1985"/>
                      <a:pt x="23545" y="509"/>
                    </a:cubicBezTo>
                    <a:cubicBezTo>
                      <a:pt x="23360" y="148"/>
                      <a:pt x="23244" y="1"/>
                      <a:pt x="230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6"/>
              <p:cNvSpPr/>
              <p:nvPr/>
            </p:nvSpPr>
            <p:spPr>
              <a:xfrm>
                <a:off x="3732988" y="4024801"/>
                <a:ext cx="198346" cy="130657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5231" extrusionOk="0">
                    <a:moveTo>
                      <a:pt x="1197" y="1"/>
                    </a:moveTo>
                    <a:cubicBezTo>
                      <a:pt x="963" y="1"/>
                      <a:pt x="764" y="119"/>
                      <a:pt x="620" y="331"/>
                    </a:cubicBezTo>
                    <a:cubicBezTo>
                      <a:pt x="156" y="986"/>
                      <a:pt x="1" y="1712"/>
                      <a:pt x="180" y="2510"/>
                    </a:cubicBezTo>
                    <a:cubicBezTo>
                      <a:pt x="239" y="2760"/>
                      <a:pt x="370" y="2998"/>
                      <a:pt x="632" y="3069"/>
                    </a:cubicBezTo>
                    <a:cubicBezTo>
                      <a:pt x="1073" y="3224"/>
                      <a:pt x="1358" y="3498"/>
                      <a:pt x="1668" y="3819"/>
                    </a:cubicBezTo>
                    <a:cubicBezTo>
                      <a:pt x="2042" y="4173"/>
                      <a:pt x="2511" y="4321"/>
                      <a:pt x="3023" y="4321"/>
                    </a:cubicBezTo>
                    <a:cubicBezTo>
                      <a:pt x="3114" y="4321"/>
                      <a:pt x="3206" y="4316"/>
                      <a:pt x="3299" y="4308"/>
                    </a:cubicBezTo>
                    <a:cubicBezTo>
                      <a:pt x="3337" y="4299"/>
                      <a:pt x="3373" y="4294"/>
                      <a:pt x="3407" y="4294"/>
                    </a:cubicBezTo>
                    <a:cubicBezTo>
                      <a:pt x="3512" y="4294"/>
                      <a:pt x="3602" y="4337"/>
                      <a:pt x="3692" y="4427"/>
                    </a:cubicBezTo>
                    <a:cubicBezTo>
                      <a:pt x="4028" y="4718"/>
                      <a:pt x="4421" y="4842"/>
                      <a:pt x="4831" y="4842"/>
                    </a:cubicBezTo>
                    <a:cubicBezTo>
                      <a:pt x="4958" y="4842"/>
                      <a:pt x="5087" y="4830"/>
                      <a:pt x="5216" y="4808"/>
                    </a:cubicBezTo>
                    <a:cubicBezTo>
                      <a:pt x="5258" y="4803"/>
                      <a:pt x="5294" y="4799"/>
                      <a:pt x="5328" y="4799"/>
                    </a:cubicBezTo>
                    <a:cubicBezTo>
                      <a:pt x="5390" y="4799"/>
                      <a:pt x="5444" y="4813"/>
                      <a:pt x="5514" y="4867"/>
                    </a:cubicBezTo>
                    <a:cubicBezTo>
                      <a:pt x="5819" y="5134"/>
                      <a:pt x="6158" y="5230"/>
                      <a:pt x="6513" y="5230"/>
                    </a:cubicBezTo>
                    <a:cubicBezTo>
                      <a:pt x="6712" y="5230"/>
                      <a:pt x="6916" y="5200"/>
                      <a:pt x="7121" y="5153"/>
                    </a:cubicBezTo>
                    <a:cubicBezTo>
                      <a:pt x="7419" y="5081"/>
                      <a:pt x="7621" y="4867"/>
                      <a:pt x="7716" y="4558"/>
                    </a:cubicBezTo>
                    <a:cubicBezTo>
                      <a:pt x="7940" y="3757"/>
                      <a:pt x="7352" y="3014"/>
                      <a:pt x="6576" y="3014"/>
                    </a:cubicBezTo>
                    <a:cubicBezTo>
                      <a:pt x="6486" y="3014"/>
                      <a:pt x="6393" y="3024"/>
                      <a:pt x="6299" y="3045"/>
                    </a:cubicBezTo>
                    <a:cubicBezTo>
                      <a:pt x="6250" y="3054"/>
                      <a:pt x="6201" y="3068"/>
                      <a:pt x="6136" y="3068"/>
                    </a:cubicBezTo>
                    <a:cubicBezTo>
                      <a:pt x="6107" y="3068"/>
                      <a:pt x="6074" y="3065"/>
                      <a:pt x="6037" y="3057"/>
                    </a:cubicBezTo>
                    <a:cubicBezTo>
                      <a:pt x="6049" y="2688"/>
                      <a:pt x="6061" y="2295"/>
                      <a:pt x="5990" y="1926"/>
                    </a:cubicBezTo>
                    <a:cubicBezTo>
                      <a:pt x="5877" y="1377"/>
                      <a:pt x="5528" y="1074"/>
                      <a:pt x="5099" y="1074"/>
                    </a:cubicBezTo>
                    <a:cubicBezTo>
                      <a:pt x="4896" y="1074"/>
                      <a:pt x="4676" y="1142"/>
                      <a:pt x="4454" y="1283"/>
                    </a:cubicBezTo>
                    <a:cubicBezTo>
                      <a:pt x="4379" y="1326"/>
                      <a:pt x="4333" y="1418"/>
                      <a:pt x="4228" y="1418"/>
                    </a:cubicBezTo>
                    <a:cubicBezTo>
                      <a:pt x="4217" y="1418"/>
                      <a:pt x="4205" y="1417"/>
                      <a:pt x="4192" y="1414"/>
                    </a:cubicBezTo>
                    <a:cubicBezTo>
                      <a:pt x="4156" y="1176"/>
                      <a:pt x="4168" y="926"/>
                      <a:pt x="4085" y="688"/>
                    </a:cubicBezTo>
                    <a:cubicBezTo>
                      <a:pt x="3955" y="369"/>
                      <a:pt x="3700" y="192"/>
                      <a:pt x="3383" y="192"/>
                    </a:cubicBezTo>
                    <a:cubicBezTo>
                      <a:pt x="3321" y="192"/>
                      <a:pt x="3257" y="198"/>
                      <a:pt x="3192" y="212"/>
                    </a:cubicBezTo>
                    <a:cubicBezTo>
                      <a:pt x="2954" y="271"/>
                      <a:pt x="2763" y="390"/>
                      <a:pt x="2597" y="569"/>
                    </a:cubicBezTo>
                    <a:cubicBezTo>
                      <a:pt x="2406" y="795"/>
                      <a:pt x="2239" y="1033"/>
                      <a:pt x="2120" y="1295"/>
                    </a:cubicBezTo>
                    <a:cubicBezTo>
                      <a:pt x="2075" y="1375"/>
                      <a:pt x="2073" y="1498"/>
                      <a:pt x="1947" y="1498"/>
                    </a:cubicBezTo>
                    <a:cubicBezTo>
                      <a:pt x="1942" y="1498"/>
                      <a:pt x="1936" y="1498"/>
                      <a:pt x="1930" y="1498"/>
                    </a:cubicBezTo>
                    <a:cubicBezTo>
                      <a:pt x="1906" y="1200"/>
                      <a:pt x="1930" y="879"/>
                      <a:pt x="1846" y="581"/>
                    </a:cubicBezTo>
                    <a:cubicBezTo>
                      <a:pt x="1787" y="319"/>
                      <a:pt x="1668" y="93"/>
                      <a:pt x="1370" y="21"/>
                    </a:cubicBezTo>
                    <a:cubicBezTo>
                      <a:pt x="1311" y="8"/>
                      <a:pt x="1253" y="1"/>
                      <a:pt x="11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6"/>
              <p:cNvSpPr/>
              <p:nvPr/>
            </p:nvSpPr>
            <p:spPr>
              <a:xfrm>
                <a:off x="3481103" y="3903804"/>
                <a:ext cx="93691" cy="95764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834" extrusionOk="0">
                    <a:moveTo>
                      <a:pt x="3495" y="0"/>
                    </a:moveTo>
                    <a:cubicBezTo>
                      <a:pt x="3442" y="0"/>
                      <a:pt x="3386" y="17"/>
                      <a:pt x="3334" y="55"/>
                    </a:cubicBezTo>
                    <a:cubicBezTo>
                      <a:pt x="3179" y="150"/>
                      <a:pt x="3048" y="281"/>
                      <a:pt x="2929" y="412"/>
                    </a:cubicBezTo>
                    <a:lnTo>
                      <a:pt x="203" y="3270"/>
                    </a:lnTo>
                    <a:cubicBezTo>
                      <a:pt x="179" y="3306"/>
                      <a:pt x="131" y="3341"/>
                      <a:pt x="96" y="3389"/>
                    </a:cubicBezTo>
                    <a:cubicBezTo>
                      <a:pt x="12" y="3508"/>
                      <a:pt x="0" y="3639"/>
                      <a:pt x="119" y="3758"/>
                    </a:cubicBezTo>
                    <a:cubicBezTo>
                      <a:pt x="177" y="3810"/>
                      <a:pt x="238" y="3834"/>
                      <a:pt x="298" y="3834"/>
                    </a:cubicBezTo>
                    <a:cubicBezTo>
                      <a:pt x="363" y="3834"/>
                      <a:pt x="427" y="3807"/>
                      <a:pt x="489" y="3758"/>
                    </a:cubicBezTo>
                    <a:cubicBezTo>
                      <a:pt x="548" y="3722"/>
                      <a:pt x="608" y="3663"/>
                      <a:pt x="667" y="3603"/>
                    </a:cubicBezTo>
                    <a:cubicBezTo>
                      <a:pt x="1655" y="2567"/>
                      <a:pt x="2620" y="1555"/>
                      <a:pt x="3596" y="531"/>
                    </a:cubicBezTo>
                    <a:cubicBezTo>
                      <a:pt x="3679" y="460"/>
                      <a:pt x="3751" y="365"/>
                      <a:pt x="3751" y="246"/>
                    </a:cubicBezTo>
                    <a:cubicBezTo>
                      <a:pt x="3742" y="102"/>
                      <a:pt x="3626" y="0"/>
                      <a:pt x="34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6"/>
              <p:cNvSpPr/>
              <p:nvPr/>
            </p:nvSpPr>
            <p:spPr>
              <a:xfrm>
                <a:off x="3972109" y="4050603"/>
                <a:ext cx="104406" cy="41662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1668" extrusionOk="0">
                    <a:moveTo>
                      <a:pt x="334" y="0"/>
                    </a:moveTo>
                    <a:cubicBezTo>
                      <a:pt x="191" y="0"/>
                      <a:pt x="96" y="60"/>
                      <a:pt x="48" y="191"/>
                    </a:cubicBezTo>
                    <a:cubicBezTo>
                      <a:pt x="1" y="322"/>
                      <a:pt x="60" y="429"/>
                      <a:pt x="179" y="500"/>
                    </a:cubicBezTo>
                    <a:cubicBezTo>
                      <a:pt x="274" y="560"/>
                      <a:pt x="358" y="596"/>
                      <a:pt x="453" y="619"/>
                    </a:cubicBezTo>
                    <a:cubicBezTo>
                      <a:pt x="1441" y="953"/>
                      <a:pt x="2441" y="1274"/>
                      <a:pt x="3453" y="1572"/>
                    </a:cubicBezTo>
                    <a:lnTo>
                      <a:pt x="3811" y="1667"/>
                    </a:lnTo>
                    <a:cubicBezTo>
                      <a:pt x="3965" y="1667"/>
                      <a:pt x="4096" y="1620"/>
                      <a:pt x="4144" y="1489"/>
                    </a:cubicBezTo>
                    <a:cubicBezTo>
                      <a:pt x="4180" y="1310"/>
                      <a:pt x="4096" y="1191"/>
                      <a:pt x="3930" y="1131"/>
                    </a:cubicBezTo>
                    <a:cubicBezTo>
                      <a:pt x="3870" y="1096"/>
                      <a:pt x="3823" y="1084"/>
                      <a:pt x="3763" y="1072"/>
                    </a:cubicBezTo>
                    <a:cubicBezTo>
                      <a:pt x="2715" y="786"/>
                      <a:pt x="1679" y="429"/>
                      <a:pt x="644" y="84"/>
                    </a:cubicBezTo>
                    <a:cubicBezTo>
                      <a:pt x="536" y="48"/>
                      <a:pt x="429" y="12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6"/>
              <p:cNvSpPr/>
              <p:nvPr/>
            </p:nvSpPr>
            <p:spPr>
              <a:xfrm>
                <a:off x="4019993" y="4008964"/>
                <a:ext cx="103806" cy="42886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1717" extrusionOk="0">
                    <a:moveTo>
                      <a:pt x="298" y="0"/>
                    </a:moveTo>
                    <a:cubicBezTo>
                      <a:pt x="167" y="0"/>
                      <a:pt x="60" y="72"/>
                      <a:pt x="36" y="203"/>
                    </a:cubicBezTo>
                    <a:cubicBezTo>
                      <a:pt x="1" y="322"/>
                      <a:pt x="48" y="429"/>
                      <a:pt x="155" y="489"/>
                    </a:cubicBezTo>
                    <a:cubicBezTo>
                      <a:pt x="239" y="536"/>
                      <a:pt x="334" y="584"/>
                      <a:pt x="417" y="608"/>
                    </a:cubicBezTo>
                    <a:cubicBezTo>
                      <a:pt x="1465" y="1012"/>
                      <a:pt x="2537" y="1322"/>
                      <a:pt x="3608" y="1667"/>
                    </a:cubicBezTo>
                    <a:cubicBezTo>
                      <a:pt x="3680" y="1679"/>
                      <a:pt x="3739" y="1691"/>
                      <a:pt x="3787" y="1715"/>
                    </a:cubicBezTo>
                    <a:cubicBezTo>
                      <a:pt x="3803" y="1716"/>
                      <a:pt x="3819" y="1717"/>
                      <a:pt x="3834" y="1717"/>
                    </a:cubicBezTo>
                    <a:cubicBezTo>
                      <a:pt x="3976" y="1717"/>
                      <a:pt x="4075" y="1666"/>
                      <a:pt x="4096" y="1548"/>
                    </a:cubicBezTo>
                    <a:cubicBezTo>
                      <a:pt x="4156" y="1393"/>
                      <a:pt x="4096" y="1274"/>
                      <a:pt x="3965" y="1203"/>
                    </a:cubicBezTo>
                    <a:cubicBezTo>
                      <a:pt x="3870" y="1155"/>
                      <a:pt x="3787" y="1132"/>
                      <a:pt x="3691" y="1096"/>
                    </a:cubicBezTo>
                    <a:cubicBezTo>
                      <a:pt x="2656" y="762"/>
                      <a:pt x="1596" y="465"/>
                      <a:pt x="584" y="60"/>
                    </a:cubicBezTo>
                    <a:cubicBezTo>
                      <a:pt x="501" y="24"/>
                      <a:pt x="393" y="0"/>
                      <a:pt x="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6"/>
              <p:cNvSpPr/>
              <p:nvPr/>
            </p:nvSpPr>
            <p:spPr>
              <a:xfrm>
                <a:off x="3468014" y="3886219"/>
                <a:ext cx="80328" cy="79653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3189" extrusionOk="0">
                    <a:moveTo>
                      <a:pt x="2906" y="0"/>
                    </a:moveTo>
                    <a:cubicBezTo>
                      <a:pt x="2803" y="0"/>
                      <a:pt x="2690" y="75"/>
                      <a:pt x="2548" y="223"/>
                    </a:cubicBezTo>
                    <a:cubicBezTo>
                      <a:pt x="1775" y="1009"/>
                      <a:pt x="1013" y="1819"/>
                      <a:pt x="239" y="2617"/>
                    </a:cubicBezTo>
                    <a:cubicBezTo>
                      <a:pt x="191" y="2664"/>
                      <a:pt x="131" y="2712"/>
                      <a:pt x="108" y="2771"/>
                    </a:cubicBezTo>
                    <a:cubicBezTo>
                      <a:pt x="1" y="2962"/>
                      <a:pt x="131" y="3188"/>
                      <a:pt x="346" y="3188"/>
                    </a:cubicBezTo>
                    <a:cubicBezTo>
                      <a:pt x="489" y="3176"/>
                      <a:pt x="596" y="3081"/>
                      <a:pt x="691" y="2974"/>
                    </a:cubicBezTo>
                    <a:lnTo>
                      <a:pt x="2965" y="616"/>
                    </a:lnTo>
                    <a:cubicBezTo>
                      <a:pt x="3191" y="378"/>
                      <a:pt x="3215" y="200"/>
                      <a:pt x="3084" y="80"/>
                    </a:cubicBezTo>
                    <a:cubicBezTo>
                      <a:pt x="3026" y="27"/>
                      <a:pt x="2968" y="0"/>
                      <a:pt x="2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6"/>
              <p:cNvSpPr/>
              <p:nvPr/>
            </p:nvSpPr>
            <p:spPr>
              <a:xfrm>
                <a:off x="3923925" y="4089245"/>
                <a:ext cx="97287" cy="37516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502" extrusionOk="0">
                    <a:moveTo>
                      <a:pt x="321" y="0"/>
                    </a:moveTo>
                    <a:cubicBezTo>
                      <a:pt x="194" y="0"/>
                      <a:pt x="117" y="56"/>
                      <a:pt x="72" y="168"/>
                    </a:cubicBezTo>
                    <a:cubicBezTo>
                      <a:pt x="1" y="358"/>
                      <a:pt x="96" y="489"/>
                      <a:pt x="441" y="608"/>
                    </a:cubicBezTo>
                    <a:cubicBezTo>
                      <a:pt x="1358" y="942"/>
                      <a:pt x="2299" y="1216"/>
                      <a:pt x="3251" y="1454"/>
                    </a:cubicBezTo>
                    <a:cubicBezTo>
                      <a:pt x="3346" y="1477"/>
                      <a:pt x="3454" y="1489"/>
                      <a:pt x="3513" y="1501"/>
                    </a:cubicBezTo>
                    <a:cubicBezTo>
                      <a:pt x="3716" y="1501"/>
                      <a:pt x="3835" y="1430"/>
                      <a:pt x="3870" y="1311"/>
                    </a:cubicBezTo>
                    <a:cubicBezTo>
                      <a:pt x="3894" y="1144"/>
                      <a:pt x="3823" y="1037"/>
                      <a:pt x="3668" y="977"/>
                    </a:cubicBezTo>
                    <a:cubicBezTo>
                      <a:pt x="3608" y="954"/>
                      <a:pt x="3573" y="942"/>
                      <a:pt x="3513" y="918"/>
                    </a:cubicBezTo>
                    <a:cubicBezTo>
                      <a:pt x="2525" y="680"/>
                      <a:pt x="1561" y="382"/>
                      <a:pt x="608" y="61"/>
                    </a:cubicBezTo>
                    <a:cubicBezTo>
                      <a:pt x="492" y="20"/>
                      <a:pt x="398" y="0"/>
                      <a:pt x="3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6"/>
              <p:cNvSpPr/>
              <p:nvPr/>
            </p:nvSpPr>
            <p:spPr>
              <a:xfrm>
                <a:off x="3523042" y="3924511"/>
                <a:ext cx="77031" cy="7615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49" extrusionOk="0">
                    <a:moveTo>
                      <a:pt x="2788" y="1"/>
                    </a:moveTo>
                    <a:cubicBezTo>
                      <a:pt x="2742" y="1"/>
                      <a:pt x="2697" y="16"/>
                      <a:pt x="2655" y="48"/>
                    </a:cubicBezTo>
                    <a:cubicBezTo>
                      <a:pt x="2560" y="107"/>
                      <a:pt x="2500" y="167"/>
                      <a:pt x="2429" y="238"/>
                    </a:cubicBezTo>
                    <a:cubicBezTo>
                      <a:pt x="1703" y="964"/>
                      <a:pt x="988" y="1715"/>
                      <a:pt x="274" y="2441"/>
                    </a:cubicBezTo>
                    <a:cubicBezTo>
                      <a:pt x="191" y="2500"/>
                      <a:pt x="131" y="2572"/>
                      <a:pt x="95" y="2667"/>
                    </a:cubicBezTo>
                    <a:cubicBezTo>
                      <a:pt x="0" y="2858"/>
                      <a:pt x="131" y="3048"/>
                      <a:pt x="357" y="3048"/>
                    </a:cubicBezTo>
                    <a:cubicBezTo>
                      <a:pt x="476" y="3036"/>
                      <a:pt x="584" y="2953"/>
                      <a:pt x="703" y="2846"/>
                    </a:cubicBezTo>
                    <a:cubicBezTo>
                      <a:pt x="1417" y="2096"/>
                      <a:pt x="2143" y="1357"/>
                      <a:pt x="2870" y="607"/>
                    </a:cubicBezTo>
                    <a:cubicBezTo>
                      <a:pt x="2917" y="548"/>
                      <a:pt x="2977" y="488"/>
                      <a:pt x="3024" y="417"/>
                    </a:cubicBezTo>
                    <a:cubicBezTo>
                      <a:pt x="3084" y="286"/>
                      <a:pt x="3072" y="167"/>
                      <a:pt x="2965" y="71"/>
                    </a:cubicBezTo>
                    <a:cubicBezTo>
                      <a:pt x="2905" y="25"/>
                      <a:pt x="2845" y="1"/>
                      <a:pt x="27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6"/>
              <p:cNvSpPr/>
              <p:nvPr/>
            </p:nvSpPr>
            <p:spPr>
              <a:xfrm>
                <a:off x="4214202" y="3920989"/>
                <a:ext cx="35418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3320" extrusionOk="0">
                    <a:moveTo>
                      <a:pt x="1111" y="1"/>
                    </a:moveTo>
                    <a:cubicBezTo>
                      <a:pt x="1010" y="1"/>
                      <a:pt x="936" y="68"/>
                      <a:pt x="881" y="177"/>
                    </a:cubicBezTo>
                    <a:cubicBezTo>
                      <a:pt x="822" y="248"/>
                      <a:pt x="798" y="355"/>
                      <a:pt x="774" y="439"/>
                    </a:cubicBezTo>
                    <a:cubicBezTo>
                      <a:pt x="536" y="1225"/>
                      <a:pt x="310" y="1998"/>
                      <a:pt x="72" y="2796"/>
                    </a:cubicBezTo>
                    <a:cubicBezTo>
                      <a:pt x="60" y="2856"/>
                      <a:pt x="24" y="2915"/>
                      <a:pt x="12" y="2987"/>
                    </a:cubicBezTo>
                    <a:cubicBezTo>
                      <a:pt x="0" y="3130"/>
                      <a:pt x="48" y="3237"/>
                      <a:pt x="179" y="3296"/>
                    </a:cubicBezTo>
                    <a:cubicBezTo>
                      <a:pt x="217" y="3312"/>
                      <a:pt x="254" y="3319"/>
                      <a:pt x="291" y="3319"/>
                    </a:cubicBezTo>
                    <a:cubicBezTo>
                      <a:pt x="392" y="3319"/>
                      <a:pt x="483" y="3262"/>
                      <a:pt x="536" y="3165"/>
                    </a:cubicBezTo>
                    <a:cubicBezTo>
                      <a:pt x="584" y="3058"/>
                      <a:pt x="619" y="2951"/>
                      <a:pt x="655" y="2856"/>
                    </a:cubicBezTo>
                    <a:cubicBezTo>
                      <a:pt x="858" y="2153"/>
                      <a:pt x="1072" y="1439"/>
                      <a:pt x="1274" y="736"/>
                    </a:cubicBezTo>
                    <a:cubicBezTo>
                      <a:pt x="1322" y="605"/>
                      <a:pt x="1358" y="474"/>
                      <a:pt x="1393" y="332"/>
                    </a:cubicBezTo>
                    <a:cubicBezTo>
                      <a:pt x="1417" y="189"/>
                      <a:pt x="1370" y="58"/>
                      <a:pt x="1215" y="22"/>
                    </a:cubicBezTo>
                    <a:cubicBezTo>
                      <a:pt x="1178" y="8"/>
                      <a:pt x="1143" y="1"/>
                      <a:pt x="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6"/>
              <p:cNvSpPr/>
              <p:nvPr/>
            </p:nvSpPr>
            <p:spPr>
              <a:xfrm>
                <a:off x="4246899" y="3909799"/>
                <a:ext cx="31846" cy="81851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277" extrusionOk="0">
                    <a:moveTo>
                      <a:pt x="989" y="1"/>
                    </a:moveTo>
                    <a:cubicBezTo>
                      <a:pt x="873" y="1"/>
                      <a:pt x="778" y="62"/>
                      <a:pt x="727" y="184"/>
                    </a:cubicBezTo>
                    <a:lnTo>
                      <a:pt x="632" y="506"/>
                    </a:lnTo>
                    <a:cubicBezTo>
                      <a:pt x="489" y="1125"/>
                      <a:pt x="322" y="1768"/>
                      <a:pt x="180" y="2387"/>
                    </a:cubicBezTo>
                    <a:cubicBezTo>
                      <a:pt x="132" y="2565"/>
                      <a:pt x="72" y="2732"/>
                      <a:pt x="25" y="2911"/>
                    </a:cubicBezTo>
                    <a:cubicBezTo>
                      <a:pt x="1" y="3066"/>
                      <a:pt x="25" y="3197"/>
                      <a:pt x="180" y="3256"/>
                    </a:cubicBezTo>
                    <a:cubicBezTo>
                      <a:pt x="216" y="3270"/>
                      <a:pt x="252" y="3277"/>
                      <a:pt x="287" y="3277"/>
                    </a:cubicBezTo>
                    <a:cubicBezTo>
                      <a:pt x="398" y="3277"/>
                      <a:pt x="494" y="3207"/>
                      <a:pt x="549" y="3089"/>
                    </a:cubicBezTo>
                    <a:cubicBezTo>
                      <a:pt x="608" y="2970"/>
                      <a:pt x="656" y="2839"/>
                      <a:pt x="680" y="2708"/>
                    </a:cubicBezTo>
                    <a:cubicBezTo>
                      <a:pt x="858" y="1970"/>
                      <a:pt x="1037" y="1256"/>
                      <a:pt x="1215" y="530"/>
                    </a:cubicBezTo>
                    <a:cubicBezTo>
                      <a:pt x="1227" y="458"/>
                      <a:pt x="1251" y="399"/>
                      <a:pt x="1263" y="351"/>
                    </a:cubicBezTo>
                    <a:cubicBezTo>
                      <a:pt x="1275" y="172"/>
                      <a:pt x="1227" y="41"/>
                      <a:pt x="1049" y="6"/>
                    </a:cubicBezTo>
                    <a:cubicBezTo>
                      <a:pt x="1028" y="2"/>
                      <a:pt x="1008" y="1"/>
                      <a:pt x="9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6"/>
              <p:cNvSpPr/>
              <p:nvPr/>
            </p:nvSpPr>
            <p:spPr>
              <a:xfrm>
                <a:off x="3566455" y="3944194"/>
                <a:ext cx="63967" cy="6554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624" extrusionOk="0">
                    <a:moveTo>
                      <a:pt x="2268" y="0"/>
                    </a:moveTo>
                    <a:cubicBezTo>
                      <a:pt x="2219" y="0"/>
                      <a:pt x="2169" y="16"/>
                      <a:pt x="2120" y="45"/>
                    </a:cubicBezTo>
                    <a:cubicBezTo>
                      <a:pt x="2013" y="117"/>
                      <a:pt x="1929" y="212"/>
                      <a:pt x="1834" y="296"/>
                    </a:cubicBezTo>
                    <a:cubicBezTo>
                      <a:pt x="1346" y="831"/>
                      <a:pt x="870" y="1355"/>
                      <a:pt x="381" y="1891"/>
                    </a:cubicBezTo>
                    <a:cubicBezTo>
                      <a:pt x="286" y="1998"/>
                      <a:pt x="179" y="2081"/>
                      <a:pt x="96" y="2189"/>
                    </a:cubicBezTo>
                    <a:cubicBezTo>
                      <a:pt x="0" y="2296"/>
                      <a:pt x="0" y="2403"/>
                      <a:pt x="84" y="2498"/>
                    </a:cubicBezTo>
                    <a:cubicBezTo>
                      <a:pt x="133" y="2577"/>
                      <a:pt x="199" y="2623"/>
                      <a:pt x="288" y="2623"/>
                    </a:cubicBezTo>
                    <a:cubicBezTo>
                      <a:pt x="306" y="2623"/>
                      <a:pt x="325" y="2621"/>
                      <a:pt x="346" y="2617"/>
                    </a:cubicBezTo>
                    <a:cubicBezTo>
                      <a:pt x="512" y="2593"/>
                      <a:pt x="620" y="2474"/>
                      <a:pt x="751" y="2331"/>
                    </a:cubicBezTo>
                    <a:cubicBezTo>
                      <a:pt x="1274" y="1772"/>
                      <a:pt x="1786" y="1188"/>
                      <a:pt x="2310" y="629"/>
                    </a:cubicBezTo>
                    <a:cubicBezTo>
                      <a:pt x="2370" y="569"/>
                      <a:pt x="2429" y="510"/>
                      <a:pt x="2477" y="426"/>
                    </a:cubicBezTo>
                    <a:cubicBezTo>
                      <a:pt x="2548" y="307"/>
                      <a:pt x="2560" y="200"/>
                      <a:pt x="2465" y="93"/>
                    </a:cubicBezTo>
                    <a:cubicBezTo>
                      <a:pt x="2403" y="31"/>
                      <a:pt x="2336" y="0"/>
                      <a:pt x="22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6"/>
              <p:cNvSpPr/>
              <p:nvPr/>
            </p:nvSpPr>
            <p:spPr>
              <a:xfrm>
                <a:off x="4285866" y="3902280"/>
                <a:ext cx="2857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992" extrusionOk="0">
                    <a:moveTo>
                      <a:pt x="868" y="1"/>
                    </a:moveTo>
                    <a:cubicBezTo>
                      <a:pt x="743" y="1"/>
                      <a:pt x="658" y="81"/>
                      <a:pt x="608" y="211"/>
                    </a:cubicBezTo>
                    <a:cubicBezTo>
                      <a:pt x="584" y="295"/>
                      <a:pt x="572" y="402"/>
                      <a:pt x="536" y="485"/>
                    </a:cubicBezTo>
                    <a:cubicBezTo>
                      <a:pt x="370" y="1140"/>
                      <a:pt x="227" y="1819"/>
                      <a:pt x="60" y="2474"/>
                    </a:cubicBezTo>
                    <a:cubicBezTo>
                      <a:pt x="36" y="2545"/>
                      <a:pt x="13" y="2616"/>
                      <a:pt x="13" y="2712"/>
                    </a:cubicBezTo>
                    <a:cubicBezTo>
                      <a:pt x="1" y="2843"/>
                      <a:pt x="60" y="2926"/>
                      <a:pt x="179" y="2974"/>
                    </a:cubicBezTo>
                    <a:cubicBezTo>
                      <a:pt x="213" y="2986"/>
                      <a:pt x="246" y="2992"/>
                      <a:pt x="278" y="2992"/>
                    </a:cubicBezTo>
                    <a:cubicBezTo>
                      <a:pt x="369" y="2992"/>
                      <a:pt x="451" y="2943"/>
                      <a:pt x="513" y="2855"/>
                    </a:cubicBezTo>
                    <a:cubicBezTo>
                      <a:pt x="560" y="2747"/>
                      <a:pt x="596" y="2652"/>
                      <a:pt x="632" y="2545"/>
                    </a:cubicBezTo>
                    <a:cubicBezTo>
                      <a:pt x="787" y="1854"/>
                      <a:pt x="953" y="1188"/>
                      <a:pt x="1120" y="521"/>
                    </a:cubicBezTo>
                    <a:cubicBezTo>
                      <a:pt x="1132" y="450"/>
                      <a:pt x="1144" y="390"/>
                      <a:pt x="1144" y="342"/>
                    </a:cubicBezTo>
                    <a:cubicBezTo>
                      <a:pt x="1144" y="152"/>
                      <a:pt x="1108" y="33"/>
                      <a:pt x="941" y="9"/>
                    </a:cubicBezTo>
                    <a:cubicBezTo>
                      <a:pt x="915" y="3"/>
                      <a:pt x="891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6"/>
              <p:cNvSpPr/>
              <p:nvPr/>
            </p:nvSpPr>
            <p:spPr>
              <a:xfrm>
                <a:off x="4357255" y="3879325"/>
                <a:ext cx="29448" cy="7261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2907" extrusionOk="0">
                    <a:moveTo>
                      <a:pt x="877" y="1"/>
                    </a:moveTo>
                    <a:cubicBezTo>
                      <a:pt x="743" y="1"/>
                      <a:pt x="662" y="108"/>
                      <a:pt x="631" y="249"/>
                    </a:cubicBezTo>
                    <a:cubicBezTo>
                      <a:pt x="429" y="1011"/>
                      <a:pt x="238" y="1785"/>
                      <a:pt x="48" y="2535"/>
                    </a:cubicBezTo>
                    <a:cubicBezTo>
                      <a:pt x="0" y="2690"/>
                      <a:pt x="48" y="2821"/>
                      <a:pt x="191" y="2881"/>
                    </a:cubicBezTo>
                    <a:cubicBezTo>
                      <a:pt x="232" y="2898"/>
                      <a:pt x="271" y="2906"/>
                      <a:pt x="308" y="2906"/>
                    </a:cubicBezTo>
                    <a:cubicBezTo>
                      <a:pt x="419" y="2906"/>
                      <a:pt x="509" y="2830"/>
                      <a:pt x="572" y="2714"/>
                    </a:cubicBezTo>
                    <a:cubicBezTo>
                      <a:pt x="607" y="2631"/>
                      <a:pt x="631" y="2523"/>
                      <a:pt x="655" y="2440"/>
                    </a:cubicBezTo>
                    <a:cubicBezTo>
                      <a:pt x="822" y="1809"/>
                      <a:pt x="965" y="1166"/>
                      <a:pt x="1131" y="547"/>
                    </a:cubicBezTo>
                    <a:cubicBezTo>
                      <a:pt x="1143" y="487"/>
                      <a:pt x="1167" y="416"/>
                      <a:pt x="1179" y="356"/>
                    </a:cubicBezTo>
                    <a:cubicBezTo>
                      <a:pt x="1179" y="178"/>
                      <a:pt x="1119" y="23"/>
                      <a:pt x="953" y="11"/>
                    </a:cubicBezTo>
                    <a:cubicBezTo>
                      <a:pt x="926" y="4"/>
                      <a:pt x="900" y="1"/>
                      <a:pt x="8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6"/>
              <p:cNvSpPr/>
              <p:nvPr/>
            </p:nvSpPr>
            <p:spPr>
              <a:xfrm>
                <a:off x="4324533" y="3889816"/>
                <a:ext cx="28275" cy="7001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2803" extrusionOk="0">
                    <a:moveTo>
                      <a:pt x="866" y="1"/>
                    </a:moveTo>
                    <a:cubicBezTo>
                      <a:pt x="735" y="1"/>
                      <a:pt x="647" y="97"/>
                      <a:pt x="596" y="210"/>
                    </a:cubicBezTo>
                    <a:cubicBezTo>
                      <a:pt x="572" y="294"/>
                      <a:pt x="536" y="377"/>
                      <a:pt x="524" y="448"/>
                    </a:cubicBezTo>
                    <a:cubicBezTo>
                      <a:pt x="358" y="1068"/>
                      <a:pt x="203" y="1687"/>
                      <a:pt x="48" y="2294"/>
                    </a:cubicBezTo>
                    <a:cubicBezTo>
                      <a:pt x="24" y="2353"/>
                      <a:pt x="12" y="2401"/>
                      <a:pt x="12" y="2461"/>
                    </a:cubicBezTo>
                    <a:cubicBezTo>
                      <a:pt x="1" y="2627"/>
                      <a:pt x="60" y="2746"/>
                      <a:pt x="203" y="2794"/>
                    </a:cubicBezTo>
                    <a:cubicBezTo>
                      <a:pt x="227" y="2800"/>
                      <a:pt x="251" y="2802"/>
                      <a:pt x="273" y="2802"/>
                    </a:cubicBezTo>
                    <a:cubicBezTo>
                      <a:pt x="394" y="2802"/>
                      <a:pt x="486" y="2726"/>
                      <a:pt x="536" y="2615"/>
                    </a:cubicBezTo>
                    <a:cubicBezTo>
                      <a:pt x="584" y="2508"/>
                      <a:pt x="608" y="2401"/>
                      <a:pt x="643" y="2294"/>
                    </a:cubicBezTo>
                    <a:cubicBezTo>
                      <a:pt x="727" y="1937"/>
                      <a:pt x="822" y="1568"/>
                      <a:pt x="905" y="1210"/>
                    </a:cubicBezTo>
                    <a:cubicBezTo>
                      <a:pt x="965" y="925"/>
                      <a:pt x="1048" y="651"/>
                      <a:pt x="1120" y="365"/>
                    </a:cubicBezTo>
                    <a:cubicBezTo>
                      <a:pt x="1132" y="187"/>
                      <a:pt x="1072" y="56"/>
                      <a:pt x="929" y="8"/>
                    </a:cubicBezTo>
                    <a:cubicBezTo>
                      <a:pt x="907" y="3"/>
                      <a:pt x="886" y="1"/>
                      <a:pt x="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6"/>
              <p:cNvSpPr/>
              <p:nvPr/>
            </p:nvSpPr>
            <p:spPr>
              <a:xfrm>
                <a:off x="3599751" y="3963103"/>
                <a:ext cx="54151" cy="5450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2" extrusionOk="0">
                    <a:moveTo>
                      <a:pt x="1863" y="1"/>
                    </a:moveTo>
                    <a:cubicBezTo>
                      <a:pt x="1772" y="1"/>
                      <a:pt x="1688" y="54"/>
                      <a:pt x="1608" y="134"/>
                    </a:cubicBezTo>
                    <a:cubicBezTo>
                      <a:pt x="1465" y="277"/>
                      <a:pt x="1334" y="420"/>
                      <a:pt x="1204" y="551"/>
                    </a:cubicBezTo>
                    <a:cubicBezTo>
                      <a:pt x="846" y="932"/>
                      <a:pt x="489" y="1301"/>
                      <a:pt x="132" y="1658"/>
                    </a:cubicBezTo>
                    <a:cubicBezTo>
                      <a:pt x="37" y="1765"/>
                      <a:pt x="1" y="1860"/>
                      <a:pt x="37" y="2003"/>
                    </a:cubicBezTo>
                    <a:cubicBezTo>
                      <a:pt x="84" y="2122"/>
                      <a:pt x="180" y="2158"/>
                      <a:pt x="299" y="2182"/>
                    </a:cubicBezTo>
                    <a:cubicBezTo>
                      <a:pt x="418" y="2158"/>
                      <a:pt x="501" y="2122"/>
                      <a:pt x="596" y="2015"/>
                    </a:cubicBezTo>
                    <a:cubicBezTo>
                      <a:pt x="1073" y="1527"/>
                      <a:pt x="1549" y="1027"/>
                      <a:pt x="2025" y="527"/>
                    </a:cubicBezTo>
                    <a:cubicBezTo>
                      <a:pt x="2168" y="360"/>
                      <a:pt x="2168" y="181"/>
                      <a:pt x="2049" y="74"/>
                    </a:cubicBezTo>
                    <a:cubicBezTo>
                      <a:pt x="1984" y="23"/>
                      <a:pt x="1922" y="1"/>
                      <a:pt x="18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6"/>
              <p:cNvSpPr/>
              <p:nvPr/>
            </p:nvSpPr>
            <p:spPr>
              <a:xfrm>
                <a:off x="4393224" y="3879425"/>
                <a:ext cx="25302" cy="59846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2396" extrusionOk="0">
                    <a:moveTo>
                      <a:pt x="748" y="1"/>
                    </a:moveTo>
                    <a:cubicBezTo>
                      <a:pt x="644" y="1"/>
                      <a:pt x="560" y="82"/>
                      <a:pt x="513" y="186"/>
                    </a:cubicBezTo>
                    <a:cubicBezTo>
                      <a:pt x="465" y="257"/>
                      <a:pt x="453" y="364"/>
                      <a:pt x="418" y="448"/>
                    </a:cubicBezTo>
                    <a:cubicBezTo>
                      <a:pt x="299" y="900"/>
                      <a:pt x="203" y="1329"/>
                      <a:pt x="84" y="1781"/>
                    </a:cubicBezTo>
                    <a:cubicBezTo>
                      <a:pt x="48" y="1876"/>
                      <a:pt x="25" y="1996"/>
                      <a:pt x="1" y="2103"/>
                    </a:cubicBezTo>
                    <a:cubicBezTo>
                      <a:pt x="1" y="2234"/>
                      <a:pt x="60" y="2341"/>
                      <a:pt x="203" y="2388"/>
                    </a:cubicBezTo>
                    <a:cubicBezTo>
                      <a:pt x="228" y="2393"/>
                      <a:pt x="253" y="2395"/>
                      <a:pt x="277" y="2395"/>
                    </a:cubicBezTo>
                    <a:cubicBezTo>
                      <a:pt x="378" y="2395"/>
                      <a:pt x="465" y="2354"/>
                      <a:pt x="513" y="2257"/>
                    </a:cubicBezTo>
                    <a:cubicBezTo>
                      <a:pt x="560" y="2174"/>
                      <a:pt x="572" y="2079"/>
                      <a:pt x="596" y="1984"/>
                    </a:cubicBezTo>
                    <a:cubicBezTo>
                      <a:pt x="715" y="1507"/>
                      <a:pt x="858" y="1019"/>
                      <a:pt x="977" y="543"/>
                    </a:cubicBezTo>
                    <a:cubicBezTo>
                      <a:pt x="1001" y="472"/>
                      <a:pt x="1001" y="376"/>
                      <a:pt x="1013" y="329"/>
                    </a:cubicBezTo>
                    <a:cubicBezTo>
                      <a:pt x="1013" y="174"/>
                      <a:pt x="977" y="55"/>
                      <a:pt x="834" y="19"/>
                    </a:cubicBezTo>
                    <a:cubicBezTo>
                      <a:pt x="804" y="7"/>
                      <a:pt x="776" y="1"/>
                      <a:pt x="7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6"/>
              <p:cNvSpPr/>
              <p:nvPr/>
            </p:nvSpPr>
            <p:spPr>
              <a:xfrm>
                <a:off x="3636520" y="3977541"/>
                <a:ext cx="42961" cy="45459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820" extrusionOk="0">
                    <a:moveTo>
                      <a:pt x="1473" y="0"/>
                    </a:moveTo>
                    <a:cubicBezTo>
                      <a:pt x="1434" y="0"/>
                      <a:pt x="1392" y="10"/>
                      <a:pt x="1351" y="32"/>
                    </a:cubicBezTo>
                    <a:cubicBezTo>
                      <a:pt x="1291" y="56"/>
                      <a:pt x="1232" y="115"/>
                      <a:pt x="1184" y="151"/>
                    </a:cubicBezTo>
                    <a:cubicBezTo>
                      <a:pt x="851" y="508"/>
                      <a:pt x="517" y="889"/>
                      <a:pt x="196" y="1258"/>
                    </a:cubicBezTo>
                    <a:cubicBezTo>
                      <a:pt x="136" y="1318"/>
                      <a:pt x="53" y="1389"/>
                      <a:pt x="41" y="1497"/>
                    </a:cubicBezTo>
                    <a:cubicBezTo>
                      <a:pt x="1" y="1688"/>
                      <a:pt x="122" y="1820"/>
                      <a:pt x="291" y="1820"/>
                    </a:cubicBezTo>
                    <a:cubicBezTo>
                      <a:pt x="321" y="1820"/>
                      <a:pt x="353" y="1815"/>
                      <a:pt x="386" y="1806"/>
                    </a:cubicBezTo>
                    <a:cubicBezTo>
                      <a:pt x="458" y="1782"/>
                      <a:pt x="517" y="1723"/>
                      <a:pt x="577" y="1663"/>
                    </a:cubicBezTo>
                    <a:cubicBezTo>
                      <a:pt x="910" y="1306"/>
                      <a:pt x="1244" y="925"/>
                      <a:pt x="1577" y="556"/>
                    </a:cubicBezTo>
                    <a:cubicBezTo>
                      <a:pt x="1648" y="473"/>
                      <a:pt x="1720" y="377"/>
                      <a:pt x="1720" y="258"/>
                    </a:cubicBezTo>
                    <a:cubicBezTo>
                      <a:pt x="1720" y="112"/>
                      <a:pt x="1607" y="0"/>
                      <a:pt x="14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6"/>
              <p:cNvSpPr/>
              <p:nvPr/>
            </p:nvSpPr>
            <p:spPr>
              <a:xfrm>
                <a:off x="3670241" y="3988606"/>
                <a:ext cx="41613" cy="41263"/>
              </a:xfrm>
              <a:custGeom>
                <a:avLst/>
                <a:gdLst/>
                <a:ahLst/>
                <a:cxnLst/>
                <a:rect l="l" t="t" r="r" b="b"/>
                <a:pathLst>
                  <a:path w="1666" h="1652" extrusionOk="0">
                    <a:moveTo>
                      <a:pt x="1404" y="1"/>
                    </a:moveTo>
                    <a:cubicBezTo>
                      <a:pt x="1366" y="1"/>
                      <a:pt x="1326" y="10"/>
                      <a:pt x="1287" y="30"/>
                    </a:cubicBezTo>
                    <a:cubicBezTo>
                      <a:pt x="1203" y="53"/>
                      <a:pt x="1144" y="113"/>
                      <a:pt x="1084" y="172"/>
                    </a:cubicBezTo>
                    <a:cubicBezTo>
                      <a:pt x="787" y="482"/>
                      <a:pt x="477" y="815"/>
                      <a:pt x="179" y="1137"/>
                    </a:cubicBezTo>
                    <a:cubicBezTo>
                      <a:pt x="13" y="1315"/>
                      <a:pt x="1" y="1458"/>
                      <a:pt x="132" y="1577"/>
                    </a:cubicBezTo>
                    <a:cubicBezTo>
                      <a:pt x="198" y="1630"/>
                      <a:pt x="263" y="1652"/>
                      <a:pt x="324" y="1652"/>
                    </a:cubicBezTo>
                    <a:cubicBezTo>
                      <a:pt x="418" y="1652"/>
                      <a:pt x="505" y="1601"/>
                      <a:pt x="584" y="1530"/>
                    </a:cubicBezTo>
                    <a:lnTo>
                      <a:pt x="644" y="1470"/>
                    </a:lnTo>
                    <a:cubicBezTo>
                      <a:pt x="941" y="1161"/>
                      <a:pt x="1227" y="839"/>
                      <a:pt x="1525" y="530"/>
                    </a:cubicBezTo>
                    <a:cubicBezTo>
                      <a:pt x="1596" y="458"/>
                      <a:pt x="1644" y="387"/>
                      <a:pt x="1656" y="280"/>
                    </a:cubicBezTo>
                    <a:cubicBezTo>
                      <a:pt x="1665" y="129"/>
                      <a:pt x="1548" y="1"/>
                      <a:pt x="14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6"/>
              <p:cNvSpPr/>
              <p:nvPr/>
            </p:nvSpPr>
            <p:spPr>
              <a:xfrm>
                <a:off x="4422374" y="3880474"/>
                <a:ext cx="24128" cy="4401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762" extrusionOk="0">
                    <a:moveTo>
                      <a:pt x="661" y="0"/>
                    </a:moveTo>
                    <a:cubicBezTo>
                      <a:pt x="597" y="0"/>
                      <a:pt x="539" y="27"/>
                      <a:pt x="489" y="84"/>
                    </a:cubicBezTo>
                    <a:cubicBezTo>
                      <a:pt x="417" y="144"/>
                      <a:pt x="405" y="251"/>
                      <a:pt x="370" y="334"/>
                    </a:cubicBezTo>
                    <a:lnTo>
                      <a:pt x="60" y="1323"/>
                    </a:lnTo>
                    <a:cubicBezTo>
                      <a:pt x="1" y="1525"/>
                      <a:pt x="48" y="1680"/>
                      <a:pt x="191" y="1739"/>
                    </a:cubicBezTo>
                    <a:cubicBezTo>
                      <a:pt x="223" y="1754"/>
                      <a:pt x="256" y="1761"/>
                      <a:pt x="291" y="1761"/>
                    </a:cubicBezTo>
                    <a:cubicBezTo>
                      <a:pt x="398" y="1761"/>
                      <a:pt x="512" y="1688"/>
                      <a:pt x="584" y="1525"/>
                    </a:cubicBezTo>
                    <a:cubicBezTo>
                      <a:pt x="763" y="1144"/>
                      <a:pt x="846" y="739"/>
                      <a:pt x="953" y="346"/>
                    </a:cubicBezTo>
                    <a:cubicBezTo>
                      <a:pt x="965" y="215"/>
                      <a:pt x="941" y="96"/>
                      <a:pt x="798" y="37"/>
                    </a:cubicBezTo>
                    <a:cubicBezTo>
                      <a:pt x="750" y="13"/>
                      <a:pt x="704" y="0"/>
                      <a:pt x="6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9" name="Google Shape;3339;p36"/>
            <p:cNvGrpSpPr/>
            <p:nvPr/>
          </p:nvGrpSpPr>
          <p:grpSpPr>
            <a:xfrm>
              <a:off x="4746806" y="3609100"/>
              <a:ext cx="1052700" cy="611608"/>
              <a:chOff x="4597250" y="3523500"/>
              <a:chExt cx="1052700" cy="611608"/>
            </a:xfrm>
          </p:grpSpPr>
          <p:sp>
            <p:nvSpPr>
              <p:cNvPr id="3340" name="Google Shape;3340;p36"/>
              <p:cNvSpPr txBox="1"/>
              <p:nvPr/>
            </p:nvSpPr>
            <p:spPr>
              <a:xfrm>
                <a:off x="4597250" y="3523500"/>
                <a:ext cx="1052700" cy="18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6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</a:p>
            </p:txBody>
          </p:sp>
          <p:sp>
            <p:nvSpPr>
              <p:cNvPr id="3341" name="Google Shape;3341;p36"/>
              <p:cNvSpPr txBox="1"/>
              <p:nvPr/>
            </p:nvSpPr>
            <p:spPr>
              <a:xfrm>
                <a:off x="4597250" y="3729208"/>
                <a:ext cx="1052700" cy="40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3342" name="Google Shape;3342;p36"/>
          <p:cNvSpPr txBox="1"/>
          <p:nvPr/>
        </p:nvSpPr>
        <p:spPr>
          <a:xfrm>
            <a:off x="3757950" y="982250"/>
            <a:ext cx="16281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8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3" name="Google Shape;3343;p36"/>
          <p:cNvSpPr/>
          <p:nvPr/>
        </p:nvSpPr>
        <p:spPr>
          <a:xfrm>
            <a:off x="1655889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4" name="Google Shape;3344;p36"/>
          <p:cNvCxnSpPr>
            <a:stCxn id="3342" idx="1"/>
            <a:endCxn id="3343" idx="0"/>
          </p:cNvCxnSpPr>
          <p:nvPr/>
        </p:nvCxnSpPr>
        <p:spPr>
          <a:xfrm flipH="1">
            <a:off x="1730250" y="1222550"/>
            <a:ext cx="2027700" cy="5421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345" name="Google Shape;3345;p36"/>
          <p:cNvSpPr/>
          <p:nvPr/>
        </p:nvSpPr>
        <p:spPr>
          <a:xfrm>
            <a:off x="4497600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36"/>
          <p:cNvSpPr/>
          <p:nvPr/>
        </p:nvSpPr>
        <p:spPr>
          <a:xfrm>
            <a:off x="7440764" y="1764530"/>
            <a:ext cx="1488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7" name="Google Shape;3347;p36"/>
          <p:cNvCxnSpPr>
            <a:stCxn id="3342" idx="3"/>
            <a:endCxn id="3346" idx="0"/>
          </p:cNvCxnSpPr>
          <p:nvPr/>
        </p:nvCxnSpPr>
        <p:spPr>
          <a:xfrm>
            <a:off x="5386050" y="1222550"/>
            <a:ext cx="2129100" cy="5421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48" name="Google Shape;3348;p36"/>
          <p:cNvCxnSpPr>
            <a:stCxn id="3342" idx="2"/>
            <a:endCxn id="3345" idx="0"/>
          </p:cNvCxnSpPr>
          <p:nvPr/>
        </p:nvCxnSpPr>
        <p:spPr>
          <a:xfrm>
            <a:off x="4572000" y="1462850"/>
            <a:ext cx="0" cy="30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49" name="Google Shape;3349;p36"/>
          <p:cNvCxnSpPr/>
          <p:nvPr/>
        </p:nvCxnSpPr>
        <p:spPr>
          <a:xfrm>
            <a:off x="1730300" y="2897163"/>
            <a:ext cx="0" cy="44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50" name="Google Shape;3350;p36"/>
          <p:cNvCxnSpPr/>
          <p:nvPr/>
        </p:nvCxnSpPr>
        <p:spPr>
          <a:xfrm>
            <a:off x="4572050" y="2897163"/>
            <a:ext cx="0" cy="44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51" name="Google Shape;3351;p36"/>
          <p:cNvCxnSpPr/>
          <p:nvPr/>
        </p:nvCxnSpPr>
        <p:spPr>
          <a:xfrm>
            <a:off x="7515175" y="2897163"/>
            <a:ext cx="0" cy="44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p40"/>
          <p:cNvSpPr/>
          <p:nvPr/>
        </p:nvSpPr>
        <p:spPr>
          <a:xfrm>
            <a:off x="6929575" y="1572143"/>
            <a:ext cx="1992653" cy="125998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1" name="Google Shape;3651;p40"/>
          <p:cNvSpPr/>
          <p:nvPr/>
        </p:nvSpPr>
        <p:spPr>
          <a:xfrm>
            <a:off x="4192325" y="3255893"/>
            <a:ext cx="1992653" cy="125998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2" name="Google Shape;3652;p40"/>
          <p:cNvSpPr/>
          <p:nvPr/>
        </p:nvSpPr>
        <p:spPr>
          <a:xfrm>
            <a:off x="6929575" y="3255893"/>
            <a:ext cx="1992653" cy="125998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3" name="Google Shape;3653;p40"/>
          <p:cNvSpPr/>
          <p:nvPr/>
        </p:nvSpPr>
        <p:spPr>
          <a:xfrm>
            <a:off x="7157150" y="1691675"/>
            <a:ext cx="1537500" cy="89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4" name="Google Shape;3654;p40"/>
          <p:cNvSpPr/>
          <p:nvPr/>
        </p:nvSpPr>
        <p:spPr>
          <a:xfrm>
            <a:off x="7157150" y="3371950"/>
            <a:ext cx="1537500" cy="89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sp>
        <p:nvSpPr>
          <p:cNvPr id="3656" name="Google Shape;3656;p40"/>
          <p:cNvSpPr/>
          <p:nvPr/>
        </p:nvSpPr>
        <p:spPr>
          <a:xfrm>
            <a:off x="4192325" y="1572143"/>
            <a:ext cx="1992653" cy="1259982"/>
          </a:xfrm>
          <a:custGeom>
            <a:avLst/>
            <a:gdLst/>
            <a:ahLst/>
            <a:cxnLst/>
            <a:rect l="l" t="t" r="r" b="b"/>
            <a:pathLst>
              <a:path w="47546" h="29146" extrusionOk="0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3" name="Google Shape;3733;p40"/>
          <p:cNvSpPr/>
          <p:nvPr/>
        </p:nvSpPr>
        <p:spPr>
          <a:xfrm>
            <a:off x="4373525" y="1691675"/>
            <a:ext cx="1537500" cy="89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40"/>
          <p:cNvSpPr/>
          <p:nvPr/>
        </p:nvSpPr>
        <p:spPr>
          <a:xfrm>
            <a:off x="4373525" y="3371950"/>
            <a:ext cx="1537500" cy="89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5" name="Google Shape;3735;p40"/>
          <p:cNvGrpSpPr/>
          <p:nvPr/>
        </p:nvGrpSpPr>
        <p:grpSpPr>
          <a:xfrm>
            <a:off x="4639425" y="1828800"/>
            <a:ext cx="1052700" cy="611625"/>
            <a:chOff x="1841875" y="1737350"/>
            <a:chExt cx="1052700" cy="611625"/>
          </a:xfrm>
        </p:grpSpPr>
        <p:sp>
          <p:nvSpPr>
            <p:cNvPr id="3736" name="Google Shape;3736;p40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7" name="Google Shape;3737;p40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38" name="Google Shape;3738;p40"/>
          <p:cNvGrpSpPr/>
          <p:nvPr/>
        </p:nvGrpSpPr>
        <p:grpSpPr>
          <a:xfrm>
            <a:off x="4639425" y="3511296"/>
            <a:ext cx="1052700" cy="611610"/>
            <a:chOff x="1841875" y="3523498"/>
            <a:chExt cx="1052700" cy="611610"/>
          </a:xfrm>
        </p:grpSpPr>
        <p:sp>
          <p:nvSpPr>
            <p:cNvPr id="3739" name="Google Shape;3739;p40"/>
            <p:cNvSpPr txBox="1"/>
            <p:nvPr/>
          </p:nvSpPr>
          <p:spPr>
            <a:xfrm>
              <a:off x="1841875" y="3523498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40" name="Google Shape;3740;p40"/>
            <p:cNvSpPr txBox="1"/>
            <p:nvPr/>
          </p:nvSpPr>
          <p:spPr>
            <a:xfrm>
              <a:off x="1841875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41" name="Google Shape;3741;p40"/>
          <p:cNvGrpSpPr/>
          <p:nvPr/>
        </p:nvGrpSpPr>
        <p:grpSpPr>
          <a:xfrm>
            <a:off x="7471000" y="1828825"/>
            <a:ext cx="1052700" cy="611600"/>
            <a:chOff x="4597250" y="1737375"/>
            <a:chExt cx="1052700" cy="611600"/>
          </a:xfrm>
        </p:grpSpPr>
        <p:sp>
          <p:nvSpPr>
            <p:cNvPr id="3742" name="Google Shape;3742;p40"/>
            <p:cNvSpPr txBox="1"/>
            <p:nvPr/>
          </p:nvSpPr>
          <p:spPr>
            <a:xfrm>
              <a:off x="459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43" name="Google Shape;3743;p40"/>
            <p:cNvSpPr txBox="1"/>
            <p:nvPr/>
          </p:nvSpPr>
          <p:spPr>
            <a:xfrm>
              <a:off x="4597250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44" name="Google Shape;3744;p40"/>
          <p:cNvGrpSpPr/>
          <p:nvPr/>
        </p:nvGrpSpPr>
        <p:grpSpPr>
          <a:xfrm>
            <a:off x="7471000" y="3511298"/>
            <a:ext cx="1052700" cy="611608"/>
            <a:chOff x="4597250" y="3523500"/>
            <a:chExt cx="1052700" cy="611608"/>
          </a:xfrm>
        </p:grpSpPr>
        <p:sp>
          <p:nvSpPr>
            <p:cNvPr id="3745" name="Google Shape;3745;p40"/>
            <p:cNvSpPr txBox="1"/>
            <p:nvPr/>
          </p:nvSpPr>
          <p:spPr>
            <a:xfrm>
              <a:off x="459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46" name="Google Shape;3746;p40"/>
            <p:cNvSpPr txBox="1"/>
            <p:nvPr/>
          </p:nvSpPr>
          <p:spPr>
            <a:xfrm>
              <a:off x="459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47" name="Google Shape;3747;p40"/>
          <p:cNvGrpSpPr/>
          <p:nvPr/>
        </p:nvGrpSpPr>
        <p:grpSpPr>
          <a:xfrm>
            <a:off x="6501652" y="3544640"/>
            <a:ext cx="499812" cy="500370"/>
            <a:chOff x="6501652" y="3544640"/>
            <a:chExt cx="499812" cy="500370"/>
          </a:xfrm>
        </p:grpSpPr>
        <p:sp>
          <p:nvSpPr>
            <p:cNvPr id="3748" name="Google Shape;3748;p40"/>
            <p:cNvSpPr/>
            <p:nvPr/>
          </p:nvSpPr>
          <p:spPr>
            <a:xfrm>
              <a:off x="6501652" y="3544640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9" name="Google Shape;3749;p40"/>
            <p:cNvGrpSpPr/>
            <p:nvPr/>
          </p:nvGrpSpPr>
          <p:grpSpPr>
            <a:xfrm>
              <a:off x="6613984" y="3621024"/>
              <a:ext cx="275155" cy="305083"/>
              <a:chOff x="3300325" y="249875"/>
              <a:chExt cx="433725" cy="480900"/>
            </a:xfrm>
          </p:grpSpPr>
          <p:sp>
            <p:nvSpPr>
              <p:cNvPr id="3750" name="Google Shape;3750;p40"/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1" name="Google Shape;3751;p40"/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2" name="Google Shape;3752;p40"/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3" name="Google Shape;3753;p40"/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4" name="Google Shape;3754;p40"/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55" name="Google Shape;3755;p40"/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56" name="Google Shape;3756;p40"/>
          <p:cNvGrpSpPr/>
          <p:nvPr/>
        </p:nvGrpSpPr>
        <p:grpSpPr>
          <a:xfrm>
            <a:off x="6501652" y="1864365"/>
            <a:ext cx="499812" cy="500370"/>
            <a:chOff x="6501652" y="1864365"/>
            <a:chExt cx="499812" cy="500370"/>
          </a:xfrm>
        </p:grpSpPr>
        <p:sp>
          <p:nvSpPr>
            <p:cNvPr id="3757" name="Google Shape;3757;p40"/>
            <p:cNvSpPr/>
            <p:nvPr/>
          </p:nvSpPr>
          <p:spPr>
            <a:xfrm>
              <a:off x="6501652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8" name="Google Shape;3758;p40"/>
            <p:cNvGrpSpPr/>
            <p:nvPr/>
          </p:nvGrpSpPr>
          <p:grpSpPr>
            <a:xfrm>
              <a:off x="6598728" y="1968635"/>
              <a:ext cx="305670" cy="286558"/>
              <a:chOff x="4456875" y="2635825"/>
              <a:chExt cx="481825" cy="451700"/>
            </a:xfrm>
          </p:grpSpPr>
          <p:sp>
            <p:nvSpPr>
              <p:cNvPr id="3759" name="Google Shape;3759;p40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2259" extrusionOk="0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0" name="Google Shape;3760;p40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260" extrusionOk="0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1" name="Google Shape;3761;p40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5647" extrusionOk="0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2" name="Google Shape;3762;p40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6" extrusionOk="0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3" name="Google Shape;3763;p40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764" name="Google Shape;3764;p40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693" extrusionOk="0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765" name="Google Shape;3765;p40"/>
          <p:cNvGrpSpPr/>
          <p:nvPr/>
        </p:nvGrpSpPr>
        <p:grpSpPr>
          <a:xfrm>
            <a:off x="3718027" y="1864365"/>
            <a:ext cx="499812" cy="500370"/>
            <a:chOff x="3718027" y="1864365"/>
            <a:chExt cx="499812" cy="500370"/>
          </a:xfrm>
        </p:grpSpPr>
        <p:sp>
          <p:nvSpPr>
            <p:cNvPr id="3766" name="Google Shape;3766;p40"/>
            <p:cNvSpPr/>
            <p:nvPr/>
          </p:nvSpPr>
          <p:spPr>
            <a:xfrm>
              <a:off x="3718027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7" name="Google Shape;3767;p40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3768" name="Google Shape;3768;p40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2" name="Google Shape;3772;p40"/>
          <p:cNvGrpSpPr/>
          <p:nvPr/>
        </p:nvGrpSpPr>
        <p:grpSpPr>
          <a:xfrm>
            <a:off x="3718027" y="3544640"/>
            <a:ext cx="499812" cy="500370"/>
            <a:chOff x="3718027" y="3544640"/>
            <a:chExt cx="499812" cy="500370"/>
          </a:xfrm>
        </p:grpSpPr>
        <p:sp>
          <p:nvSpPr>
            <p:cNvPr id="3773" name="Google Shape;3773;p40"/>
            <p:cNvSpPr/>
            <p:nvPr/>
          </p:nvSpPr>
          <p:spPr>
            <a:xfrm>
              <a:off x="3718027" y="3544640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4" name="Google Shape;3774;p40"/>
            <p:cNvGrpSpPr/>
            <p:nvPr/>
          </p:nvGrpSpPr>
          <p:grpSpPr>
            <a:xfrm>
              <a:off x="3827814" y="3648902"/>
              <a:ext cx="291845" cy="291845"/>
              <a:chOff x="-804700" y="3226500"/>
              <a:chExt cx="292225" cy="292225"/>
            </a:xfrm>
          </p:grpSpPr>
          <p:sp>
            <p:nvSpPr>
              <p:cNvPr id="3775" name="Google Shape;3775;p40"/>
              <p:cNvSpPr/>
              <p:nvPr/>
            </p:nvSpPr>
            <p:spPr>
              <a:xfrm>
                <a:off x="-804700" y="3467500"/>
                <a:ext cx="8587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049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lnTo>
                      <a:pt x="2395" y="2048"/>
                    </a:lnTo>
                    <a:cubicBezTo>
                      <a:pt x="2962" y="2048"/>
                      <a:pt x="3434" y="1576"/>
                      <a:pt x="3434" y="1040"/>
                    </a:cubicBezTo>
                    <a:cubicBezTo>
                      <a:pt x="3434" y="473"/>
                      <a:pt x="2962" y="0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0"/>
              <p:cNvSpPr/>
              <p:nvPr/>
            </p:nvSpPr>
            <p:spPr>
              <a:xfrm>
                <a:off x="-710975" y="3466700"/>
                <a:ext cx="1969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2049" extrusionOk="0">
                    <a:moveTo>
                      <a:pt x="1" y="1"/>
                    </a:moveTo>
                    <a:cubicBezTo>
                      <a:pt x="221" y="253"/>
                      <a:pt x="347" y="663"/>
                      <a:pt x="347" y="1009"/>
                    </a:cubicBezTo>
                    <a:cubicBezTo>
                      <a:pt x="347" y="1419"/>
                      <a:pt x="221" y="1765"/>
                      <a:pt x="1" y="2049"/>
                    </a:cubicBezTo>
                    <a:lnTo>
                      <a:pt x="6837" y="2049"/>
                    </a:lnTo>
                    <a:cubicBezTo>
                      <a:pt x="7404" y="2049"/>
                      <a:pt x="7877" y="1576"/>
                      <a:pt x="7877" y="1009"/>
                    </a:cubicBezTo>
                    <a:cubicBezTo>
                      <a:pt x="7877" y="474"/>
                      <a:pt x="7436" y="1"/>
                      <a:pt x="6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0"/>
              <p:cNvSpPr/>
              <p:nvPr/>
            </p:nvSpPr>
            <p:spPr>
              <a:xfrm>
                <a:off x="-667650" y="33123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0"/>
              <p:cNvSpPr/>
              <p:nvPr/>
            </p:nvSpPr>
            <p:spPr>
              <a:xfrm>
                <a:off x="-683400" y="3347775"/>
                <a:ext cx="480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663" extrusionOk="0">
                    <a:moveTo>
                      <a:pt x="977" y="1"/>
                    </a:moveTo>
                    <a:cubicBezTo>
                      <a:pt x="567" y="1"/>
                      <a:pt x="158" y="253"/>
                      <a:pt x="0" y="662"/>
                    </a:cubicBezTo>
                    <a:lnTo>
                      <a:pt x="1922" y="662"/>
                    </a:lnTo>
                    <a:cubicBezTo>
                      <a:pt x="1796" y="253"/>
                      <a:pt x="1418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0"/>
              <p:cNvSpPr/>
              <p:nvPr/>
            </p:nvSpPr>
            <p:spPr>
              <a:xfrm>
                <a:off x="-735400" y="3261925"/>
                <a:ext cx="153625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7515" extrusionOk="0">
                    <a:moveTo>
                      <a:pt x="3025" y="1324"/>
                    </a:moveTo>
                    <a:cubicBezTo>
                      <a:pt x="3561" y="1324"/>
                      <a:pt x="4034" y="1796"/>
                      <a:pt x="4034" y="2364"/>
                    </a:cubicBezTo>
                    <a:cubicBezTo>
                      <a:pt x="4034" y="2553"/>
                      <a:pt x="3970" y="2742"/>
                      <a:pt x="3844" y="2962"/>
                    </a:cubicBezTo>
                    <a:cubicBezTo>
                      <a:pt x="4349" y="3277"/>
                      <a:pt x="4727" y="3781"/>
                      <a:pt x="4727" y="4443"/>
                    </a:cubicBezTo>
                    <a:cubicBezTo>
                      <a:pt x="4758" y="4632"/>
                      <a:pt x="4601" y="4789"/>
                      <a:pt x="4443" y="4789"/>
                    </a:cubicBezTo>
                    <a:lnTo>
                      <a:pt x="1671" y="4789"/>
                    </a:lnTo>
                    <a:cubicBezTo>
                      <a:pt x="1482" y="4789"/>
                      <a:pt x="1324" y="4632"/>
                      <a:pt x="1324" y="4443"/>
                    </a:cubicBezTo>
                    <a:cubicBezTo>
                      <a:pt x="1324" y="3813"/>
                      <a:pt x="1671" y="3277"/>
                      <a:pt x="2206" y="2962"/>
                    </a:cubicBezTo>
                    <a:cubicBezTo>
                      <a:pt x="2080" y="2805"/>
                      <a:pt x="1986" y="2584"/>
                      <a:pt x="1986" y="2364"/>
                    </a:cubicBezTo>
                    <a:cubicBezTo>
                      <a:pt x="1986" y="1796"/>
                      <a:pt x="2458" y="1324"/>
                      <a:pt x="3025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09"/>
                    </a:cubicBezTo>
                    <a:lnTo>
                      <a:pt x="1" y="5105"/>
                    </a:lnTo>
                    <a:cubicBezTo>
                      <a:pt x="1" y="5672"/>
                      <a:pt x="473" y="6144"/>
                      <a:pt x="1009" y="6144"/>
                    </a:cubicBezTo>
                    <a:lnTo>
                      <a:pt x="1954" y="6144"/>
                    </a:lnTo>
                    <a:lnTo>
                      <a:pt x="2773" y="7373"/>
                    </a:lnTo>
                    <a:cubicBezTo>
                      <a:pt x="2836" y="7467"/>
                      <a:pt x="2947" y="7515"/>
                      <a:pt x="3057" y="7515"/>
                    </a:cubicBezTo>
                    <a:cubicBezTo>
                      <a:pt x="3167" y="7515"/>
                      <a:pt x="3277" y="7467"/>
                      <a:pt x="3340" y="7373"/>
                    </a:cubicBezTo>
                    <a:lnTo>
                      <a:pt x="4160" y="6144"/>
                    </a:lnTo>
                    <a:lnTo>
                      <a:pt x="5105" y="6144"/>
                    </a:lnTo>
                    <a:cubicBezTo>
                      <a:pt x="5672" y="6144"/>
                      <a:pt x="6144" y="5672"/>
                      <a:pt x="6144" y="5105"/>
                    </a:cubicBezTo>
                    <a:lnTo>
                      <a:pt x="6144" y="1009"/>
                    </a:lnTo>
                    <a:cubicBezTo>
                      <a:pt x="6144" y="473"/>
                      <a:pt x="5672" y="1"/>
                      <a:pt x="5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0"/>
              <p:cNvSpPr/>
              <p:nvPr/>
            </p:nvSpPr>
            <p:spPr>
              <a:xfrm>
                <a:off x="-804700" y="3226500"/>
                <a:ext cx="118175" cy="170925"/>
              </a:xfrm>
              <a:custGeom>
                <a:avLst/>
                <a:gdLst/>
                <a:ahLst/>
                <a:cxnLst/>
                <a:rect l="l" t="t" r="r" b="b"/>
                <a:pathLst>
                  <a:path w="4727" h="6837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4442"/>
                    </a:lnTo>
                    <a:cubicBezTo>
                      <a:pt x="0" y="5009"/>
                      <a:pt x="473" y="5450"/>
                      <a:pt x="1040" y="5450"/>
                    </a:cubicBezTo>
                    <a:cubicBezTo>
                      <a:pt x="1040" y="5450"/>
                      <a:pt x="1198" y="5986"/>
                      <a:pt x="1387" y="6490"/>
                    </a:cubicBezTo>
                    <a:cubicBezTo>
                      <a:pt x="1481" y="6679"/>
                      <a:pt x="1544" y="6837"/>
                      <a:pt x="1733" y="6837"/>
                    </a:cubicBezTo>
                    <a:cubicBezTo>
                      <a:pt x="1891" y="6837"/>
                      <a:pt x="1985" y="6774"/>
                      <a:pt x="2111" y="6648"/>
                    </a:cubicBezTo>
                    <a:lnTo>
                      <a:pt x="2111" y="6522"/>
                    </a:lnTo>
                    <a:lnTo>
                      <a:pt x="2111" y="2426"/>
                    </a:lnTo>
                    <a:cubicBezTo>
                      <a:pt x="2111" y="1481"/>
                      <a:pt x="2836" y="725"/>
                      <a:pt x="3781" y="725"/>
                    </a:cubicBezTo>
                    <a:lnTo>
                      <a:pt x="4726" y="725"/>
                    </a:lnTo>
                    <a:cubicBezTo>
                      <a:pt x="4569" y="284"/>
                      <a:pt x="4222" y="0"/>
                      <a:pt x="3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0"/>
              <p:cNvSpPr/>
              <p:nvPr/>
            </p:nvSpPr>
            <p:spPr>
              <a:xfrm>
                <a:off x="-630625" y="3226500"/>
                <a:ext cx="118150" cy="17095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6838" extrusionOk="0">
                    <a:moveTo>
                      <a:pt x="945" y="0"/>
                    </a:moveTo>
                    <a:cubicBezTo>
                      <a:pt x="536" y="0"/>
                      <a:pt x="126" y="284"/>
                      <a:pt x="0" y="662"/>
                    </a:cubicBezTo>
                    <a:lnTo>
                      <a:pt x="945" y="662"/>
                    </a:lnTo>
                    <a:cubicBezTo>
                      <a:pt x="1890" y="662"/>
                      <a:pt x="2646" y="1418"/>
                      <a:pt x="2646" y="2363"/>
                    </a:cubicBezTo>
                    <a:lnTo>
                      <a:pt x="2646" y="6490"/>
                    </a:lnTo>
                    <a:lnTo>
                      <a:pt x="2646" y="6616"/>
                    </a:lnTo>
                    <a:cubicBezTo>
                      <a:pt x="2766" y="6736"/>
                      <a:pt x="2868" y="6838"/>
                      <a:pt x="2993" y="6838"/>
                    </a:cubicBezTo>
                    <a:cubicBezTo>
                      <a:pt x="3032" y="6838"/>
                      <a:pt x="3074" y="6828"/>
                      <a:pt x="3119" y="6805"/>
                    </a:cubicBezTo>
                    <a:cubicBezTo>
                      <a:pt x="3245" y="6774"/>
                      <a:pt x="3277" y="6616"/>
                      <a:pt x="3308" y="6490"/>
                    </a:cubicBezTo>
                    <a:cubicBezTo>
                      <a:pt x="3497" y="6017"/>
                      <a:pt x="3686" y="5482"/>
                      <a:pt x="3686" y="5482"/>
                    </a:cubicBezTo>
                    <a:cubicBezTo>
                      <a:pt x="4222" y="5482"/>
                      <a:pt x="4694" y="5009"/>
                      <a:pt x="4694" y="4442"/>
                    </a:cubicBezTo>
                    <a:lnTo>
                      <a:pt x="4694" y="1008"/>
                    </a:lnTo>
                    <a:cubicBezTo>
                      <a:pt x="4726" y="473"/>
                      <a:pt x="4253" y="0"/>
                      <a:pt x="3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42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3935" name="Google Shape;3935;p42"/>
          <p:cNvGrpSpPr/>
          <p:nvPr/>
        </p:nvGrpSpPr>
        <p:grpSpPr>
          <a:xfrm>
            <a:off x="457200" y="1329875"/>
            <a:ext cx="8229656" cy="1350175"/>
            <a:chOff x="457200" y="1329875"/>
            <a:chExt cx="8229656" cy="1350175"/>
          </a:xfrm>
        </p:grpSpPr>
        <p:sp>
          <p:nvSpPr>
            <p:cNvPr id="3936" name="Google Shape;3936;p42"/>
            <p:cNvSpPr/>
            <p:nvPr/>
          </p:nvSpPr>
          <p:spPr>
            <a:xfrm>
              <a:off x="457200" y="2520800"/>
              <a:ext cx="8229656" cy="159250"/>
            </a:xfrm>
            <a:custGeom>
              <a:avLst/>
              <a:gdLst/>
              <a:ahLst/>
              <a:cxnLst/>
              <a:rect l="l" t="t" r="r" b="b"/>
              <a:pathLst>
                <a:path w="181250" h="6370" extrusionOk="0">
                  <a:moveTo>
                    <a:pt x="3179" y="0"/>
                  </a:moveTo>
                  <a:cubicBezTo>
                    <a:pt x="1429" y="0"/>
                    <a:pt x="0" y="1429"/>
                    <a:pt x="0" y="3191"/>
                  </a:cubicBezTo>
                  <a:cubicBezTo>
                    <a:pt x="0" y="4941"/>
                    <a:pt x="1429" y="6370"/>
                    <a:pt x="3179" y="6370"/>
                  </a:cubicBezTo>
                  <a:lnTo>
                    <a:pt x="178070" y="6370"/>
                  </a:lnTo>
                  <a:cubicBezTo>
                    <a:pt x="179820" y="6370"/>
                    <a:pt x="181249" y="4941"/>
                    <a:pt x="181249" y="3191"/>
                  </a:cubicBezTo>
                  <a:cubicBezTo>
                    <a:pt x="181249" y="1429"/>
                    <a:pt x="179844" y="0"/>
                    <a:pt x="178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2"/>
            <p:cNvSpPr/>
            <p:nvPr/>
          </p:nvSpPr>
          <p:spPr>
            <a:xfrm>
              <a:off x="2752863" y="1811175"/>
              <a:ext cx="1001350" cy="772450"/>
            </a:xfrm>
            <a:custGeom>
              <a:avLst/>
              <a:gdLst/>
              <a:ahLst/>
              <a:cxnLst/>
              <a:rect l="l" t="t" r="r" b="b"/>
              <a:pathLst>
                <a:path w="40054" h="30898" extrusionOk="0">
                  <a:moveTo>
                    <a:pt x="1" y="1"/>
                  </a:moveTo>
                  <a:lnTo>
                    <a:pt x="1" y="30897"/>
                  </a:lnTo>
                  <a:lnTo>
                    <a:pt x="40053" y="30897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2"/>
            <p:cNvSpPr/>
            <p:nvPr/>
          </p:nvSpPr>
          <p:spPr>
            <a:xfrm>
              <a:off x="2752863" y="1811175"/>
              <a:ext cx="1001350" cy="89325"/>
            </a:xfrm>
            <a:custGeom>
              <a:avLst/>
              <a:gdLst/>
              <a:ahLst/>
              <a:cxnLst/>
              <a:rect l="l" t="t" r="r" b="b"/>
              <a:pathLst>
                <a:path w="40054" h="3573" extrusionOk="0">
                  <a:moveTo>
                    <a:pt x="1" y="1"/>
                  </a:moveTo>
                  <a:lnTo>
                    <a:pt x="1" y="3573"/>
                  </a:lnTo>
                  <a:lnTo>
                    <a:pt x="40053" y="3573"/>
                  </a:lnTo>
                  <a:lnTo>
                    <a:pt x="40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2"/>
            <p:cNvSpPr/>
            <p:nvPr/>
          </p:nvSpPr>
          <p:spPr>
            <a:xfrm>
              <a:off x="2795138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4" y="0"/>
                    <a:pt x="0" y="334"/>
                    <a:pt x="0" y="739"/>
                  </a:cubicBezTo>
                  <a:cubicBezTo>
                    <a:pt x="0" y="1155"/>
                    <a:pt x="334" y="1489"/>
                    <a:pt x="750" y="1489"/>
                  </a:cubicBezTo>
                  <a:cubicBezTo>
                    <a:pt x="1155" y="1489"/>
                    <a:pt x="1489" y="1155"/>
                    <a:pt x="1489" y="739"/>
                  </a:cubicBezTo>
                  <a:cubicBezTo>
                    <a:pt x="1489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2"/>
            <p:cNvSpPr/>
            <p:nvPr/>
          </p:nvSpPr>
          <p:spPr>
            <a:xfrm>
              <a:off x="287521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0"/>
                  </a:moveTo>
                  <a:cubicBezTo>
                    <a:pt x="333" y="0"/>
                    <a:pt x="0" y="334"/>
                    <a:pt x="0" y="739"/>
                  </a:cubicBezTo>
                  <a:cubicBezTo>
                    <a:pt x="0" y="1155"/>
                    <a:pt x="333" y="1489"/>
                    <a:pt x="750" y="1489"/>
                  </a:cubicBezTo>
                  <a:cubicBezTo>
                    <a:pt x="1155" y="1489"/>
                    <a:pt x="1488" y="1155"/>
                    <a:pt x="1488" y="739"/>
                  </a:cubicBezTo>
                  <a:cubicBezTo>
                    <a:pt x="1488" y="334"/>
                    <a:pt x="1155" y="0"/>
                    <a:pt x="750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2"/>
            <p:cNvSpPr/>
            <p:nvPr/>
          </p:nvSpPr>
          <p:spPr>
            <a:xfrm>
              <a:off x="2955563" y="18373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39" y="0"/>
                  </a:moveTo>
                  <a:cubicBezTo>
                    <a:pt x="334" y="0"/>
                    <a:pt x="1" y="334"/>
                    <a:pt x="1" y="739"/>
                  </a:cubicBezTo>
                  <a:cubicBezTo>
                    <a:pt x="1" y="1155"/>
                    <a:pt x="334" y="1489"/>
                    <a:pt x="739" y="1489"/>
                  </a:cubicBezTo>
                  <a:cubicBezTo>
                    <a:pt x="1156" y="1489"/>
                    <a:pt x="1489" y="1155"/>
                    <a:pt x="1489" y="739"/>
                  </a:cubicBezTo>
                  <a:cubicBezTo>
                    <a:pt x="1489" y="334"/>
                    <a:pt x="1156" y="0"/>
                    <a:pt x="739" y="0"/>
                  </a:cubicBezTo>
                  <a:close/>
                </a:path>
              </a:pathLst>
            </a:custGeom>
            <a:solidFill>
              <a:srgbClr val="2D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2"/>
            <p:cNvSpPr/>
            <p:nvPr/>
          </p:nvSpPr>
          <p:spPr>
            <a:xfrm>
              <a:off x="2806738" y="1954650"/>
              <a:ext cx="892700" cy="194100"/>
            </a:xfrm>
            <a:custGeom>
              <a:avLst/>
              <a:gdLst/>
              <a:ahLst/>
              <a:cxnLst/>
              <a:rect l="l" t="t" r="r" b="b"/>
              <a:pathLst>
                <a:path w="35708" h="7764" extrusionOk="0">
                  <a:moveTo>
                    <a:pt x="1" y="0"/>
                  </a:moveTo>
                  <a:lnTo>
                    <a:pt x="1" y="7763"/>
                  </a:lnTo>
                  <a:lnTo>
                    <a:pt x="35707" y="7763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2"/>
            <p:cNvSpPr/>
            <p:nvPr/>
          </p:nvSpPr>
          <p:spPr>
            <a:xfrm>
              <a:off x="2806738" y="2187125"/>
              <a:ext cx="331625" cy="187850"/>
            </a:xfrm>
            <a:custGeom>
              <a:avLst/>
              <a:gdLst/>
              <a:ahLst/>
              <a:cxnLst/>
              <a:rect l="l" t="t" r="r" b="b"/>
              <a:pathLst>
                <a:path w="13265" h="7514" extrusionOk="0">
                  <a:moveTo>
                    <a:pt x="1" y="0"/>
                  </a:moveTo>
                  <a:lnTo>
                    <a:pt x="1" y="7513"/>
                  </a:lnTo>
                  <a:lnTo>
                    <a:pt x="13264" y="7513"/>
                  </a:lnTo>
                  <a:lnTo>
                    <a:pt x="13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2"/>
            <p:cNvSpPr/>
            <p:nvPr/>
          </p:nvSpPr>
          <p:spPr>
            <a:xfrm>
              <a:off x="3177013" y="2187125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2"/>
            <p:cNvSpPr/>
            <p:nvPr/>
          </p:nvSpPr>
          <p:spPr>
            <a:xfrm>
              <a:off x="3177013" y="225855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1"/>
                  </a:moveTo>
                  <a:lnTo>
                    <a:pt x="1" y="1025"/>
                  </a:lnTo>
                  <a:lnTo>
                    <a:pt x="20908" y="1025"/>
                  </a:lnTo>
                  <a:lnTo>
                    <a:pt x="20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2"/>
            <p:cNvSpPr/>
            <p:nvPr/>
          </p:nvSpPr>
          <p:spPr>
            <a:xfrm>
              <a:off x="3177013" y="2330000"/>
              <a:ext cx="522725" cy="25625"/>
            </a:xfrm>
            <a:custGeom>
              <a:avLst/>
              <a:gdLst/>
              <a:ahLst/>
              <a:cxnLst/>
              <a:rect l="l" t="t" r="r" b="b"/>
              <a:pathLst>
                <a:path w="20909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0908" y="1024"/>
                  </a:lnTo>
                  <a:lnTo>
                    <a:pt x="2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2"/>
            <p:cNvSpPr/>
            <p:nvPr/>
          </p:nvSpPr>
          <p:spPr>
            <a:xfrm>
              <a:off x="2806738" y="2413325"/>
              <a:ext cx="892700" cy="25325"/>
            </a:xfrm>
            <a:custGeom>
              <a:avLst/>
              <a:gdLst/>
              <a:ahLst/>
              <a:cxnLst/>
              <a:rect l="l" t="t" r="r" b="b"/>
              <a:pathLst>
                <a:path w="35708" h="1013" extrusionOk="0">
                  <a:moveTo>
                    <a:pt x="1" y="1"/>
                  </a:moveTo>
                  <a:lnTo>
                    <a:pt x="1" y="1013"/>
                  </a:lnTo>
                  <a:lnTo>
                    <a:pt x="35707" y="1013"/>
                  </a:lnTo>
                  <a:lnTo>
                    <a:pt x="35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2"/>
            <p:cNvSpPr/>
            <p:nvPr/>
          </p:nvSpPr>
          <p:spPr>
            <a:xfrm>
              <a:off x="2806738" y="2484775"/>
              <a:ext cx="892700" cy="25625"/>
            </a:xfrm>
            <a:custGeom>
              <a:avLst/>
              <a:gdLst/>
              <a:ahLst/>
              <a:cxnLst/>
              <a:rect l="l" t="t" r="r" b="b"/>
              <a:pathLst>
                <a:path w="35708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35707" y="1024"/>
                  </a:lnTo>
                  <a:lnTo>
                    <a:pt x="35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2"/>
            <p:cNvSpPr/>
            <p:nvPr/>
          </p:nvSpPr>
          <p:spPr>
            <a:xfrm>
              <a:off x="5390088" y="1900475"/>
              <a:ext cx="1049275" cy="683150"/>
            </a:xfrm>
            <a:custGeom>
              <a:avLst/>
              <a:gdLst/>
              <a:ahLst/>
              <a:cxnLst/>
              <a:rect l="l" t="t" r="r" b="b"/>
              <a:pathLst>
                <a:path w="41971" h="27326" extrusionOk="0">
                  <a:moveTo>
                    <a:pt x="1" y="1"/>
                  </a:moveTo>
                  <a:lnTo>
                    <a:pt x="1" y="27325"/>
                  </a:lnTo>
                  <a:lnTo>
                    <a:pt x="41970" y="27325"/>
                  </a:lnTo>
                  <a:lnTo>
                    <a:pt x="419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2"/>
            <p:cNvSpPr/>
            <p:nvPr/>
          </p:nvSpPr>
          <p:spPr>
            <a:xfrm>
              <a:off x="5390088" y="2165975"/>
              <a:ext cx="1049275" cy="417950"/>
            </a:xfrm>
            <a:custGeom>
              <a:avLst/>
              <a:gdLst/>
              <a:ahLst/>
              <a:cxnLst/>
              <a:rect l="l" t="t" r="r" b="b"/>
              <a:pathLst>
                <a:path w="41971" h="16718" extrusionOk="0">
                  <a:moveTo>
                    <a:pt x="12764" y="1"/>
                  </a:moveTo>
                  <a:lnTo>
                    <a:pt x="1" y="16717"/>
                  </a:lnTo>
                  <a:lnTo>
                    <a:pt x="41970" y="16717"/>
                  </a:lnTo>
                  <a:lnTo>
                    <a:pt x="29183" y="1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2"/>
            <p:cNvSpPr/>
            <p:nvPr/>
          </p:nvSpPr>
          <p:spPr>
            <a:xfrm>
              <a:off x="5390088" y="1900775"/>
              <a:ext cx="1049275" cy="435500"/>
            </a:xfrm>
            <a:custGeom>
              <a:avLst/>
              <a:gdLst/>
              <a:ahLst/>
              <a:cxnLst/>
              <a:rect l="l" t="t" r="r" b="b"/>
              <a:pathLst>
                <a:path w="41971" h="17420" extrusionOk="0">
                  <a:moveTo>
                    <a:pt x="1" y="0"/>
                  </a:moveTo>
                  <a:lnTo>
                    <a:pt x="20980" y="17419"/>
                  </a:lnTo>
                  <a:lnTo>
                    <a:pt x="41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2"/>
            <p:cNvSpPr/>
            <p:nvPr/>
          </p:nvSpPr>
          <p:spPr>
            <a:xfrm>
              <a:off x="6314613" y="1631100"/>
              <a:ext cx="575100" cy="646525"/>
            </a:xfrm>
            <a:custGeom>
              <a:avLst/>
              <a:gdLst/>
              <a:ahLst/>
              <a:cxnLst/>
              <a:rect l="l" t="t" r="r" b="b"/>
              <a:pathLst>
                <a:path w="23004" h="25861" extrusionOk="0">
                  <a:moveTo>
                    <a:pt x="11502" y="0"/>
                  </a:moveTo>
                  <a:cubicBezTo>
                    <a:pt x="11502" y="0"/>
                    <a:pt x="7764" y="5620"/>
                    <a:pt x="310" y="6406"/>
                  </a:cubicBezTo>
                  <a:cubicBezTo>
                    <a:pt x="310" y="6406"/>
                    <a:pt x="1" y="20789"/>
                    <a:pt x="11502" y="25861"/>
                  </a:cubicBezTo>
                  <a:cubicBezTo>
                    <a:pt x="23004" y="20801"/>
                    <a:pt x="22694" y="6406"/>
                    <a:pt x="22694" y="6406"/>
                  </a:cubicBezTo>
                  <a:cubicBezTo>
                    <a:pt x="15217" y="5620"/>
                    <a:pt x="11502" y="0"/>
                    <a:pt x="11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2"/>
            <p:cNvSpPr/>
            <p:nvPr/>
          </p:nvSpPr>
          <p:spPr>
            <a:xfrm>
              <a:off x="6419688" y="1749850"/>
              <a:ext cx="364050" cy="408725"/>
            </a:xfrm>
            <a:custGeom>
              <a:avLst/>
              <a:gdLst/>
              <a:ahLst/>
              <a:cxnLst/>
              <a:rect l="l" t="t" r="r" b="b"/>
              <a:pathLst>
                <a:path w="14562" h="16349" extrusionOk="0">
                  <a:moveTo>
                    <a:pt x="7287" y="1"/>
                  </a:moveTo>
                  <a:cubicBezTo>
                    <a:pt x="7287" y="1"/>
                    <a:pt x="4918" y="3561"/>
                    <a:pt x="203" y="4049"/>
                  </a:cubicBezTo>
                  <a:cubicBezTo>
                    <a:pt x="203" y="4049"/>
                    <a:pt x="1" y="13145"/>
                    <a:pt x="7287" y="16348"/>
                  </a:cubicBezTo>
                  <a:cubicBezTo>
                    <a:pt x="14562" y="13157"/>
                    <a:pt x="14372" y="4049"/>
                    <a:pt x="14372" y="4049"/>
                  </a:cubicBezTo>
                  <a:cubicBezTo>
                    <a:pt x="9645" y="3549"/>
                    <a:pt x="7287" y="1"/>
                    <a:pt x="7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2"/>
            <p:cNvSpPr/>
            <p:nvPr/>
          </p:nvSpPr>
          <p:spPr>
            <a:xfrm>
              <a:off x="6503513" y="1865200"/>
              <a:ext cx="235850" cy="207500"/>
            </a:xfrm>
            <a:custGeom>
              <a:avLst/>
              <a:gdLst/>
              <a:ahLst/>
              <a:cxnLst/>
              <a:rect l="l" t="t" r="r" b="b"/>
              <a:pathLst>
                <a:path w="9434" h="8300" extrusionOk="0">
                  <a:moveTo>
                    <a:pt x="8605" y="0"/>
                  </a:moveTo>
                  <a:cubicBezTo>
                    <a:pt x="8424" y="0"/>
                    <a:pt x="8242" y="79"/>
                    <a:pt x="8113" y="269"/>
                  </a:cubicBezTo>
                  <a:cubicBezTo>
                    <a:pt x="6697" y="2400"/>
                    <a:pt x="5304" y="4531"/>
                    <a:pt x="3887" y="6674"/>
                  </a:cubicBezTo>
                  <a:cubicBezTo>
                    <a:pt x="2994" y="5531"/>
                    <a:pt x="2101" y="4376"/>
                    <a:pt x="1208" y="3245"/>
                  </a:cubicBezTo>
                  <a:cubicBezTo>
                    <a:pt x="1094" y="3100"/>
                    <a:pt x="958" y="3039"/>
                    <a:pt x="825" y="3039"/>
                  </a:cubicBezTo>
                  <a:cubicBezTo>
                    <a:pt x="402" y="3039"/>
                    <a:pt x="0" y="3650"/>
                    <a:pt x="362" y="4102"/>
                  </a:cubicBezTo>
                  <a:cubicBezTo>
                    <a:pt x="1398" y="5436"/>
                    <a:pt x="2458" y="6781"/>
                    <a:pt x="3494" y="8115"/>
                  </a:cubicBezTo>
                  <a:cubicBezTo>
                    <a:pt x="3596" y="8245"/>
                    <a:pt x="3734" y="8299"/>
                    <a:pt x="3874" y="8299"/>
                  </a:cubicBezTo>
                  <a:cubicBezTo>
                    <a:pt x="4093" y="8299"/>
                    <a:pt x="4318" y="8169"/>
                    <a:pt x="4434" y="7996"/>
                  </a:cubicBezTo>
                  <a:cubicBezTo>
                    <a:pt x="5994" y="5626"/>
                    <a:pt x="7554" y="3245"/>
                    <a:pt x="9125" y="888"/>
                  </a:cubicBezTo>
                  <a:cubicBezTo>
                    <a:pt x="9434" y="429"/>
                    <a:pt x="9025" y="0"/>
                    <a:pt x="86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2"/>
            <p:cNvSpPr/>
            <p:nvPr/>
          </p:nvSpPr>
          <p:spPr>
            <a:xfrm>
              <a:off x="2306388" y="1600450"/>
              <a:ext cx="587900" cy="707550"/>
            </a:xfrm>
            <a:custGeom>
              <a:avLst/>
              <a:gdLst/>
              <a:ahLst/>
              <a:cxnLst/>
              <a:rect l="l" t="t" r="r" b="b"/>
              <a:pathLst>
                <a:path w="23516" h="28302" extrusionOk="0">
                  <a:moveTo>
                    <a:pt x="11764" y="0"/>
                  </a:moveTo>
                  <a:cubicBezTo>
                    <a:pt x="5834" y="2711"/>
                    <a:pt x="2268" y="3071"/>
                    <a:pt x="793" y="3071"/>
                  </a:cubicBezTo>
                  <a:cubicBezTo>
                    <a:pt x="260" y="3071"/>
                    <a:pt x="0" y="3024"/>
                    <a:pt x="0" y="3024"/>
                  </a:cubicBezTo>
                  <a:lnTo>
                    <a:pt x="0" y="18300"/>
                  </a:lnTo>
                  <a:cubicBezTo>
                    <a:pt x="1691" y="25194"/>
                    <a:pt x="11764" y="28301"/>
                    <a:pt x="11764" y="28301"/>
                  </a:cubicBezTo>
                  <a:cubicBezTo>
                    <a:pt x="11764" y="28301"/>
                    <a:pt x="21836" y="25194"/>
                    <a:pt x="23515" y="18300"/>
                  </a:cubicBezTo>
                  <a:lnTo>
                    <a:pt x="23515" y="3036"/>
                  </a:lnTo>
                  <a:cubicBezTo>
                    <a:pt x="23515" y="3036"/>
                    <a:pt x="23255" y="3083"/>
                    <a:pt x="22724" y="3083"/>
                  </a:cubicBezTo>
                  <a:cubicBezTo>
                    <a:pt x="21250" y="3083"/>
                    <a:pt x="17681" y="2722"/>
                    <a:pt x="1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2"/>
            <p:cNvSpPr/>
            <p:nvPr/>
          </p:nvSpPr>
          <p:spPr>
            <a:xfrm>
              <a:off x="2398663" y="1711750"/>
              <a:ext cx="403350" cy="485525"/>
            </a:xfrm>
            <a:custGeom>
              <a:avLst/>
              <a:gdLst/>
              <a:ahLst/>
              <a:cxnLst/>
              <a:rect l="l" t="t" r="r" b="b"/>
              <a:pathLst>
                <a:path w="16134" h="19421" extrusionOk="0">
                  <a:moveTo>
                    <a:pt x="8073" y="1"/>
                  </a:moveTo>
                  <a:cubicBezTo>
                    <a:pt x="4025" y="1846"/>
                    <a:pt x="1581" y="2094"/>
                    <a:pt x="560" y="2094"/>
                  </a:cubicBezTo>
                  <a:cubicBezTo>
                    <a:pt x="184" y="2094"/>
                    <a:pt x="0" y="2061"/>
                    <a:pt x="0" y="2061"/>
                  </a:cubicBezTo>
                  <a:lnTo>
                    <a:pt x="0" y="12562"/>
                  </a:lnTo>
                  <a:cubicBezTo>
                    <a:pt x="1155" y="17289"/>
                    <a:pt x="8073" y="19420"/>
                    <a:pt x="8073" y="19420"/>
                  </a:cubicBezTo>
                  <a:cubicBezTo>
                    <a:pt x="8073" y="19420"/>
                    <a:pt x="14990" y="17277"/>
                    <a:pt x="16133" y="12562"/>
                  </a:cubicBezTo>
                  <a:lnTo>
                    <a:pt x="16133" y="2061"/>
                  </a:lnTo>
                  <a:cubicBezTo>
                    <a:pt x="16133" y="2061"/>
                    <a:pt x="15950" y="2094"/>
                    <a:pt x="15574" y="2094"/>
                  </a:cubicBezTo>
                  <a:cubicBezTo>
                    <a:pt x="14553" y="2094"/>
                    <a:pt x="12111" y="1846"/>
                    <a:pt x="80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2"/>
            <p:cNvSpPr/>
            <p:nvPr/>
          </p:nvSpPr>
          <p:spPr>
            <a:xfrm>
              <a:off x="2466763" y="1826150"/>
              <a:ext cx="266850" cy="234425"/>
            </a:xfrm>
            <a:custGeom>
              <a:avLst/>
              <a:gdLst/>
              <a:ahLst/>
              <a:cxnLst/>
              <a:rect l="l" t="t" r="r" b="b"/>
              <a:pathLst>
                <a:path w="10674" h="9377" extrusionOk="0">
                  <a:moveTo>
                    <a:pt x="9718" y="1"/>
                  </a:moveTo>
                  <a:cubicBezTo>
                    <a:pt x="9511" y="1"/>
                    <a:pt x="9303" y="91"/>
                    <a:pt x="9159" y="307"/>
                  </a:cubicBezTo>
                  <a:lnTo>
                    <a:pt x="4384" y="7534"/>
                  </a:lnTo>
                  <a:cubicBezTo>
                    <a:pt x="3360" y="6236"/>
                    <a:pt x="2348" y="4950"/>
                    <a:pt x="1360" y="3664"/>
                  </a:cubicBezTo>
                  <a:cubicBezTo>
                    <a:pt x="1231" y="3501"/>
                    <a:pt x="1078" y="3433"/>
                    <a:pt x="927" y="3433"/>
                  </a:cubicBezTo>
                  <a:cubicBezTo>
                    <a:pt x="452" y="3433"/>
                    <a:pt x="1" y="4110"/>
                    <a:pt x="407" y="4617"/>
                  </a:cubicBezTo>
                  <a:cubicBezTo>
                    <a:pt x="1598" y="6141"/>
                    <a:pt x="2765" y="7653"/>
                    <a:pt x="3956" y="9177"/>
                  </a:cubicBezTo>
                  <a:cubicBezTo>
                    <a:pt x="4068" y="9317"/>
                    <a:pt x="4225" y="9377"/>
                    <a:pt x="4387" y="9377"/>
                  </a:cubicBezTo>
                  <a:cubicBezTo>
                    <a:pt x="4636" y="9377"/>
                    <a:pt x="4897" y="9236"/>
                    <a:pt x="5027" y="9034"/>
                  </a:cubicBezTo>
                  <a:cubicBezTo>
                    <a:pt x="6801" y="6355"/>
                    <a:pt x="8575" y="3676"/>
                    <a:pt x="10349" y="985"/>
                  </a:cubicBezTo>
                  <a:cubicBezTo>
                    <a:pt x="10673" y="479"/>
                    <a:pt x="10197" y="1"/>
                    <a:pt x="9718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2"/>
            <p:cNvSpPr/>
            <p:nvPr/>
          </p:nvSpPr>
          <p:spPr>
            <a:xfrm>
              <a:off x="3753588" y="1479600"/>
              <a:ext cx="1636525" cy="1104325"/>
            </a:xfrm>
            <a:custGeom>
              <a:avLst/>
              <a:gdLst/>
              <a:ahLst/>
              <a:cxnLst/>
              <a:rect l="l" t="t" r="r" b="b"/>
              <a:pathLst>
                <a:path w="65461" h="44173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43732"/>
                  </a:lnTo>
                  <a:cubicBezTo>
                    <a:pt x="0" y="43970"/>
                    <a:pt x="203" y="44172"/>
                    <a:pt x="441" y="44172"/>
                  </a:cubicBezTo>
                  <a:lnTo>
                    <a:pt x="65032" y="44172"/>
                  </a:lnTo>
                  <a:cubicBezTo>
                    <a:pt x="65270" y="44172"/>
                    <a:pt x="65461" y="43970"/>
                    <a:pt x="65461" y="43732"/>
                  </a:cubicBezTo>
                  <a:lnTo>
                    <a:pt x="65461" y="429"/>
                  </a:lnTo>
                  <a:cubicBezTo>
                    <a:pt x="65461" y="191"/>
                    <a:pt x="65259" y="0"/>
                    <a:pt x="6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2"/>
            <p:cNvSpPr/>
            <p:nvPr/>
          </p:nvSpPr>
          <p:spPr>
            <a:xfrm>
              <a:off x="3821463" y="1545675"/>
              <a:ext cx="1500800" cy="972175"/>
            </a:xfrm>
            <a:custGeom>
              <a:avLst/>
              <a:gdLst/>
              <a:ahLst/>
              <a:cxnLst/>
              <a:rect l="l" t="t" r="r" b="b"/>
              <a:pathLst>
                <a:path w="60032" h="38887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lnTo>
                    <a:pt x="0" y="38493"/>
                  </a:lnTo>
                  <a:cubicBezTo>
                    <a:pt x="0" y="38707"/>
                    <a:pt x="179" y="38886"/>
                    <a:pt x="405" y="38886"/>
                  </a:cubicBezTo>
                  <a:lnTo>
                    <a:pt x="59638" y="38886"/>
                  </a:lnTo>
                  <a:cubicBezTo>
                    <a:pt x="59853" y="38886"/>
                    <a:pt x="60031" y="38707"/>
                    <a:pt x="60031" y="38493"/>
                  </a:cubicBezTo>
                  <a:lnTo>
                    <a:pt x="60031" y="405"/>
                  </a:lnTo>
                  <a:cubicBezTo>
                    <a:pt x="60031" y="179"/>
                    <a:pt x="59853" y="0"/>
                    <a:pt x="59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2"/>
            <p:cNvSpPr/>
            <p:nvPr/>
          </p:nvSpPr>
          <p:spPr>
            <a:xfrm>
              <a:off x="3530038" y="2478525"/>
              <a:ext cx="2083625" cy="105700"/>
            </a:xfrm>
            <a:custGeom>
              <a:avLst/>
              <a:gdLst/>
              <a:ahLst/>
              <a:cxnLst/>
              <a:rect l="l" t="t" r="r" b="b"/>
              <a:pathLst>
                <a:path w="83345" h="4228" extrusionOk="0">
                  <a:moveTo>
                    <a:pt x="1" y="0"/>
                  </a:moveTo>
                  <a:lnTo>
                    <a:pt x="1" y="1608"/>
                  </a:lnTo>
                  <a:cubicBezTo>
                    <a:pt x="1" y="3048"/>
                    <a:pt x="1180" y="4227"/>
                    <a:pt x="2620" y="4227"/>
                  </a:cubicBezTo>
                  <a:lnTo>
                    <a:pt x="80725" y="4227"/>
                  </a:lnTo>
                  <a:cubicBezTo>
                    <a:pt x="82166" y="4227"/>
                    <a:pt x="83345" y="3048"/>
                    <a:pt x="83345" y="1608"/>
                  </a:cubicBezTo>
                  <a:lnTo>
                    <a:pt x="833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2"/>
            <p:cNvSpPr/>
            <p:nvPr/>
          </p:nvSpPr>
          <p:spPr>
            <a:xfrm>
              <a:off x="4307813" y="2478525"/>
              <a:ext cx="528675" cy="44675"/>
            </a:xfrm>
            <a:custGeom>
              <a:avLst/>
              <a:gdLst/>
              <a:ahLst/>
              <a:cxnLst/>
              <a:rect l="l" t="t" r="r" b="b"/>
              <a:pathLst>
                <a:path w="21147" h="1787" extrusionOk="0">
                  <a:moveTo>
                    <a:pt x="1" y="0"/>
                  </a:moveTo>
                  <a:lnTo>
                    <a:pt x="1" y="1120"/>
                  </a:lnTo>
                  <a:cubicBezTo>
                    <a:pt x="1" y="1489"/>
                    <a:pt x="298" y="1786"/>
                    <a:pt x="668" y="1786"/>
                  </a:cubicBezTo>
                  <a:lnTo>
                    <a:pt x="20468" y="1786"/>
                  </a:lnTo>
                  <a:cubicBezTo>
                    <a:pt x="20849" y="1786"/>
                    <a:pt x="21146" y="1489"/>
                    <a:pt x="21146" y="1120"/>
                  </a:cubicBezTo>
                  <a:lnTo>
                    <a:pt x="2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2"/>
            <p:cNvSpPr/>
            <p:nvPr/>
          </p:nvSpPr>
          <p:spPr>
            <a:xfrm>
              <a:off x="4356938" y="1657875"/>
              <a:ext cx="429250" cy="708750"/>
            </a:xfrm>
            <a:custGeom>
              <a:avLst/>
              <a:gdLst/>
              <a:ahLst/>
              <a:cxnLst/>
              <a:rect l="l" t="t" r="r" b="b"/>
              <a:pathLst>
                <a:path w="17170" h="28350" extrusionOk="0">
                  <a:moveTo>
                    <a:pt x="9966" y="2466"/>
                  </a:moveTo>
                  <a:cubicBezTo>
                    <a:pt x="11764" y="2466"/>
                    <a:pt x="13240" y="3942"/>
                    <a:pt x="13240" y="5740"/>
                  </a:cubicBezTo>
                  <a:lnTo>
                    <a:pt x="13240" y="12824"/>
                  </a:lnTo>
                  <a:lnTo>
                    <a:pt x="3965" y="12824"/>
                  </a:lnTo>
                  <a:lnTo>
                    <a:pt x="3965" y="5740"/>
                  </a:lnTo>
                  <a:cubicBezTo>
                    <a:pt x="3965" y="3942"/>
                    <a:pt x="5442" y="2466"/>
                    <a:pt x="7239" y="2466"/>
                  </a:cubicBezTo>
                  <a:close/>
                  <a:moveTo>
                    <a:pt x="7227" y="1"/>
                  </a:moveTo>
                  <a:cubicBezTo>
                    <a:pt x="4072" y="1"/>
                    <a:pt x="1501" y="2585"/>
                    <a:pt x="1501" y="5740"/>
                  </a:cubicBezTo>
                  <a:lnTo>
                    <a:pt x="1501" y="12824"/>
                  </a:lnTo>
                  <a:lnTo>
                    <a:pt x="0" y="12824"/>
                  </a:lnTo>
                  <a:lnTo>
                    <a:pt x="0" y="28350"/>
                  </a:lnTo>
                  <a:lnTo>
                    <a:pt x="17169" y="28350"/>
                  </a:lnTo>
                  <a:lnTo>
                    <a:pt x="17169" y="12824"/>
                  </a:lnTo>
                  <a:lnTo>
                    <a:pt x="15681" y="12824"/>
                  </a:lnTo>
                  <a:lnTo>
                    <a:pt x="15681" y="5740"/>
                  </a:lnTo>
                  <a:cubicBezTo>
                    <a:pt x="15681" y="2585"/>
                    <a:pt x="13109" y="1"/>
                    <a:pt x="9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2"/>
            <p:cNvSpPr/>
            <p:nvPr/>
          </p:nvSpPr>
          <p:spPr>
            <a:xfrm>
              <a:off x="4467063" y="2032050"/>
              <a:ext cx="209875" cy="276825"/>
            </a:xfrm>
            <a:custGeom>
              <a:avLst/>
              <a:gdLst/>
              <a:ahLst/>
              <a:cxnLst/>
              <a:rect l="l" t="t" r="r" b="b"/>
              <a:pathLst>
                <a:path w="8395" h="11073" extrusionOk="0">
                  <a:moveTo>
                    <a:pt x="4192" y="0"/>
                  </a:moveTo>
                  <a:cubicBezTo>
                    <a:pt x="1870" y="0"/>
                    <a:pt x="1" y="1869"/>
                    <a:pt x="1" y="4191"/>
                  </a:cubicBezTo>
                  <a:cubicBezTo>
                    <a:pt x="1" y="5787"/>
                    <a:pt x="894" y="7191"/>
                    <a:pt x="2191" y="7882"/>
                  </a:cubicBezTo>
                  <a:lnTo>
                    <a:pt x="2191" y="11073"/>
                  </a:lnTo>
                  <a:lnTo>
                    <a:pt x="6168" y="11073"/>
                  </a:lnTo>
                  <a:lnTo>
                    <a:pt x="6168" y="7882"/>
                  </a:lnTo>
                  <a:cubicBezTo>
                    <a:pt x="7502" y="7168"/>
                    <a:pt x="8395" y="5787"/>
                    <a:pt x="8395" y="4191"/>
                  </a:cubicBezTo>
                  <a:cubicBezTo>
                    <a:pt x="8395" y="1893"/>
                    <a:pt x="6513" y="0"/>
                    <a:pt x="4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2"/>
            <p:cNvSpPr/>
            <p:nvPr/>
          </p:nvSpPr>
          <p:spPr>
            <a:xfrm>
              <a:off x="5500838" y="1563825"/>
              <a:ext cx="55975" cy="65500"/>
            </a:xfrm>
            <a:custGeom>
              <a:avLst/>
              <a:gdLst/>
              <a:ahLst/>
              <a:cxnLst/>
              <a:rect l="l" t="t" r="r" b="b"/>
              <a:pathLst>
                <a:path w="2239" h="2620" extrusionOk="0">
                  <a:moveTo>
                    <a:pt x="1119" y="1"/>
                  </a:moveTo>
                  <a:lnTo>
                    <a:pt x="714" y="834"/>
                  </a:lnTo>
                  <a:lnTo>
                    <a:pt x="0" y="1310"/>
                  </a:lnTo>
                  <a:lnTo>
                    <a:pt x="714" y="1787"/>
                  </a:lnTo>
                  <a:lnTo>
                    <a:pt x="1119" y="2620"/>
                  </a:lnTo>
                  <a:lnTo>
                    <a:pt x="1536" y="1787"/>
                  </a:lnTo>
                  <a:lnTo>
                    <a:pt x="2238" y="1310"/>
                  </a:lnTo>
                  <a:lnTo>
                    <a:pt x="1536" y="834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2"/>
            <p:cNvSpPr/>
            <p:nvPr/>
          </p:nvSpPr>
          <p:spPr>
            <a:xfrm>
              <a:off x="5716638" y="1329875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0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0"/>
                  </a:lnTo>
                  <a:lnTo>
                    <a:pt x="2084" y="4858"/>
                  </a:lnTo>
                  <a:lnTo>
                    <a:pt x="2846" y="3310"/>
                  </a:lnTo>
                  <a:lnTo>
                    <a:pt x="4155" y="2429"/>
                  </a:lnTo>
                  <a:lnTo>
                    <a:pt x="2846" y="1548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2"/>
            <p:cNvSpPr/>
            <p:nvPr/>
          </p:nvSpPr>
          <p:spPr>
            <a:xfrm>
              <a:off x="597468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44" y="3108"/>
                  </a:lnTo>
                  <a:lnTo>
                    <a:pt x="1" y="4894"/>
                  </a:lnTo>
                  <a:lnTo>
                    <a:pt x="2644" y="6668"/>
                  </a:lnTo>
                  <a:lnTo>
                    <a:pt x="4192" y="9776"/>
                  </a:lnTo>
                  <a:lnTo>
                    <a:pt x="5728" y="6668"/>
                  </a:lnTo>
                  <a:lnTo>
                    <a:pt x="8395" y="4894"/>
                  </a:lnTo>
                  <a:lnTo>
                    <a:pt x="5728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2"/>
            <p:cNvSpPr/>
            <p:nvPr/>
          </p:nvSpPr>
          <p:spPr>
            <a:xfrm>
              <a:off x="6804263" y="2233550"/>
              <a:ext cx="103600" cy="121475"/>
            </a:xfrm>
            <a:custGeom>
              <a:avLst/>
              <a:gdLst/>
              <a:ahLst/>
              <a:cxnLst/>
              <a:rect l="l" t="t" r="r" b="b"/>
              <a:pathLst>
                <a:path w="4144" h="4859" extrusionOk="0">
                  <a:moveTo>
                    <a:pt x="2060" y="1"/>
                  </a:moveTo>
                  <a:lnTo>
                    <a:pt x="1310" y="1548"/>
                  </a:lnTo>
                  <a:lnTo>
                    <a:pt x="1" y="2429"/>
                  </a:lnTo>
                  <a:lnTo>
                    <a:pt x="1310" y="3311"/>
                  </a:lnTo>
                  <a:lnTo>
                    <a:pt x="2060" y="4858"/>
                  </a:lnTo>
                  <a:lnTo>
                    <a:pt x="2834" y="3311"/>
                  </a:lnTo>
                  <a:lnTo>
                    <a:pt x="4144" y="2429"/>
                  </a:lnTo>
                  <a:lnTo>
                    <a:pt x="2834" y="1548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2"/>
            <p:cNvSpPr/>
            <p:nvPr/>
          </p:nvSpPr>
          <p:spPr>
            <a:xfrm>
              <a:off x="7023638" y="2013000"/>
              <a:ext cx="55975" cy="65200"/>
            </a:xfrm>
            <a:custGeom>
              <a:avLst/>
              <a:gdLst/>
              <a:ahLst/>
              <a:cxnLst/>
              <a:rect l="l" t="t" r="r" b="b"/>
              <a:pathLst>
                <a:path w="2239" h="2608" extrusionOk="0">
                  <a:moveTo>
                    <a:pt x="1120" y="0"/>
                  </a:moveTo>
                  <a:lnTo>
                    <a:pt x="703" y="834"/>
                  </a:lnTo>
                  <a:lnTo>
                    <a:pt x="0" y="1298"/>
                  </a:lnTo>
                  <a:lnTo>
                    <a:pt x="703" y="1774"/>
                  </a:lnTo>
                  <a:lnTo>
                    <a:pt x="1120" y="2608"/>
                  </a:lnTo>
                  <a:lnTo>
                    <a:pt x="1524" y="1774"/>
                  </a:lnTo>
                  <a:lnTo>
                    <a:pt x="2239" y="1298"/>
                  </a:lnTo>
                  <a:lnTo>
                    <a:pt x="1524" y="834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2"/>
            <p:cNvSpPr/>
            <p:nvPr/>
          </p:nvSpPr>
          <p:spPr>
            <a:xfrm>
              <a:off x="6828088" y="1385225"/>
              <a:ext cx="55675" cy="65525"/>
            </a:xfrm>
            <a:custGeom>
              <a:avLst/>
              <a:gdLst/>
              <a:ahLst/>
              <a:cxnLst/>
              <a:rect l="l" t="t" r="r" b="b"/>
              <a:pathLst>
                <a:path w="2227" h="2621" extrusionOk="0">
                  <a:moveTo>
                    <a:pt x="1107" y="1"/>
                  </a:moveTo>
                  <a:lnTo>
                    <a:pt x="714" y="834"/>
                  </a:lnTo>
                  <a:lnTo>
                    <a:pt x="0" y="1311"/>
                  </a:lnTo>
                  <a:lnTo>
                    <a:pt x="714" y="1787"/>
                  </a:lnTo>
                  <a:lnTo>
                    <a:pt x="1107" y="2620"/>
                  </a:lnTo>
                  <a:lnTo>
                    <a:pt x="1524" y="1787"/>
                  </a:lnTo>
                  <a:lnTo>
                    <a:pt x="2227" y="1311"/>
                  </a:lnTo>
                  <a:lnTo>
                    <a:pt x="1524" y="83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2"/>
            <p:cNvSpPr/>
            <p:nvPr/>
          </p:nvSpPr>
          <p:spPr>
            <a:xfrm>
              <a:off x="3586888" y="1563825"/>
              <a:ext cx="56000" cy="65500"/>
            </a:xfrm>
            <a:custGeom>
              <a:avLst/>
              <a:gdLst/>
              <a:ahLst/>
              <a:cxnLst/>
              <a:rect l="l" t="t" r="r" b="b"/>
              <a:pathLst>
                <a:path w="2240" h="2620" extrusionOk="0">
                  <a:moveTo>
                    <a:pt x="1120" y="1"/>
                  </a:moveTo>
                  <a:lnTo>
                    <a:pt x="703" y="834"/>
                  </a:lnTo>
                  <a:lnTo>
                    <a:pt x="1" y="1310"/>
                  </a:lnTo>
                  <a:lnTo>
                    <a:pt x="703" y="1787"/>
                  </a:lnTo>
                  <a:lnTo>
                    <a:pt x="1120" y="2620"/>
                  </a:lnTo>
                  <a:lnTo>
                    <a:pt x="1525" y="1787"/>
                  </a:lnTo>
                  <a:lnTo>
                    <a:pt x="2239" y="1310"/>
                  </a:lnTo>
                  <a:lnTo>
                    <a:pt x="1525" y="83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2"/>
            <p:cNvSpPr/>
            <p:nvPr/>
          </p:nvSpPr>
          <p:spPr>
            <a:xfrm>
              <a:off x="3323163" y="1329875"/>
              <a:ext cx="103925" cy="121475"/>
            </a:xfrm>
            <a:custGeom>
              <a:avLst/>
              <a:gdLst/>
              <a:ahLst/>
              <a:cxnLst/>
              <a:rect l="l" t="t" r="r" b="b"/>
              <a:pathLst>
                <a:path w="4157" h="4859" extrusionOk="0">
                  <a:moveTo>
                    <a:pt x="2073" y="0"/>
                  </a:moveTo>
                  <a:lnTo>
                    <a:pt x="1311" y="1548"/>
                  </a:lnTo>
                  <a:lnTo>
                    <a:pt x="1" y="2429"/>
                  </a:lnTo>
                  <a:lnTo>
                    <a:pt x="1311" y="3310"/>
                  </a:lnTo>
                  <a:lnTo>
                    <a:pt x="2073" y="4858"/>
                  </a:lnTo>
                  <a:lnTo>
                    <a:pt x="2847" y="3310"/>
                  </a:lnTo>
                  <a:lnTo>
                    <a:pt x="4156" y="2429"/>
                  </a:lnTo>
                  <a:lnTo>
                    <a:pt x="2847" y="1548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2"/>
            <p:cNvSpPr/>
            <p:nvPr/>
          </p:nvSpPr>
          <p:spPr>
            <a:xfrm>
              <a:off x="2959438" y="1417075"/>
              <a:ext cx="209875" cy="244400"/>
            </a:xfrm>
            <a:custGeom>
              <a:avLst/>
              <a:gdLst/>
              <a:ahLst/>
              <a:cxnLst/>
              <a:rect l="l" t="t" r="r" b="b"/>
              <a:pathLst>
                <a:path w="8395" h="9776" extrusionOk="0">
                  <a:moveTo>
                    <a:pt x="4192" y="1"/>
                  </a:moveTo>
                  <a:lnTo>
                    <a:pt x="2656" y="3108"/>
                  </a:lnTo>
                  <a:lnTo>
                    <a:pt x="1" y="4894"/>
                  </a:lnTo>
                  <a:lnTo>
                    <a:pt x="2656" y="6668"/>
                  </a:lnTo>
                  <a:lnTo>
                    <a:pt x="4192" y="9776"/>
                  </a:lnTo>
                  <a:lnTo>
                    <a:pt x="5739" y="6668"/>
                  </a:lnTo>
                  <a:lnTo>
                    <a:pt x="8394" y="4894"/>
                  </a:lnTo>
                  <a:lnTo>
                    <a:pt x="5739" y="3108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2"/>
            <p:cNvSpPr/>
            <p:nvPr/>
          </p:nvSpPr>
          <p:spPr>
            <a:xfrm>
              <a:off x="2235838" y="2233550"/>
              <a:ext cx="103900" cy="121475"/>
            </a:xfrm>
            <a:custGeom>
              <a:avLst/>
              <a:gdLst/>
              <a:ahLst/>
              <a:cxnLst/>
              <a:rect l="l" t="t" r="r" b="b"/>
              <a:pathLst>
                <a:path w="4156" h="4859" extrusionOk="0">
                  <a:moveTo>
                    <a:pt x="2084" y="1"/>
                  </a:moveTo>
                  <a:lnTo>
                    <a:pt x="1310" y="1548"/>
                  </a:lnTo>
                  <a:lnTo>
                    <a:pt x="0" y="2429"/>
                  </a:lnTo>
                  <a:lnTo>
                    <a:pt x="1310" y="3311"/>
                  </a:lnTo>
                  <a:lnTo>
                    <a:pt x="2084" y="4858"/>
                  </a:lnTo>
                  <a:lnTo>
                    <a:pt x="2846" y="3311"/>
                  </a:lnTo>
                  <a:lnTo>
                    <a:pt x="4156" y="2429"/>
                  </a:lnTo>
                  <a:lnTo>
                    <a:pt x="2846" y="1548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2"/>
            <p:cNvSpPr/>
            <p:nvPr/>
          </p:nvSpPr>
          <p:spPr>
            <a:xfrm>
              <a:off x="2064388" y="2013000"/>
              <a:ext cx="55675" cy="65200"/>
            </a:xfrm>
            <a:custGeom>
              <a:avLst/>
              <a:gdLst/>
              <a:ahLst/>
              <a:cxnLst/>
              <a:rect l="l" t="t" r="r" b="b"/>
              <a:pathLst>
                <a:path w="2227" h="2608" extrusionOk="0">
                  <a:moveTo>
                    <a:pt x="1108" y="0"/>
                  </a:moveTo>
                  <a:lnTo>
                    <a:pt x="715" y="834"/>
                  </a:lnTo>
                  <a:lnTo>
                    <a:pt x="0" y="1298"/>
                  </a:lnTo>
                  <a:lnTo>
                    <a:pt x="715" y="1774"/>
                  </a:lnTo>
                  <a:lnTo>
                    <a:pt x="1108" y="2608"/>
                  </a:lnTo>
                  <a:lnTo>
                    <a:pt x="1524" y="1774"/>
                  </a:lnTo>
                  <a:lnTo>
                    <a:pt x="2227" y="1298"/>
                  </a:lnTo>
                  <a:lnTo>
                    <a:pt x="1524" y="834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2"/>
            <p:cNvSpPr/>
            <p:nvPr/>
          </p:nvSpPr>
          <p:spPr>
            <a:xfrm>
              <a:off x="2259638" y="1385225"/>
              <a:ext cx="56300" cy="65525"/>
            </a:xfrm>
            <a:custGeom>
              <a:avLst/>
              <a:gdLst/>
              <a:ahLst/>
              <a:cxnLst/>
              <a:rect l="l" t="t" r="r" b="b"/>
              <a:pathLst>
                <a:path w="2252" h="2621" extrusionOk="0">
                  <a:moveTo>
                    <a:pt x="1132" y="1"/>
                  </a:moveTo>
                  <a:lnTo>
                    <a:pt x="715" y="834"/>
                  </a:lnTo>
                  <a:lnTo>
                    <a:pt x="1" y="1311"/>
                  </a:lnTo>
                  <a:lnTo>
                    <a:pt x="715" y="1787"/>
                  </a:lnTo>
                  <a:lnTo>
                    <a:pt x="1132" y="2620"/>
                  </a:lnTo>
                  <a:lnTo>
                    <a:pt x="1537" y="1787"/>
                  </a:lnTo>
                  <a:lnTo>
                    <a:pt x="2251" y="1311"/>
                  </a:lnTo>
                  <a:lnTo>
                    <a:pt x="1537" y="8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6" name="Google Shape;3976;p42"/>
          <p:cNvGrpSpPr/>
          <p:nvPr/>
        </p:nvGrpSpPr>
        <p:grpSpPr>
          <a:xfrm>
            <a:off x="2593557" y="2805125"/>
            <a:ext cx="1920900" cy="1640450"/>
            <a:chOff x="2593557" y="2805125"/>
            <a:chExt cx="1920900" cy="1640450"/>
          </a:xfrm>
        </p:grpSpPr>
        <p:sp>
          <p:nvSpPr>
            <p:cNvPr id="3977" name="Google Shape;3977;p42"/>
            <p:cNvSpPr/>
            <p:nvPr/>
          </p:nvSpPr>
          <p:spPr>
            <a:xfrm rot="5400000">
              <a:off x="2980446" y="2435341"/>
              <a:ext cx="1161426" cy="1900993"/>
            </a:xfrm>
            <a:custGeom>
              <a:avLst/>
              <a:gdLst/>
              <a:ahLst/>
              <a:cxnLst/>
              <a:rect l="l" t="t" r="r" b="b"/>
              <a:pathLst>
                <a:path w="2764" h="4194" extrusionOk="0">
                  <a:moveTo>
                    <a:pt x="1" y="0"/>
                  </a:moveTo>
                  <a:lnTo>
                    <a:pt x="1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63" y="2123"/>
                    <a:pt x="2763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8" name="Google Shape;3978;p42"/>
            <p:cNvGrpSpPr/>
            <p:nvPr/>
          </p:nvGrpSpPr>
          <p:grpSpPr>
            <a:xfrm>
              <a:off x="2593557" y="3030462"/>
              <a:ext cx="1920900" cy="1415113"/>
              <a:chOff x="2593557" y="3030462"/>
              <a:chExt cx="1920900" cy="1415113"/>
            </a:xfrm>
          </p:grpSpPr>
          <p:sp>
            <p:nvSpPr>
              <p:cNvPr id="3979" name="Google Shape;3979;p42"/>
              <p:cNvSpPr/>
              <p:nvPr/>
            </p:nvSpPr>
            <p:spPr>
              <a:xfrm>
                <a:off x="2593557" y="3030462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80" name="Google Shape;3980;p42"/>
              <p:cNvSpPr txBox="1"/>
              <p:nvPr/>
            </p:nvSpPr>
            <p:spPr>
              <a:xfrm>
                <a:off x="2593557" y="4015975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81" name="Google Shape;3981;p42"/>
          <p:cNvGrpSpPr/>
          <p:nvPr/>
        </p:nvGrpSpPr>
        <p:grpSpPr>
          <a:xfrm>
            <a:off x="6671600" y="2807841"/>
            <a:ext cx="1920900" cy="1637509"/>
            <a:chOff x="6671600" y="2807841"/>
            <a:chExt cx="1920900" cy="1637509"/>
          </a:xfrm>
        </p:grpSpPr>
        <p:sp>
          <p:nvSpPr>
            <p:cNvPr id="3982" name="Google Shape;3982;p42"/>
            <p:cNvSpPr/>
            <p:nvPr/>
          </p:nvSpPr>
          <p:spPr>
            <a:xfrm rot="5400000">
              <a:off x="7054282" y="2435116"/>
              <a:ext cx="1155543" cy="1900993"/>
            </a:xfrm>
            <a:custGeom>
              <a:avLst/>
              <a:gdLst/>
              <a:ahLst/>
              <a:cxnLst/>
              <a:rect l="l" t="t" r="r" b="b"/>
              <a:pathLst>
                <a:path w="2750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49" y="2531"/>
                    <a:pt x="2574" y="2368"/>
                  </a:cubicBezTo>
                  <a:lnTo>
                    <a:pt x="2707" y="2166"/>
                  </a:lnTo>
                  <a:cubicBezTo>
                    <a:pt x="2750" y="2123"/>
                    <a:pt x="2750" y="2055"/>
                    <a:pt x="2707" y="2016"/>
                  </a:cubicBezTo>
                  <a:lnTo>
                    <a:pt x="2574" y="1826"/>
                  </a:lnTo>
                  <a:cubicBezTo>
                    <a:pt x="2449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3" name="Google Shape;3983;p42"/>
            <p:cNvGrpSpPr/>
            <p:nvPr/>
          </p:nvGrpSpPr>
          <p:grpSpPr>
            <a:xfrm>
              <a:off x="6671600" y="3030238"/>
              <a:ext cx="1920900" cy="1415112"/>
              <a:chOff x="6671600" y="3030238"/>
              <a:chExt cx="1920900" cy="1415112"/>
            </a:xfrm>
          </p:grpSpPr>
          <p:sp>
            <p:nvSpPr>
              <p:cNvPr id="3984" name="Google Shape;3984;p42"/>
              <p:cNvSpPr/>
              <p:nvPr/>
            </p:nvSpPr>
            <p:spPr>
              <a:xfrm>
                <a:off x="6671600" y="3030238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closest planet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85" name="Google Shape;3985;p42"/>
              <p:cNvSpPr txBox="1"/>
              <p:nvPr/>
            </p:nvSpPr>
            <p:spPr>
              <a:xfrm>
                <a:off x="6671600" y="4015750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86" name="Google Shape;3986;p42"/>
          <p:cNvGrpSpPr/>
          <p:nvPr/>
        </p:nvGrpSpPr>
        <p:grpSpPr>
          <a:xfrm>
            <a:off x="565262" y="2808487"/>
            <a:ext cx="1920900" cy="1637086"/>
            <a:chOff x="565262" y="2808487"/>
            <a:chExt cx="1920900" cy="1637086"/>
          </a:xfrm>
        </p:grpSpPr>
        <p:sp>
          <p:nvSpPr>
            <p:cNvPr id="3987" name="Google Shape;3987;p42"/>
            <p:cNvSpPr/>
            <p:nvPr/>
          </p:nvSpPr>
          <p:spPr>
            <a:xfrm rot="5400000">
              <a:off x="948361" y="2435341"/>
              <a:ext cx="1154703" cy="1900993"/>
            </a:xfrm>
            <a:custGeom>
              <a:avLst/>
              <a:gdLst/>
              <a:ahLst/>
              <a:cxnLst/>
              <a:rect l="l" t="t" r="r" b="b"/>
              <a:pathLst>
                <a:path w="2748" h="4194" extrusionOk="0">
                  <a:moveTo>
                    <a:pt x="1" y="0"/>
                  </a:moveTo>
                  <a:lnTo>
                    <a:pt x="1" y="4194"/>
                  </a:lnTo>
                  <a:lnTo>
                    <a:pt x="2382" y="4194"/>
                  </a:lnTo>
                  <a:lnTo>
                    <a:pt x="2382" y="2969"/>
                  </a:lnTo>
                  <a:cubicBezTo>
                    <a:pt x="2382" y="2750"/>
                    <a:pt x="2450" y="2531"/>
                    <a:pt x="2571" y="2368"/>
                  </a:cubicBezTo>
                  <a:lnTo>
                    <a:pt x="2708" y="2166"/>
                  </a:lnTo>
                  <a:cubicBezTo>
                    <a:pt x="2747" y="2123"/>
                    <a:pt x="2747" y="2055"/>
                    <a:pt x="2708" y="2016"/>
                  </a:cubicBezTo>
                  <a:lnTo>
                    <a:pt x="2571" y="1826"/>
                  </a:lnTo>
                  <a:cubicBezTo>
                    <a:pt x="2450" y="1646"/>
                    <a:pt x="2382" y="1444"/>
                    <a:pt x="2382" y="1225"/>
                  </a:cubicBezTo>
                  <a:lnTo>
                    <a:pt x="2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8" name="Google Shape;3988;p42"/>
            <p:cNvGrpSpPr/>
            <p:nvPr/>
          </p:nvGrpSpPr>
          <p:grpSpPr>
            <a:xfrm>
              <a:off x="565262" y="3030476"/>
              <a:ext cx="1920900" cy="1415097"/>
              <a:chOff x="565262" y="3030476"/>
              <a:chExt cx="1920900" cy="1415097"/>
            </a:xfrm>
          </p:grpSpPr>
          <p:sp>
            <p:nvSpPr>
              <p:cNvPr id="3989" name="Google Shape;3989;p42"/>
              <p:cNvSpPr/>
              <p:nvPr/>
            </p:nvSpPr>
            <p:spPr>
              <a:xfrm>
                <a:off x="565262" y="3030476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90" name="Google Shape;3990;p42"/>
              <p:cNvSpPr txBox="1"/>
              <p:nvPr/>
            </p:nvSpPr>
            <p:spPr>
              <a:xfrm>
                <a:off x="565262" y="4015973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3991" name="Google Shape;3991;p42"/>
          <p:cNvGrpSpPr/>
          <p:nvPr/>
        </p:nvGrpSpPr>
        <p:grpSpPr>
          <a:xfrm>
            <a:off x="4632575" y="2807856"/>
            <a:ext cx="1920900" cy="1637719"/>
            <a:chOff x="4632575" y="2807856"/>
            <a:chExt cx="1920900" cy="1637719"/>
          </a:xfrm>
        </p:grpSpPr>
        <p:sp>
          <p:nvSpPr>
            <p:cNvPr id="3992" name="Google Shape;3992;p42"/>
            <p:cNvSpPr/>
            <p:nvPr/>
          </p:nvSpPr>
          <p:spPr>
            <a:xfrm rot="5400000">
              <a:off x="5018625" y="2435341"/>
              <a:ext cx="1155963" cy="1900993"/>
            </a:xfrm>
            <a:custGeom>
              <a:avLst/>
              <a:gdLst/>
              <a:ahLst/>
              <a:cxnLst/>
              <a:rect l="l" t="t" r="r" b="b"/>
              <a:pathLst>
                <a:path w="2751" h="4194" extrusionOk="0">
                  <a:moveTo>
                    <a:pt x="0" y="0"/>
                  </a:moveTo>
                  <a:lnTo>
                    <a:pt x="0" y="4194"/>
                  </a:lnTo>
                  <a:lnTo>
                    <a:pt x="2381" y="4194"/>
                  </a:lnTo>
                  <a:lnTo>
                    <a:pt x="2381" y="2969"/>
                  </a:lnTo>
                  <a:cubicBezTo>
                    <a:pt x="2381" y="2750"/>
                    <a:pt x="2437" y="2531"/>
                    <a:pt x="2574" y="2368"/>
                  </a:cubicBezTo>
                  <a:lnTo>
                    <a:pt x="2708" y="2166"/>
                  </a:lnTo>
                  <a:cubicBezTo>
                    <a:pt x="2750" y="2123"/>
                    <a:pt x="2750" y="2055"/>
                    <a:pt x="2708" y="2016"/>
                  </a:cubicBezTo>
                  <a:lnTo>
                    <a:pt x="2574" y="1826"/>
                  </a:lnTo>
                  <a:cubicBezTo>
                    <a:pt x="2437" y="1646"/>
                    <a:pt x="2381" y="1444"/>
                    <a:pt x="2381" y="1225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3" name="Google Shape;3993;p42"/>
            <p:cNvGrpSpPr/>
            <p:nvPr/>
          </p:nvGrpSpPr>
          <p:grpSpPr>
            <a:xfrm>
              <a:off x="4632575" y="3030475"/>
              <a:ext cx="1920900" cy="1415100"/>
              <a:chOff x="4632575" y="3030475"/>
              <a:chExt cx="1920900" cy="1415100"/>
            </a:xfrm>
          </p:grpSpPr>
          <p:sp>
            <p:nvSpPr>
              <p:cNvPr id="3994" name="Google Shape;3994;p42"/>
              <p:cNvSpPr/>
              <p:nvPr/>
            </p:nvSpPr>
            <p:spPr>
              <a:xfrm>
                <a:off x="4632575" y="3030475"/>
                <a:ext cx="1920900" cy="50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 the biggest planet of them all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95" name="Google Shape;3995;p42"/>
              <p:cNvSpPr txBox="1"/>
              <p:nvPr/>
            </p:nvSpPr>
            <p:spPr>
              <a:xfrm>
                <a:off x="4632575" y="4015975"/>
                <a:ext cx="19209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82875" tIns="91425" rIns="18287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JUPITER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4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001" name="Google Shape;4001;p43"/>
          <p:cNvGrpSpPr/>
          <p:nvPr/>
        </p:nvGrpSpPr>
        <p:grpSpPr>
          <a:xfrm>
            <a:off x="667842" y="1463225"/>
            <a:ext cx="1798650" cy="3337403"/>
            <a:chOff x="603504" y="1463225"/>
            <a:chExt cx="1798650" cy="3337403"/>
          </a:xfrm>
        </p:grpSpPr>
        <p:grpSp>
          <p:nvGrpSpPr>
            <p:cNvPr id="4002" name="Google Shape;4002;p43"/>
            <p:cNvGrpSpPr/>
            <p:nvPr/>
          </p:nvGrpSpPr>
          <p:grpSpPr>
            <a:xfrm>
              <a:off x="603504" y="1463225"/>
              <a:ext cx="1798650" cy="3337403"/>
              <a:chOff x="603504" y="1463225"/>
              <a:chExt cx="1798650" cy="3337403"/>
            </a:xfrm>
          </p:grpSpPr>
          <p:sp>
            <p:nvSpPr>
              <p:cNvPr id="4003" name="Google Shape;4003;p43"/>
              <p:cNvSpPr/>
              <p:nvPr/>
            </p:nvSpPr>
            <p:spPr>
              <a:xfrm>
                <a:off x="797792" y="3070950"/>
                <a:ext cx="1353426" cy="1729678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21289" extrusionOk="0">
                    <a:moveTo>
                      <a:pt x="0" y="0"/>
                    </a:moveTo>
                    <a:lnTo>
                      <a:pt x="0" y="21288"/>
                    </a:lnTo>
                    <a:lnTo>
                      <a:pt x="19324" y="21288"/>
                    </a:lnTo>
                    <a:lnTo>
                      <a:pt x="193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04" name="Google Shape;4004;p43"/>
              <p:cNvGrpSpPr/>
              <p:nvPr/>
            </p:nvGrpSpPr>
            <p:grpSpPr>
              <a:xfrm>
                <a:off x="603504" y="1463225"/>
                <a:ext cx="1798650" cy="1515983"/>
                <a:chOff x="663662" y="1463225"/>
                <a:chExt cx="1798650" cy="1515983"/>
              </a:xfrm>
            </p:grpSpPr>
            <p:sp>
              <p:nvSpPr>
                <p:cNvPr id="4005" name="Google Shape;4005;p43"/>
                <p:cNvSpPr/>
                <p:nvPr/>
              </p:nvSpPr>
              <p:spPr>
                <a:xfrm>
                  <a:off x="857941" y="1463225"/>
                  <a:ext cx="1353426" cy="14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21289" extrusionOk="0">
                      <a:moveTo>
                        <a:pt x="0" y="0"/>
                      </a:moveTo>
                      <a:lnTo>
                        <a:pt x="0" y="21288"/>
                      </a:lnTo>
                      <a:lnTo>
                        <a:pt x="19324" y="21288"/>
                      </a:lnTo>
                      <a:lnTo>
                        <a:pt x="1932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3"/>
                <p:cNvSpPr/>
                <p:nvPr/>
              </p:nvSpPr>
              <p:spPr>
                <a:xfrm>
                  <a:off x="1078063" y="1622486"/>
                  <a:ext cx="306893" cy="306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2" h="4370" extrusionOk="0">
                      <a:moveTo>
                        <a:pt x="2191" y="0"/>
                      </a:moveTo>
                      <a:cubicBezTo>
                        <a:pt x="989" y="0"/>
                        <a:pt x="0" y="976"/>
                        <a:pt x="0" y="2191"/>
                      </a:cubicBezTo>
                      <a:cubicBezTo>
                        <a:pt x="0" y="3393"/>
                        <a:pt x="989" y="4370"/>
                        <a:pt x="2191" y="4370"/>
                      </a:cubicBezTo>
                      <a:cubicBezTo>
                        <a:pt x="3394" y="4370"/>
                        <a:pt x="4382" y="3393"/>
                        <a:pt x="4382" y="2191"/>
                      </a:cubicBezTo>
                      <a:cubicBezTo>
                        <a:pt x="4382" y="976"/>
                        <a:pt x="3394" y="0"/>
                        <a:pt x="21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3"/>
                <p:cNvSpPr/>
                <p:nvPr/>
              </p:nvSpPr>
              <p:spPr>
                <a:xfrm>
                  <a:off x="988838" y="1989332"/>
                  <a:ext cx="487864" cy="1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6" h="2728" extrusionOk="0">
                      <a:moveTo>
                        <a:pt x="3477" y="1"/>
                      </a:moveTo>
                      <a:cubicBezTo>
                        <a:pt x="1798" y="1"/>
                        <a:pt x="381" y="1156"/>
                        <a:pt x="0" y="2727"/>
                      </a:cubicBezTo>
                      <a:lnTo>
                        <a:pt x="6966" y="2727"/>
                      </a:lnTo>
                      <a:cubicBezTo>
                        <a:pt x="6573" y="1156"/>
                        <a:pt x="5168" y="1"/>
                        <a:pt x="34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3"/>
                <p:cNvSpPr/>
                <p:nvPr/>
              </p:nvSpPr>
              <p:spPr>
                <a:xfrm>
                  <a:off x="1557527" y="1622486"/>
                  <a:ext cx="532056" cy="8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7" h="1167" extrusionOk="0">
                      <a:moveTo>
                        <a:pt x="1" y="0"/>
                      </a:moveTo>
                      <a:lnTo>
                        <a:pt x="1" y="1167"/>
                      </a:lnTo>
                      <a:lnTo>
                        <a:pt x="7597" y="1167"/>
                      </a:lnTo>
                      <a:lnTo>
                        <a:pt x="759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3"/>
                <p:cNvSpPr/>
                <p:nvPr/>
              </p:nvSpPr>
              <p:spPr>
                <a:xfrm>
                  <a:off x="1557527" y="1796734"/>
                  <a:ext cx="532056" cy="8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7" h="1168" extrusionOk="0">
                      <a:moveTo>
                        <a:pt x="1" y="1"/>
                      </a:moveTo>
                      <a:lnTo>
                        <a:pt x="1" y="1167"/>
                      </a:lnTo>
                      <a:lnTo>
                        <a:pt x="7597" y="1167"/>
                      </a:lnTo>
                      <a:lnTo>
                        <a:pt x="759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3"/>
                <p:cNvSpPr/>
                <p:nvPr/>
              </p:nvSpPr>
              <p:spPr>
                <a:xfrm>
                  <a:off x="1557527" y="1969372"/>
                  <a:ext cx="370275" cy="82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179" extrusionOk="0">
                      <a:moveTo>
                        <a:pt x="1" y="0"/>
                      </a:moveTo>
                      <a:lnTo>
                        <a:pt x="1" y="1179"/>
                      </a:lnTo>
                      <a:lnTo>
                        <a:pt x="5287" y="1179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3"/>
                <p:cNvSpPr/>
                <p:nvPr/>
              </p:nvSpPr>
              <p:spPr>
                <a:xfrm>
                  <a:off x="663662" y="2340420"/>
                  <a:ext cx="1356718" cy="43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2" h="6252" extrusionOk="0">
                      <a:moveTo>
                        <a:pt x="1726" y="0"/>
                      </a:moveTo>
                      <a:cubicBezTo>
                        <a:pt x="774" y="0"/>
                        <a:pt x="0" y="774"/>
                        <a:pt x="0" y="1727"/>
                      </a:cubicBezTo>
                      <a:lnTo>
                        <a:pt x="0" y="4525"/>
                      </a:lnTo>
                      <a:cubicBezTo>
                        <a:pt x="0" y="5477"/>
                        <a:pt x="774" y="6251"/>
                        <a:pt x="1726" y="6251"/>
                      </a:cubicBezTo>
                      <a:lnTo>
                        <a:pt x="17645" y="6251"/>
                      </a:lnTo>
                      <a:cubicBezTo>
                        <a:pt x="18598" y="6251"/>
                        <a:pt x="19372" y="5477"/>
                        <a:pt x="19372" y="4525"/>
                      </a:cubicBezTo>
                      <a:lnTo>
                        <a:pt x="19372" y="1727"/>
                      </a:lnTo>
                      <a:cubicBezTo>
                        <a:pt x="19372" y="774"/>
                        <a:pt x="18598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3"/>
                <p:cNvSpPr/>
                <p:nvPr/>
              </p:nvSpPr>
              <p:spPr>
                <a:xfrm>
                  <a:off x="843724" y="2512217"/>
                  <a:ext cx="98469" cy="95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1370" extrusionOk="0">
                      <a:moveTo>
                        <a:pt x="525" y="0"/>
                      </a:moveTo>
                      <a:lnTo>
                        <a:pt x="525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5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6" y="881"/>
                      </a:lnTo>
                      <a:lnTo>
                        <a:pt x="1049" y="691"/>
                      </a:lnTo>
                      <a:lnTo>
                        <a:pt x="1406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3"/>
                <p:cNvSpPr/>
                <p:nvPr/>
              </p:nvSpPr>
              <p:spPr>
                <a:xfrm>
                  <a:off x="1068888" y="2512217"/>
                  <a:ext cx="98469" cy="95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1370" extrusionOk="0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0" y="500"/>
                      </a:lnTo>
                      <a:lnTo>
                        <a:pt x="346" y="667"/>
                      </a:lnTo>
                      <a:lnTo>
                        <a:pt x="0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2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3"/>
                <p:cNvSpPr/>
                <p:nvPr/>
              </p:nvSpPr>
              <p:spPr>
                <a:xfrm>
                  <a:off x="1294053" y="2512217"/>
                  <a:ext cx="98469" cy="95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1370" extrusionOk="0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0" y="500"/>
                      </a:lnTo>
                      <a:lnTo>
                        <a:pt x="345" y="667"/>
                      </a:lnTo>
                      <a:lnTo>
                        <a:pt x="0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2" y="1369"/>
                      </a:lnTo>
                      <a:lnTo>
                        <a:pt x="869" y="1369"/>
                      </a:lnTo>
                      <a:lnTo>
                        <a:pt x="881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1" y="393"/>
                      </a:lnTo>
                      <a:lnTo>
                        <a:pt x="88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3"/>
                <p:cNvSpPr/>
                <p:nvPr/>
              </p:nvSpPr>
              <p:spPr>
                <a:xfrm>
                  <a:off x="1519148" y="2512217"/>
                  <a:ext cx="98469" cy="95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1370" extrusionOk="0">
                      <a:moveTo>
                        <a:pt x="525" y="0"/>
                      </a:moveTo>
                      <a:lnTo>
                        <a:pt x="525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5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6" y="881"/>
                      </a:lnTo>
                      <a:lnTo>
                        <a:pt x="1049" y="691"/>
                      </a:lnTo>
                      <a:lnTo>
                        <a:pt x="1406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3"/>
                <p:cNvSpPr/>
                <p:nvPr/>
              </p:nvSpPr>
              <p:spPr>
                <a:xfrm>
                  <a:off x="1744312" y="2512217"/>
                  <a:ext cx="98469" cy="95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1370" extrusionOk="0">
                      <a:moveTo>
                        <a:pt x="524" y="0"/>
                      </a:moveTo>
                      <a:lnTo>
                        <a:pt x="524" y="393"/>
                      </a:lnTo>
                      <a:lnTo>
                        <a:pt x="179" y="179"/>
                      </a:lnTo>
                      <a:lnTo>
                        <a:pt x="1" y="500"/>
                      </a:lnTo>
                      <a:lnTo>
                        <a:pt x="346" y="667"/>
                      </a:lnTo>
                      <a:lnTo>
                        <a:pt x="1" y="869"/>
                      </a:lnTo>
                      <a:lnTo>
                        <a:pt x="179" y="1179"/>
                      </a:lnTo>
                      <a:lnTo>
                        <a:pt x="524" y="976"/>
                      </a:lnTo>
                      <a:lnTo>
                        <a:pt x="513" y="1369"/>
                      </a:lnTo>
                      <a:lnTo>
                        <a:pt x="870" y="1369"/>
                      </a:lnTo>
                      <a:lnTo>
                        <a:pt x="882" y="988"/>
                      </a:lnTo>
                      <a:lnTo>
                        <a:pt x="1227" y="1191"/>
                      </a:lnTo>
                      <a:lnTo>
                        <a:pt x="1405" y="881"/>
                      </a:lnTo>
                      <a:lnTo>
                        <a:pt x="1048" y="691"/>
                      </a:lnTo>
                      <a:lnTo>
                        <a:pt x="1405" y="512"/>
                      </a:lnTo>
                      <a:lnTo>
                        <a:pt x="1227" y="191"/>
                      </a:lnTo>
                      <a:lnTo>
                        <a:pt x="882" y="393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3"/>
                <p:cNvSpPr/>
                <p:nvPr/>
              </p:nvSpPr>
              <p:spPr>
                <a:xfrm>
                  <a:off x="1936070" y="2111964"/>
                  <a:ext cx="526243" cy="867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4" h="12383" extrusionOk="0">
                      <a:moveTo>
                        <a:pt x="4335" y="1060"/>
                      </a:moveTo>
                      <a:cubicBezTo>
                        <a:pt x="5121" y="1060"/>
                        <a:pt x="5764" y="1703"/>
                        <a:pt x="5764" y="2489"/>
                      </a:cubicBezTo>
                      <a:lnTo>
                        <a:pt x="5764" y="5584"/>
                      </a:lnTo>
                      <a:lnTo>
                        <a:pt x="1715" y="5584"/>
                      </a:lnTo>
                      <a:lnTo>
                        <a:pt x="1715" y="2489"/>
                      </a:lnTo>
                      <a:cubicBezTo>
                        <a:pt x="1715" y="1703"/>
                        <a:pt x="2358" y="1060"/>
                        <a:pt x="3144" y="1060"/>
                      </a:cubicBezTo>
                      <a:close/>
                      <a:moveTo>
                        <a:pt x="3156" y="0"/>
                      </a:moveTo>
                      <a:cubicBezTo>
                        <a:pt x="1775" y="0"/>
                        <a:pt x="656" y="1119"/>
                        <a:pt x="656" y="2500"/>
                      </a:cubicBezTo>
                      <a:lnTo>
                        <a:pt x="656" y="5596"/>
                      </a:lnTo>
                      <a:lnTo>
                        <a:pt x="1" y="5596"/>
                      </a:lnTo>
                      <a:lnTo>
                        <a:pt x="1" y="12383"/>
                      </a:lnTo>
                      <a:lnTo>
                        <a:pt x="7514" y="12383"/>
                      </a:lnTo>
                      <a:lnTo>
                        <a:pt x="7514" y="5596"/>
                      </a:lnTo>
                      <a:lnTo>
                        <a:pt x="6847" y="5596"/>
                      </a:lnTo>
                      <a:lnTo>
                        <a:pt x="6847" y="2500"/>
                      </a:lnTo>
                      <a:cubicBezTo>
                        <a:pt x="6847" y="1119"/>
                        <a:pt x="5728" y="0"/>
                        <a:pt x="434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3"/>
                <p:cNvSpPr/>
                <p:nvPr/>
              </p:nvSpPr>
              <p:spPr>
                <a:xfrm>
                  <a:off x="2070328" y="2569717"/>
                  <a:ext cx="256888" cy="337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" h="4823" extrusionOk="0">
                      <a:moveTo>
                        <a:pt x="1834" y="1"/>
                      </a:moveTo>
                      <a:cubicBezTo>
                        <a:pt x="822" y="1"/>
                        <a:pt x="1" y="822"/>
                        <a:pt x="1" y="1834"/>
                      </a:cubicBezTo>
                      <a:cubicBezTo>
                        <a:pt x="1" y="2537"/>
                        <a:pt x="394" y="3144"/>
                        <a:pt x="977" y="3442"/>
                      </a:cubicBezTo>
                      <a:lnTo>
                        <a:pt x="977" y="4823"/>
                      </a:lnTo>
                      <a:lnTo>
                        <a:pt x="2716" y="4823"/>
                      </a:lnTo>
                      <a:lnTo>
                        <a:pt x="2716" y="3442"/>
                      </a:lnTo>
                      <a:cubicBezTo>
                        <a:pt x="3263" y="3144"/>
                        <a:pt x="3668" y="2537"/>
                        <a:pt x="3668" y="1834"/>
                      </a:cubicBezTo>
                      <a:cubicBezTo>
                        <a:pt x="3668" y="822"/>
                        <a:pt x="2846" y="1"/>
                        <a:pt x="18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19" name="Google Shape;4019;p43"/>
            <p:cNvGrpSpPr/>
            <p:nvPr/>
          </p:nvGrpSpPr>
          <p:grpSpPr>
            <a:xfrm>
              <a:off x="812550" y="3288475"/>
              <a:ext cx="1338600" cy="1087400"/>
              <a:chOff x="812550" y="3288475"/>
              <a:chExt cx="1338600" cy="1087400"/>
            </a:xfrm>
          </p:grpSpPr>
          <p:sp>
            <p:nvSpPr>
              <p:cNvPr id="4020" name="Google Shape;4020;p43"/>
              <p:cNvSpPr txBox="1"/>
              <p:nvPr/>
            </p:nvSpPr>
            <p:spPr>
              <a:xfrm>
                <a:off x="812550" y="3288475"/>
                <a:ext cx="1338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EARTH</a:t>
                </a:r>
                <a:endParaRPr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21" name="Google Shape;4021;p43"/>
              <p:cNvSpPr txBox="1"/>
              <p:nvPr/>
            </p:nvSpPr>
            <p:spPr>
              <a:xfrm>
                <a:off x="812550" y="3840975"/>
                <a:ext cx="1338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Earth is the third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022" name="Google Shape;4022;p43"/>
          <p:cNvGrpSpPr/>
          <p:nvPr/>
        </p:nvGrpSpPr>
        <p:grpSpPr>
          <a:xfrm>
            <a:off x="2929222" y="1463225"/>
            <a:ext cx="1353436" cy="3337403"/>
            <a:chOff x="2864885" y="1463225"/>
            <a:chExt cx="1353436" cy="3337403"/>
          </a:xfrm>
        </p:grpSpPr>
        <p:grpSp>
          <p:nvGrpSpPr>
            <p:cNvPr id="4023" name="Google Shape;4023;p43"/>
            <p:cNvGrpSpPr/>
            <p:nvPr/>
          </p:nvGrpSpPr>
          <p:grpSpPr>
            <a:xfrm>
              <a:off x="2864885" y="1463225"/>
              <a:ext cx="1353436" cy="3337403"/>
              <a:chOff x="2864885" y="1463225"/>
              <a:chExt cx="1353436" cy="3337403"/>
            </a:xfrm>
          </p:grpSpPr>
          <p:sp>
            <p:nvSpPr>
              <p:cNvPr id="4024" name="Google Shape;4024;p43"/>
              <p:cNvSpPr/>
              <p:nvPr/>
            </p:nvSpPr>
            <p:spPr>
              <a:xfrm>
                <a:off x="2864894" y="3070950"/>
                <a:ext cx="1353426" cy="1729678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21289" extrusionOk="0">
                    <a:moveTo>
                      <a:pt x="1" y="0"/>
                    </a:moveTo>
                    <a:lnTo>
                      <a:pt x="1" y="21288"/>
                    </a:lnTo>
                    <a:lnTo>
                      <a:pt x="19325" y="21288"/>
                    </a:lnTo>
                    <a:lnTo>
                      <a:pt x="193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25" name="Google Shape;4025;p43"/>
              <p:cNvGrpSpPr/>
              <p:nvPr/>
            </p:nvGrpSpPr>
            <p:grpSpPr>
              <a:xfrm>
                <a:off x="2864885" y="1463225"/>
                <a:ext cx="1353426" cy="1490975"/>
                <a:chOff x="2925043" y="1463225"/>
                <a:chExt cx="1353426" cy="1490975"/>
              </a:xfrm>
            </p:grpSpPr>
            <p:sp>
              <p:nvSpPr>
                <p:cNvPr id="4026" name="Google Shape;4026;p43"/>
                <p:cNvSpPr/>
                <p:nvPr/>
              </p:nvSpPr>
              <p:spPr>
                <a:xfrm>
                  <a:off x="2925043" y="1463225"/>
                  <a:ext cx="1353426" cy="14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21289" extrusionOk="0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25" y="21288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3"/>
                <p:cNvSpPr/>
                <p:nvPr/>
              </p:nvSpPr>
              <p:spPr>
                <a:xfrm>
                  <a:off x="2925043" y="1463225"/>
                  <a:ext cx="1353426" cy="160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2287" extrusionOk="0">
                      <a:moveTo>
                        <a:pt x="1" y="0"/>
                      </a:moveTo>
                      <a:lnTo>
                        <a:pt x="1" y="2286"/>
                      </a:lnTo>
                      <a:lnTo>
                        <a:pt x="19325" y="2286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3"/>
                <p:cNvSpPr/>
                <p:nvPr/>
              </p:nvSpPr>
              <p:spPr>
                <a:xfrm>
                  <a:off x="2999281" y="1510709"/>
                  <a:ext cx="62611" cy="6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53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3"/>
                <p:cNvSpPr/>
                <p:nvPr/>
              </p:nvSpPr>
              <p:spPr>
                <a:xfrm>
                  <a:off x="3136060" y="1510709"/>
                  <a:ext cx="62611" cy="6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41" y="1"/>
                      </a:moveTo>
                      <a:cubicBezTo>
                        <a:pt x="202" y="1"/>
                        <a:pt x="0" y="203"/>
                        <a:pt x="0" y="453"/>
                      </a:cubicBezTo>
                      <a:cubicBezTo>
                        <a:pt x="0" y="691"/>
                        <a:pt x="202" y="894"/>
                        <a:pt x="441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3"/>
                <p:cNvSpPr/>
                <p:nvPr/>
              </p:nvSpPr>
              <p:spPr>
                <a:xfrm>
                  <a:off x="3271089" y="1510709"/>
                  <a:ext cx="62611" cy="6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53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3"/>
                <p:cNvSpPr/>
                <p:nvPr/>
              </p:nvSpPr>
              <p:spPr>
                <a:xfrm>
                  <a:off x="3064344" y="1724177"/>
                  <a:ext cx="172636" cy="173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5" h="2478" extrusionOk="0">
                      <a:moveTo>
                        <a:pt x="1226" y="1"/>
                      </a:moveTo>
                      <a:cubicBezTo>
                        <a:pt x="548" y="1"/>
                        <a:pt x="0" y="560"/>
                        <a:pt x="0" y="1239"/>
                      </a:cubicBezTo>
                      <a:cubicBezTo>
                        <a:pt x="0" y="1918"/>
                        <a:pt x="548" y="2477"/>
                        <a:pt x="1226" y="2477"/>
                      </a:cubicBezTo>
                      <a:cubicBezTo>
                        <a:pt x="1917" y="2477"/>
                        <a:pt x="2465" y="1918"/>
                        <a:pt x="2465" y="1239"/>
                      </a:cubicBezTo>
                      <a:cubicBezTo>
                        <a:pt x="2465" y="560"/>
                        <a:pt x="1917" y="1"/>
                        <a:pt x="12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3"/>
                <p:cNvSpPr/>
                <p:nvPr/>
              </p:nvSpPr>
              <p:spPr>
                <a:xfrm>
                  <a:off x="3010977" y="1931833"/>
                  <a:ext cx="276848" cy="10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" h="1549" extrusionOk="0">
                      <a:moveTo>
                        <a:pt x="1977" y="0"/>
                      </a:moveTo>
                      <a:cubicBezTo>
                        <a:pt x="1012" y="0"/>
                        <a:pt x="226" y="655"/>
                        <a:pt x="0" y="1548"/>
                      </a:cubicBezTo>
                      <a:lnTo>
                        <a:pt x="3953" y="1548"/>
                      </a:lnTo>
                      <a:cubicBezTo>
                        <a:pt x="3739" y="655"/>
                        <a:pt x="2941" y="0"/>
                        <a:pt x="19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3"/>
                <p:cNvSpPr/>
                <p:nvPr/>
              </p:nvSpPr>
              <p:spPr>
                <a:xfrm>
                  <a:off x="3064344" y="1951023"/>
                  <a:ext cx="414467" cy="4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18" extrusionOk="0">
                      <a:moveTo>
                        <a:pt x="2953" y="1870"/>
                      </a:moveTo>
                      <a:cubicBezTo>
                        <a:pt x="3548" y="1870"/>
                        <a:pt x="4024" y="2346"/>
                        <a:pt x="4024" y="2941"/>
                      </a:cubicBezTo>
                      <a:cubicBezTo>
                        <a:pt x="4024" y="3536"/>
                        <a:pt x="3548" y="4013"/>
                        <a:pt x="2953" y="4013"/>
                      </a:cubicBezTo>
                      <a:cubicBezTo>
                        <a:pt x="2358" y="4013"/>
                        <a:pt x="1881" y="3536"/>
                        <a:pt x="1881" y="2941"/>
                      </a:cubicBezTo>
                      <a:cubicBezTo>
                        <a:pt x="1881" y="2346"/>
                        <a:pt x="2358" y="1870"/>
                        <a:pt x="2953" y="1870"/>
                      </a:cubicBezTo>
                      <a:close/>
                      <a:moveTo>
                        <a:pt x="2596" y="0"/>
                      </a:moveTo>
                      <a:lnTo>
                        <a:pt x="2596" y="572"/>
                      </a:lnTo>
                      <a:cubicBezTo>
                        <a:pt x="2203" y="631"/>
                        <a:pt x="1846" y="786"/>
                        <a:pt x="1524" y="1024"/>
                      </a:cubicBezTo>
                      <a:lnTo>
                        <a:pt x="1131" y="619"/>
                      </a:lnTo>
                      <a:lnTo>
                        <a:pt x="619" y="1131"/>
                      </a:lnTo>
                      <a:lnTo>
                        <a:pt x="1024" y="1524"/>
                      </a:lnTo>
                      <a:cubicBezTo>
                        <a:pt x="798" y="1846"/>
                        <a:pt x="631" y="2203"/>
                        <a:pt x="572" y="2596"/>
                      </a:cubicBezTo>
                      <a:lnTo>
                        <a:pt x="0" y="2596"/>
                      </a:lnTo>
                      <a:lnTo>
                        <a:pt x="0" y="3310"/>
                      </a:lnTo>
                      <a:lnTo>
                        <a:pt x="572" y="3310"/>
                      </a:lnTo>
                      <a:cubicBezTo>
                        <a:pt x="631" y="3715"/>
                        <a:pt x="798" y="4072"/>
                        <a:pt x="1024" y="4382"/>
                      </a:cubicBezTo>
                      <a:lnTo>
                        <a:pt x="619" y="4787"/>
                      </a:lnTo>
                      <a:lnTo>
                        <a:pt x="1131" y="5287"/>
                      </a:lnTo>
                      <a:lnTo>
                        <a:pt x="1524" y="4894"/>
                      </a:lnTo>
                      <a:cubicBezTo>
                        <a:pt x="1846" y="5108"/>
                        <a:pt x="2203" y="5275"/>
                        <a:pt x="2596" y="5334"/>
                      </a:cubicBezTo>
                      <a:lnTo>
                        <a:pt x="2596" y="5918"/>
                      </a:lnTo>
                      <a:lnTo>
                        <a:pt x="3310" y="5918"/>
                      </a:lnTo>
                      <a:lnTo>
                        <a:pt x="3310" y="5334"/>
                      </a:lnTo>
                      <a:cubicBezTo>
                        <a:pt x="3715" y="5275"/>
                        <a:pt x="4072" y="5132"/>
                        <a:pt x="4382" y="4894"/>
                      </a:cubicBezTo>
                      <a:lnTo>
                        <a:pt x="4786" y="5287"/>
                      </a:lnTo>
                      <a:lnTo>
                        <a:pt x="5298" y="4787"/>
                      </a:lnTo>
                      <a:lnTo>
                        <a:pt x="4894" y="4382"/>
                      </a:lnTo>
                      <a:cubicBezTo>
                        <a:pt x="5120" y="4072"/>
                        <a:pt x="5275" y="3715"/>
                        <a:pt x="5334" y="3310"/>
                      </a:cubicBezTo>
                      <a:lnTo>
                        <a:pt x="5918" y="3310"/>
                      </a:lnTo>
                      <a:lnTo>
                        <a:pt x="5918" y="2596"/>
                      </a:lnTo>
                      <a:lnTo>
                        <a:pt x="5334" y="2596"/>
                      </a:lnTo>
                      <a:cubicBezTo>
                        <a:pt x="5275" y="2203"/>
                        <a:pt x="5132" y="1834"/>
                        <a:pt x="4894" y="1524"/>
                      </a:cubicBezTo>
                      <a:lnTo>
                        <a:pt x="5298" y="1131"/>
                      </a:lnTo>
                      <a:lnTo>
                        <a:pt x="4786" y="619"/>
                      </a:lnTo>
                      <a:lnTo>
                        <a:pt x="4382" y="1024"/>
                      </a:lnTo>
                      <a:cubicBezTo>
                        <a:pt x="4072" y="798"/>
                        <a:pt x="3715" y="631"/>
                        <a:pt x="3310" y="572"/>
                      </a:cubicBezTo>
                      <a:lnTo>
                        <a:pt x="33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3"/>
                <p:cNvSpPr/>
                <p:nvPr/>
              </p:nvSpPr>
              <p:spPr>
                <a:xfrm>
                  <a:off x="3314511" y="1775864"/>
                  <a:ext cx="180130" cy="18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" h="2573" extrusionOk="0">
                      <a:moveTo>
                        <a:pt x="1310" y="811"/>
                      </a:moveTo>
                      <a:cubicBezTo>
                        <a:pt x="1560" y="811"/>
                        <a:pt x="1762" y="1025"/>
                        <a:pt x="1762" y="1275"/>
                      </a:cubicBezTo>
                      <a:cubicBezTo>
                        <a:pt x="1762" y="1525"/>
                        <a:pt x="1560" y="1739"/>
                        <a:pt x="1310" y="1739"/>
                      </a:cubicBezTo>
                      <a:cubicBezTo>
                        <a:pt x="1048" y="1739"/>
                        <a:pt x="845" y="1525"/>
                        <a:pt x="845" y="1275"/>
                      </a:cubicBezTo>
                      <a:cubicBezTo>
                        <a:pt x="845" y="1025"/>
                        <a:pt x="1048" y="811"/>
                        <a:pt x="1310" y="811"/>
                      </a:cubicBezTo>
                      <a:close/>
                      <a:moveTo>
                        <a:pt x="1131" y="1"/>
                      </a:moveTo>
                      <a:lnTo>
                        <a:pt x="1131" y="251"/>
                      </a:lnTo>
                      <a:cubicBezTo>
                        <a:pt x="964" y="275"/>
                        <a:pt x="798" y="334"/>
                        <a:pt x="667" y="441"/>
                      </a:cubicBezTo>
                      <a:lnTo>
                        <a:pt x="488" y="263"/>
                      </a:lnTo>
                      <a:lnTo>
                        <a:pt x="262" y="489"/>
                      </a:lnTo>
                      <a:lnTo>
                        <a:pt x="441" y="668"/>
                      </a:lnTo>
                      <a:cubicBezTo>
                        <a:pt x="333" y="799"/>
                        <a:pt x="274" y="942"/>
                        <a:pt x="250" y="1132"/>
                      </a:cubicBezTo>
                      <a:lnTo>
                        <a:pt x="0" y="1132"/>
                      </a:lnTo>
                      <a:lnTo>
                        <a:pt x="0" y="1442"/>
                      </a:lnTo>
                      <a:lnTo>
                        <a:pt x="250" y="1442"/>
                      </a:lnTo>
                      <a:cubicBezTo>
                        <a:pt x="274" y="1608"/>
                        <a:pt x="333" y="1763"/>
                        <a:pt x="441" y="1906"/>
                      </a:cubicBezTo>
                      <a:lnTo>
                        <a:pt x="262" y="2085"/>
                      </a:lnTo>
                      <a:lnTo>
                        <a:pt x="488" y="2299"/>
                      </a:lnTo>
                      <a:lnTo>
                        <a:pt x="667" y="2120"/>
                      </a:lnTo>
                      <a:cubicBezTo>
                        <a:pt x="798" y="2227"/>
                        <a:pt x="953" y="2287"/>
                        <a:pt x="1131" y="2323"/>
                      </a:cubicBezTo>
                      <a:lnTo>
                        <a:pt x="1131" y="2573"/>
                      </a:lnTo>
                      <a:lnTo>
                        <a:pt x="1441" y="2573"/>
                      </a:lnTo>
                      <a:lnTo>
                        <a:pt x="1441" y="2323"/>
                      </a:lnTo>
                      <a:cubicBezTo>
                        <a:pt x="1607" y="2287"/>
                        <a:pt x="1762" y="2227"/>
                        <a:pt x="1905" y="2120"/>
                      </a:cubicBezTo>
                      <a:lnTo>
                        <a:pt x="2084" y="2299"/>
                      </a:lnTo>
                      <a:lnTo>
                        <a:pt x="2298" y="2085"/>
                      </a:lnTo>
                      <a:lnTo>
                        <a:pt x="2119" y="1906"/>
                      </a:lnTo>
                      <a:cubicBezTo>
                        <a:pt x="2226" y="1763"/>
                        <a:pt x="2286" y="1620"/>
                        <a:pt x="2322" y="1442"/>
                      </a:cubicBezTo>
                      <a:lnTo>
                        <a:pt x="2572" y="1442"/>
                      </a:lnTo>
                      <a:lnTo>
                        <a:pt x="2572" y="1132"/>
                      </a:lnTo>
                      <a:lnTo>
                        <a:pt x="2322" y="1132"/>
                      </a:lnTo>
                      <a:cubicBezTo>
                        <a:pt x="2286" y="965"/>
                        <a:pt x="2226" y="799"/>
                        <a:pt x="2119" y="668"/>
                      </a:cubicBezTo>
                      <a:lnTo>
                        <a:pt x="2298" y="489"/>
                      </a:lnTo>
                      <a:lnTo>
                        <a:pt x="2084" y="263"/>
                      </a:lnTo>
                      <a:lnTo>
                        <a:pt x="1905" y="441"/>
                      </a:lnTo>
                      <a:cubicBezTo>
                        <a:pt x="1762" y="334"/>
                        <a:pt x="1619" y="275"/>
                        <a:pt x="1441" y="251"/>
                      </a:cubicBezTo>
                      <a:lnTo>
                        <a:pt x="144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3"/>
                <p:cNvSpPr/>
                <p:nvPr/>
              </p:nvSpPr>
              <p:spPr>
                <a:xfrm>
                  <a:off x="3590452" y="1760876"/>
                  <a:ext cx="404522" cy="4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704" extrusionOk="0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3"/>
                <p:cNvSpPr/>
                <p:nvPr/>
              </p:nvSpPr>
              <p:spPr>
                <a:xfrm>
                  <a:off x="4049115" y="1675853"/>
                  <a:ext cx="170185" cy="15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2215" extrusionOk="0">
                      <a:moveTo>
                        <a:pt x="2144" y="0"/>
                      </a:moveTo>
                      <a:lnTo>
                        <a:pt x="715" y="1631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3"/>
                <p:cNvSpPr/>
                <p:nvPr/>
              </p:nvSpPr>
              <p:spPr>
                <a:xfrm>
                  <a:off x="3590452" y="1935195"/>
                  <a:ext cx="404522" cy="48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691" extrusionOk="0">
                      <a:moveTo>
                        <a:pt x="1" y="0"/>
                      </a:moveTo>
                      <a:lnTo>
                        <a:pt x="1" y="691"/>
                      </a:lnTo>
                      <a:lnTo>
                        <a:pt x="5776" y="691"/>
                      </a:lnTo>
                      <a:lnTo>
                        <a:pt x="57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3"/>
                <p:cNvSpPr/>
                <p:nvPr/>
              </p:nvSpPr>
              <p:spPr>
                <a:xfrm>
                  <a:off x="4049115" y="1848421"/>
                  <a:ext cx="170185" cy="155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2216" extrusionOk="0">
                      <a:moveTo>
                        <a:pt x="2144" y="1"/>
                      </a:moveTo>
                      <a:lnTo>
                        <a:pt x="715" y="1656"/>
                      </a:lnTo>
                      <a:lnTo>
                        <a:pt x="286" y="1120"/>
                      </a:lnTo>
                      <a:lnTo>
                        <a:pt x="0" y="1358"/>
                      </a:lnTo>
                      <a:lnTo>
                        <a:pt x="715" y="2215"/>
                      </a:lnTo>
                      <a:lnTo>
                        <a:pt x="2429" y="251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3"/>
                <p:cNvSpPr/>
                <p:nvPr/>
              </p:nvSpPr>
              <p:spPr>
                <a:xfrm>
                  <a:off x="3590452" y="2107762"/>
                  <a:ext cx="404522" cy="4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704" extrusionOk="0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3"/>
                <p:cNvSpPr/>
                <p:nvPr/>
              </p:nvSpPr>
              <p:spPr>
                <a:xfrm>
                  <a:off x="4049115" y="2022739"/>
                  <a:ext cx="170185" cy="15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2215" extrusionOk="0">
                      <a:moveTo>
                        <a:pt x="2144" y="0"/>
                      </a:moveTo>
                      <a:lnTo>
                        <a:pt x="715" y="1631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3"/>
                <p:cNvSpPr/>
                <p:nvPr/>
              </p:nvSpPr>
              <p:spPr>
                <a:xfrm>
                  <a:off x="3590452" y="2282011"/>
                  <a:ext cx="404522" cy="4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704" extrusionOk="0">
                      <a:moveTo>
                        <a:pt x="1" y="1"/>
                      </a:moveTo>
                      <a:lnTo>
                        <a:pt x="1" y="703"/>
                      </a:lnTo>
                      <a:lnTo>
                        <a:pt x="5776" y="703"/>
                      </a:lnTo>
                      <a:lnTo>
                        <a:pt x="577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3"/>
                <p:cNvSpPr/>
                <p:nvPr/>
              </p:nvSpPr>
              <p:spPr>
                <a:xfrm>
                  <a:off x="4049115" y="2195307"/>
                  <a:ext cx="170185" cy="15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2228" extrusionOk="0">
                      <a:moveTo>
                        <a:pt x="2144" y="1"/>
                      </a:moveTo>
                      <a:lnTo>
                        <a:pt x="715" y="1644"/>
                      </a:lnTo>
                      <a:lnTo>
                        <a:pt x="286" y="1120"/>
                      </a:lnTo>
                      <a:lnTo>
                        <a:pt x="0" y="1358"/>
                      </a:lnTo>
                      <a:lnTo>
                        <a:pt x="715" y="2227"/>
                      </a:lnTo>
                      <a:lnTo>
                        <a:pt x="2429" y="263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3"/>
                <p:cNvSpPr/>
                <p:nvPr/>
              </p:nvSpPr>
              <p:spPr>
                <a:xfrm>
                  <a:off x="3011817" y="2454648"/>
                  <a:ext cx="983151" cy="4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8" h="704" extrusionOk="0">
                      <a:moveTo>
                        <a:pt x="0" y="1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3"/>
                <p:cNvSpPr/>
                <p:nvPr/>
              </p:nvSpPr>
              <p:spPr>
                <a:xfrm>
                  <a:off x="4049115" y="2369625"/>
                  <a:ext cx="170185" cy="154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2203" extrusionOk="0">
                      <a:moveTo>
                        <a:pt x="2144" y="0"/>
                      </a:moveTo>
                      <a:lnTo>
                        <a:pt x="715" y="1643"/>
                      </a:lnTo>
                      <a:lnTo>
                        <a:pt x="286" y="1107"/>
                      </a:lnTo>
                      <a:lnTo>
                        <a:pt x="0" y="1346"/>
                      </a:lnTo>
                      <a:lnTo>
                        <a:pt x="715" y="2203"/>
                      </a:lnTo>
                      <a:lnTo>
                        <a:pt x="2429" y="238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3"/>
                <p:cNvSpPr/>
                <p:nvPr/>
              </p:nvSpPr>
              <p:spPr>
                <a:xfrm>
                  <a:off x="3011817" y="2628126"/>
                  <a:ext cx="983151" cy="4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8" h="703" extrusionOk="0">
                      <a:moveTo>
                        <a:pt x="0" y="0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3"/>
                <p:cNvSpPr/>
                <p:nvPr/>
              </p:nvSpPr>
              <p:spPr>
                <a:xfrm>
                  <a:off x="4049115" y="2543033"/>
                  <a:ext cx="170185" cy="155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2216" extrusionOk="0">
                      <a:moveTo>
                        <a:pt x="2144" y="1"/>
                      </a:moveTo>
                      <a:lnTo>
                        <a:pt x="715" y="1632"/>
                      </a:lnTo>
                      <a:lnTo>
                        <a:pt x="286" y="1096"/>
                      </a:lnTo>
                      <a:lnTo>
                        <a:pt x="0" y="1334"/>
                      </a:lnTo>
                      <a:lnTo>
                        <a:pt x="715" y="2215"/>
                      </a:lnTo>
                      <a:lnTo>
                        <a:pt x="2429" y="239"/>
                      </a:lnTo>
                      <a:lnTo>
                        <a:pt x="21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3"/>
                <p:cNvSpPr/>
                <p:nvPr/>
              </p:nvSpPr>
              <p:spPr>
                <a:xfrm>
                  <a:off x="3011817" y="2802375"/>
                  <a:ext cx="983151" cy="4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8" h="703" extrusionOk="0">
                      <a:moveTo>
                        <a:pt x="0" y="0"/>
                      </a:moveTo>
                      <a:lnTo>
                        <a:pt x="0" y="703"/>
                      </a:lnTo>
                      <a:lnTo>
                        <a:pt x="14038" y="703"/>
                      </a:lnTo>
                      <a:lnTo>
                        <a:pt x="140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3"/>
                <p:cNvSpPr/>
                <p:nvPr/>
              </p:nvSpPr>
              <p:spPr>
                <a:xfrm>
                  <a:off x="4049115" y="2715671"/>
                  <a:ext cx="170185" cy="15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0" h="2215" extrusionOk="0">
                      <a:moveTo>
                        <a:pt x="2144" y="0"/>
                      </a:moveTo>
                      <a:lnTo>
                        <a:pt x="715" y="1655"/>
                      </a:lnTo>
                      <a:lnTo>
                        <a:pt x="286" y="1119"/>
                      </a:lnTo>
                      <a:lnTo>
                        <a:pt x="0" y="1358"/>
                      </a:lnTo>
                      <a:lnTo>
                        <a:pt x="715" y="2215"/>
                      </a:lnTo>
                      <a:lnTo>
                        <a:pt x="2429" y="250"/>
                      </a:lnTo>
                      <a:lnTo>
                        <a:pt x="21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49" name="Google Shape;4049;p43"/>
            <p:cNvGrpSpPr/>
            <p:nvPr/>
          </p:nvGrpSpPr>
          <p:grpSpPr>
            <a:xfrm>
              <a:off x="2879625" y="3288475"/>
              <a:ext cx="1338600" cy="1087400"/>
              <a:chOff x="2879625" y="3288475"/>
              <a:chExt cx="1338600" cy="1087400"/>
            </a:xfrm>
          </p:grpSpPr>
          <p:sp>
            <p:nvSpPr>
              <p:cNvPr id="4050" name="Google Shape;4050;p43"/>
              <p:cNvSpPr txBox="1"/>
              <p:nvPr/>
            </p:nvSpPr>
            <p:spPr>
              <a:xfrm>
                <a:off x="2879625" y="3288475"/>
                <a:ext cx="1338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NEPTUNE</a:t>
                </a:r>
                <a:endParaRPr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51" name="Google Shape;4051;p43"/>
              <p:cNvSpPr txBox="1"/>
              <p:nvPr/>
            </p:nvSpPr>
            <p:spPr>
              <a:xfrm>
                <a:off x="2879625" y="3840975"/>
                <a:ext cx="13386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It’s the farthest planet from the Sun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052" name="Google Shape;4052;p43"/>
          <p:cNvGrpSpPr/>
          <p:nvPr/>
        </p:nvGrpSpPr>
        <p:grpSpPr>
          <a:xfrm>
            <a:off x="4711938" y="1463225"/>
            <a:ext cx="1872047" cy="3337403"/>
            <a:chOff x="4623549" y="1463225"/>
            <a:chExt cx="1872047" cy="3337403"/>
          </a:xfrm>
        </p:grpSpPr>
        <p:grpSp>
          <p:nvGrpSpPr>
            <p:cNvPr id="4053" name="Google Shape;4053;p43"/>
            <p:cNvGrpSpPr/>
            <p:nvPr/>
          </p:nvGrpSpPr>
          <p:grpSpPr>
            <a:xfrm>
              <a:off x="4623549" y="1463225"/>
              <a:ext cx="1872047" cy="3337403"/>
              <a:chOff x="4623549" y="1463225"/>
              <a:chExt cx="1872047" cy="3337403"/>
            </a:xfrm>
          </p:grpSpPr>
          <p:sp>
            <p:nvSpPr>
              <p:cNvPr id="4054" name="Google Shape;4054;p43"/>
              <p:cNvSpPr/>
              <p:nvPr/>
            </p:nvSpPr>
            <p:spPr>
              <a:xfrm>
                <a:off x="4910699" y="3070950"/>
                <a:ext cx="1353426" cy="1729678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21289" extrusionOk="0">
                    <a:moveTo>
                      <a:pt x="1" y="0"/>
                    </a:moveTo>
                    <a:lnTo>
                      <a:pt x="1" y="21288"/>
                    </a:lnTo>
                    <a:lnTo>
                      <a:pt x="19325" y="21288"/>
                    </a:lnTo>
                    <a:lnTo>
                      <a:pt x="193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55" name="Google Shape;4055;p43"/>
              <p:cNvGrpSpPr/>
              <p:nvPr/>
            </p:nvGrpSpPr>
            <p:grpSpPr>
              <a:xfrm>
                <a:off x="4623549" y="1463225"/>
                <a:ext cx="1872047" cy="1607731"/>
                <a:chOff x="4683708" y="1463225"/>
                <a:chExt cx="1872047" cy="1607731"/>
              </a:xfrm>
            </p:grpSpPr>
            <p:sp>
              <p:nvSpPr>
                <p:cNvPr id="4056" name="Google Shape;4056;p43"/>
                <p:cNvSpPr/>
                <p:nvPr/>
              </p:nvSpPr>
              <p:spPr>
                <a:xfrm>
                  <a:off x="4971344" y="1463225"/>
                  <a:ext cx="1353426" cy="14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21289" extrusionOk="0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25" y="21288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3"/>
                <p:cNvSpPr/>
                <p:nvPr/>
              </p:nvSpPr>
              <p:spPr>
                <a:xfrm>
                  <a:off x="4971344" y="1463225"/>
                  <a:ext cx="1353426" cy="160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5" h="2287" extrusionOk="0">
                      <a:moveTo>
                        <a:pt x="1" y="0"/>
                      </a:moveTo>
                      <a:lnTo>
                        <a:pt x="1" y="2286"/>
                      </a:lnTo>
                      <a:lnTo>
                        <a:pt x="19325" y="2286"/>
                      </a:lnTo>
                      <a:lnTo>
                        <a:pt x="1932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3"/>
                <p:cNvSpPr/>
                <p:nvPr/>
              </p:nvSpPr>
              <p:spPr>
                <a:xfrm>
                  <a:off x="5046422" y="1510709"/>
                  <a:ext cx="62611" cy="6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41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41" y="894"/>
                      </a:cubicBezTo>
                      <a:cubicBezTo>
                        <a:pt x="691" y="894"/>
                        <a:pt x="893" y="691"/>
                        <a:pt x="893" y="453"/>
                      </a:cubicBezTo>
                      <a:cubicBezTo>
                        <a:pt x="893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3"/>
                <p:cNvSpPr/>
                <p:nvPr/>
              </p:nvSpPr>
              <p:spPr>
                <a:xfrm>
                  <a:off x="5181521" y="1510709"/>
                  <a:ext cx="62611" cy="6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691"/>
                        <a:pt x="203" y="894"/>
                        <a:pt x="453" y="894"/>
                      </a:cubicBezTo>
                      <a:cubicBezTo>
                        <a:pt x="703" y="894"/>
                        <a:pt x="893" y="691"/>
                        <a:pt x="893" y="453"/>
                      </a:cubicBezTo>
                      <a:cubicBezTo>
                        <a:pt x="893" y="203"/>
                        <a:pt x="703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3"/>
                <p:cNvSpPr/>
                <p:nvPr/>
              </p:nvSpPr>
              <p:spPr>
                <a:xfrm>
                  <a:off x="5318231" y="1510709"/>
                  <a:ext cx="62611" cy="62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894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cubicBezTo>
                        <a:pt x="1" y="691"/>
                        <a:pt x="203" y="894"/>
                        <a:pt x="453" y="894"/>
                      </a:cubicBezTo>
                      <a:cubicBezTo>
                        <a:pt x="691" y="894"/>
                        <a:pt x="894" y="691"/>
                        <a:pt x="894" y="453"/>
                      </a:cubicBezTo>
                      <a:cubicBezTo>
                        <a:pt x="894" y="203"/>
                        <a:pt x="691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3"/>
                <p:cNvSpPr/>
                <p:nvPr/>
              </p:nvSpPr>
              <p:spPr>
                <a:xfrm>
                  <a:off x="5179000" y="2728137"/>
                  <a:ext cx="40900" cy="3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430" extrusionOk="0">
                      <a:moveTo>
                        <a:pt x="381" y="1"/>
                      </a:moveTo>
                      <a:lnTo>
                        <a:pt x="0" y="429"/>
                      </a:lnTo>
                      <a:lnTo>
                        <a:pt x="584" y="429"/>
                      </a:lnTo>
                      <a:lnTo>
                        <a:pt x="584" y="251"/>
                      </a:lnTo>
                      <a:lnTo>
                        <a:pt x="417" y="251"/>
                      </a:lnTo>
                      <a:lnTo>
                        <a:pt x="524" y="120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3"/>
                <p:cNvSpPr/>
                <p:nvPr/>
              </p:nvSpPr>
              <p:spPr>
                <a:xfrm>
                  <a:off x="5270746" y="2745646"/>
                  <a:ext cx="755538" cy="12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8" h="180" extrusionOk="0">
                      <a:moveTo>
                        <a:pt x="0" y="1"/>
                      </a:moveTo>
                      <a:lnTo>
                        <a:pt x="0" y="179"/>
                      </a:lnTo>
                      <a:lnTo>
                        <a:pt x="714" y="179"/>
                      </a:lnTo>
                      <a:lnTo>
                        <a:pt x="714" y="1"/>
                      </a:lnTo>
                      <a:close/>
                      <a:moveTo>
                        <a:pt x="1441" y="1"/>
                      </a:moveTo>
                      <a:lnTo>
                        <a:pt x="1441" y="179"/>
                      </a:lnTo>
                      <a:lnTo>
                        <a:pt x="2155" y="179"/>
                      </a:lnTo>
                      <a:lnTo>
                        <a:pt x="2155" y="1"/>
                      </a:lnTo>
                      <a:close/>
                      <a:moveTo>
                        <a:pt x="2869" y="1"/>
                      </a:moveTo>
                      <a:lnTo>
                        <a:pt x="2869" y="179"/>
                      </a:lnTo>
                      <a:lnTo>
                        <a:pt x="3584" y="179"/>
                      </a:lnTo>
                      <a:lnTo>
                        <a:pt x="3584" y="1"/>
                      </a:lnTo>
                      <a:close/>
                      <a:moveTo>
                        <a:pt x="4310" y="1"/>
                      </a:moveTo>
                      <a:lnTo>
                        <a:pt x="4310" y="179"/>
                      </a:lnTo>
                      <a:lnTo>
                        <a:pt x="5025" y="179"/>
                      </a:lnTo>
                      <a:lnTo>
                        <a:pt x="5025" y="1"/>
                      </a:lnTo>
                      <a:close/>
                      <a:moveTo>
                        <a:pt x="5763" y="1"/>
                      </a:moveTo>
                      <a:lnTo>
                        <a:pt x="5763" y="179"/>
                      </a:lnTo>
                      <a:lnTo>
                        <a:pt x="6465" y="179"/>
                      </a:lnTo>
                      <a:lnTo>
                        <a:pt x="6465" y="1"/>
                      </a:lnTo>
                      <a:close/>
                      <a:moveTo>
                        <a:pt x="7203" y="1"/>
                      </a:moveTo>
                      <a:lnTo>
                        <a:pt x="7203" y="179"/>
                      </a:lnTo>
                      <a:lnTo>
                        <a:pt x="7918" y="179"/>
                      </a:lnTo>
                      <a:lnTo>
                        <a:pt x="7918" y="1"/>
                      </a:lnTo>
                      <a:close/>
                      <a:moveTo>
                        <a:pt x="8632" y="1"/>
                      </a:moveTo>
                      <a:lnTo>
                        <a:pt x="8632" y="179"/>
                      </a:lnTo>
                      <a:lnTo>
                        <a:pt x="9346" y="179"/>
                      </a:lnTo>
                      <a:lnTo>
                        <a:pt x="9346" y="1"/>
                      </a:lnTo>
                      <a:close/>
                      <a:moveTo>
                        <a:pt x="10073" y="1"/>
                      </a:moveTo>
                      <a:lnTo>
                        <a:pt x="10073" y="179"/>
                      </a:lnTo>
                      <a:lnTo>
                        <a:pt x="10787" y="179"/>
                      </a:lnTo>
                      <a:lnTo>
                        <a:pt x="1078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3"/>
                <p:cNvSpPr/>
                <p:nvPr/>
              </p:nvSpPr>
              <p:spPr>
                <a:xfrm>
                  <a:off x="6076226" y="2728137"/>
                  <a:ext cx="40900" cy="30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430" extrusionOk="0">
                      <a:moveTo>
                        <a:pt x="215" y="1"/>
                      </a:moveTo>
                      <a:lnTo>
                        <a:pt x="60" y="120"/>
                      </a:lnTo>
                      <a:lnTo>
                        <a:pt x="179" y="251"/>
                      </a:lnTo>
                      <a:lnTo>
                        <a:pt x="1" y="251"/>
                      </a:lnTo>
                      <a:lnTo>
                        <a:pt x="1" y="429"/>
                      </a:lnTo>
                      <a:lnTo>
                        <a:pt x="584" y="429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3"/>
                <p:cNvSpPr/>
                <p:nvPr/>
              </p:nvSpPr>
              <p:spPr>
                <a:xfrm>
                  <a:off x="5692641" y="2286213"/>
                  <a:ext cx="365303" cy="41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6" h="5907" extrusionOk="0">
                      <a:moveTo>
                        <a:pt x="132" y="1"/>
                      </a:moveTo>
                      <a:lnTo>
                        <a:pt x="1" y="120"/>
                      </a:lnTo>
                      <a:lnTo>
                        <a:pt x="465" y="643"/>
                      </a:lnTo>
                      <a:lnTo>
                        <a:pt x="596" y="524"/>
                      </a:lnTo>
                      <a:lnTo>
                        <a:pt x="132" y="1"/>
                      </a:lnTo>
                      <a:close/>
                      <a:moveTo>
                        <a:pt x="1060" y="1060"/>
                      </a:moveTo>
                      <a:lnTo>
                        <a:pt x="929" y="1179"/>
                      </a:lnTo>
                      <a:lnTo>
                        <a:pt x="1382" y="1703"/>
                      </a:lnTo>
                      <a:lnTo>
                        <a:pt x="1525" y="1584"/>
                      </a:lnTo>
                      <a:lnTo>
                        <a:pt x="1060" y="1060"/>
                      </a:lnTo>
                      <a:close/>
                      <a:moveTo>
                        <a:pt x="1977" y="2096"/>
                      </a:moveTo>
                      <a:lnTo>
                        <a:pt x="1846" y="2215"/>
                      </a:lnTo>
                      <a:lnTo>
                        <a:pt x="2310" y="2739"/>
                      </a:lnTo>
                      <a:lnTo>
                        <a:pt x="2441" y="2620"/>
                      </a:lnTo>
                      <a:lnTo>
                        <a:pt x="1977" y="2096"/>
                      </a:lnTo>
                      <a:close/>
                      <a:moveTo>
                        <a:pt x="2906" y="3156"/>
                      </a:moveTo>
                      <a:lnTo>
                        <a:pt x="2775" y="3275"/>
                      </a:lnTo>
                      <a:lnTo>
                        <a:pt x="3227" y="3799"/>
                      </a:lnTo>
                      <a:lnTo>
                        <a:pt x="3370" y="3680"/>
                      </a:lnTo>
                      <a:lnTo>
                        <a:pt x="2906" y="3156"/>
                      </a:lnTo>
                      <a:close/>
                      <a:moveTo>
                        <a:pt x="3823" y="4215"/>
                      </a:moveTo>
                      <a:lnTo>
                        <a:pt x="3692" y="4334"/>
                      </a:lnTo>
                      <a:lnTo>
                        <a:pt x="4156" y="4858"/>
                      </a:lnTo>
                      <a:lnTo>
                        <a:pt x="4287" y="4739"/>
                      </a:lnTo>
                      <a:lnTo>
                        <a:pt x="3823" y="4215"/>
                      </a:lnTo>
                      <a:close/>
                      <a:moveTo>
                        <a:pt x="4751" y="5275"/>
                      </a:moveTo>
                      <a:lnTo>
                        <a:pt x="4620" y="5394"/>
                      </a:lnTo>
                      <a:lnTo>
                        <a:pt x="5073" y="5906"/>
                      </a:lnTo>
                      <a:lnTo>
                        <a:pt x="5216" y="5787"/>
                      </a:lnTo>
                      <a:lnTo>
                        <a:pt x="4751" y="5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3"/>
                <p:cNvSpPr/>
                <p:nvPr/>
              </p:nvSpPr>
              <p:spPr>
                <a:xfrm>
                  <a:off x="5625967" y="2223671"/>
                  <a:ext cx="44262" cy="3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477" extrusionOk="0">
                      <a:moveTo>
                        <a:pt x="310" y="1"/>
                      </a:moveTo>
                      <a:lnTo>
                        <a:pt x="0" y="358"/>
                      </a:lnTo>
                      <a:lnTo>
                        <a:pt x="155" y="477"/>
                      </a:lnTo>
                      <a:lnTo>
                        <a:pt x="310" y="286"/>
                      </a:lnTo>
                      <a:lnTo>
                        <a:pt x="488" y="477"/>
                      </a:lnTo>
                      <a:lnTo>
                        <a:pt x="631" y="358"/>
                      </a:lnTo>
                      <a:lnTo>
                        <a:pt x="31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3"/>
                <p:cNvSpPr/>
                <p:nvPr/>
              </p:nvSpPr>
              <p:spPr>
                <a:xfrm>
                  <a:off x="5238180" y="2286213"/>
                  <a:ext cx="366143" cy="41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8" h="5907" extrusionOk="0">
                      <a:moveTo>
                        <a:pt x="5085" y="1"/>
                      </a:moveTo>
                      <a:lnTo>
                        <a:pt x="4632" y="524"/>
                      </a:lnTo>
                      <a:lnTo>
                        <a:pt x="4763" y="643"/>
                      </a:lnTo>
                      <a:lnTo>
                        <a:pt x="5228" y="120"/>
                      </a:lnTo>
                      <a:lnTo>
                        <a:pt x="5085" y="1"/>
                      </a:lnTo>
                      <a:close/>
                      <a:moveTo>
                        <a:pt x="4168" y="1060"/>
                      </a:moveTo>
                      <a:lnTo>
                        <a:pt x="3704" y="1584"/>
                      </a:lnTo>
                      <a:lnTo>
                        <a:pt x="3846" y="1703"/>
                      </a:lnTo>
                      <a:lnTo>
                        <a:pt x="4299" y="1179"/>
                      </a:lnTo>
                      <a:lnTo>
                        <a:pt x="4168" y="1060"/>
                      </a:lnTo>
                      <a:close/>
                      <a:moveTo>
                        <a:pt x="3227" y="2096"/>
                      </a:moveTo>
                      <a:lnTo>
                        <a:pt x="2763" y="2620"/>
                      </a:lnTo>
                      <a:lnTo>
                        <a:pt x="2906" y="2739"/>
                      </a:lnTo>
                      <a:lnTo>
                        <a:pt x="3358" y="2215"/>
                      </a:lnTo>
                      <a:lnTo>
                        <a:pt x="3227" y="2096"/>
                      </a:lnTo>
                      <a:close/>
                      <a:moveTo>
                        <a:pt x="2311" y="3156"/>
                      </a:moveTo>
                      <a:lnTo>
                        <a:pt x="1846" y="3680"/>
                      </a:lnTo>
                      <a:lnTo>
                        <a:pt x="1977" y="3799"/>
                      </a:lnTo>
                      <a:lnTo>
                        <a:pt x="2442" y="3275"/>
                      </a:lnTo>
                      <a:lnTo>
                        <a:pt x="2311" y="3156"/>
                      </a:lnTo>
                      <a:close/>
                      <a:moveTo>
                        <a:pt x="1382" y="4215"/>
                      </a:moveTo>
                      <a:lnTo>
                        <a:pt x="918" y="4739"/>
                      </a:lnTo>
                      <a:lnTo>
                        <a:pt x="1060" y="4858"/>
                      </a:lnTo>
                      <a:lnTo>
                        <a:pt x="1513" y="4334"/>
                      </a:lnTo>
                      <a:lnTo>
                        <a:pt x="1382" y="4215"/>
                      </a:lnTo>
                      <a:close/>
                      <a:moveTo>
                        <a:pt x="465" y="5275"/>
                      </a:moveTo>
                      <a:lnTo>
                        <a:pt x="1" y="5787"/>
                      </a:lnTo>
                      <a:lnTo>
                        <a:pt x="132" y="5906"/>
                      </a:lnTo>
                      <a:lnTo>
                        <a:pt x="596" y="5394"/>
                      </a:lnTo>
                      <a:lnTo>
                        <a:pt x="465" y="52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3"/>
                <p:cNvSpPr/>
                <p:nvPr/>
              </p:nvSpPr>
              <p:spPr>
                <a:xfrm>
                  <a:off x="5274879" y="1840086"/>
                  <a:ext cx="746363" cy="416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7" h="5954" extrusionOk="0">
                      <a:moveTo>
                        <a:pt x="5323" y="691"/>
                      </a:moveTo>
                      <a:cubicBezTo>
                        <a:pt x="5728" y="691"/>
                        <a:pt x="6061" y="1013"/>
                        <a:pt x="6061" y="1418"/>
                      </a:cubicBezTo>
                      <a:lnTo>
                        <a:pt x="6061" y="4513"/>
                      </a:lnTo>
                      <a:cubicBezTo>
                        <a:pt x="6061" y="4918"/>
                        <a:pt x="5728" y="5239"/>
                        <a:pt x="5323" y="5239"/>
                      </a:cubicBezTo>
                      <a:cubicBezTo>
                        <a:pt x="4918" y="5239"/>
                        <a:pt x="4596" y="4918"/>
                        <a:pt x="4596" y="4513"/>
                      </a:cubicBezTo>
                      <a:lnTo>
                        <a:pt x="4596" y="1418"/>
                      </a:lnTo>
                      <a:cubicBezTo>
                        <a:pt x="4596" y="1013"/>
                        <a:pt x="4918" y="691"/>
                        <a:pt x="5323" y="691"/>
                      </a:cubicBezTo>
                      <a:close/>
                      <a:moveTo>
                        <a:pt x="2508" y="814"/>
                      </a:moveTo>
                      <a:cubicBezTo>
                        <a:pt x="2866" y="814"/>
                        <a:pt x="3173" y="1062"/>
                        <a:pt x="3227" y="1418"/>
                      </a:cubicBezTo>
                      <a:lnTo>
                        <a:pt x="3727" y="4466"/>
                      </a:lnTo>
                      <a:cubicBezTo>
                        <a:pt x="3799" y="4870"/>
                        <a:pt x="3525" y="5239"/>
                        <a:pt x="3132" y="5299"/>
                      </a:cubicBezTo>
                      <a:cubicBezTo>
                        <a:pt x="3095" y="5305"/>
                        <a:pt x="3057" y="5307"/>
                        <a:pt x="3020" y="5307"/>
                      </a:cubicBezTo>
                      <a:cubicBezTo>
                        <a:pt x="2669" y="5307"/>
                        <a:pt x="2354" y="5059"/>
                        <a:pt x="2310" y="4704"/>
                      </a:cubicBezTo>
                      <a:lnTo>
                        <a:pt x="1798" y="1656"/>
                      </a:lnTo>
                      <a:cubicBezTo>
                        <a:pt x="1739" y="1251"/>
                        <a:pt x="2013" y="882"/>
                        <a:pt x="2394" y="822"/>
                      </a:cubicBezTo>
                      <a:cubicBezTo>
                        <a:pt x="2432" y="817"/>
                        <a:pt x="2471" y="814"/>
                        <a:pt x="2508" y="814"/>
                      </a:cubicBezTo>
                      <a:close/>
                      <a:moveTo>
                        <a:pt x="8193" y="807"/>
                      </a:moveTo>
                      <a:cubicBezTo>
                        <a:pt x="8240" y="807"/>
                        <a:pt x="8287" y="812"/>
                        <a:pt x="8335" y="822"/>
                      </a:cubicBezTo>
                      <a:cubicBezTo>
                        <a:pt x="8740" y="882"/>
                        <a:pt x="9002" y="1251"/>
                        <a:pt x="8930" y="1656"/>
                      </a:cubicBezTo>
                      <a:lnTo>
                        <a:pt x="8418" y="4704"/>
                      </a:lnTo>
                      <a:cubicBezTo>
                        <a:pt x="8365" y="5064"/>
                        <a:pt x="8058" y="5311"/>
                        <a:pt x="7714" y="5311"/>
                      </a:cubicBezTo>
                      <a:cubicBezTo>
                        <a:pt x="7672" y="5311"/>
                        <a:pt x="7628" y="5307"/>
                        <a:pt x="7585" y="5299"/>
                      </a:cubicBezTo>
                      <a:cubicBezTo>
                        <a:pt x="7192" y="5239"/>
                        <a:pt x="6918" y="4858"/>
                        <a:pt x="6990" y="4466"/>
                      </a:cubicBezTo>
                      <a:lnTo>
                        <a:pt x="7502" y="1418"/>
                      </a:lnTo>
                      <a:cubicBezTo>
                        <a:pt x="7554" y="1062"/>
                        <a:pt x="7854" y="807"/>
                        <a:pt x="8193" y="807"/>
                      </a:cubicBezTo>
                      <a:close/>
                      <a:moveTo>
                        <a:pt x="1263" y="1"/>
                      </a:moveTo>
                      <a:cubicBezTo>
                        <a:pt x="477" y="1"/>
                        <a:pt x="1" y="632"/>
                        <a:pt x="191" y="1382"/>
                      </a:cubicBezTo>
                      <a:lnTo>
                        <a:pt x="1036" y="4573"/>
                      </a:lnTo>
                      <a:cubicBezTo>
                        <a:pt x="1251" y="5335"/>
                        <a:pt x="2048" y="5954"/>
                        <a:pt x="2834" y="5954"/>
                      </a:cubicBezTo>
                      <a:lnTo>
                        <a:pt x="7787" y="5954"/>
                      </a:lnTo>
                      <a:cubicBezTo>
                        <a:pt x="8573" y="5954"/>
                        <a:pt x="9371" y="5335"/>
                        <a:pt x="9585" y="4573"/>
                      </a:cubicBezTo>
                      <a:lnTo>
                        <a:pt x="10430" y="1382"/>
                      </a:lnTo>
                      <a:cubicBezTo>
                        <a:pt x="10657" y="632"/>
                        <a:pt x="10180" y="1"/>
                        <a:pt x="938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3"/>
                <p:cNvSpPr/>
                <p:nvPr/>
              </p:nvSpPr>
              <p:spPr>
                <a:xfrm>
                  <a:off x="5389107" y="1670810"/>
                  <a:ext cx="231045" cy="22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3216" extrusionOk="0">
                      <a:moveTo>
                        <a:pt x="2870" y="1"/>
                      </a:moveTo>
                      <a:cubicBezTo>
                        <a:pt x="2769" y="1"/>
                        <a:pt x="2668" y="36"/>
                        <a:pt x="2596" y="108"/>
                      </a:cubicBezTo>
                      <a:lnTo>
                        <a:pt x="156" y="2549"/>
                      </a:lnTo>
                      <a:cubicBezTo>
                        <a:pt x="1" y="2703"/>
                        <a:pt x="1" y="2953"/>
                        <a:pt x="156" y="3108"/>
                      </a:cubicBezTo>
                      <a:cubicBezTo>
                        <a:pt x="227" y="3180"/>
                        <a:pt x="328" y="3215"/>
                        <a:pt x="429" y="3215"/>
                      </a:cubicBezTo>
                      <a:cubicBezTo>
                        <a:pt x="531" y="3215"/>
                        <a:pt x="632" y="3180"/>
                        <a:pt x="703" y="3108"/>
                      </a:cubicBezTo>
                      <a:lnTo>
                        <a:pt x="3144" y="667"/>
                      </a:lnTo>
                      <a:cubicBezTo>
                        <a:pt x="3299" y="513"/>
                        <a:pt x="3299" y="263"/>
                        <a:pt x="3144" y="108"/>
                      </a:cubicBezTo>
                      <a:cubicBezTo>
                        <a:pt x="3073" y="36"/>
                        <a:pt x="2971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3"/>
                <p:cNvSpPr/>
                <p:nvPr/>
              </p:nvSpPr>
              <p:spPr>
                <a:xfrm>
                  <a:off x="5683466" y="1670810"/>
                  <a:ext cx="230205" cy="22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3216" extrusionOk="0">
                      <a:moveTo>
                        <a:pt x="422" y="1"/>
                      </a:moveTo>
                      <a:cubicBezTo>
                        <a:pt x="322" y="1"/>
                        <a:pt x="221" y="36"/>
                        <a:pt x="144" y="108"/>
                      </a:cubicBezTo>
                      <a:cubicBezTo>
                        <a:pt x="1" y="263"/>
                        <a:pt x="1" y="513"/>
                        <a:pt x="144" y="667"/>
                      </a:cubicBezTo>
                      <a:lnTo>
                        <a:pt x="2584" y="3108"/>
                      </a:lnTo>
                      <a:cubicBezTo>
                        <a:pt x="2662" y="3180"/>
                        <a:pt x="2763" y="3215"/>
                        <a:pt x="2864" y="3215"/>
                      </a:cubicBezTo>
                      <a:cubicBezTo>
                        <a:pt x="2965" y="3215"/>
                        <a:pt x="3067" y="3180"/>
                        <a:pt x="3144" y="3108"/>
                      </a:cubicBezTo>
                      <a:cubicBezTo>
                        <a:pt x="3287" y="2953"/>
                        <a:pt x="3287" y="2703"/>
                        <a:pt x="3144" y="2549"/>
                      </a:cubicBezTo>
                      <a:lnTo>
                        <a:pt x="691" y="108"/>
                      </a:lnTo>
                      <a:cubicBezTo>
                        <a:pt x="620" y="36"/>
                        <a:pt x="522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3"/>
                <p:cNvSpPr/>
                <p:nvPr/>
              </p:nvSpPr>
              <p:spPr>
                <a:xfrm>
                  <a:off x="4683708" y="2480491"/>
                  <a:ext cx="750495" cy="51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6" h="7395" extrusionOk="0">
                      <a:moveTo>
                        <a:pt x="1548" y="1"/>
                      </a:moveTo>
                      <a:cubicBezTo>
                        <a:pt x="703" y="1"/>
                        <a:pt x="0" y="691"/>
                        <a:pt x="0" y="1548"/>
                      </a:cubicBezTo>
                      <a:lnTo>
                        <a:pt x="0" y="5847"/>
                      </a:lnTo>
                      <a:cubicBezTo>
                        <a:pt x="0" y="6692"/>
                        <a:pt x="703" y="7394"/>
                        <a:pt x="1548" y="7394"/>
                      </a:cubicBezTo>
                      <a:lnTo>
                        <a:pt x="9168" y="7394"/>
                      </a:lnTo>
                      <a:cubicBezTo>
                        <a:pt x="10013" y="7394"/>
                        <a:pt x="10716" y="6692"/>
                        <a:pt x="10716" y="5847"/>
                      </a:cubicBezTo>
                      <a:lnTo>
                        <a:pt x="10716" y="1548"/>
                      </a:lnTo>
                      <a:cubicBezTo>
                        <a:pt x="10716" y="691"/>
                        <a:pt x="10013" y="1"/>
                        <a:pt x="91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3"/>
                <p:cNvSpPr/>
                <p:nvPr/>
              </p:nvSpPr>
              <p:spPr>
                <a:xfrm>
                  <a:off x="5114777" y="2541352"/>
                  <a:ext cx="264382" cy="2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" h="382" extrusionOk="0">
                      <a:moveTo>
                        <a:pt x="1" y="1"/>
                      </a:moveTo>
                      <a:lnTo>
                        <a:pt x="1" y="382"/>
                      </a:lnTo>
                      <a:lnTo>
                        <a:pt x="3775" y="382"/>
                      </a:lnTo>
                      <a:lnTo>
                        <a:pt x="37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3"/>
                <p:cNvSpPr/>
                <p:nvPr/>
              </p:nvSpPr>
              <p:spPr>
                <a:xfrm>
                  <a:off x="5114777" y="2584704"/>
                  <a:ext cx="211856" cy="25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371" extrusionOk="0">
                      <a:moveTo>
                        <a:pt x="1" y="1"/>
                      </a:moveTo>
                      <a:lnTo>
                        <a:pt x="1" y="370"/>
                      </a:lnTo>
                      <a:lnTo>
                        <a:pt x="3025" y="370"/>
                      </a:lnTo>
                      <a:lnTo>
                        <a:pt x="30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3"/>
                <p:cNvSpPr/>
                <p:nvPr/>
              </p:nvSpPr>
              <p:spPr>
                <a:xfrm>
                  <a:off x="4825460" y="2870729"/>
                  <a:ext cx="465313" cy="2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4" h="382" extrusionOk="0">
                      <a:moveTo>
                        <a:pt x="0" y="1"/>
                      </a:moveTo>
                      <a:lnTo>
                        <a:pt x="0" y="382"/>
                      </a:lnTo>
                      <a:lnTo>
                        <a:pt x="6644" y="382"/>
                      </a:lnTo>
                      <a:lnTo>
                        <a:pt x="6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3"/>
                <p:cNvSpPr/>
                <p:nvPr/>
              </p:nvSpPr>
              <p:spPr>
                <a:xfrm>
                  <a:off x="4742888" y="2728137"/>
                  <a:ext cx="637108" cy="49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7" h="704" extrusionOk="0">
                      <a:moveTo>
                        <a:pt x="0" y="1"/>
                      </a:moveTo>
                      <a:lnTo>
                        <a:pt x="0" y="703"/>
                      </a:lnTo>
                      <a:lnTo>
                        <a:pt x="9097" y="703"/>
                      </a:lnTo>
                      <a:lnTo>
                        <a:pt x="909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3"/>
                <p:cNvSpPr/>
                <p:nvPr/>
              </p:nvSpPr>
              <p:spPr>
                <a:xfrm>
                  <a:off x="4742888" y="2525524"/>
                  <a:ext cx="120950" cy="121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1728" extrusionOk="0">
                      <a:moveTo>
                        <a:pt x="870" y="1"/>
                      </a:moveTo>
                      <a:cubicBezTo>
                        <a:pt x="393" y="1"/>
                        <a:pt x="0" y="394"/>
                        <a:pt x="0" y="870"/>
                      </a:cubicBezTo>
                      <a:cubicBezTo>
                        <a:pt x="0" y="1346"/>
                        <a:pt x="393" y="1727"/>
                        <a:pt x="870" y="1727"/>
                      </a:cubicBezTo>
                      <a:cubicBezTo>
                        <a:pt x="1346" y="1727"/>
                        <a:pt x="1727" y="1346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3"/>
                <p:cNvSpPr/>
                <p:nvPr/>
              </p:nvSpPr>
              <p:spPr>
                <a:xfrm>
                  <a:off x="4814604" y="2525524"/>
                  <a:ext cx="120950" cy="121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7" h="1728" extrusionOk="0">
                      <a:moveTo>
                        <a:pt x="870" y="1"/>
                      </a:moveTo>
                      <a:cubicBezTo>
                        <a:pt x="393" y="1"/>
                        <a:pt x="0" y="394"/>
                        <a:pt x="0" y="870"/>
                      </a:cubicBezTo>
                      <a:cubicBezTo>
                        <a:pt x="0" y="1346"/>
                        <a:pt x="393" y="1727"/>
                        <a:pt x="870" y="1727"/>
                      </a:cubicBezTo>
                      <a:cubicBezTo>
                        <a:pt x="1346" y="1727"/>
                        <a:pt x="1727" y="1346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3"/>
                <p:cNvSpPr/>
                <p:nvPr/>
              </p:nvSpPr>
              <p:spPr>
                <a:xfrm>
                  <a:off x="5891122" y="2406324"/>
                  <a:ext cx="664632" cy="664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0" h="9490" extrusionOk="0">
                      <a:moveTo>
                        <a:pt x="4739" y="0"/>
                      </a:moveTo>
                      <a:cubicBezTo>
                        <a:pt x="2120" y="0"/>
                        <a:pt x="0" y="2119"/>
                        <a:pt x="0" y="4751"/>
                      </a:cubicBezTo>
                      <a:cubicBezTo>
                        <a:pt x="0" y="7370"/>
                        <a:pt x="2120" y="9489"/>
                        <a:pt x="4739" y="9489"/>
                      </a:cubicBezTo>
                      <a:cubicBezTo>
                        <a:pt x="7358" y="9489"/>
                        <a:pt x="9490" y="7370"/>
                        <a:pt x="9490" y="4751"/>
                      </a:cubicBezTo>
                      <a:cubicBezTo>
                        <a:pt x="9490" y="2119"/>
                        <a:pt x="7358" y="0"/>
                        <a:pt x="47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3"/>
                <p:cNvSpPr/>
                <p:nvPr/>
              </p:nvSpPr>
              <p:spPr>
                <a:xfrm>
                  <a:off x="6104591" y="2522163"/>
                  <a:ext cx="237699" cy="39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" h="5597" extrusionOk="0">
                      <a:moveTo>
                        <a:pt x="1965" y="489"/>
                      </a:moveTo>
                      <a:cubicBezTo>
                        <a:pt x="2322" y="489"/>
                        <a:pt x="2596" y="775"/>
                        <a:pt x="2596" y="1132"/>
                      </a:cubicBezTo>
                      <a:lnTo>
                        <a:pt x="2596" y="2525"/>
                      </a:lnTo>
                      <a:lnTo>
                        <a:pt x="774" y="2525"/>
                      </a:lnTo>
                      <a:lnTo>
                        <a:pt x="774" y="1132"/>
                      </a:lnTo>
                      <a:lnTo>
                        <a:pt x="786" y="1132"/>
                      </a:lnTo>
                      <a:cubicBezTo>
                        <a:pt x="786" y="775"/>
                        <a:pt x="1072" y="489"/>
                        <a:pt x="1429" y="489"/>
                      </a:cubicBezTo>
                      <a:close/>
                      <a:moveTo>
                        <a:pt x="1429" y="1"/>
                      </a:moveTo>
                      <a:cubicBezTo>
                        <a:pt x="798" y="1"/>
                        <a:pt x="298" y="501"/>
                        <a:pt x="298" y="1132"/>
                      </a:cubicBezTo>
                      <a:lnTo>
                        <a:pt x="298" y="2525"/>
                      </a:lnTo>
                      <a:lnTo>
                        <a:pt x="0" y="2525"/>
                      </a:lnTo>
                      <a:lnTo>
                        <a:pt x="0" y="5597"/>
                      </a:lnTo>
                      <a:lnTo>
                        <a:pt x="3394" y="5597"/>
                      </a:lnTo>
                      <a:lnTo>
                        <a:pt x="3394" y="2525"/>
                      </a:lnTo>
                      <a:lnTo>
                        <a:pt x="3096" y="2525"/>
                      </a:lnTo>
                      <a:lnTo>
                        <a:pt x="3096" y="1132"/>
                      </a:lnTo>
                      <a:cubicBezTo>
                        <a:pt x="3096" y="501"/>
                        <a:pt x="2584" y="1"/>
                        <a:pt x="196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3"/>
                <p:cNvSpPr/>
                <p:nvPr/>
              </p:nvSpPr>
              <p:spPr>
                <a:xfrm>
                  <a:off x="6164611" y="2728137"/>
                  <a:ext cx="116818" cy="153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2192" extrusionOk="0">
                      <a:moveTo>
                        <a:pt x="834" y="1"/>
                      </a:moveTo>
                      <a:cubicBezTo>
                        <a:pt x="382" y="1"/>
                        <a:pt x="1" y="370"/>
                        <a:pt x="1" y="834"/>
                      </a:cubicBezTo>
                      <a:cubicBezTo>
                        <a:pt x="1" y="1144"/>
                        <a:pt x="179" y="1430"/>
                        <a:pt x="441" y="1561"/>
                      </a:cubicBezTo>
                      <a:lnTo>
                        <a:pt x="441" y="2192"/>
                      </a:lnTo>
                      <a:lnTo>
                        <a:pt x="1227" y="2192"/>
                      </a:lnTo>
                      <a:lnTo>
                        <a:pt x="1227" y="1561"/>
                      </a:lnTo>
                      <a:cubicBezTo>
                        <a:pt x="1489" y="1418"/>
                        <a:pt x="1667" y="1144"/>
                        <a:pt x="1667" y="834"/>
                      </a:cubicBezTo>
                      <a:cubicBezTo>
                        <a:pt x="1667" y="370"/>
                        <a:pt x="1298" y="1"/>
                        <a:pt x="8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80" name="Google Shape;4080;p43"/>
            <p:cNvGrpSpPr/>
            <p:nvPr/>
          </p:nvGrpSpPr>
          <p:grpSpPr>
            <a:xfrm>
              <a:off x="4911450" y="3288475"/>
              <a:ext cx="1352700" cy="1087400"/>
              <a:chOff x="4911450" y="3288475"/>
              <a:chExt cx="1352700" cy="1087400"/>
            </a:xfrm>
          </p:grpSpPr>
          <p:sp>
            <p:nvSpPr>
              <p:cNvPr id="4081" name="Google Shape;4081;p43"/>
              <p:cNvSpPr txBox="1"/>
              <p:nvPr/>
            </p:nvSpPr>
            <p:spPr>
              <a:xfrm>
                <a:off x="4911450" y="3288475"/>
                <a:ext cx="1352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4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MARS</a:t>
                </a:r>
                <a:endParaRPr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82" name="Google Shape;4082;p43"/>
              <p:cNvSpPr txBox="1"/>
              <p:nvPr/>
            </p:nvSpPr>
            <p:spPr>
              <a:xfrm>
                <a:off x="4911450" y="3840975"/>
                <a:ext cx="13527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4083" name="Google Shape;4083;p43"/>
          <p:cNvGrpSpPr/>
          <p:nvPr/>
        </p:nvGrpSpPr>
        <p:grpSpPr>
          <a:xfrm>
            <a:off x="7005138" y="1463225"/>
            <a:ext cx="1471015" cy="3337403"/>
            <a:chOff x="6949153" y="1463225"/>
            <a:chExt cx="1471015" cy="3337403"/>
          </a:xfrm>
        </p:grpSpPr>
        <p:grpSp>
          <p:nvGrpSpPr>
            <p:cNvPr id="4084" name="Google Shape;4084;p43"/>
            <p:cNvGrpSpPr/>
            <p:nvPr/>
          </p:nvGrpSpPr>
          <p:grpSpPr>
            <a:xfrm>
              <a:off x="6949153" y="1463225"/>
              <a:ext cx="1471015" cy="3337403"/>
              <a:chOff x="6949153" y="1463225"/>
              <a:chExt cx="1471015" cy="3337403"/>
            </a:xfrm>
          </p:grpSpPr>
          <p:sp>
            <p:nvSpPr>
              <p:cNvPr id="4085" name="Google Shape;4085;p43"/>
              <p:cNvSpPr/>
              <p:nvPr/>
            </p:nvSpPr>
            <p:spPr>
              <a:xfrm>
                <a:off x="7011706" y="3070950"/>
                <a:ext cx="1352586" cy="1729678"/>
              </a:xfrm>
              <a:custGeom>
                <a:avLst/>
                <a:gdLst/>
                <a:ahLst/>
                <a:cxnLst/>
                <a:rect l="l" t="t" r="r" b="b"/>
                <a:pathLst>
                  <a:path w="19313" h="21289" extrusionOk="0">
                    <a:moveTo>
                      <a:pt x="1" y="0"/>
                    </a:moveTo>
                    <a:lnTo>
                      <a:pt x="1" y="21288"/>
                    </a:lnTo>
                    <a:lnTo>
                      <a:pt x="19313" y="21288"/>
                    </a:lnTo>
                    <a:lnTo>
                      <a:pt x="19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6" name="Google Shape;4086;p43"/>
              <p:cNvGrpSpPr/>
              <p:nvPr/>
            </p:nvGrpSpPr>
            <p:grpSpPr>
              <a:xfrm>
                <a:off x="6949153" y="1463225"/>
                <a:ext cx="1471015" cy="1511857"/>
                <a:chOff x="7009311" y="1463225"/>
                <a:chExt cx="1471015" cy="1511857"/>
              </a:xfrm>
            </p:grpSpPr>
            <p:sp>
              <p:nvSpPr>
                <p:cNvPr id="4087" name="Google Shape;4087;p43"/>
                <p:cNvSpPr/>
                <p:nvPr/>
              </p:nvSpPr>
              <p:spPr>
                <a:xfrm>
                  <a:off x="7071853" y="1463225"/>
                  <a:ext cx="1352586" cy="14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3" h="21289" extrusionOk="0">
                      <a:moveTo>
                        <a:pt x="1" y="0"/>
                      </a:moveTo>
                      <a:lnTo>
                        <a:pt x="1" y="21288"/>
                      </a:lnTo>
                      <a:lnTo>
                        <a:pt x="19313" y="21288"/>
                      </a:lnTo>
                      <a:lnTo>
                        <a:pt x="193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3"/>
                <p:cNvSpPr/>
                <p:nvPr/>
              </p:nvSpPr>
              <p:spPr>
                <a:xfrm>
                  <a:off x="7167732" y="2196987"/>
                  <a:ext cx="1154947" cy="778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91" h="11110" extrusionOk="0">
                      <a:moveTo>
                        <a:pt x="108" y="1"/>
                      </a:moveTo>
                      <a:cubicBezTo>
                        <a:pt x="37" y="1"/>
                        <a:pt x="1" y="36"/>
                        <a:pt x="1" y="96"/>
                      </a:cubicBezTo>
                      <a:lnTo>
                        <a:pt x="1" y="11014"/>
                      </a:lnTo>
                      <a:cubicBezTo>
                        <a:pt x="1" y="11073"/>
                        <a:pt x="37" y="11109"/>
                        <a:pt x="108" y="11109"/>
                      </a:cubicBezTo>
                      <a:lnTo>
                        <a:pt x="16384" y="11109"/>
                      </a:lnTo>
                      <a:cubicBezTo>
                        <a:pt x="16443" y="11109"/>
                        <a:pt x="16491" y="11073"/>
                        <a:pt x="16491" y="11014"/>
                      </a:cubicBezTo>
                      <a:lnTo>
                        <a:pt x="16491" y="96"/>
                      </a:lnTo>
                      <a:cubicBezTo>
                        <a:pt x="16491" y="36"/>
                        <a:pt x="16443" y="1"/>
                        <a:pt x="163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3"/>
                <p:cNvSpPr/>
                <p:nvPr/>
              </p:nvSpPr>
              <p:spPr>
                <a:xfrm>
                  <a:off x="7214445" y="2241180"/>
                  <a:ext cx="1059910" cy="68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4" h="9812" extrusionOk="0">
                      <a:moveTo>
                        <a:pt x="108" y="1"/>
                      </a:moveTo>
                      <a:cubicBezTo>
                        <a:pt x="48" y="1"/>
                        <a:pt x="1" y="48"/>
                        <a:pt x="1" y="108"/>
                      </a:cubicBezTo>
                      <a:lnTo>
                        <a:pt x="1" y="9704"/>
                      </a:lnTo>
                      <a:cubicBezTo>
                        <a:pt x="1" y="9764"/>
                        <a:pt x="48" y="9811"/>
                        <a:pt x="108" y="9811"/>
                      </a:cubicBezTo>
                      <a:lnTo>
                        <a:pt x="15038" y="9811"/>
                      </a:lnTo>
                      <a:cubicBezTo>
                        <a:pt x="15098" y="9811"/>
                        <a:pt x="15133" y="9764"/>
                        <a:pt x="15133" y="9704"/>
                      </a:cubicBezTo>
                      <a:lnTo>
                        <a:pt x="15133" y="108"/>
                      </a:lnTo>
                      <a:cubicBezTo>
                        <a:pt x="15133" y="48"/>
                        <a:pt x="15098" y="1"/>
                        <a:pt x="150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3"/>
                <p:cNvSpPr/>
                <p:nvPr/>
              </p:nvSpPr>
              <p:spPr>
                <a:xfrm>
                  <a:off x="7009311" y="2901615"/>
                  <a:ext cx="1471015" cy="73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4" h="1049" extrusionOk="0">
                      <a:moveTo>
                        <a:pt x="1" y="0"/>
                      </a:moveTo>
                      <a:lnTo>
                        <a:pt x="1" y="393"/>
                      </a:lnTo>
                      <a:cubicBezTo>
                        <a:pt x="1" y="750"/>
                        <a:pt x="298" y="1048"/>
                        <a:pt x="655" y="1048"/>
                      </a:cubicBezTo>
                      <a:lnTo>
                        <a:pt x="20348" y="1048"/>
                      </a:lnTo>
                      <a:cubicBezTo>
                        <a:pt x="20706" y="1048"/>
                        <a:pt x="21003" y="750"/>
                        <a:pt x="21003" y="393"/>
                      </a:cubicBezTo>
                      <a:lnTo>
                        <a:pt x="2100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3"/>
                <p:cNvSpPr/>
                <p:nvPr/>
              </p:nvSpPr>
              <p:spPr>
                <a:xfrm>
                  <a:off x="7557200" y="2901615"/>
                  <a:ext cx="371956" cy="30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1" h="441" extrusionOk="0">
                      <a:moveTo>
                        <a:pt x="0" y="0"/>
                      </a:moveTo>
                      <a:lnTo>
                        <a:pt x="0" y="274"/>
                      </a:lnTo>
                      <a:cubicBezTo>
                        <a:pt x="0" y="369"/>
                        <a:pt x="83" y="441"/>
                        <a:pt x="167" y="441"/>
                      </a:cubicBezTo>
                      <a:lnTo>
                        <a:pt x="5155" y="441"/>
                      </a:lnTo>
                      <a:cubicBezTo>
                        <a:pt x="5239" y="441"/>
                        <a:pt x="5310" y="369"/>
                        <a:pt x="5310" y="274"/>
                      </a:cubicBezTo>
                      <a:lnTo>
                        <a:pt x="53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3"/>
                <p:cNvSpPr/>
                <p:nvPr/>
              </p:nvSpPr>
              <p:spPr>
                <a:xfrm>
                  <a:off x="7423782" y="1511550"/>
                  <a:ext cx="640400" cy="77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" h="11002" extrusionOk="0">
                      <a:moveTo>
                        <a:pt x="4572" y="1"/>
                      </a:moveTo>
                      <a:cubicBezTo>
                        <a:pt x="2261" y="1059"/>
                        <a:pt x="865" y="1196"/>
                        <a:pt x="297" y="1196"/>
                      </a:cubicBezTo>
                      <a:cubicBezTo>
                        <a:pt x="98" y="1196"/>
                        <a:pt x="0" y="1179"/>
                        <a:pt x="0" y="1179"/>
                      </a:cubicBezTo>
                      <a:lnTo>
                        <a:pt x="0" y="7121"/>
                      </a:lnTo>
                      <a:cubicBezTo>
                        <a:pt x="655" y="9799"/>
                        <a:pt x="4572" y="11002"/>
                        <a:pt x="4572" y="11002"/>
                      </a:cubicBezTo>
                      <a:cubicBezTo>
                        <a:pt x="4572" y="11002"/>
                        <a:pt x="8489" y="9799"/>
                        <a:pt x="9144" y="7121"/>
                      </a:cubicBezTo>
                      <a:lnTo>
                        <a:pt x="9144" y="1179"/>
                      </a:lnTo>
                      <a:cubicBezTo>
                        <a:pt x="9144" y="1179"/>
                        <a:pt x="9048" y="1196"/>
                        <a:pt x="8851" y="1196"/>
                      </a:cubicBezTo>
                      <a:cubicBezTo>
                        <a:pt x="8288" y="1196"/>
                        <a:pt x="6900" y="1059"/>
                        <a:pt x="45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3"/>
                <p:cNvSpPr/>
                <p:nvPr/>
              </p:nvSpPr>
              <p:spPr>
                <a:xfrm>
                  <a:off x="7525474" y="1632501"/>
                  <a:ext cx="437859" cy="528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2" h="7549" extrusionOk="0">
                      <a:moveTo>
                        <a:pt x="6251" y="810"/>
                      </a:moveTo>
                      <a:lnTo>
                        <a:pt x="6251" y="810"/>
                      </a:lnTo>
                      <a:lnTo>
                        <a:pt x="6251" y="810"/>
                      </a:lnTo>
                      <a:cubicBezTo>
                        <a:pt x="6251" y="810"/>
                        <a:pt x="6251" y="810"/>
                        <a:pt x="6251" y="810"/>
                      </a:cubicBezTo>
                      <a:close/>
                      <a:moveTo>
                        <a:pt x="3120" y="0"/>
                      </a:moveTo>
                      <a:cubicBezTo>
                        <a:pt x="1546" y="726"/>
                        <a:pt x="601" y="822"/>
                        <a:pt x="211" y="822"/>
                      </a:cubicBezTo>
                      <a:cubicBezTo>
                        <a:pt x="69" y="822"/>
                        <a:pt x="1" y="810"/>
                        <a:pt x="1" y="810"/>
                      </a:cubicBezTo>
                      <a:lnTo>
                        <a:pt x="1" y="4882"/>
                      </a:lnTo>
                      <a:cubicBezTo>
                        <a:pt x="441" y="6715"/>
                        <a:pt x="3120" y="7549"/>
                        <a:pt x="3120" y="7549"/>
                      </a:cubicBezTo>
                      <a:cubicBezTo>
                        <a:pt x="3120" y="7549"/>
                        <a:pt x="5799" y="6715"/>
                        <a:pt x="6251" y="4882"/>
                      </a:cubicBezTo>
                      <a:lnTo>
                        <a:pt x="6251" y="810"/>
                      </a:lnTo>
                      <a:lnTo>
                        <a:pt x="6251" y="810"/>
                      </a:lnTo>
                      <a:cubicBezTo>
                        <a:pt x="6248" y="811"/>
                        <a:pt x="6181" y="822"/>
                        <a:pt x="6046" y="822"/>
                      </a:cubicBezTo>
                      <a:cubicBezTo>
                        <a:pt x="5656" y="822"/>
                        <a:pt x="4703" y="726"/>
                        <a:pt x="31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3"/>
                <p:cNvSpPr/>
                <p:nvPr/>
              </p:nvSpPr>
              <p:spPr>
                <a:xfrm>
                  <a:off x="7598311" y="1756604"/>
                  <a:ext cx="291206" cy="255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3653" extrusionOk="0">
                      <a:moveTo>
                        <a:pt x="3780" y="0"/>
                      </a:moveTo>
                      <a:cubicBezTo>
                        <a:pt x="3701" y="0"/>
                        <a:pt x="3622" y="36"/>
                        <a:pt x="3568" y="121"/>
                      </a:cubicBezTo>
                      <a:cubicBezTo>
                        <a:pt x="2949" y="1062"/>
                        <a:pt x="2330" y="2002"/>
                        <a:pt x="1711" y="2931"/>
                      </a:cubicBezTo>
                      <a:cubicBezTo>
                        <a:pt x="1318" y="2431"/>
                        <a:pt x="925" y="1943"/>
                        <a:pt x="532" y="1431"/>
                      </a:cubicBezTo>
                      <a:cubicBezTo>
                        <a:pt x="480" y="1368"/>
                        <a:pt x="420" y="1341"/>
                        <a:pt x="360" y="1341"/>
                      </a:cubicBezTo>
                      <a:cubicBezTo>
                        <a:pt x="174" y="1341"/>
                        <a:pt x="1" y="1601"/>
                        <a:pt x="163" y="1800"/>
                      </a:cubicBezTo>
                      <a:cubicBezTo>
                        <a:pt x="616" y="2395"/>
                        <a:pt x="1080" y="2979"/>
                        <a:pt x="1544" y="3574"/>
                      </a:cubicBezTo>
                      <a:cubicBezTo>
                        <a:pt x="1586" y="3629"/>
                        <a:pt x="1645" y="3653"/>
                        <a:pt x="1707" y="3653"/>
                      </a:cubicBezTo>
                      <a:cubicBezTo>
                        <a:pt x="1805" y="3653"/>
                        <a:pt x="1910" y="3595"/>
                        <a:pt x="1961" y="3514"/>
                      </a:cubicBezTo>
                      <a:cubicBezTo>
                        <a:pt x="2640" y="2479"/>
                        <a:pt x="3330" y="1431"/>
                        <a:pt x="4033" y="395"/>
                      </a:cubicBezTo>
                      <a:cubicBezTo>
                        <a:pt x="4158" y="195"/>
                        <a:pt x="3967" y="0"/>
                        <a:pt x="3780" y="0"/>
                      </a:cubicBezTo>
                      <a:close/>
                    </a:path>
                  </a:pathLst>
                </a:custGeom>
                <a:solidFill>
                  <a:srgbClr val="F6F6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3"/>
                <p:cNvSpPr/>
                <p:nvPr/>
              </p:nvSpPr>
              <p:spPr>
                <a:xfrm>
                  <a:off x="7427074" y="2632258"/>
                  <a:ext cx="636338" cy="204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6" h="2918" extrusionOk="0">
                      <a:moveTo>
                        <a:pt x="798" y="1"/>
                      </a:moveTo>
                      <a:cubicBezTo>
                        <a:pt x="358" y="1"/>
                        <a:pt x="1" y="358"/>
                        <a:pt x="1" y="810"/>
                      </a:cubicBezTo>
                      <a:lnTo>
                        <a:pt x="1" y="2120"/>
                      </a:lnTo>
                      <a:cubicBezTo>
                        <a:pt x="1" y="2560"/>
                        <a:pt x="358" y="2918"/>
                        <a:pt x="798" y="2918"/>
                      </a:cubicBezTo>
                      <a:lnTo>
                        <a:pt x="8275" y="2918"/>
                      </a:lnTo>
                      <a:cubicBezTo>
                        <a:pt x="8728" y="2918"/>
                        <a:pt x="9085" y="2560"/>
                        <a:pt x="9085" y="2120"/>
                      </a:cubicBezTo>
                      <a:lnTo>
                        <a:pt x="9085" y="810"/>
                      </a:lnTo>
                      <a:cubicBezTo>
                        <a:pt x="9085" y="358"/>
                        <a:pt x="8728" y="1"/>
                        <a:pt x="82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3"/>
                <p:cNvSpPr/>
                <p:nvPr/>
              </p:nvSpPr>
              <p:spPr>
                <a:xfrm>
                  <a:off x="7509646" y="2711469"/>
                  <a:ext cx="46783" cy="4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56" extrusionOk="0">
                      <a:moveTo>
                        <a:pt x="250" y="1"/>
                      </a:moveTo>
                      <a:lnTo>
                        <a:pt x="250" y="179"/>
                      </a:lnTo>
                      <a:lnTo>
                        <a:pt x="84" y="72"/>
                      </a:lnTo>
                      <a:lnTo>
                        <a:pt x="0" y="227"/>
                      </a:lnTo>
                      <a:lnTo>
                        <a:pt x="167" y="310"/>
                      </a:lnTo>
                      <a:lnTo>
                        <a:pt x="0" y="406"/>
                      </a:lnTo>
                      <a:lnTo>
                        <a:pt x="84" y="548"/>
                      </a:lnTo>
                      <a:lnTo>
                        <a:pt x="250" y="465"/>
                      </a:lnTo>
                      <a:lnTo>
                        <a:pt x="250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84" y="572"/>
                      </a:lnTo>
                      <a:lnTo>
                        <a:pt x="667" y="417"/>
                      </a:lnTo>
                      <a:lnTo>
                        <a:pt x="500" y="334"/>
                      </a:lnTo>
                      <a:lnTo>
                        <a:pt x="667" y="239"/>
                      </a:lnTo>
                      <a:lnTo>
                        <a:pt x="584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3"/>
                <p:cNvSpPr/>
                <p:nvPr/>
              </p:nvSpPr>
              <p:spPr>
                <a:xfrm>
                  <a:off x="7614699" y="2711469"/>
                  <a:ext cx="46783" cy="4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56" extrusionOk="0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96" y="72"/>
                      </a:lnTo>
                      <a:lnTo>
                        <a:pt x="1" y="227"/>
                      </a:lnTo>
                      <a:lnTo>
                        <a:pt x="167" y="310"/>
                      </a:lnTo>
                      <a:lnTo>
                        <a:pt x="1" y="406"/>
                      </a:lnTo>
                      <a:lnTo>
                        <a:pt x="96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84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84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3"/>
                <p:cNvSpPr/>
                <p:nvPr/>
              </p:nvSpPr>
              <p:spPr>
                <a:xfrm>
                  <a:off x="7721433" y="2711469"/>
                  <a:ext cx="46783" cy="4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56" extrusionOk="0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84" y="72"/>
                      </a:lnTo>
                      <a:lnTo>
                        <a:pt x="1" y="227"/>
                      </a:lnTo>
                      <a:lnTo>
                        <a:pt x="155" y="310"/>
                      </a:lnTo>
                      <a:lnTo>
                        <a:pt x="1" y="406"/>
                      </a:lnTo>
                      <a:lnTo>
                        <a:pt x="84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72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72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3"/>
                <p:cNvSpPr/>
                <p:nvPr/>
              </p:nvSpPr>
              <p:spPr>
                <a:xfrm>
                  <a:off x="7826487" y="2711469"/>
                  <a:ext cx="46783" cy="4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56" extrusionOk="0">
                      <a:moveTo>
                        <a:pt x="251" y="1"/>
                      </a:moveTo>
                      <a:lnTo>
                        <a:pt x="251" y="179"/>
                      </a:lnTo>
                      <a:lnTo>
                        <a:pt x="84" y="72"/>
                      </a:lnTo>
                      <a:lnTo>
                        <a:pt x="1" y="227"/>
                      </a:lnTo>
                      <a:lnTo>
                        <a:pt x="167" y="310"/>
                      </a:lnTo>
                      <a:lnTo>
                        <a:pt x="1" y="406"/>
                      </a:lnTo>
                      <a:lnTo>
                        <a:pt x="84" y="548"/>
                      </a:lnTo>
                      <a:lnTo>
                        <a:pt x="251" y="465"/>
                      </a:lnTo>
                      <a:lnTo>
                        <a:pt x="251" y="656"/>
                      </a:lnTo>
                      <a:lnTo>
                        <a:pt x="417" y="656"/>
                      </a:lnTo>
                      <a:lnTo>
                        <a:pt x="417" y="465"/>
                      </a:lnTo>
                      <a:lnTo>
                        <a:pt x="572" y="572"/>
                      </a:lnTo>
                      <a:lnTo>
                        <a:pt x="667" y="417"/>
                      </a:lnTo>
                      <a:lnTo>
                        <a:pt x="501" y="334"/>
                      </a:lnTo>
                      <a:lnTo>
                        <a:pt x="667" y="239"/>
                      </a:lnTo>
                      <a:lnTo>
                        <a:pt x="572" y="84"/>
                      </a:lnTo>
                      <a:lnTo>
                        <a:pt x="417" y="179"/>
                      </a:lnTo>
                      <a:lnTo>
                        <a:pt x="41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3"/>
                <p:cNvSpPr/>
                <p:nvPr/>
              </p:nvSpPr>
              <p:spPr>
                <a:xfrm>
                  <a:off x="7932381" y="2711469"/>
                  <a:ext cx="46783" cy="4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656" extrusionOk="0">
                      <a:moveTo>
                        <a:pt x="263" y="1"/>
                      </a:moveTo>
                      <a:lnTo>
                        <a:pt x="263" y="179"/>
                      </a:lnTo>
                      <a:lnTo>
                        <a:pt x="96" y="72"/>
                      </a:lnTo>
                      <a:lnTo>
                        <a:pt x="1" y="227"/>
                      </a:lnTo>
                      <a:lnTo>
                        <a:pt x="168" y="310"/>
                      </a:lnTo>
                      <a:lnTo>
                        <a:pt x="1" y="406"/>
                      </a:lnTo>
                      <a:lnTo>
                        <a:pt x="96" y="548"/>
                      </a:lnTo>
                      <a:lnTo>
                        <a:pt x="263" y="465"/>
                      </a:lnTo>
                      <a:lnTo>
                        <a:pt x="263" y="656"/>
                      </a:lnTo>
                      <a:lnTo>
                        <a:pt x="418" y="656"/>
                      </a:lnTo>
                      <a:lnTo>
                        <a:pt x="418" y="465"/>
                      </a:lnTo>
                      <a:lnTo>
                        <a:pt x="584" y="572"/>
                      </a:lnTo>
                      <a:lnTo>
                        <a:pt x="668" y="417"/>
                      </a:lnTo>
                      <a:lnTo>
                        <a:pt x="513" y="334"/>
                      </a:lnTo>
                      <a:lnTo>
                        <a:pt x="668" y="239"/>
                      </a:lnTo>
                      <a:lnTo>
                        <a:pt x="584" y="84"/>
                      </a:lnTo>
                      <a:lnTo>
                        <a:pt x="418" y="179"/>
                      </a:lnTo>
                      <a:lnTo>
                        <a:pt x="41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3"/>
                <p:cNvSpPr/>
                <p:nvPr/>
              </p:nvSpPr>
              <p:spPr>
                <a:xfrm>
                  <a:off x="7686416" y="2340420"/>
                  <a:ext cx="123472" cy="12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1763" extrusionOk="0">
                      <a:moveTo>
                        <a:pt x="882" y="0"/>
                      </a:moveTo>
                      <a:cubicBezTo>
                        <a:pt x="393" y="0"/>
                        <a:pt x="0" y="393"/>
                        <a:pt x="0" y="881"/>
                      </a:cubicBezTo>
                      <a:cubicBezTo>
                        <a:pt x="0" y="1358"/>
                        <a:pt x="393" y="1763"/>
                        <a:pt x="882" y="1763"/>
                      </a:cubicBezTo>
                      <a:cubicBezTo>
                        <a:pt x="1370" y="1763"/>
                        <a:pt x="1763" y="1358"/>
                        <a:pt x="1763" y="881"/>
                      </a:cubicBezTo>
                      <a:cubicBezTo>
                        <a:pt x="1763" y="393"/>
                        <a:pt x="1370" y="0"/>
                        <a:pt x="8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3"/>
                <p:cNvSpPr/>
                <p:nvPr/>
              </p:nvSpPr>
              <p:spPr>
                <a:xfrm>
                  <a:off x="7649717" y="2487145"/>
                  <a:ext cx="196868" cy="77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1109" extrusionOk="0">
                      <a:moveTo>
                        <a:pt x="1406" y="1"/>
                      </a:moveTo>
                      <a:cubicBezTo>
                        <a:pt x="727" y="1"/>
                        <a:pt x="155" y="465"/>
                        <a:pt x="1" y="1108"/>
                      </a:cubicBezTo>
                      <a:lnTo>
                        <a:pt x="2810" y="1108"/>
                      </a:lnTo>
                      <a:cubicBezTo>
                        <a:pt x="2656" y="477"/>
                        <a:pt x="2072" y="1"/>
                        <a:pt x="14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3"/>
            <p:cNvGrpSpPr/>
            <p:nvPr/>
          </p:nvGrpSpPr>
          <p:grpSpPr>
            <a:xfrm>
              <a:off x="7011700" y="3288475"/>
              <a:ext cx="1352700" cy="1087400"/>
              <a:chOff x="7011700" y="3288475"/>
              <a:chExt cx="1352700" cy="1087400"/>
            </a:xfrm>
          </p:grpSpPr>
          <p:sp>
            <p:nvSpPr>
              <p:cNvPr id="4104" name="Google Shape;4104;p43"/>
              <p:cNvSpPr txBox="1"/>
              <p:nvPr/>
            </p:nvSpPr>
            <p:spPr>
              <a:xfrm>
                <a:off x="7011700" y="3840975"/>
                <a:ext cx="13527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 is the closest object to the Sun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105" name="Google Shape;4105;p43"/>
              <p:cNvSpPr txBox="1"/>
              <p:nvPr/>
            </p:nvSpPr>
            <p:spPr>
              <a:xfrm>
                <a:off x="7011700" y="3288475"/>
                <a:ext cx="13527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MERCURY</a:t>
                </a:r>
                <a:endParaRPr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p4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Infographics</a:t>
            </a:r>
            <a:endParaRPr/>
          </a:p>
        </p:txBody>
      </p:sp>
      <p:grpSp>
        <p:nvGrpSpPr>
          <p:cNvPr id="4111" name="Google Shape;4111;p44"/>
          <p:cNvGrpSpPr/>
          <p:nvPr/>
        </p:nvGrpSpPr>
        <p:grpSpPr>
          <a:xfrm>
            <a:off x="1849382" y="1461585"/>
            <a:ext cx="812181" cy="674362"/>
            <a:chOff x="1849382" y="1461585"/>
            <a:chExt cx="812181" cy="674362"/>
          </a:xfrm>
        </p:grpSpPr>
        <p:sp>
          <p:nvSpPr>
            <p:cNvPr id="4112" name="Google Shape;4112;p44"/>
            <p:cNvSpPr/>
            <p:nvPr/>
          </p:nvSpPr>
          <p:spPr>
            <a:xfrm>
              <a:off x="1849382" y="1461585"/>
              <a:ext cx="812181" cy="674362"/>
            </a:xfrm>
            <a:custGeom>
              <a:avLst/>
              <a:gdLst/>
              <a:ahLst/>
              <a:cxnLst/>
              <a:rect l="l" t="t" r="r" b="b"/>
              <a:pathLst>
                <a:path w="25635" h="21285" extrusionOk="0">
                  <a:moveTo>
                    <a:pt x="11996" y="0"/>
                  </a:moveTo>
                  <a:cubicBezTo>
                    <a:pt x="11108" y="0"/>
                    <a:pt x="10204" y="135"/>
                    <a:pt x="9443" y="421"/>
                  </a:cubicBezTo>
                  <a:cubicBezTo>
                    <a:pt x="8704" y="707"/>
                    <a:pt x="8157" y="1148"/>
                    <a:pt x="8300" y="2005"/>
                  </a:cubicBezTo>
                  <a:cubicBezTo>
                    <a:pt x="8407" y="2660"/>
                    <a:pt x="9371" y="3553"/>
                    <a:pt x="9181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39" y="7089"/>
                    <a:pt x="751" y="7101"/>
                    <a:pt x="215" y="8553"/>
                  </a:cubicBezTo>
                  <a:cubicBezTo>
                    <a:pt x="1" y="9149"/>
                    <a:pt x="1" y="9804"/>
                    <a:pt x="299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08" y="12090"/>
                    <a:pt x="3930" y="12685"/>
                  </a:cubicBezTo>
                  <a:cubicBezTo>
                    <a:pt x="4585" y="13923"/>
                    <a:pt x="2704" y="14757"/>
                    <a:pt x="2001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35" y="20579"/>
                    <a:pt x="6883" y="20829"/>
                  </a:cubicBezTo>
                  <a:cubicBezTo>
                    <a:pt x="8669" y="21114"/>
                    <a:pt x="10490" y="21222"/>
                    <a:pt x="12300" y="21269"/>
                  </a:cubicBezTo>
                  <a:cubicBezTo>
                    <a:pt x="12697" y="21279"/>
                    <a:pt x="13094" y="21284"/>
                    <a:pt x="13491" y="21284"/>
                  </a:cubicBezTo>
                  <a:cubicBezTo>
                    <a:pt x="15022" y="21284"/>
                    <a:pt x="16552" y="21206"/>
                    <a:pt x="18075" y="21007"/>
                  </a:cubicBezTo>
                  <a:cubicBezTo>
                    <a:pt x="19670" y="20793"/>
                    <a:pt x="22004" y="20662"/>
                    <a:pt x="23135" y="19329"/>
                  </a:cubicBezTo>
                  <a:cubicBezTo>
                    <a:pt x="23540" y="18852"/>
                    <a:pt x="23706" y="18209"/>
                    <a:pt x="23468" y="17614"/>
                  </a:cubicBezTo>
                  <a:cubicBezTo>
                    <a:pt x="23194" y="16959"/>
                    <a:pt x="22563" y="16662"/>
                    <a:pt x="21968" y="16316"/>
                  </a:cubicBezTo>
                  <a:cubicBezTo>
                    <a:pt x="21670" y="16138"/>
                    <a:pt x="21373" y="15935"/>
                    <a:pt x="21206" y="15614"/>
                  </a:cubicBezTo>
                  <a:cubicBezTo>
                    <a:pt x="21051" y="15340"/>
                    <a:pt x="21027" y="14995"/>
                    <a:pt x="21075" y="14685"/>
                  </a:cubicBezTo>
                  <a:cubicBezTo>
                    <a:pt x="21170" y="13971"/>
                    <a:pt x="21623" y="13399"/>
                    <a:pt x="22170" y="12959"/>
                  </a:cubicBezTo>
                  <a:cubicBezTo>
                    <a:pt x="23313" y="12018"/>
                    <a:pt x="24968" y="11447"/>
                    <a:pt x="25456" y="9899"/>
                  </a:cubicBezTo>
                  <a:cubicBezTo>
                    <a:pt x="25635" y="9232"/>
                    <a:pt x="25492" y="8541"/>
                    <a:pt x="25028" y="8030"/>
                  </a:cubicBezTo>
                  <a:cubicBezTo>
                    <a:pt x="24587" y="7541"/>
                    <a:pt x="23944" y="7256"/>
                    <a:pt x="23313" y="7125"/>
                  </a:cubicBezTo>
                  <a:cubicBezTo>
                    <a:pt x="22925" y="7043"/>
                    <a:pt x="22530" y="7018"/>
                    <a:pt x="22133" y="7018"/>
                  </a:cubicBezTo>
                  <a:cubicBezTo>
                    <a:pt x="21665" y="7018"/>
                    <a:pt x="21194" y="7052"/>
                    <a:pt x="20730" y="7065"/>
                  </a:cubicBezTo>
                  <a:cubicBezTo>
                    <a:pt x="20680" y="7066"/>
                    <a:pt x="20630" y="7067"/>
                    <a:pt x="20580" y="7067"/>
                  </a:cubicBezTo>
                  <a:cubicBezTo>
                    <a:pt x="19688" y="7067"/>
                    <a:pt x="18793" y="6857"/>
                    <a:pt x="18229" y="6113"/>
                  </a:cubicBezTo>
                  <a:cubicBezTo>
                    <a:pt x="17515" y="5184"/>
                    <a:pt x="17658" y="3934"/>
                    <a:pt x="17146" y="2946"/>
                  </a:cubicBezTo>
                  <a:cubicBezTo>
                    <a:pt x="16801" y="2267"/>
                    <a:pt x="16324" y="1672"/>
                    <a:pt x="15753" y="1183"/>
                  </a:cubicBezTo>
                  <a:cubicBezTo>
                    <a:pt x="15193" y="695"/>
                    <a:pt x="14526" y="362"/>
                    <a:pt x="13788" y="195"/>
                  </a:cubicBezTo>
                  <a:cubicBezTo>
                    <a:pt x="13237" y="67"/>
                    <a:pt x="12621" y="0"/>
                    <a:pt x="11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4"/>
            <p:cNvSpPr/>
            <p:nvPr/>
          </p:nvSpPr>
          <p:spPr>
            <a:xfrm>
              <a:off x="2036879" y="1754806"/>
              <a:ext cx="449670" cy="275796"/>
            </a:xfrm>
            <a:custGeom>
              <a:avLst/>
              <a:gdLst/>
              <a:ahLst/>
              <a:cxnLst/>
              <a:rect l="l" t="t" r="r" b="b"/>
              <a:pathLst>
                <a:path w="14193" h="8705" extrusionOk="0">
                  <a:moveTo>
                    <a:pt x="0" y="1"/>
                  </a:moveTo>
                  <a:lnTo>
                    <a:pt x="0" y="8014"/>
                  </a:lnTo>
                  <a:cubicBezTo>
                    <a:pt x="0" y="8395"/>
                    <a:pt x="298" y="8704"/>
                    <a:pt x="691" y="8704"/>
                  </a:cubicBezTo>
                  <a:lnTo>
                    <a:pt x="691" y="8692"/>
                  </a:lnTo>
                  <a:lnTo>
                    <a:pt x="13514" y="8692"/>
                  </a:lnTo>
                  <a:cubicBezTo>
                    <a:pt x="13883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4"/>
            <p:cNvSpPr/>
            <p:nvPr/>
          </p:nvSpPr>
          <p:spPr>
            <a:xfrm>
              <a:off x="2032729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rgbClr val="337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4"/>
            <p:cNvSpPr/>
            <p:nvPr/>
          </p:nvSpPr>
          <p:spPr>
            <a:xfrm>
              <a:off x="2032349" y="1705033"/>
              <a:ext cx="458351" cy="44926"/>
            </a:xfrm>
            <a:custGeom>
              <a:avLst/>
              <a:gdLst/>
              <a:ahLst/>
              <a:cxnLst/>
              <a:rect l="l" t="t" r="r" b="b"/>
              <a:pathLst>
                <a:path w="14467" h="1418" extrusionOk="0">
                  <a:moveTo>
                    <a:pt x="810" y="0"/>
                  </a:moveTo>
                  <a:cubicBezTo>
                    <a:pt x="369" y="0"/>
                    <a:pt x="0" y="357"/>
                    <a:pt x="0" y="822"/>
                  </a:cubicBezTo>
                  <a:lnTo>
                    <a:pt x="0" y="1417"/>
                  </a:lnTo>
                  <a:lnTo>
                    <a:pt x="14466" y="1417"/>
                  </a:lnTo>
                  <a:lnTo>
                    <a:pt x="14466" y="822"/>
                  </a:lnTo>
                  <a:cubicBezTo>
                    <a:pt x="14466" y="381"/>
                    <a:pt x="14109" y="0"/>
                    <a:pt x="13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4"/>
            <p:cNvSpPr/>
            <p:nvPr/>
          </p:nvSpPr>
          <p:spPr>
            <a:xfrm>
              <a:off x="2032729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8" y="8716"/>
                  </a:lnTo>
                  <a:cubicBezTo>
                    <a:pt x="488" y="8716"/>
                    <a:pt x="238" y="8454"/>
                    <a:pt x="238" y="8145"/>
                  </a:cubicBezTo>
                  <a:lnTo>
                    <a:pt x="238" y="239"/>
                  </a:lnTo>
                  <a:close/>
                  <a:moveTo>
                    <a:pt x="0" y="1"/>
                  </a:moveTo>
                  <a:lnTo>
                    <a:pt x="0" y="8145"/>
                  </a:lnTo>
                  <a:cubicBezTo>
                    <a:pt x="0" y="8597"/>
                    <a:pt x="357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9"/>
                    <a:pt x="14466" y="8145"/>
                  </a:cubicBezTo>
                  <a:lnTo>
                    <a:pt x="14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4"/>
            <p:cNvSpPr/>
            <p:nvPr/>
          </p:nvSpPr>
          <p:spPr>
            <a:xfrm>
              <a:off x="2393719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4"/>
            <p:cNvSpPr/>
            <p:nvPr/>
          </p:nvSpPr>
          <p:spPr>
            <a:xfrm>
              <a:off x="2421631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4"/>
            <p:cNvSpPr/>
            <p:nvPr/>
          </p:nvSpPr>
          <p:spPr>
            <a:xfrm>
              <a:off x="2449544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2" y="1"/>
                    <a:pt x="1" y="131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4"/>
            <p:cNvSpPr/>
            <p:nvPr/>
          </p:nvSpPr>
          <p:spPr>
            <a:xfrm>
              <a:off x="2145518" y="1783954"/>
              <a:ext cx="222950" cy="203180"/>
            </a:xfrm>
            <a:custGeom>
              <a:avLst/>
              <a:gdLst/>
              <a:ahLst/>
              <a:cxnLst/>
              <a:rect l="l" t="t" r="r" b="b"/>
              <a:pathLst>
                <a:path w="7037" h="6413" extrusionOk="0">
                  <a:moveTo>
                    <a:pt x="2393" y="641"/>
                  </a:moveTo>
                  <a:lnTo>
                    <a:pt x="2393" y="641"/>
                  </a:lnTo>
                  <a:cubicBezTo>
                    <a:pt x="2227" y="843"/>
                    <a:pt x="2096" y="1105"/>
                    <a:pt x="1989" y="1355"/>
                  </a:cubicBezTo>
                  <a:cubicBezTo>
                    <a:pt x="1870" y="1284"/>
                    <a:pt x="1762" y="1188"/>
                    <a:pt x="1667" y="1105"/>
                  </a:cubicBezTo>
                  <a:cubicBezTo>
                    <a:pt x="1881" y="903"/>
                    <a:pt x="2120" y="760"/>
                    <a:pt x="2393" y="641"/>
                  </a:cubicBezTo>
                  <a:close/>
                  <a:moveTo>
                    <a:pt x="4644" y="641"/>
                  </a:moveTo>
                  <a:lnTo>
                    <a:pt x="4644" y="641"/>
                  </a:lnTo>
                  <a:cubicBezTo>
                    <a:pt x="4906" y="760"/>
                    <a:pt x="5144" y="903"/>
                    <a:pt x="5370" y="1105"/>
                  </a:cubicBezTo>
                  <a:cubicBezTo>
                    <a:pt x="5263" y="1188"/>
                    <a:pt x="5156" y="1284"/>
                    <a:pt x="5037" y="1355"/>
                  </a:cubicBezTo>
                  <a:cubicBezTo>
                    <a:pt x="4918" y="1105"/>
                    <a:pt x="4798" y="843"/>
                    <a:pt x="4644" y="641"/>
                  </a:cubicBezTo>
                  <a:close/>
                  <a:moveTo>
                    <a:pt x="3298" y="426"/>
                  </a:moveTo>
                  <a:lnTo>
                    <a:pt x="3298" y="1784"/>
                  </a:lnTo>
                  <a:cubicBezTo>
                    <a:pt x="2965" y="1760"/>
                    <a:pt x="2643" y="1676"/>
                    <a:pt x="2346" y="1545"/>
                  </a:cubicBezTo>
                  <a:cubicBezTo>
                    <a:pt x="2524" y="1093"/>
                    <a:pt x="2834" y="557"/>
                    <a:pt x="3298" y="426"/>
                  </a:cubicBezTo>
                  <a:close/>
                  <a:moveTo>
                    <a:pt x="3715" y="426"/>
                  </a:moveTo>
                  <a:cubicBezTo>
                    <a:pt x="4179" y="557"/>
                    <a:pt x="4489" y="1093"/>
                    <a:pt x="4668" y="1545"/>
                  </a:cubicBezTo>
                  <a:cubicBezTo>
                    <a:pt x="4370" y="1676"/>
                    <a:pt x="4048" y="1772"/>
                    <a:pt x="3715" y="1784"/>
                  </a:cubicBezTo>
                  <a:lnTo>
                    <a:pt x="3715" y="426"/>
                  </a:lnTo>
                  <a:close/>
                  <a:moveTo>
                    <a:pt x="1381" y="1403"/>
                  </a:moveTo>
                  <a:cubicBezTo>
                    <a:pt x="1524" y="1534"/>
                    <a:pt x="1691" y="1653"/>
                    <a:pt x="1858" y="1760"/>
                  </a:cubicBezTo>
                  <a:cubicBezTo>
                    <a:pt x="1739" y="2141"/>
                    <a:pt x="1679" y="2569"/>
                    <a:pt x="1667" y="3010"/>
                  </a:cubicBezTo>
                  <a:lnTo>
                    <a:pt x="727" y="3010"/>
                  </a:lnTo>
                  <a:cubicBezTo>
                    <a:pt x="750" y="2415"/>
                    <a:pt x="988" y="1843"/>
                    <a:pt x="1381" y="1403"/>
                  </a:cubicBezTo>
                  <a:close/>
                  <a:moveTo>
                    <a:pt x="2215" y="1950"/>
                  </a:moveTo>
                  <a:cubicBezTo>
                    <a:pt x="2560" y="2081"/>
                    <a:pt x="2929" y="2176"/>
                    <a:pt x="3298" y="2200"/>
                  </a:cubicBezTo>
                  <a:lnTo>
                    <a:pt x="3298" y="3010"/>
                  </a:lnTo>
                  <a:lnTo>
                    <a:pt x="2060" y="3010"/>
                  </a:lnTo>
                  <a:cubicBezTo>
                    <a:pt x="2084" y="2629"/>
                    <a:pt x="2143" y="2272"/>
                    <a:pt x="2215" y="1950"/>
                  </a:cubicBezTo>
                  <a:close/>
                  <a:moveTo>
                    <a:pt x="4798" y="1950"/>
                  </a:moveTo>
                  <a:cubicBezTo>
                    <a:pt x="4894" y="2272"/>
                    <a:pt x="4929" y="2629"/>
                    <a:pt x="4953" y="3010"/>
                  </a:cubicBezTo>
                  <a:lnTo>
                    <a:pt x="3715" y="3010"/>
                  </a:lnTo>
                  <a:lnTo>
                    <a:pt x="3715" y="2200"/>
                  </a:lnTo>
                  <a:cubicBezTo>
                    <a:pt x="4084" y="2176"/>
                    <a:pt x="4453" y="2081"/>
                    <a:pt x="4798" y="1950"/>
                  </a:cubicBezTo>
                  <a:close/>
                  <a:moveTo>
                    <a:pt x="5632" y="1403"/>
                  </a:moveTo>
                  <a:cubicBezTo>
                    <a:pt x="6025" y="1855"/>
                    <a:pt x="6251" y="2415"/>
                    <a:pt x="6287" y="3010"/>
                  </a:cubicBezTo>
                  <a:lnTo>
                    <a:pt x="5346" y="3010"/>
                  </a:lnTo>
                  <a:cubicBezTo>
                    <a:pt x="5334" y="2557"/>
                    <a:pt x="5263" y="2141"/>
                    <a:pt x="5156" y="1760"/>
                  </a:cubicBezTo>
                  <a:cubicBezTo>
                    <a:pt x="5322" y="1653"/>
                    <a:pt x="5489" y="1534"/>
                    <a:pt x="5632" y="1403"/>
                  </a:cubicBezTo>
                  <a:close/>
                  <a:moveTo>
                    <a:pt x="3298" y="3403"/>
                  </a:moveTo>
                  <a:lnTo>
                    <a:pt x="3298" y="4212"/>
                  </a:lnTo>
                  <a:cubicBezTo>
                    <a:pt x="2929" y="4236"/>
                    <a:pt x="2560" y="4332"/>
                    <a:pt x="2215" y="4462"/>
                  </a:cubicBezTo>
                  <a:cubicBezTo>
                    <a:pt x="2120" y="4141"/>
                    <a:pt x="2084" y="3772"/>
                    <a:pt x="2060" y="3403"/>
                  </a:cubicBezTo>
                  <a:close/>
                  <a:moveTo>
                    <a:pt x="4953" y="3403"/>
                  </a:moveTo>
                  <a:cubicBezTo>
                    <a:pt x="4929" y="3784"/>
                    <a:pt x="4870" y="4141"/>
                    <a:pt x="4798" y="4462"/>
                  </a:cubicBezTo>
                  <a:cubicBezTo>
                    <a:pt x="4453" y="4332"/>
                    <a:pt x="4084" y="4236"/>
                    <a:pt x="3715" y="4212"/>
                  </a:cubicBezTo>
                  <a:lnTo>
                    <a:pt x="3715" y="3403"/>
                  </a:lnTo>
                  <a:close/>
                  <a:moveTo>
                    <a:pt x="1643" y="3403"/>
                  </a:moveTo>
                  <a:cubicBezTo>
                    <a:pt x="1667" y="3855"/>
                    <a:pt x="1739" y="4272"/>
                    <a:pt x="1846" y="4653"/>
                  </a:cubicBezTo>
                  <a:cubicBezTo>
                    <a:pt x="1679" y="4760"/>
                    <a:pt x="1512" y="4879"/>
                    <a:pt x="1369" y="5010"/>
                  </a:cubicBezTo>
                  <a:cubicBezTo>
                    <a:pt x="988" y="4570"/>
                    <a:pt x="750" y="3998"/>
                    <a:pt x="715" y="3403"/>
                  </a:cubicBezTo>
                  <a:close/>
                  <a:moveTo>
                    <a:pt x="6299" y="3403"/>
                  </a:moveTo>
                  <a:cubicBezTo>
                    <a:pt x="6263" y="3998"/>
                    <a:pt x="6037" y="4570"/>
                    <a:pt x="5644" y="5010"/>
                  </a:cubicBezTo>
                  <a:cubicBezTo>
                    <a:pt x="5501" y="4879"/>
                    <a:pt x="5334" y="4760"/>
                    <a:pt x="5168" y="4653"/>
                  </a:cubicBezTo>
                  <a:cubicBezTo>
                    <a:pt x="5287" y="4272"/>
                    <a:pt x="5346" y="3843"/>
                    <a:pt x="5370" y="3403"/>
                  </a:cubicBezTo>
                  <a:close/>
                  <a:moveTo>
                    <a:pt x="1989" y="5058"/>
                  </a:moveTo>
                  <a:cubicBezTo>
                    <a:pt x="2096" y="5308"/>
                    <a:pt x="2227" y="5546"/>
                    <a:pt x="2393" y="5772"/>
                  </a:cubicBezTo>
                  <a:cubicBezTo>
                    <a:pt x="2120" y="5653"/>
                    <a:pt x="1881" y="5510"/>
                    <a:pt x="1667" y="5308"/>
                  </a:cubicBezTo>
                  <a:cubicBezTo>
                    <a:pt x="1762" y="5224"/>
                    <a:pt x="1870" y="5129"/>
                    <a:pt x="1989" y="5058"/>
                  </a:cubicBezTo>
                  <a:close/>
                  <a:moveTo>
                    <a:pt x="5025" y="5058"/>
                  </a:moveTo>
                  <a:cubicBezTo>
                    <a:pt x="5144" y="5129"/>
                    <a:pt x="5251" y="5224"/>
                    <a:pt x="5358" y="5308"/>
                  </a:cubicBezTo>
                  <a:cubicBezTo>
                    <a:pt x="5132" y="5510"/>
                    <a:pt x="4894" y="5653"/>
                    <a:pt x="4620" y="5772"/>
                  </a:cubicBezTo>
                  <a:cubicBezTo>
                    <a:pt x="4798" y="5570"/>
                    <a:pt x="4918" y="5308"/>
                    <a:pt x="5025" y="5058"/>
                  </a:cubicBezTo>
                  <a:close/>
                  <a:moveTo>
                    <a:pt x="3298" y="4629"/>
                  </a:moveTo>
                  <a:lnTo>
                    <a:pt x="3298" y="5986"/>
                  </a:lnTo>
                  <a:cubicBezTo>
                    <a:pt x="2834" y="5844"/>
                    <a:pt x="2524" y="5308"/>
                    <a:pt x="2346" y="4867"/>
                  </a:cubicBezTo>
                  <a:cubicBezTo>
                    <a:pt x="2643" y="4736"/>
                    <a:pt x="2965" y="4641"/>
                    <a:pt x="3298" y="4629"/>
                  </a:cubicBezTo>
                  <a:close/>
                  <a:moveTo>
                    <a:pt x="3715" y="4629"/>
                  </a:moveTo>
                  <a:cubicBezTo>
                    <a:pt x="4048" y="4653"/>
                    <a:pt x="4370" y="4736"/>
                    <a:pt x="4668" y="4867"/>
                  </a:cubicBezTo>
                  <a:cubicBezTo>
                    <a:pt x="4489" y="5308"/>
                    <a:pt x="4179" y="5844"/>
                    <a:pt x="3715" y="5986"/>
                  </a:cubicBezTo>
                  <a:lnTo>
                    <a:pt x="3715" y="4629"/>
                  </a:lnTo>
                  <a:close/>
                  <a:moveTo>
                    <a:pt x="3519" y="1"/>
                  </a:moveTo>
                  <a:cubicBezTo>
                    <a:pt x="2697" y="1"/>
                    <a:pt x="1875" y="313"/>
                    <a:pt x="1250" y="938"/>
                  </a:cubicBezTo>
                  <a:cubicBezTo>
                    <a:pt x="0" y="2188"/>
                    <a:pt x="0" y="4224"/>
                    <a:pt x="1250" y="5475"/>
                  </a:cubicBezTo>
                  <a:cubicBezTo>
                    <a:pt x="1875" y="6100"/>
                    <a:pt x="2697" y="6412"/>
                    <a:pt x="3519" y="6412"/>
                  </a:cubicBezTo>
                  <a:cubicBezTo>
                    <a:pt x="4340" y="6412"/>
                    <a:pt x="5162" y="6100"/>
                    <a:pt x="5787" y="5475"/>
                  </a:cubicBezTo>
                  <a:cubicBezTo>
                    <a:pt x="7037" y="4224"/>
                    <a:pt x="7037" y="2188"/>
                    <a:pt x="5787" y="938"/>
                  </a:cubicBezTo>
                  <a:cubicBezTo>
                    <a:pt x="5162" y="313"/>
                    <a:pt x="4340" y="1"/>
                    <a:pt x="3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4"/>
            <p:cNvSpPr/>
            <p:nvPr/>
          </p:nvSpPr>
          <p:spPr>
            <a:xfrm>
              <a:off x="2360896" y="1971704"/>
              <a:ext cx="289356" cy="125273"/>
            </a:xfrm>
            <a:custGeom>
              <a:avLst/>
              <a:gdLst/>
              <a:ahLst/>
              <a:cxnLst/>
              <a:rect l="l" t="t" r="r" b="b"/>
              <a:pathLst>
                <a:path w="9133" h="3954" extrusionOk="0">
                  <a:moveTo>
                    <a:pt x="1191" y="1"/>
                  </a:moveTo>
                  <a:cubicBezTo>
                    <a:pt x="537" y="1"/>
                    <a:pt x="1" y="537"/>
                    <a:pt x="1" y="1192"/>
                  </a:cubicBezTo>
                  <a:lnTo>
                    <a:pt x="1" y="2763"/>
                  </a:lnTo>
                  <a:cubicBezTo>
                    <a:pt x="1" y="3418"/>
                    <a:pt x="537" y="3954"/>
                    <a:pt x="1191" y="3954"/>
                  </a:cubicBezTo>
                  <a:lnTo>
                    <a:pt x="7942" y="3954"/>
                  </a:lnTo>
                  <a:cubicBezTo>
                    <a:pt x="8597" y="3954"/>
                    <a:pt x="9133" y="3418"/>
                    <a:pt x="9133" y="2763"/>
                  </a:cubicBezTo>
                  <a:lnTo>
                    <a:pt x="9133" y="1192"/>
                  </a:lnTo>
                  <a:cubicBezTo>
                    <a:pt x="9133" y="537"/>
                    <a:pt x="8597" y="1"/>
                    <a:pt x="7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4"/>
            <p:cNvSpPr/>
            <p:nvPr/>
          </p:nvSpPr>
          <p:spPr>
            <a:xfrm>
              <a:off x="2402773" y="2010158"/>
              <a:ext cx="55111" cy="40819"/>
            </a:xfrm>
            <a:custGeom>
              <a:avLst/>
              <a:gdLst/>
              <a:ahLst/>
              <a:cxnLst/>
              <a:rect l="l" t="t" r="r" b="b"/>
              <a:pathLst>
                <a:path w="1239" h="918" extrusionOk="0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10" y="917"/>
                  </a:lnTo>
                  <a:lnTo>
                    <a:pt x="1000" y="917"/>
                  </a:lnTo>
                  <a:lnTo>
                    <a:pt x="1239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03" y="0"/>
                  </a:lnTo>
                  <a:lnTo>
                    <a:pt x="524" y="0"/>
                  </a:lnTo>
                  <a:lnTo>
                    <a:pt x="334" y="71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4"/>
            <p:cNvSpPr/>
            <p:nvPr/>
          </p:nvSpPr>
          <p:spPr>
            <a:xfrm>
              <a:off x="2477455" y="2010158"/>
              <a:ext cx="55111" cy="40819"/>
            </a:xfrm>
            <a:custGeom>
              <a:avLst/>
              <a:gdLst/>
              <a:ahLst/>
              <a:cxnLst/>
              <a:rect l="l" t="t" r="r" b="b"/>
              <a:pathLst>
                <a:path w="1239" h="918" extrusionOk="0">
                  <a:moveTo>
                    <a:pt x="0" y="0"/>
                  </a:moveTo>
                  <a:lnTo>
                    <a:pt x="238" y="917"/>
                  </a:lnTo>
                  <a:lnTo>
                    <a:pt x="417" y="917"/>
                  </a:lnTo>
                  <a:lnTo>
                    <a:pt x="619" y="167"/>
                  </a:lnTo>
                  <a:lnTo>
                    <a:pt x="822" y="917"/>
                  </a:lnTo>
                  <a:lnTo>
                    <a:pt x="1000" y="917"/>
                  </a:lnTo>
                  <a:lnTo>
                    <a:pt x="1238" y="0"/>
                  </a:lnTo>
                  <a:lnTo>
                    <a:pt x="1084" y="0"/>
                  </a:lnTo>
                  <a:lnTo>
                    <a:pt x="893" y="715"/>
                  </a:lnTo>
                  <a:lnTo>
                    <a:pt x="714" y="0"/>
                  </a:lnTo>
                  <a:lnTo>
                    <a:pt x="524" y="0"/>
                  </a:lnTo>
                  <a:lnTo>
                    <a:pt x="345" y="71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4"/>
            <p:cNvSpPr/>
            <p:nvPr/>
          </p:nvSpPr>
          <p:spPr>
            <a:xfrm>
              <a:off x="2552093" y="2010158"/>
              <a:ext cx="55155" cy="40819"/>
            </a:xfrm>
            <a:custGeom>
              <a:avLst/>
              <a:gdLst/>
              <a:ahLst/>
              <a:cxnLst/>
              <a:rect l="l" t="t" r="r" b="b"/>
              <a:pathLst>
                <a:path w="1240" h="918" extrusionOk="0">
                  <a:moveTo>
                    <a:pt x="1" y="0"/>
                  </a:moveTo>
                  <a:lnTo>
                    <a:pt x="239" y="917"/>
                  </a:lnTo>
                  <a:lnTo>
                    <a:pt x="430" y="917"/>
                  </a:lnTo>
                  <a:lnTo>
                    <a:pt x="620" y="167"/>
                  </a:lnTo>
                  <a:lnTo>
                    <a:pt x="822" y="917"/>
                  </a:lnTo>
                  <a:lnTo>
                    <a:pt x="1001" y="917"/>
                  </a:lnTo>
                  <a:lnTo>
                    <a:pt x="1239" y="0"/>
                  </a:lnTo>
                  <a:lnTo>
                    <a:pt x="1096" y="0"/>
                  </a:lnTo>
                  <a:lnTo>
                    <a:pt x="906" y="715"/>
                  </a:lnTo>
                  <a:lnTo>
                    <a:pt x="715" y="0"/>
                  </a:lnTo>
                  <a:lnTo>
                    <a:pt x="537" y="0"/>
                  </a:lnTo>
                  <a:lnTo>
                    <a:pt x="346" y="71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4"/>
            <p:cNvSpPr/>
            <p:nvPr/>
          </p:nvSpPr>
          <p:spPr>
            <a:xfrm>
              <a:off x="1930109" y="1815161"/>
              <a:ext cx="156575" cy="15657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096"/>
                    <a:pt x="1" y="2465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65"/>
                  </a:cubicBezTo>
                  <a:cubicBezTo>
                    <a:pt x="4942" y="1096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4"/>
            <p:cNvSpPr/>
            <p:nvPr/>
          </p:nvSpPr>
          <p:spPr>
            <a:xfrm>
              <a:off x="1961792" y="1846495"/>
              <a:ext cx="76228" cy="94319"/>
            </a:xfrm>
            <a:custGeom>
              <a:avLst/>
              <a:gdLst/>
              <a:ahLst/>
              <a:cxnLst/>
              <a:rect l="l" t="t" r="r" b="b"/>
              <a:pathLst>
                <a:path w="2406" h="2977" extrusionOk="0">
                  <a:moveTo>
                    <a:pt x="834" y="0"/>
                  </a:moveTo>
                  <a:cubicBezTo>
                    <a:pt x="715" y="0"/>
                    <a:pt x="620" y="107"/>
                    <a:pt x="620" y="226"/>
                  </a:cubicBezTo>
                  <a:lnTo>
                    <a:pt x="620" y="1607"/>
                  </a:lnTo>
                  <a:lnTo>
                    <a:pt x="441" y="1357"/>
                  </a:lnTo>
                  <a:cubicBezTo>
                    <a:pt x="396" y="1299"/>
                    <a:pt x="337" y="1269"/>
                    <a:pt x="275" y="1269"/>
                  </a:cubicBezTo>
                  <a:cubicBezTo>
                    <a:pt x="223" y="1269"/>
                    <a:pt x="169" y="1290"/>
                    <a:pt x="120" y="1334"/>
                  </a:cubicBezTo>
                  <a:cubicBezTo>
                    <a:pt x="25" y="1405"/>
                    <a:pt x="1" y="1536"/>
                    <a:pt x="96" y="1643"/>
                  </a:cubicBezTo>
                  <a:lnTo>
                    <a:pt x="763" y="2619"/>
                  </a:lnTo>
                  <a:lnTo>
                    <a:pt x="763" y="2655"/>
                  </a:lnTo>
                  <a:lnTo>
                    <a:pt x="763" y="2881"/>
                  </a:lnTo>
                  <a:cubicBezTo>
                    <a:pt x="763" y="2941"/>
                    <a:pt x="811" y="2977"/>
                    <a:pt x="858" y="2977"/>
                  </a:cubicBezTo>
                  <a:lnTo>
                    <a:pt x="2204" y="2977"/>
                  </a:lnTo>
                  <a:cubicBezTo>
                    <a:pt x="2251" y="2977"/>
                    <a:pt x="2299" y="2941"/>
                    <a:pt x="2299" y="2881"/>
                  </a:cubicBezTo>
                  <a:lnTo>
                    <a:pt x="2299" y="2655"/>
                  </a:lnTo>
                  <a:cubicBezTo>
                    <a:pt x="2299" y="2643"/>
                    <a:pt x="2299" y="2608"/>
                    <a:pt x="2287" y="2596"/>
                  </a:cubicBezTo>
                  <a:cubicBezTo>
                    <a:pt x="2358" y="2524"/>
                    <a:pt x="2406" y="2417"/>
                    <a:pt x="2406" y="2298"/>
                  </a:cubicBezTo>
                  <a:lnTo>
                    <a:pt x="2406" y="1179"/>
                  </a:lnTo>
                  <a:cubicBezTo>
                    <a:pt x="2406" y="1060"/>
                    <a:pt x="2299" y="953"/>
                    <a:pt x="2180" y="953"/>
                  </a:cubicBezTo>
                  <a:cubicBezTo>
                    <a:pt x="2061" y="953"/>
                    <a:pt x="1954" y="1060"/>
                    <a:pt x="1954" y="1179"/>
                  </a:cubicBezTo>
                  <a:lnTo>
                    <a:pt x="1954" y="1072"/>
                  </a:lnTo>
                  <a:cubicBezTo>
                    <a:pt x="1954" y="953"/>
                    <a:pt x="1846" y="857"/>
                    <a:pt x="1727" y="857"/>
                  </a:cubicBezTo>
                  <a:cubicBezTo>
                    <a:pt x="1608" y="857"/>
                    <a:pt x="1513" y="953"/>
                    <a:pt x="1513" y="1072"/>
                  </a:cubicBezTo>
                  <a:lnTo>
                    <a:pt x="1513" y="976"/>
                  </a:lnTo>
                  <a:cubicBezTo>
                    <a:pt x="1513" y="857"/>
                    <a:pt x="1406" y="750"/>
                    <a:pt x="1287" y="750"/>
                  </a:cubicBezTo>
                  <a:cubicBezTo>
                    <a:pt x="1168" y="750"/>
                    <a:pt x="1061" y="857"/>
                    <a:pt x="1061" y="976"/>
                  </a:cubicBezTo>
                  <a:lnTo>
                    <a:pt x="1061" y="226"/>
                  </a:lnTo>
                  <a:cubicBezTo>
                    <a:pt x="1061" y="107"/>
                    <a:pt x="953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7" name="Google Shape;4127;p44"/>
          <p:cNvGrpSpPr/>
          <p:nvPr/>
        </p:nvGrpSpPr>
        <p:grpSpPr>
          <a:xfrm>
            <a:off x="1847513" y="2604277"/>
            <a:ext cx="813321" cy="674267"/>
            <a:chOff x="1847513" y="2604277"/>
            <a:chExt cx="813321" cy="674267"/>
          </a:xfrm>
        </p:grpSpPr>
        <p:sp>
          <p:nvSpPr>
            <p:cNvPr id="4128" name="Google Shape;4128;p44"/>
            <p:cNvSpPr/>
            <p:nvPr/>
          </p:nvSpPr>
          <p:spPr>
            <a:xfrm>
              <a:off x="1847513" y="2604277"/>
              <a:ext cx="813321" cy="674267"/>
            </a:xfrm>
            <a:custGeom>
              <a:avLst/>
              <a:gdLst/>
              <a:ahLst/>
              <a:cxnLst/>
              <a:rect l="l" t="t" r="r" b="b"/>
              <a:pathLst>
                <a:path w="25671" h="21282" extrusionOk="0">
                  <a:moveTo>
                    <a:pt x="13642" y="1"/>
                  </a:moveTo>
                  <a:cubicBezTo>
                    <a:pt x="13024" y="1"/>
                    <a:pt x="12416" y="66"/>
                    <a:pt x="11871" y="192"/>
                  </a:cubicBezTo>
                  <a:cubicBezTo>
                    <a:pt x="11145" y="359"/>
                    <a:pt x="10466" y="680"/>
                    <a:pt x="9906" y="1180"/>
                  </a:cubicBezTo>
                  <a:cubicBezTo>
                    <a:pt x="9335" y="1669"/>
                    <a:pt x="8859" y="2264"/>
                    <a:pt x="8525" y="2931"/>
                  </a:cubicBezTo>
                  <a:cubicBezTo>
                    <a:pt x="8001" y="3931"/>
                    <a:pt x="8144" y="5181"/>
                    <a:pt x="7430" y="6098"/>
                  </a:cubicBezTo>
                  <a:cubicBezTo>
                    <a:pt x="6868" y="6851"/>
                    <a:pt x="5976" y="7052"/>
                    <a:pt x="5087" y="7052"/>
                  </a:cubicBezTo>
                  <a:cubicBezTo>
                    <a:pt x="5034" y="7052"/>
                    <a:pt x="4982" y="7051"/>
                    <a:pt x="4930" y="7050"/>
                  </a:cubicBezTo>
                  <a:cubicBezTo>
                    <a:pt x="4466" y="7037"/>
                    <a:pt x="3998" y="7003"/>
                    <a:pt x="3531" y="7003"/>
                  </a:cubicBezTo>
                  <a:cubicBezTo>
                    <a:pt x="3135" y="7003"/>
                    <a:pt x="2739" y="7028"/>
                    <a:pt x="2346" y="7110"/>
                  </a:cubicBezTo>
                  <a:cubicBezTo>
                    <a:pt x="1703" y="7253"/>
                    <a:pt x="1060" y="7526"/>
                    <a:pt x="631" y="8026"/>
                  </a:cubicBezTo>
                  <a:cubicBezTo>
                    <a:pt x="155" y="8527"/>
                    <a:pt x="0" y="9229"/>
                    <a:pt x="203" y="9896"/>
                  </a:cubicBezTo>
                  <a:cubicBezTo>
                    <a:pt x="691" y="11444"/>
                    <a:pt x="2334" y="12015"/>
                    <a:pt x="3489" y="12956"/>
                  </a:cubicBezTo>
                  <a:cubicBezTo>
                    <a:pt x="4048" y="13396"/>
                    <a:pt x="4477" y="13956"/>
                    <a:pt x="4596" y="14682"/>
                  </a:cubicBezTo>
                  <a:cubicBezTo>
                    <a:pt x="4644" y="14992"/>
                    <a:pt x="4608" y="15337"/>
                    <a:pt x="4465" y="15611"/>
                  </a:cubicBezTo>
                  <a:cubicBezTo>
                    <a:pt x="4298" y="15932"/>
                    <a:pt x="4001" y="16147"/>
                    <a:pt x="3703" y="16313"/>
                  </a:cubicBezTo>
                  <a:cubicBezTo>
                    <a:pt x="3108" y="16670"/>
                    <a:pt x="2465" y="16956"/>
                    <a:pt x="2203" y="17611"/>
                  </a:cubicBezTo>
                  <a:cubicBezTo>
                    <a:pt x="1953" y="18206"/>
                    <a:pt x="2120" y="18849"/>
                    <a:pt x="2524" y="19325"/>
                  </a:cubicBezTo>
                  <a:cubicBezTo>
                    <a:pt x="3656" y="20647"/>
                    <a:pt x="5989" y="20790"/>
                    <a:pt x="7585" y="21004"/>
                  </a:cubicBezTo>
                  <a:cubicBezTo>
                    <a:pt x="9098" y="21203"/>
                    <a:pt x="10633" y="21281"/>
                    <a:pt x="12167" y="21281"/>
                  </a:cubicBezTo>
                  <a:cubicBezTo>
                    <a:pt x="12565" y="21281"/>
                    <a:pt x="12962" y="21276"/>
                    <a:pt x="13359" y="21266"/>
                  </a:cubicBezTo>
                  <a:cubicBezTo>
                    <a:pt x="15181" y="21230"/>
                    <a:pt x="16979" y="21111"/>
                    <a:pt x="18776" y="20826"/>
                  </a:cubicBezTo>
                  <a:cubicBezTo>
                    <a:pt x="20324" y="20588"/>
                    <a:pt x="21932" y="20171"/>
                    <a:pt x="23087" y="19064"/>
                  </a:cubicBezTo>
                  <a:cubicBezTo>
                    <a:pt x="24039" y="18171"/>
                    <a:pt x="24956" y="16349"/>
                    <a:pt x="23658" y="15313"/>
                  </a:cubicBezTo>
                  <a:cubicBezTo>
                    <a:pt x="22956" y="14765"/>
                    <a:pt x="21086" y="13932"/>
                    <a:pt x="21741" y="12682"/>
                  </a:cubicBezTo>
                  <a:cubicBezTo>
                    <a:pt x="22051" y="12087"/>
                    <a:pt x="23051" y="11967"/>
                    <a:pt x="23610" y="11729"/>
                  </a:cubicBezTo>
                  <a:cubicBezTo>
                    <a:pt x="24301" y="11432"/>
                    <a:pt x="25015" y="11063"/>
                    <a:pt x="25373" y="10360"/>
                  </a:cubicBezTo>
                  <a:cubicBezTo>
                    <a:pt x="25670" y="9789"/>
                    <a:pt x="25670" y="9134"/>
                    <a:pt x="25444" y="8538"/>
                  </a:cubicBezTo>
                  <a:cubicBezTo>
                    <a:pt x="24908" y="7086"/>
                    <a:pt x="23408" y="7074"/>
                    <a:pt x="22015" y="6669"/>
                  </a:cubicBezTo>
                  <a:cubicBezTo>
                    <a:pt x="20265" y="6145"/>
                    <a:pt x="18348" y="5967"/>
                    <a:pt x="16895" y="4705"/>
                  </a:cubicBezTo>
                  <a:cubicBezTo>
                    <a:pt x="16717" y="4550"/>
                    <a:pt x="16538" y="4371"/>
                    <a:pt x="16490" y="4157"/>
                  </a:cubicBezTo>
                  <a:cubicBezTo>
                    <a:pt x="16288" y="3538"/>
                    <a:pt x="17264" y="2645"/>
                    <a:pt x="17360" y="1990"/>
                  </a:cubicBezTo>
                  <a:cubicBezTo>
                    <a:pt x="17491" y="1157"/>
                    <a:pt x="16955" y="704"/>
                    <a:pt x="16217" y="418"/>
                  </a:cubicBezTo>
                  <a:cubicBezTo>
                    <a:pt x="15449" y="137"/>
                    <a:pt x="14536" y="1"/>
                    <a:pt x="13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4"/>
            <p:cNvSpPr/>
            <p:nvPr/>
          </p:nvSpPr>
          <p:spPr>
            <a:xfrm>
              <a:off x="2047429" y="2909095"/>
              <a:ext cx="449670" cy="275796"/>
            </a:xfrm>
            <a:custGeom>
              <a:avLst/>
              <a:gdLst/>
              <a:ahLst/>
              <a:cxnLst/>
              <a:rect l="l" t="t" r="r" b="b"/>
              <a:pathLst>
                <a:path w="14193" h="8705" extrusionOk="0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8" y="8704"/>
                    <a:pt x="679" y="8704"/>
                  </a:cubicBezTo>
                  <a:lnTo>
                    <a:pt x="13502" y="8704"/>
                  </a:lnTo>
                  <a:cubicBezTo>
                    <a:pt x="13883" y="8704"/>
                    <a:pt x="14193" y="8407"/>
                    <a:pt x="14193" y="8014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4"/>
            <p:cNvSpPr/>
            <p:nvPr/>
          </p:nvSpPr>
          <p:spPr>
            <a:xfrm>
              <a:off x="2042899" y="2905324"/>
              <a:ext cx="458351" cy="283717"/>
            </a:xfrm>
            <a:custGeom>
              <a:avLst/>
              <a:gdLst/>
              <a:ahLst/>
              <a:cxnLst/>
              <a:rect l="l" t="t" r="r" b="b"/>
              <a:pathLst>
                <a:path w="14467" h="8955" extrusionOk="0">
                  <a:moveTo>
                    <a:pt x="14217" y="227"/>
                  </a:moveTo>
                  <a:lnTo>
                    <a:pt x="14217" y="8133"/>
                  </a:lnTo>
                  <a:cubicBezTo>
                    <a:pt x="14217" y="8454"/>
                    <a:pt x="13967" y="8704"/>
                    <a:pt x="13657" y="8704"/>
                  </a:cubicBezTo>
                  <a:lnTo>
                    <a:pt x="822" y="8704"/>
                  </a:lnTo>
                  <a:cubicBezTo>
                    <a:pt x="513" y="8704"/>
                    <a:pt x="263" y="8442"/>
                    <a:pt x="263" y="8133"/>
                  </a:cubicBezTo>
                  <a:lnTo>
                    <a:pt x="263" y="227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22" y="8954"/>
                  </a:cubicBezTo>
                  <a:lnTo>
                    <a:pt x="13657" y="8954"/>
                  </a:lnTo>
                  <a:cubicBezTo>
                    <a:pt x="14098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4"/>
            <p:cNvSpPr/>
            <p:nvPr/>
          </p:nvSpPr>
          <p:spPr>
            <a:xfrm>
              <a:off x="2048190" y="3004554"/>
              <a:ext cx="445519" cy="172036"/>
            </a:xfrm>
            <a:custGeom>
              <a:avLst/>
              <a:gdLst/>
              <a:ahLst/>
              <a:cxnLst/>
              <a:rect l="l" t="t" r="r" b="b"/>
              <a:pathLst>
                <a:path w="14062" h="5430" extrusionOk="0">
                  <a:moveTo>
                    <a:pt x="7037" y="0"/>
                  </a:moveTo>
                  <a:lnTo>
                    <a:pt x="3513" y="2727"/>
                  </a:lnTo>
                  <a:lnTo>
                    <a:pt x="0" y="5429"/>
                  </a:lnTo>
                  <a:lnTo>
                    <a:pt x="14062" y="5429"/>
                  </a:lnTo>
                  <a:lnTo>
                    <a:pt x="10549" y="2727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4"/>
            <p:cNvSpPr/>
            <p:nvPr/>
          </p:nvSpPr>
          <p:spPr>
            <a:xfrm>
              <a:off x="2045940" y="3000023"/>
              <a:ext cx="450430" cy="179957"/>
            </a:xfrm>
            <a:custGeom>
              <a:avLst/>
              <a:gdLst/>
              <a:ahLst/>
              <a:cxnLst/>
              <a:rect l="l" t="t" r="r" b="b"/>
              <a:pathLst>
                <a:path w="14217" h="5680" extrusionOk="0">
                  <a:moveTo>
                    <a:pt x="7108" y="0"/>
                  </a:moveTo>
                  <a:lnTo>
                    <a:pt x="0" y="5489"/>
                  </a:lnTo>
                  <a:lnTo>
                    <a:pt x="143" y="5680"/>
                  </a:lnTo>
                  <a:lnTo>
                    <a:pt x="7108" y="310"/>
                  </a:lnTo>
                  <a:lnTo>
                    <a:pt x="14061" y="5680"/>
                  </a:lnTo>
                  <a:lnTo>
                    <a:pt x="14216" y="5489"/>
                  </a:lnTo>
                  <a:lnTo>
                    <a:pt x="7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4"/>
            <p:cNvSpPr/>
            <p:nvPr/>
          </p:nvSpPr>
          <p:spPr>
            <a:xfrm>
              <a:off x="2048190" y="2910996"/>
              <a:ext cx="445519" cy="172036"/>
            </a:xfrm>
            <a:custGeom>
              <a:avLst/>
              <a:gdLst/>
              <a:ahLst/>
              <a:cxnLst/>
              <a:rect l="l" t="t" r="r" b="b"/>
              <a:pathLst>
                <a:path w="14062" h="5430" extrusionOk="0">
                  <a:moveTo>
                    <a:pt x="0" y="0"/>
                  </a:moveTo>
                  <a:lnTo>
                    <a:pt x="3513" y="2715"/>
                  </a:lnTo>
                  <a:lnTo>
                    <a:pt x="7037" y="5430"/>
                  </a:lnTo>
                  <a:lnTo>
                    <a:pt x="10549" y="2715"/>
                  </a:lnTo>
                  <a:lnTo>
                    <a:pt x="140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4"/>
            <p:cNvSpPr/>
            <p:nvPr/>
          </p:nvSpPr>
          <p:spPr>
            <a:xfrm>
              <a:off x="2055350" y="2734461"/>
              <a:ext cx="433828" cy="167886"/>
            </a:xfrm>
            <a:custGeom>
              <a:avLst/>
              <a:gdLst/>
              <a:ahLst/>
              <a:cxnLst/>
              <a:rect l="l" t="t" r="r" b="b"/>
              <a:pathLst>
                <a:path w="13693" h="5299" extrusionOk="0">
                  <a:moveTo>
                    <a:pt x="6847" y="0"/>
                  </a:moveTo>
                  <a:lnTo>
                    <a:pt x="1" y="5299"/>
                  </a:lnTo>
                  <a:lnTo>
                    <a:pt x="13693" y="5299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4"/>
            <p:cNvSpPr/>
            <p:nvPr/>
          </p:nvSpPr>
          <p:spPr>
            <a:xfrm>
              <a:off x="2044039" y="2729930"/>
              <a:ext cx="456481" cy="176186"/>
            </a:xfrm>
            <a:custGeom>
              <a:avLst/>
              <a:gdLst/>
              <a:ahLst/>
              <a:cxnLst/>
              <a:rect l="l" t="t" r="r" b="b"/>
              <a:pathLst>
                <a:path w="14408" h="5561" extrusionOk="0">
                  <a:moveTo>
                    <a:pt x="7204" y="310"/>
                  </a:moveTo>
                  <a:lnTo>
                    <a:pt x="10657" y="2977"/>
                  </a:lnTo>
                  <a:lnTo>
                    <a:pt x="13693" y="5311"/>
                  </a:lnTo>
                  <a:lnTo>
                    <a:pt x="715" y="5311"/>
                  </a:lnTo>
                  <a:lnTo>
                    <a:pt x="3751" y="2977"/>
                  </a:lnTo>
                  <a:lnTo>
                    <a:pt x="7204" y="310"/>
                  </a:lnTo>
                  <a:close/>
                  <a:moveTo>
                    <a:pt x="7204" y="0"/>
                  </a:moveTo>
                  <a:lnTo>
                    <a:pt x="3596" y="2775"/>
                  </a:lnTo>
                  <a:lnTo>
                    <a:pt x="0" y="5561"/>
                  </a:lnTo>
                  <a:lnTo>
                    <a:pt x="14407" y="5561"/>
                  </a:lnTo>
                  <a:lnTo>
                    <a:pt x="10799" y="2775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4"/>
            <p:cNvSpPr/>
            <p:nvPr/>
          </p:nvSpPr>
          <p:spPr>
            <a:xfrm>
              <a:off x="2122137" y="2785374"/>
              <a:ext cx="297657" cy="282196"/>
            </a:xfrm>
            <a:custGeom>
              <a:avLst/>
              <a:gdLst/>
              <a:ahLst/>
              <a:cxnLst/>
              <a:rect l="l" t="t" r="r" b="b"/>
              <a:pathLst>
                <a:path w="9395" h="8907" extrusionOk="0">
                  <a:moveTo>
                    <a:pt x="0" y="1"/>
                  </a:moveTo>
                  <a:lnTo>
                    <a:pt x="0" y="3465"/>
                  </a:lnTo>
                  <a:lnTo>
                    <a:pt x="0" y="5275"/>
                  </a:lnTo>
                  <a:lnTo>
                    <a:pt x="1179" y="6180"/>
                  </a:lnTo>
                  <a:lnTo>
                    <a:pt x="4703" y="8907"/>
                  </a:lnTo>
                  <a:lnTo>
                    <a:pt x="8215" y="6180"/>
                  </a:lnTo>
                  <a:lnTo>
                    <a:pt x="9394" y="5275"/>
                  </a:lnTo>
                  <a:lnTo>
                    <a:pt x="9394" y="3465"/>
                  </a:lnTo>
                  <a:lnTo>
                    <a:pt x="9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4"/>
            <p:cNvSpPr/>
            <p:nvPr/>
          </p:nvSpPr>
          <p:spPr>
            <a:xfrm>
              <a:off x="2189652" y="2840439"/>
              <a:ext cx="167125" cy="181097"/>
            </a:xfrm>
            <a:custGeom>
              <a:avLst/>
              <a:gdLst/>
              <a:ahLst/>
              <a:cxnLst/>
              <a:rect l="l" t="t" r="r" b="b"/>
              <a:pathLst>
                <a:path w="5275" h="5716" extrusionOk="0">
                  <a:moveTo>
                    <a:pt x="1620" y="2013"/>
                  </a:moveTo>
                  <a:cubicBezTo>
                    <a:pt x="2084" y="2013"/>
                    <a:pt x="2453" y="2382"/>
                    <a:pt x="2453" y="2847"/>
                  </a:cubicBezTo>
                  <a:cubicBezTo>
                    <a:pt x="2453" y="3311"/>
                    <a:pt x="2084" y="3680"/>
                    <a:pt x="1620" y="3680"/>
                  </a:cubicBezTo>
                  <a:cubicBezTo>
                    <a:pt x="1167" y="3680"/>
                    <a:pt x="786" y="3311"/>
                    <a:pt x="786" y="2847"/>
                  </a:cubicBezTo>
                  <a:cubicBezTo>
                    <a:pt x="786" y="2382"/>
                    <a:pt x="1167" y="2013"/>
                    <a:pt x="1620" y="2013"/>
                  </a:cubicBezTo>
                  <a:close/>
                  <a:moveTo>
                    <a:pt x="3632" y="2013"/>
                  </a:moveTo>
                  <a:cubicBezTo>
                    <a:pt x="4096" y="2013"/>
                    <a:pt x="4465" y="2382"/>
                    <a:pt x="4465" y="2847"/>
                  </a:cubicBezTo>
                  <a:cubicBezTo>
                    <a:pt x="4465" y="3311"/>
                    <a:pt x="4096" y="3680"/>
                    <a:pt x="3632" y="3680"/>
                  </a:cubicBezTo>
                  <a:cubicBezTo>
                    <a:pt x="3167" y="3680"/>
                    <a:pt x="2798" y="3311"/>
                    <a:pt x="2798" y="2847"/>
                  </a:cubicBezTo>
                  <a:cubicBezTo>
                    <a:pt x="2798" y="2382"/>
                    <a:pt x="3167" y="2013"/>
                    <a:pt x="3632" y="2013"/>
                  </a:cubicBezTo>
                  <a:close/>
                  <a:moveTo>
                    <a:pt x="2632" y="3683"/>
                  </a:moveTo>
                  <a:cubicBezTo>
                    <a:pt x="2676" y="3683"/>
                    <a:pt x="2721" y="3698"/>
                    <a:pt x="2751" y="3728"/>
                  </a:cubicBezTo>
                  <a:lnTo>
                    <a:pt x="3096" y="4073"/>
                  </a:lnTo>
                  <a:cubicBezTo>
                    <a:pt x="3191" y="4168"/>
                    <a:pt x="3108" y="4347"/>
                    <a:pt x="2965" y="4347"/>
                  </a:cubicBezTo>
                  <a:lnTo>
                    <a:pt x="2298" y="4347"/>
                  </a:lnTo>
                  <a:cubicBezTo>
                    <a:pt x="2143" y="4347"/>
                    <a:pt x="2072" y="4168"/>
                    <a:pt x="2179" y="4073"/>
                  </a:cubicBezTo>
                  <a:lnTo>
                    <a:pt x="2513" y="3728"/>
                  </a:lnTo>
                  <a:cubicBezTo>
                    <a:pt x="2542" y="3698"/>
                    <a:pt x="2587" y="3683"/>
                    <a:pt x="2632" y="3683"/>
                  </a:cubicBezTo>
                  <a:close/>
                  <a:moveTo>
                    <a:pt x="2632" y="1"/>
                  </a:moveTo>
                  <a:cubicBezTo>
                    <a:pt x="1965" y="1"/>
                    <a:pt x="1334" y="275"/>
                    <a:pt x="869" y="739"/>
                  </a:cubicBezTo>
                  <a:cubicBezTo>
                    <a:pt x="250" y="1346"/>
                    <a:pt x="0" y="2192"/>
                    <a:pt x="179" y="3025"/>
                  </a:cubicBezTo>
                  <a:cubicBezTo>
                    <a:pt x="107" y="3216"/>
                    <a:pt x="107" y="3442"/>
                    <a:pt x="167" y="3656"/>
                  </a:cubicBezTo>
                  <a:cubicBezTo>
                    <a:pt x="286" y="4037"/>
                    <a:pt x="608" y="4323"/>
                    <a:pt x="1131" y="4347"/>
                  </a:cubicBezTo>
                  <a:lnTo>
                    <a:pt x="1131" y="5002"/>
                  </a:lnTo>
                  <a:cubicBezTo>
                    <a:pt x="1131" y="5216"/>
                    <a:pt x="1250" y="5394"/>
                    <a:pt x="1429" y="5466"/>
                  </a:cubicBezTo>
                  <a:cubicBezTo>
                    <a:pt x="1536" y="5514"/>
                    <a:pt x="1655" y="5561"/>
                    <a:pt x="1786" y="5585"/>
                  </a:cubicBezTo>
                  <a:lnTo>
                    <a:pt x="1786" y="5180"/>
                  </a:lnTo>
                  <a:cubicBezTo>
                    <a:pt x="1786" y="5097"/>
                    <a:pt x="1858" y="5014"/>
                    <a:pt x="1953" y="5014"/>
                  </a:cubicBezTo>
                  <a:cubicBezTo>
                    <a:pt x="2036" y="5014"/>
                    <a:pt x="2120" y="5097"/>
                    <a:pt x="2120" y="5180"/>
                  </a:cubicBezTo>
                  <a:lnTo>
                    <a:pt x="2120" y="5668"/>
                  </a:lnTo>
                  <a:cubicBezTo>
                    <a:pt x="2215" y="5692"/>
                    <a:pt x="2334" y="5704"/>
                    <a:pt x="2441" y="5716"/>
                  </a:cubicBezTo>
                  <a:lnTo>
                    <a:pt x="2441" y="5192"/>
                  </a:lnTo>
                  <a:cubicBezTo>
                    <a:pt x="2441" y="5109"/>
                    <a:pt x="2513" y="5037"/>
                    <a:pt x="2608" y="5037"/>
                  </a:cubicBezTo>
                  <a:cubicBezTo>
                    <a:pt x="2691" y="5037"/>
                    <a:pt x="2774" y="5109"/>
                    <a:pt x="2774" y="5192"/>
                  </a:cubicBezTo>
                  <a:lnTo>
                    <a:pt x="2774" y="5716"/>
                  </a:lnTo>
                  <a:cubicBezTo>
                    <a:pt x="2894" y="5716"/>
                    <a:pt x="2989" y="5704"/>
                    <a:pt x="3096" y="5668"/>
                  </a:cubicBezTo>
                  <a:lnTo>
                    <a:pt x="3096" y="5180"/>
                  </a:lnTo>
                  <a:cubicBezTo>
                    <a:pt x="3096" y="5097"/>
                    <a:pt x="3167" y="5014"/>
                    <a:pt x="3263" y="5014"/>
                  </a:cubicBezTo>
                  <a:cubicBezTo>
                    <a:pt x="3346" y="5014"/>
                    <a:pt x="3429" y="5097"/>
                    <a:pt x="3429" y="5180"/>
                  </a:cubicBezTo>
                  <a:lnTo>
                    <a:pt x="3429" y="5585"/>
                  </a:lnTo>
                  <a:cubicBezTo>
                    <a:pt x="3560" y="5537"/>
                    <a:pt x="3691" y="5502"/>
                    <a:pt x="3798" y="5466"/>
                  </a:cubicBezTo>
                  <a:cubicBezTo>
                    <a:pt x="3977" y="5394"/>
                    <a:pt x="4096" y="5216"/>
                    <a:pt x="4096" y="5002"/>
                  </a:cubicBezTo>
                  <a:lnTo>
                    <a:pt x="4096" y="4347"/>
                  </a:lnTo>
                  <a:cubicBezTo>
                    <a:pt x="4632" y="4323"/>
                    <a:pt x="4941" y="4025"/>
                    <a:pt x="5060" y="3632"/>
                  </a:cubicBezTo>
                  <a:cubicBezTo>
                    <a:pt x="5144" y="3430"/>
                    <a:pt x="5144" y="3216"/>
                    <a:pt x="5096" y="3025"/>
                  </a:cubicBezTo>
                  <a:cubicBezTo>
                    <a:pt x="5275" y="2192"/>
                    <a:pt x="5013" y="1346"/>
                    <a:pt x="4406" y="739"/>
                  </a:cubicBezTo>
                  <a:cubicBezTo>
                    <a:pt x="3929" y="251"/>
                    <a:pt x="3310" y="1"/>
                    <a:pt x="2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4"/>
            <p:cNvSpPr/>
            <p:nvPr/>
          </p:nvSpPr>
          <p:spPr>
            <a:xfrm>
              <a:off x="2415612" y="3083000"/>
              <a:ext cx="156575" cy="15657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1"/>
                  </a:moveTo>
                  <a:cubicBezTo>
                    <a:pt x="1107" y="1"/>
                    <a:pt x="0" y="1108"/>
                    <a:pt x="0" y="2465"/>
                  </a:cubicBezTo>
                  <a:cubicBezTo>
                    <a:pt x="0" y="3834"/>
                    <a:pt x="1107" y="4942"/>
                    <a:pt x="2465" y="4942"/>
                  </a:cubicBezTo>
                  <a:cubicBezTo>
                    <a:pt x="3834" y="4942"/>
                    <a:pt x="4941" y="3834"/>
                    <a:pt x="4941" y="2465"/>
                  </a:cubicBezTo>
                  <a:cubicBezTo>
                    <a:pt x="4941" y="1108"/>
                    <a:pt x="3834" y="1"/>
                    <a:pt x="24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4"/>
            <p:cNvSpPr/>
            <p:nvPr/>
          </p:nvSpPr>
          <p:spPr>
            <a:xfrm>
              <a:off x="2442003" y="3110532"/>
              <a:ext cx="103760" cy="84529"/>
            </a:xfrm>
            <a:custGeom>
              <a:avLst/>
              <a:gdLst/>
              <a:ahLst/>
              <a:cxnLst/>
              <a:rect l="l" t="t" r="r" b="b"/>
              <a:pathLst>
                <a:path w="3275" h="2668" extrusionOk="0">
                  <a:moveTo>
                    <a:pt x="1620" y="549"/>
                  </a:moveTo>
                  <a:cubicBezTo>
                    <a:pt x="1667" y="549"/>
                    <a:pt x="1715" y="560"/>
                    <a:pt x="1739" y="572"/>
                  </a:cubicBezTo>
                  <a:cubicBezTo>
                    <a:pt x="1775" y="608"/>
                    <a:pt x="1798" y="632"/>
                    <a:pt x="1798" y="668"/>
                  </a:cubicBezTo>
                  <a:lnTo>
                    <a:pt x="1798" y="1799"/>
                  </a:lnTo>
                  <a:cubicBezTo>
                    <a:pt x="1798" y="1858"/>
                    <a:pt x="1727" y="1918"/>
                    <a:pt x="1632" y="1918"/>
                  </a:cubicBezTo>
                  <a:cubicBezTo>
                    <a:pt x="1596" y="1918"/>
                    <a:pt x="1548" y="1894"/>
                    <a:pt x="1513" y="1882"/>
                  </a:cubicBezTo>
                  <a:cubicBezTo>
                    <a:pt x="1489" y="1846"/>
                    <a:pt x="1477" y="1822"/>
                    <a:pt x="1477" y="1787"/>
                  </a:cubicBezTo>
                  <a:lnTo>
                    <a:pt x="1453" y="656"/>
                  </a:lnTo>
                  <a:cubicBezTo>
                    <a:pt x="1453" y="584"/>
                    <a:pt x="1513" y="549"/>
                    <a:pt x="1608" y="549"/>
                  </a:cubicBezTo>
                  <a:close/>
                  <a:moveTo>
                    <a:pt x="1632" y="2180"/>
                  </a:moveTo>
                  <a:cubicBezTo>
                    <a:pt x="1679" y="2180"/>
                    <a:pt x="1727" y="2192"/>
                    <a:pt x="1751" y="2227"/>
                  </a:cubicBezTo>
                  <a:cubicBezTo>
                    <a:pt x="1787" y="2251"/>
                    <a:pt x="1810" y="2287"/>
                    <a:pt x="1810" y="2334"/>
                  </a:cubicBezTo>
                  <a:cubicBezTo>
                    <a:pt x="1798" y="2370"/>
                    <a:pt x="1787" y="2406"/>
                    <a:pt x="1751" y="2430"/>
                  </a:cubicBezTo>
                  <a:cubicBezTo>
                    <a:pt x="1727" y="2465"/>
                    <a:pt x="1679" y="2477"/>
                    <a:pt x="1632" y="2477"/>
                  </a:cubicBezTo>
                  <a:cubicBezTo>
                    <a:pt x="1596" y="2477"/>
                    <a:pt x="1548" y="2465"/>
                    <a:pt x="1513" y="2430"/>
                  </a:cubicBezTo>
                  <a:cubicBezTo>
                    <a:pt x="1489" y="2406"/>
                    <a:pt x="1477" y="2370"/>
                    <a:pt x="1477" y="2334"/>
                  </a:cubicBezTo>
                  <a:cubicBezTo>
                    <a:pt x="1477" y="2287"/>
                    <a:pt x="1489" y="2251"/>
                    <a:pt x="1513" y="2227"/>
                  </a:cubicBezTo>
                  <a:cubicBezTo>
                    <a:pt x="1548" y="2192"/>
                    <a:pt x="1572" y="2180"/>
                    <a:pt x="1620" y="2180"/>
                  </a:cubicBezTo>
                  <a:close/>
                  <a:moveTo>
                    <a:pt x="1632" y="1"/>
                  </a:moveTo>
                  <a:cubicBezTo>
                    <a:pt x="1536" y="1"/>
                    <a:pt x="1429" y="60"/>
                    <a:pt x="1358" y="191"/>
                  </a:cubicBezTo>
                  <a:lnTo>
                    <a:pt x="84" y="2227"/>
                  </a:lnTo>
                  <a:cubicBezTo>
                    <a:pt x="12" y="2346"/>
                    <a:pt x="1" y="2465"/>
                    <a:pt x="48" y="2537"/>
                  </a:cubicBezTo>
                  <a:cubicBezTo>
                    <a:pt x="84" y="2632"/>
                    <a:pt x="191" y="2668"/>
                    <a:pt x="346" y="2668"/>
                  </a:cubicBezTo>
                  <a:lnTo>
                    <a:pt x="2930" y="2668"/>
                  </a:lnTo>
                  <a:cubicBezTo>
                    <a:pt x="3060" y="2668"/>
                    <a:pt x="3180" y="2632"/>
                    <a:pt x="3227" y="2537"/>
                  </a:cubicBezTo>
                  <a:cubicBezTo>
                    <a:pt x="3275" y="2477"/>
                    <a:pt x="3263" y="2358"/>
                    <a:pt x="3180" y="2239"/>
                  </a:cubicBezTo>
                  <a:lnTo>
                    <a:pt x="1917" y="191"/>
                  </a:lnTo>
                  <a:cubicBezTo>
                    <a:pt x="1846" y="72"/>
                    <a:pt x="1739" y="1"/>
                    <a:pt x="1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0" name="Google Shape;4140;p44"/>
          <p:cNvGrpSpPr/>
          <p:nvPr/>
        </p:nvGrpSpPr>
        <p:grpSpPr>
          <a:xfrm>
            <a:off x="1846372" y="3824941"/>
            <a:ext cx="812941" cy="674489"/>
            <a:chOff x="1846372" y="3824941"/>
            <a:chExt cx="812941" cy="674489"/>
          </a:xfrm>
        </p:grpSpPr>
        <p:sp>
          <p:nvSpPr>
            <p:cNvPr id="4141" name="Google Shape;4141;p44"/>
            <p:cNvSpPr/>
            <p:nvPr/>
          </p:nvSpPr>
          <p:spPr>
            <a:xfrm>
              <a:off x="1846372" y="3824941"/>
              <a:ext cx="812941" cy="674489"/>
            </a:xfrm>
            <a:custGeom>
              <a:avLst/>
              <a:gdLst/>
              <a:ahLst/>
              <a:cxnLst/>
              <a:rect l="l" t="t" r="r" b="b"/>
              <a:pathLst>
                <a:path w="25659" h="21289" extrusionOk="0">
                  <a:moveTo>
                    <a:pt x="11979" y="0"/>
                  </a:moveTo>
                  <a:cubicBezTo>
                    <a:pt x="11100" y="0"/>
                    <a:pt x="10209" y="135"/>
                    <a:pt x="9454" y="419"/>
                  </a:cubicBezTo>
                  <a:cubicBezTo>
                    <a:pt x="8704" y="705"/>
                    <a:pt x="8156" y="1157"/>
                    <a:pt x="8311" y="2002"/>
                  </a:cubicBezTo>
                  <a:cubicBezTo>
                    <a:pt x="8406" y="2657"/>
                    <a:pt x="9383" y="3550"/>
                    <a:pt x="9180" y="4158"/>
                  </a:cubicBezTo>
                  <a:cubicBezTo>
                    <a:pt x="9109" y="4384"/>
                    <a:pt x="8942" y="4562"/>
                    <a:pt x="8764" y="4705"/>
                  </a:cubicBezTo>
                  <a:cubicBezTo>
                    <a:pt x="7323" y="5955"/>
                    <a:pt x="5418" y="6158"/>
                    <a:pt x="3644" y="6670"/>
                  </a:cubicBezTo>
                  <a:cubicBezTo>
                    <a:pt x="2251" y="7086"/>
                    <a:pt x="763" y="7110"/>
                    <a:pt x="227" y="8551"/>
                  </a:cubicBezTo>
                  <a:cubicBezTo>
                    <a:pt x="1" y="9146"/>
                    <a:pt x="1" y="9801"/>
                    <a:pt x="298" y="10361"/>
                  </a:cubicBezTo>
                  <a:cubicBezTo>
                    <a:pt x="667" y="11063"/>
                    <a:pt x="1370" y="11420"/>
                    <a:pt x="2060" y="11730"/>
                  </a:cubicBezTo>
                  <a:cubicBezTo>
                    <a:pt x="2620" y="11992"/>
                    <a:pt x="3620" y="12087"/>
                    <a:pt x="3930" y="12682"/>
                  </a:cubicBezTo>
                  <a:cubicBezTo>
                    <a:pt x="4585" y="13921"/>
                    <a:pt x="2715" y="14754"/>
                    <a:pt x="2013" y="15326"/>
                  </a:cubicBezTo>
                  <a:cubicBezTo>
                    <a:pt x="715" y="16349"/>
                    <a:pt x="1620" y="18183"/>
                    <a:pt x="2572" y="19076"/>
                  </a:cubicBezTo>
                  <a:cubicBezTo>
                    <a:pt x="3751" y="20171"/>
                    <a:pt x="5347" y="20576"/>
                    <a:pt x="6894" y="20826"/>
                  </a:cubicBezTo>
                  <a:cubicBezTo>
                    <a:pt x="8680" y="21112"/>
                    <a:pt x="10490" y="21219"/>
                    <a:pt x="12312" y="21279"/>
                  </a:cubicBezTo>
                  <a:cubicBezTo>
                    <a:pt x="12643" y="21285"/>
                    <a:pt x="12974" y="21288"/>
                    <a:pt x="13306" y="21288"/>
                  </a:cubicBezTo>
                  <a:cubicBezTo>
                    <a:pt x="14898" y="21288"/>
                    <a:pt x="16500" y="21212"/>
                    <a:pt x="18086" y="21005"/>
                  </a:cubicBezTo>
                  <a:cubicBezTo>
                    <a:pt x="19682" y="20802"/>
                    <a:pt x="22015" y="20660"/>
                    <a:pt x="23146" y="19326"/>
                  </a:cubicBezTo>
                  <a:cubicBezTo>
                    <a:pt x="23551" y="18850"/>
                    <a:pt x="23706" y="18207"/>
                    <a:pt x="23468" y="17612"/>
                  </a:cubicBezTo>
                  <a:cubicBezTo>
                    <a:pt x="23206" y="16957"/>
                    <a:pt x="22563" y="16659"/>
                    <a:pt x="21968" y="16314"/>
                  </a:cubicBezTo>
                  <a:cubicBezTo>
                    <a:pt x="21670" y="16135"/>
                    <a:pt x="21372" y="15933"/>
                    <a:pt x="21206" y="15623"/>
                  </a:cubicBezTo>
                  <a:cubicBezTo>
                    <a:pt x="21063" y="15337"/>
                    <a:pt x="21027" y="14992"/>
                    <a:pt x="21075" y="14683"/>
                  </a:cubicBezTo>
                  <a:cubicBezTo>
                    <a:pt x="21182" y="13968"/>
                    <a:pt x="21622" y="13397"/>
                    <a:pt x="22182" y="12956"/>
                  </a:cubicBezTo>
                  <a:cubicBezTo>
                    <a:pt x="23325" y="12016"/>
                    <a:pt x="24980" y="11456"/>
                    <a:pt x="25468" y="9908"/>
                  </a:cubicBezTo>
                  <a:cubicBezTo>
                    <a:pt x="25659" y="9253"/>
                    <a:pt x="25504" y="8551"/>
                    <a:pt x="25039" y="8027"/>
                  </a:cubicBezTo>
                  <a:cubicBezTo>
                    <a:pt x="24587" y="7539"/>
                    <a:pt x="23944" y="7253"/>
                    <a:pt x="23325" y="7122"/>
                  </a:cubicBezTo>
                  <a:cubicBezTo>
                    <a:pt x="22950" y="7043"/>
                    <a:pt x="22568" y="7020"/>
                    <a:pt x="22182" y="7020"/>
                  </a:cubicBezTo>
                  <a:cubicBezTo>
                    <a:pt x="21700" y="7020"/>
                    <a:pt x="21213" y="7056"/>
                    <a:pt x="20729" y="7063"/>
                  </a:cubicBezTo>
                  <a:cubicBezTo>
                    <a:pt x="20680" y="7064"/>
                    <a:pt x="20631" y="7065"/>
                    <a:pt x="20581" y="7065"/>
                  </a:cubicBezTo>
                  <a:cubicBezTo>
                    <a:pt x="19698" y="7065"/>
                    <a:pt x="18793" y="6854"/>
                    <a:pt x="18229" y="6110"/>
                  </a:cubicBezTo>
                  <a:cubicBezTo>
                    <a:pt x="17515" y="5181"/>
                    <a:pt x="17669" y="3931"/>
                    <a:pt x="17146" y="2943"/>
                  </a:cubicBezTo>
                  <a:cubicBezTo>
                    <a:pt x="16800" y="2264"/>
                    <a:pt x="16324" y="1669"/>
                    <a:pt x="15764" y="1181"/>
                  </a:cubicBezTo>
                  <a:cubicBezTo>
                    <a:pt x="15193" y="693"/>
                    <a:pt x="14526" y="359"/>
                    <a:pt x="13800" y="205"/>
                  </a:cubicBezTo>
                  <a:cubicBezTo>
                    <a:pt x="13237" y="70"/>
                    <a:pt x="12611" y="0"/>
                    <a:pt x="11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4"/>
            <p:cNvSpPr/>
            <p:nvPr/>
          </p:nvSpPr>
          <p:spPr>
            <a:xfrm>
              <a:off x="2034218" y="4118099"/>
              <a:ext cx="449701" cy="275764"/>
            </a:xfrm>
            <a:custGeom>
              <a:avLst/>
              <a:gdLst/>
              <a:ahLst/>
              <a:cxnLst/>
              <a:rect l="l" t="t" r="r" b="b"/>
              <a:pathLst>
                <a:path w="14194" h="8704" extrusionOk="0">
                  <a:moveTo>
                    <a:pt x="1" y="0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5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4"/>
            <p:cNvSpPr/>
            <p:nvPr/>
          </p:nvSpPr>
          <p:spPr>
            <a:xfrm>
              <a:off x="2030448" y="4114329"/>
              <a:ext cx="457622" cy="283685"/>
            </a:xfrm>
            <a:custGeom>
              <a:avLst/>
              <a:gdLst/>
              <a:ahLst/>
              <a:cxnLst/>
              <a:rect l="l" t="t" r="r" b="b"/>
              <a:pathLst>
                <a:path w="14444" h="8954" extrusionOk="0">
                  <a:moveTo>
                    <a:pt x="14193" y="238"/>
                  </a:moveTo>
                  <a:lnTo>
                    <a:pt x="14193" y="8132"/>
                  </a:lnTo>
                  <a:cubicBezTo>
                    <a:pt x="14193" y="8454"/>
                    <a:pt x="13943" y="8704"/>
                    <a:pt x="13634" y="8704"/>
                  </a:cubicBezTo>
                  <a:lnTo>
                    <a:pt x="799" y="8704"/>
                  </a:lnTo>
                  <a:cubicBezTo>
                    <a:pt x="489" y="8704"/>
                    <a:pt x="239" y="8454"/>
                    <a:pt x="239" y="8132"/>
                  </a:cubicBezTo>
                  <a:lnTo>
                    <a:pt x="239" y="238"/>
                  </a:lnTo>
                  <a:close/>
                  <a:moveTo>
                    <a:pt x="1" y="0"/>
                  </a:moveTo>
                  <a:lnTo>
                    <a:pt x="1" y="8132"/>
                  </a:lnTo>
                  <a:cubicBezTo>
                    <a:pt x="1" y="8585"/>
                    <a:pt x="346" y="8954"/>
                    <a:pt x="810" y="8954"/>
                  </a:cubicBezTo>
                  <a:lnTo>
                    <a:pt x="13634" y="8954"/>
                  </a:lnTo>
                  <a:cubicBezTo>
                    <a:pt x="14074" y="8954"/>
                    <a:pt x="14443" y="8597"/>
                    <a:pt x="14443" y="8132"/>
                  </a:cubicBezTo>
                  <a:lnTo>
                    <a:pt x="144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4"/>
            <p:cNvSpPr/>
            <p:nvPr/>
          </p:nvSpPr>
          <p:spPr>
            <a:xfrm>
              <a:off x="2029719" y="4069054"/>
              <a:ext cx="458351" cy="44546"/>
            </a:xfrm>
            <a:custGeom>
              <a:avLst/>
              <a:gdLst/>
              <a:ahLst/>
              <a:cxnLst/>
              <a:rect l="l" t="t" r="r" b="b"/>
              <a:pathLst>
                <a:path w="14467" h="1406" extrusionOk="0">
                  <a:moveTo>
                    <a:pt x="822" y="1"/>
                  </a:moveTo>
                  <a:cubicBezTo>
                    <a:pt x="381" y="1"/>
                    <a:pt x="0" y="358"/>
                    <a:pt x="0" y="810"/>
                  </a:cubicBezTo>
                  <a:lnTo>
                    <a:pt x="0" y="1405"/>
                  </a:lnTo>
                  <a:lnTo>
                    <a:pt x="14454" y="1405"/>
                  </a:lnTo>
                  <a:lnTo>
                    <a:pt x="14454" y="810"/>
                  </a:lnTo>
                  <a:lnTo>
                    <a:pt x="14466" y="810"/>
                  </a:lnTo>
                  <a:cubicBezTo>
                    <a:pt x="14466" y="370"/>
                    <a:pt x="14109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4"/>
            <p:cNvSpPr/>
            <p:nvPr/>
          </p:nvSpPr>
          <p:spPr>
            <a:xfrm>
              <a:off x="2391470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9"/>
                  </a:cubicBezTo>
                  <a:cubicBezTo>
                    <a:pt x="595" y="132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4"/>
            <p:cNvSpPr/>
            <p:nvPr/>
          </p:nvSpPr>
          <p:spPr>
            <a:xfrm>
              <a:off x="2419382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4"/>
            <p:cNvSpPr/>
            <p:nvPr/>
          </p:nvSpPr>
          <p:spPr>
            <a:xfrm>
              <a:off x="2446914" y="4079605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3" y="1"/>
                    <a:pt x="0" y="132"/>
                    <a:pt x="0" y="299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4"/>
            <p:cNvSpPr/>
            <p:nvPr/>
          </p:nvSpPr>
          <p:spPr>
            <a:xfrm>
              <a:off x="2157589" y="4154217"/>
              <a:ext cx="202578" cy="198237"/>
            </a:xfrm>
            <a:custGeom>
              <a:avLst/>
              <a:gdLst/>
              <a:ahLst/>
              <a:cxnLst/>
              <a:rect l="l" t="t" r="r" b="b"/>
              <a:pathLst>
                <a:path w="6394" h="6257" extrusionOk="0">
                  <a:moveTo>
                    <a:pt x="3204" y="1"/>
                  </a:moveTo>
                  <a:cubicBezTo>
                    <a:pt x="3160" y="1"/>
                    <a:pt x="3116" y="2"/>
                    <a:pt x="3072" y="3"/>
                  </a:cubicBezTo>
                  <a:cubicBezTo>
                    <a:pt x="1346" y="75"/>
                    <a:pt x="0" y="1539"/>
                    <a:pt x="84" y="3266"/>
                  </a:cubicBezTo>
                  <a:cubicBezTo>
                    <a:pt x="153" y="4937"/>
                    <a:pt x="1535" y="6257"/>
                    <a:pt x="3203" y="6257"/>
                  </a:cubicBezTo>
                  <a:cubicBezTo>
                    <a:pt x="3246" y="6257"/>
                    <a:pt x="3290" y="6256"/>
                    <a:pt x="3334" y="6254"/>
                  </a:cubicBezTo>
                  <a:cubicBezTo>
                    <a:pt x="5060" y="6171"/>
                    <a:pt x="6394" y="4718"/>
                    <a:pt x="6322" y="2992"/>
                  </a:cubicBezTo>
                  <a:cubicBezTo>
                    <a:pt x="6253" y="1310"/>
                    <a:pt x="4861" y="1"/>
                    <a:pt x="3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4"/>
            <p:cNvSpPr/>
            <p:nvPr/>
          </p:nvSpPr>
          <p:spPr>
            <a:xfrm>
              <a:off x="2202864" y="4192394"/>
              <a:ext cx="114310" cy="147545"/>
            </a:xfrm>
            <a:custGeom>
              <a:avLst/>
              <a:gdLst/>
              <a:ahLst/>
              <a:cxnLst/>
              <a:rect l="l" t="t" r="r" b="b"/>
              <a:pathLst>
                <a:path w="3608" h="4657" extrusionOk="0">
                  <a:moveTo>
                    <a:pt x="1786" y="1"/>
                  </a:moveTo>
                  <a:cubicBezTo>
                    <a:pt x="1429" y="1"/>
                    <a:pt x="1167" y="96"/>
                    <a:pt x="1012" y="287"/>
                  </a:cubicBezTo>
                  <a:cubicBezTo>
                    <a:pt x="822" y="489"/>
                    <a:pt x="845" y="763"/>
                    <a:pt x="845" y="811"/>
                  </a:cubicBezTo>
                  <a:lnTo>
                    <a:pt x="845" y="1227"/>
                  </a:lnTo>
                  <a:cubicBezTo>
                    <a:pt x="810" y="1287"/>
                    <a:pt x="774" y="1358"/>
                    <a:pt x="774" y="1430"/>
                  </a:cubicBezTo>
                  <a:lnTo>
                    <a:pt x="774" y="1739"/>
                  </a:lnTo>
                  <a:cubicBezTo>
                    <a:pt x="774" y="1834"/>
                    <a:pt x="822" y="1918"/>
                    <a:pt x="893" y="1977"/>
                  </a:cubicBezTo>
                  <a:cubicBezTo>
                    <a:pt x="964" y="2263"/>
                    <a:pt x="1119" y="2489"/>
                    <a:pt x="1179" y="2549"/>
                  </a:cubicBezTo>
                  <a:lnTo>
                    <a:pt x="1179" y="2811"/>
                  </a:lnTo>
                  <a:cubicBezTo>
                    <a:pt x="1179" y="2894"/>
                    <a:pt x="1131" y="2966"/>
                    <a:pt x="1072" y="2989"/>
                  </a:cubicBezTo>
                  <a:lnTo>
                    <a:pt x="369" y="3382"/>
                  </a:lnTo>
                  <a:cubicBezTo>
                    <a:pt x="143" y="3501"/>
                    <a:pt x="12" y="3728"/>
                    <a:pt x="0" y="3978"/>
                  </a:cubicBezTo>
                  <a:cubicBezTo>
                    <a:pt x="476" y="4406"/>
                    <a:pt x="1119" y="4656"/>
                    <a:pt x="1798" y="4656"/>
                  </a:cubicBezTo>
                  <a:cubicBezTo>
                    <a:pt x="2500" y="4656"/>
                    <a:pt x="3131" y="4406"/>
                    <a:pt x="3608" y="3978"/>
                  </a:cubicBezTo>
                  <a:cubicBezTo>
                    <a:pt x="3584" y="3728"/>
                    <a:pt x="3441" y="3501"/>
                    <a:pt x="3215" y="3394"/>
                  </a:cubicBezTo>
                  <a:lnTo>
                    <a:pt x="2453" y="3025"/>
                  </a:lnTo>
                  <a:cubicBezTo>
                    <a:pt x="2381" y="2989"/>
                    <a:pt x="2334" y="2918"/>
                    <a:pt x="2334" y="2835"/>
                  </a:cubicBezTo>
                  <a:lnTo>
                    <a:pt x="2334" y="2561"/>
                  </a:lnTo>
                  <a:cubicBezTo>
                    <a:pt x="2357" y="2537"/>
                    <a:pt x="2369" y="2513"/>
                    <a:pt x="2393" y="2489"/>
                  </a:cubicBezTo>
                  <a:cubicBezTo>
                    <a:pt x="2500" y="2358"/>
                    <a:pt x="2572" y="2192"/>
                    <a:pt x="2631" y="2025"/>
                  </a:cubicBezTo>
                  <a:cubicBezTo>
                    <a:pt x="2738" y="1977"/>
                    <a:pt x="2810" y="1858"/>
                    <a:pt x="2810" y="1739"/>
                  </a:cubicBezTo>
                  <a:lnTo>
                    <a:pt x="2810" y="1430"/>
                  </a:lnTo>
                  <a:cubicBezTo>
                    <a:pt x="2810" y="1358"/>
                    <a:pt x="2786" y="1287"/>
                    <a:pt x="2738" y="1227"/>
                  </a:cubicBezTo>
                  <a:lnTo>
                    <a:pt x="2738" y="811"/>
                  </a:lnTo>
                  <a:cubicBezTo>
                    <a:pt x="2738" y="763"/>
                    <a:pt x="2750" y="513"/>
                    <a:pt x="2572" y="287"/>
                  </a:cubicBezTo>
                  <a:cubicBezTo>
                    <a:pt x="2417" y="108"/>
                    <a:pt x="2143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4"/>
            <p:cNvSpPr/>
            <p:nvPr/>
          </p:nvSpPr>
          <p:spPr>
            <a:xfrm>
              <a:off x="1981435" y="4330467"/>
              <a:ext cx="110540" cy="110920"/>
            </a:xfrm>
            <a:custGeom>
              <a:avLst/>
              <a:gdLst/>
              <a:ahLst/>
              <a:cxnLst/>
              <a:rect l="l" t="t" r="r" b="b"/>
              <a:pathLst>
                <a:path w="3489" h="3501" extrusionOk="0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70" y="3501"/>
                    <a:pt x="3489" y="3382"/>
                    <a:pt x="3489" y="3251"/>
                  </a:cubicBezTo>
                  <a:lnTo>
                    <a:pt x="3489" y="263"/>
                  </a:lnTo>
                  <a:cubicBezTo>
                    <a:pt x="3489" y="120"/>
                    <a:pt x="3370" y="1"/>
                    <a:pt x="3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4"/>
            <p:cNvSpPr/>
            <p:nvPr/>
          </p:nvSpPr>
          <p:spPr>
            <a:xfrm>
              <a:off x="1999145" y="4349223"/>
              <a:ext cx="74739" cy="73028"/>
            </a:xfrm>
            <a:custGeom>
              <a:avLst/>
              <a:gdLst/>
              <a:ahLst/>
              <a:cxnLst/>
              <a:rect l="l" t="t" r="r" b="b"/>
              <a:pathLst>
                <a:path w="2359" h="2305" extrusionOk="0">
                  <a:moveTo>
                    <a:pt x="335" y="1"/>
                  </a:moveTo>
                  <a:cubicBezTo>
                    <a:pt x="271" y="1"/>
                    <a:pt x="209" y="22"/>
                    <a:pt x="167" y="63"/>
                  </a:cubicBezTo>
                  <a:lnTo>
                    <a:pt x="96" y="147"/>
                  </a:lnTo>
                  <a:cubicBezTo>
                    <a:pt x="1" y="230"/>
                    <a:pt x="1" y="397"/>
                    <a:pt x="96" y="480"/>
                  </a:cubicBezTo>
                  <a:lnTo>
                    <a:pt x="763" y="1159"/>
                  </a:lnTo>
                  <a:lnTo>
                    <a:pt x="96" y="1826"/>
                  </a:lnTo>
                  <a:cubicBezTo>
                    <a:pt x="1" y="1909"/>
                    <a:pt x="1" y="2076"/>
                    <a:pt x="96" y="2171"/>
                  </a:cubicBezTo>
                  <a:lnTo>
                    <a:pt x="167" y="2242"/>
                  </a:lnTo>
                  <a:cubicBezTo>
                    <a:pt x="209" y="2284"/>
                    <a:pt x="271" y="2305"/>
                    <a:pt x="335" y="2305"/>
                  </a:cubicBezTo>
                  <a:cubicBezTo>
                    <a:pt x="399" y="2305"/>
                    <a:pt x="465" y="2284"/>
                    <a:pt x="513" y="2242"/>
                  </a:cubicBezTo>
                  <a:lnTo>
                    <a:pt x="1179" y="1576"/>
                  </a:lnTo>
                  <a:lnTo>
                    <a:pt x="1846" y="2242"/>
                  </a:lnTo>
                  <a:cubicBezTo>
                    <a:pt x="1894" y="2284"/>
                    <a:pt x="1956" y="2305"/>
                    <a:pt x="2019" y="2305"/>
                  </a:cubicBezTo>
                  <a:cubicBezTo>
                    <a:pt x="2081" y="2305"/>
                    <a:pt x="2144" y="2284"/>
                    <a:pt x="2191" y="2242"/>
                  </a:cubicBezTo>
                  <a:lnTo>
                    <a:pt x="2263" y="2171"/>
                  </a:lnTo>
                  <a:cubicBezTo>
                    <a:pt x="2358" y="2076"/>
                    <a:pt x="2358" y="1909"/>
                    <a:pt x="2263" y="1826"/>
                  </a:cubicBezTo>
                  <a:lnTo>
                    <a:pt x="1596" y="1159"/>
                  </a:lnTo>
                  <a:lnTo>
                    <a:pt x="2263" y="480"/>
                  </a:lnTo>
                  <a:cubicBezTo>
                    <a:pt x="2358" y="397"/>
                    <a:pt x="2358" y="230"/>
                    <a:pt x="2263" y="147"/>
                  </a:cubicBezTo>
                  <a:lnTo>
                    <a:pt x="2191" y="63"/>
                  </a:lnTo>
                  <a:cubicBezTo>
                    <a:pt x="2144" y="22"/>
                    <a:pt x="2081" y="1"/>
                    <a:pt x="2019" y="1"/>
                  </a:cubicBezTo>
                  <a:cubicBezTo>
                    <a:pt x="1956" y="1"/>
                    <a:pt x="1894" y="22"/>
                    <a:pt x="1846" y="63"/>
                  </a:cubicBezTo>
                  <a:lnTo>
                    <a:pt x="1179" y="742"/>
                  </a:lnTo>
                  <a:lnTo>
                    <a:pt x="513" y="63"/>
                  </a:lnTo>
                  <a:cubicBezTo>
                    <a:pt x="465" y="22"/>
                    <a:pt x="399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4"/>
            <p:cNvSpPr/>
            <p:nvPr/>
          </p:nvSpPr>
          <p:spPr>
            <a:xfrm>
              <a:off x="2420871" y="4163373"/>
              <a:ext cx="180337" cy="328959"/>
            </a:xfrm>
            <a:custGeom>
              <a:avLst/>
              <a:gdLst/>
              <a:ahLst/>
              <a:cxnLst/>
              <a:rect l="l" t="t" r="r" b="b"/>
              <a:pathLst>
                <a:path w="5692" h="10383" extrusionOk="0">
                  <a:moveTo>
                    <a:pt x="1096" y="0"/>
                  </a:moveTo>
                  <a:cubicBezTo>
                    <a:pt x="501" y="0"/>
                    <a:pt x="1" y="488"/>
                    <a:pt x="1" y="1084"/>
                  </a:cubicBezTo>
                  <a:lnTo>
                    <a:pt x="1" y="9299"/>
                  </a:lnTo>
                  <a:cubicBezTo>
                    <a:pt x="1" y="9894"/>
                    <a:pt x="489" y="10382"/>
                    <a:pt x="1084" y="10382"/>
                  </a:cubicBezTo>
                  <a:lnTo>
                    <a:pt x="4597" y="10382"/>
                  </a:lnTo>
                  <a:cubicBezTo>
                    <a:pt x="5192" y="10382"/>
                    <a:pt x="5680" y="9894"/>
                    <a:pt x="5680" y="9299"/>
                  </a:cubicBezTo>
                  <a:lnTo>
                    <a:pt x="5680" y="1084"/>
                  </a:lnTo>
                  <a:cubicBezTo>
                    <a:pt x="5692" y="476"/>
                    <a:pt x="5204" y="0"/>
                    <a:pt x="4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4"/>
            <p:cNvSpPr/>
            <p:nvPr/>
          </p:nvSpPr>
          <p:spPr>
            <a:xfrm>
              <a:off x="2437473" y="4211657"/>
              <a:ext cx="146785" cy="229001"/>
            </a:xfrm>
            <a:custGeom>
              <a:avLst/>
              <a:gdLst/>
              <a:ahLst/>
              <a:cxnLst/>
              <a:rect l="l" t="t" r="r" b="b"/>
              <a:pathLst>
                <a:path w="4633" h="7228" extrusionOk="0">
                  <a:moveTo>
                    <a:pt x="1" y="0"/>
                  </a:moveTo>
                  <a:lnTo>
                    <a:pt x="1" y="7227"/>
                  </a:lnTo>
                  <a:lnTo>
                    <a:pt x="4632" y="7227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4"/>
            <p:cNvSpPr/>
            <p:nvPr/>
          </p:nvSpPr>
          <p:spPr>
            <a:xfrm>
              <a:off x="2501978" y="4272741"/>
              <a:ext cx="18883" cy="55888"/>
            </a:xfrm>
            <a:custGeom>
              <a:avLst/>
              <a:gdLst/>
              <a:ahLst/>
              <a:cxnLst/>
              <a:rect l="l" t="t" r="r" b="b"/>
              <a:pathLst>
                <a:path w="596" h="1764" extrusionOk="0">
                  <a:moveTo>
                    <a:pt x="298" y="1"/>
                  </a:moveTo>
                  <a:cubicBezTo>
                    <a:pt x="132" y="1"/>
                    <a:pt x="1" y="132"/>
                    <a:pt x="1" y="299"/>
                  </a:cubicBezTo>
                  <a:lnTo>
                    <a:pt x="1" y="1465"/>
                  </a:lnTo>
                  <a:cubicBezTo>
                    <a:pt x="1" y="1632"/>
                    <a:pt x="132" y="1763"/>
                    <a:pt x="298" y="1763"/>
                  </a:cubicBezTo>
                  <a:cubicBezTo>
                    <a:pt x="453" y="1763"/>
                    <a:pt x="596" y="1632"/>
                    <a:pt x="596" y="1465"/>
                  </a:cubicBezTo>
                  <a:lnTo>
                    <a:pt x="596" y="299"/>
                  </a:lnTo>
                  <a:cubicBezTo>
                    <a:pt x="572" y="132"/>
                    <a:pt x="441" y="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4"/>
            <p:cNvSpPr/>
            <p:nvPr/>
          </p:nvSpPr>
          <p:spPr>
            <a:xfrm>
              <a:off x="2462755" y="4294760"/>
              <a:ext cx="96220" cy="82881"/>
            </a:xfrm>
            <a:custGeom>
              <a:avLst/>
              <a:gdLst/>
              <a:ahLst/>
              <a:cxnLst/>
              <a:rect l="l" t="t" r="r" b="b"/>
              <a:pathLst>
                <a:path w="3037" h="2616" extrusionOk="0">
                  <a:moveTo>
                    <a:pt x="2300" y="1"/>
                  </a:moveTo>
                  <a:cubicBezTo>
                    <a:pt x="2225" y="1"/>
                    <a:pt x="2151" y="31"/>
                    <a:pt x="2096" y="92"/>
                  </a:cubicBezTo>
                  <a:cubicBezTo>
                    <a:pt x="1989" y="199"/>
                    <a:pt x="1977" y="389"/>
                    <a:pt x="2108" y="508"/>
                  </a:cubicBezTo>
                  <a:cubicBezTo>
                    <a:pt x="2334" y="699"/>
                    <a:pt x="2441" y="997"/>
                    <a:pt x="2382" y="1294"/>
                  </a:cubicBezTo>
                  <a:cubicBezTo>
                    <a:pt x="2298" y="1699"/>
                    <a:pt x="1941" y="2021"/>
                    <a:pt x="1513" y="2021"/>
                  </a:cubicBezTo>
                  <a:cubicBezTo>
                    <a:pt x="1072" y="2021"/>
                    <a:pt x="727" y="1699"/>
                    <a:pt x="655" y="1306"/>
                  </a:cubicBezTo>
                  <a:cubicBezTo>
                    <a:pt x="596" y="1009"/>
                    <a:pt x="691" y="699"/>
                    <a:pt x="917" y="508"/>
                  </a:cubicBezTo>
                  <a:cubicBezTo>
                    <a:pt x="1048" y="389"/>
                    <a:pt x="1048" y="199"/>
                    <a:pt x="941" y="92"/>
                  </a:cubicBezTo>
                  <a:cubicBezTo>
                    <a:pt x="884" y="35"/>
                    <a:pt x="808" y="5"/>
                    <a:pt x="729" y="5"/>
                  </a:cubicBezTo>
                  <a:cubicBezTo>
                    <a:pt x="659" y="5"/>
                    <a:pt x="586" y="29"/>
                    <a:pt x="524" y="80"/>
                  </a:cubicBezTo>
                  <a:cubicBezTo>
                    <a:pt x="179" y="389"/>
                    <a:pt x="0" y="854"/>
                    <a:pt x="48" y="1306"/>
                  </a:cubicBezTo>
                  <a:cubicBezTo>
                    <a:pt x="119" y="2056"/>
                    <a:pt x="739" y="2616"/>
                    <a:pt x="1489" y="2616"/>
                  </a:cubicBezTo>
                  <a:cubicBezTo>
                    <a:pt x="2227" y="2616"/>
                    <a:pt x="2822" y="2056"/>
                    <a:pt x="2929" y="1354"/>
                  </a:cubicBezTo>
                  <a:cubicBezTo>
                    <a:pt x="3037" y="878"/>
                    <a:pt x="2858" y="389"/>
                    <a:pt x="2501" y="80"/>
                  </a:cubicBezTo>
                  <a:cubicBezTo>
                    <a:pt x="2443" y="28"/>
                    <a:pt x="2371" y="1"/>
                    <a:pt x="2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4"/>
            <p:cNvSpPr/>
            <p:nvPr/>
          </p:nvSpPr>
          <p:spPr>
            <a:xfrm>
              <a:off x="2489907" y="4183365"/>
              <a:ext cx="42676" cy="10582"/>
            </a:xfrm>
            <a:custGeom>
              <a:avLst/>
              <a:gdLst/>
              <a:ahLst/>
              <a:cxnLst/>
              <a:rect l="l" t="t" r="r" b="b"/>
              <a:pathLst>
                <a:path w="1347" h="334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179" y="334"/>
                  </a:lnTo>
                  <a:cubicBezTo>
                    <a:pt x="1275" y="334"/>
                    <a:pt x="1346" y="262"/>
                    <a:pt x="1346" y="167"/>
                  </a:cubicBezTo>
                  <a:cubicBezTo>
                    <a:pt x="1346" y="83"/>
                    <a:pt x="1275" y="0"/>
                    <a:pt x="1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4"/>
            <p:cNvSpPr/>
            <p:nvPr/>
          </p:nvSpPr>
          <p:spPr>
            <a:xfrm>
              <a:off x="2474066" y="4183840"/>
              <a:ext cx="10233" cy="10487"/>
            </a:xfrm>
            <a:custGeom>
              <a:avLst/>
              <a:gdLst/>
              <a:ahLst/>
              <a:cxnLst/>
              <a:rect l="l" t="t" r="r" b="b"/>
              <a:pathLst>
                <a:path w="323" h="331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24" y="80"/>
                    <a:pt x="13" y="128"/>
                    <a:pt x="1" y="164"/>
                  </a:cubicBezTo>
                  <a:cubicBezTo>
                    <a:pt x="1" y="211"/>
                    <a:pt x="13" y="259"/>
                    <a:pt x="48" y="283"/>
                  </a:cubicBezTo>
                  <a:cubicBezTo>
                    <a:pt x="72" y="319"/>
                    <a:pt x="120" y="330"/>
                    <a:pt x="167" y="330"/>
                  </a:cubicBezTo>
                  <a:cubicBezTo>
                    <a:pt x="203" y="330"/>
                    <a:pt x="251" y="319"/>
                    <a:pt x="286" y="283"/>
                  </a:cubicBezTo>
                  <a:cubicBezTo>
                    <a:pt x="310" y="259"/>
                    <a:pt x="322" y="211"/>
                    <a:pt x="322" y="164"/>
                  </a:cubicBezTo>
                  <a:cubicBezTo>
                    <a:pt x="322" y="128"/>
                    <a:pt x="310" y="80"/>
                    <a:pt x="286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4"/>
            <p:cNvSpPr/>
            <p:nvPr/>
          </p:nvSpPr>
          <p:spPr>
            <a:xfrm>
              <a:off x="2494818" y="4450797"/>
              <a:ext cx="30954" cy="30954"/>
            </a:xfrm>
            <a:custGeom>
              <a:avLst/>
              <a:gdLst/>
              <a:ahLst/>
              <a:cxnLst/>
              <a:rect l="l" t="t" r="r" b="b"/>
              <a:pathLst>
                <a:path w="977" h="977" extrusionOk="0">
                  <a:moveTo>
                    <a:pt x="489" y="1"/>
                  </a:moveTo>
                  <a:cubicBezTo>
                    <a:pt x="215" y="1"/>
                    <a:pt x="0" y="215"/>
                    <a:pt x="0" y="489"/>
                  </a:cubicBezTo>
                  <a:cubicBezTo>
                    <a:pt x="0" y="763"/>
                    <a:pt x="215" y="977"/>
                    <a:pt x="489" y="977"/>
                  </a:cubicBezTo>
                  <a:cubicBezTo>
                    <a:pt x="762" y="977"/>
                    <a:pt x="977" y="763"/>
                    <a:pt x="977" y="489"/>
                  </a:cubicBezTo>
                  <a:cubicBezTo>
                    <a:pt x="977" y="215"/>
                    <a:pt x="762" y="1"/>
                    <a:pt x="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9" name="Google Shape;4159;p44"/>
          <p:cNvGrpSpPr/>
          <p:nvPr/>
        </p:nvGrpSpPr>
        <p:grpSpPr>
          <a:xfrm>
            <a:off x="6479016" y="1461585"/>
            <a:ext cx="812941" cy="674362"/>
            <a:chOff x="6479016" y="1461585"/>
            <a:chExt cx="812941" cy="674362"/>
          </a:xfrm>
        </p:grpSpPr>
        <p:sp>
          <p:nvSpPr>
            <p:cNvPr id="4160" name="Google Shape;4160;p44"/>
            <p:cNvSpPr/>
            <p:nvPr/>
          </p:nvSpPr>
          <p:spPr>
            <a:xfrm>
              <a:off x="6479016" y="1461585"/>
              <a:ext cx="812941" cy="674362"/>
            </a:xfrm>
            <a:custGeom>
              <a:avLst/>
              <a:gdLst/>
              <a:ahLst/>
              <a:cxnLst/>
              <a:rect l="l" t="t" r="r" b="b"/>
              <a:pathLst>
                <a:path w="25659" h="21285" extrusionOk="0">
                  <a:moveTo>
                    <a:pt x="12002" y="0"/>
                  </a:moveTo>
                  <a:cubicBezTo>
                    <a:pt x="11116" y="0"/>
                    <a:pt x="10216" y="135"/>
                    <a:pt x="9454" y="421"/>
                  </a:cubicBezTo>
                  <a:cubicBezTo>
                    <a:pt x="8704" y="707"/>
                    <a:pt x="8157" y="1148"/>
                    <a:pt x="8311" y="2005"/>
                  </a:cubicBezTo>
                  <a:cubicBezTo>
                    <a:pt x="8407" y="2660"/>
                    <a:pt x="9383" y="3553"/>
                    <a:pt x="9180" y="4160"/>
                  </a:cubicBezTo>
                  <a:cubicBezTo>
                    <a:pt x="9109" y="4386"/>
                    <a:pt x="8942" y="4565"/>
                    <a:pt x="8764" y="4708"/>
                  </a:cubicBezTo>
                  <a:cubicBezTo>
                    <a:pt x="7323" y="5958"/>
                    <a:pt x="5418" y="6148"/>
                    <a:pt x="3644" y="6672"/>
                  </a:cubicBezTo>
                  <a:cubicBezTo>
                    <a:pt x="2251" y="7089"/>
                    <a:pt x="763" y="7101"/>
                    <a:pt x="227" y="8553"/>
                  </a:cubicBezTo>
                  <a:cubicBezTo>
                    <a:pt x="1" y="9149"/>
                    <a:pt x="1" y="9804"/>
                    <a:pt x="298" y="10363"/>
                  </a:cubicBezTo>
                  <a:cubicBezTo>
                    <a:pt x="668" y="11066"/>
                    <a:pt x="1370" y="11423"/>
                    <a:pt x="2049" y="11732"/>
                  </a:cubicBezTo>
                  <a:cubicBezTo>
                    <a:pt x="2620" y="11994"/>
                    <a:pt x="3620" y="12090"/>
                    <a:pt x="3930" y="12685"/>
                  </a:cubicBezTo>
                  <a:cubicBezTo>
                    <a:pt x="4585" y="13923"/>
                    <a:pt x="2703" y="14757"/>
                    <a:pt x="2013" y="15316"/>
                  </a:cubicBezTo>
                  <a:cubicBezTo>
                    <a:pt x="715" y="16352"/>
                    <a:pt x="1620" y="18174"/>
                    <a:pt x="2573" y="19067"/>
                  </a:cubicBezTo>
                  <a:cubicBezTo>
                    <a:pt x="3751" y="20174"/>
                    <a:pt x="5347" y="20579"/>
                    <a:pt x="6894" y="20829"/>
                  </a:cubicBezTo>
                  <a:cubicBezTo>
                    <a:pt x="8680" y="21114"/>
                    <a:pt x="10490" y="21222"/>
                    <a:pt x="12312" y="21269"/>
                  </a:cubicBezTo>
                  <a:cubicBezTo>
                    <a:pt x="12706" y="21279"/>
                    <a:pt x="13101" y="21284"/>
                    <a:pt x="13496" y="21284"/>
                  </a:cubicBezTo>
                  <a:cubicBezTo>
                    <a:pt x="15022" y="21284"/>
                    <a:pt x="16554" y="21206"/>
                    <a:pt x="18086" y="21007"/>
                  </a:cubicBezTo>
                  <a:cubicBezTo>
                    <a:pt x="19670" y="20793"/>
                    <a:pt x="22015" y="20662"/>
                    <a:pt x="23147" y="19329"/>
                  </a:cubicBezTo>
                  <a:cubicBezTo>
                    <a:pt x="23539" y="18852"/>
                    <a:pt x="23706" y="18209"/>
                    <a:pt x="23468" y="17614"/>
                  </a:cubicBezTo>
                  <a:cubicBezTo>
                    <a:pt x="23206" y="16959"/>
                    <a:pt x="22563" y="16662"/>
                    <a:pt x="21968" y="16316"/>
                  </a:cubicBezTo>
                  <a:cubicBezTo>
                    <a:pt x="21670" y="16138"/>
                    <a:pt x="21372" y="15935"/>
                    <a:pt x="21206" y="15614"/>
                  </a:cubicBezTo>
                  <a:cubicBezTo>
                    <a:pt x="21063" y="15340"/>
                    <a:pt x="21027" y="14995"/>
                    <a:pt x="21075" y="14685"/>
                  </a:cubicBezTo>
                  <a:cubicBezTo>
                    <a:pt x="21182" y="13971"/>
                    <a:pt x="21623" y="13399"/>
                    <a:pt x="22182" y="12959"/>
                  </a:cubicBezTo>
                  <a:cubicBezTo>
                    <a:pt x="23325" y="12018"/>
                    <a:pt x="24980" y="11447"/>
                    <a:pt x="25468" y="9899"/>
                  </a:cubicBezTo>
                  <a:cubicBezTo>
                    <a:pt x="25659" y="9232"/>
                    <a:pt x="25516" y="8541"/>
                    <a:pt x="25040" y="8030"/>
                  </a:cubicBezTo>
                  <a:cubicBezTo>
                    <a:pt x="24587" y="7541"/>
                    <a:pt x="23944" y="7256"/>
                    <a:pt x="23325" y="7125"/>
                  </a:cubicBezTo>
                  <a:cubicBezTo>
                    <a:pt x="22937" y="7043"/>
                    <a:pt x="22542" y="7018"/>
                    <a:pt x="22144" y="7018"/>
                  </a:cubicBezTo>
                  <a:cubicBezTo>
                    <a:pt x="21674" y="7018"/>
                    <a:pt x="21200" y="7052"/>
                    <a:pt x="20730" y="7065"/>
                  </a:cubicBezTo>
                  <a:cubicBezTo>
                    <a:pt x="20680" y="7066"/>
                    <a:pt x="20631" y="7067"/>
                    <a:pt x="20581" y="7067"/>
                  </a:cubicBezTo>
                  <a:cubicBezTo>
                    <a:pt x="19698" y="7067"/>
                    <a:pt x="18793" y="6857"/>
                    <a:pt x="18229" y="6113"/>
                  </a:cubicBezTo>
                  <a:cubicBezTo>
                    <a:pt x="17515" y="5184"/>
                    <a:pt x="17670" y="3934"/>
                    <a:pt x="17146" y="2946"/>
                  </a:cubicBezTo>
                  <a:cubicBezTo>
                    <a:pt x="16800" y="2267"/>
                    <a:pt x="16324" y="1672"/>
                    <a:pt x="15765" y="1183"/>
                  </a:cubicBezTo>
                  <a:cubicBezTo>
                    <a:pt x="15193" y="695"/>
                    <a:pt x="14526" y="362"/>
                    <a:pt x="13800" y="195"/>
                  </a:cubicBezTo>
                  <a:cubicBezTo>
                    <a:pt x="13244" y="67"/>
                    <a:pt x="12627" y="0"/>
                    <a:pt x="12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4"/>
            <p:cNvSpPr/>
            <p:nvPr/>
          </p:nvSpPr>
          <p:spPr>
            <a:xfrm>
              <a:off x="6683843" y="1754806"/>
              <a:ext cx="449701" cy="275796"/>
            </a:xfrm>
            <a:custGeom>
              <a:avLst/>
              <a:gdLst/>
              <a:ahLst/>
              <a:cxnLst/>
              <a:rect l="l" t="t" r="r" b="b"/>
              <a:pathLst>
                <a:path w="14194" h="8705" extrusionOk="0">
                  <a:moveTo>
                    <a:pt x="1" y="1"/>
                  </a:moveTo>
                  <a:lnTo>
                    <a:pt x="1" y="8014"/>
                  </a:lnTo>
                  <a:cubicBezTo>
                    <a:pt x="1" y="8395"/>
                    <a:pt x="299" y="8704"/>
                    <a:pt x="680" y="8704"/>
                  </a:cubicBezTo>
                  <a:lnTo>
                    <a:pt x="680" y="8692"/>
                  </a:lnTo>
                  <a:lnTo>
                    <a:pt x="13514" y="8692"/>
                  </a:lnTo>
                  <a:cubicBezTo>
                    <a:pt x="13884" y="8692"/>
                    <a:pt x="14193" y="8395"/>
                    <a:pt x="14193" y="8002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4"/>
            <p:cNvSpPr/>
            <p:nvPr/>
          </p:nvSpPr>
          <p:spPr>
            <a:xfrm>
              <a:off x="6680073" y="1750275"/>
              <a:ext cx="458351" cy="284097"/>
            </a:xfrm>
            <a:custGeom>
              <a:avLst/>
              <a:gdLst/>
              <a:ahLst/>
              <a:cxnLst/>
              <a:rect l="l" t="t" r="r" b="b"/>
              <a:pathLst>
                <a:path w="14467" h="8967" extrusionOk="0">
                  <a:moveTo>
                    <a:pt x="14193" y="239"/>
                  </a:moveTo>
                  <a:lnTo>
                    <a:pt x="14193" y="8145"/>
                  </a:lnTo>
                  <a:cubicBezTo>
                    <a:pt x="14193" y="8454"/>
                    <a:pt x="13943" y="8716"/>
                    <a:pt x="13633" y="8716"/>
                  </a:cubicBezTo>
                  <a:lnTo>
                    <a:pt x="799" y="8716"/>
                  </a:lnTo>
                  <a:cubicBezTo>
                    <a:pt x="489" y="8716"/>
                    <a:pt x="239" y="8454"/>
                    <a:pt x="239" y="8145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45"/>
                  </a:lnTo>
                  <a:cubicBezTo>
                    <a:pt x="1" y="8597"/>
                    <a:pt x="358" y="8966"/>
                    <a:pt x="810" y="8966"/>
                  </a:cubicBezTo>
                  <a:lnTo>
                    <a:pt x="13645" y="8966"/>
                  </a:lnTo>
                  <a:cubicBezTo>
                    <a:pt x="14086" y="8966"/>
                    <a:pt x="14467" y="8609"/>
                    <a:pt x="14467" y="8145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4"/>
            <p:cNvSpPr/>
            <p:nvPr/>
          </p:nvSpPr>
          <p:spPr>
            <a:xfrm>
              <a:off x="6679313" y="1705033"/>
              <a:ext cx="458382" cy="44926"/>
            </a:xfrm>
            <a:custGeom>
              <a:avLst/>
              <a:gdLst/>
              <a:ahLst/>
              <a:cxnLst/>
              <a:rect l="l" t="t" r="r" b="b"/>
              <a:pathLst>
                <a:path w="14468" h="1418" extrusionOk="0">
                  <a:moveTo>
                    <a:pt x="823" y="0"/>
                  </a:moveTo>
                  <a:cubicBezTo>
                    <a:pt x="382" y="0"/>
                    <a:pt x="1" y="357"/>
                    <a:pt x="1" y="822"/>
                  </a:cubicBezTo>
                  <a:lnTo>
                    <a:pt x="1" y="1417"/>
                  </a:lnTo>
                  <a:lnTo>
                    <a:pt x="14455" y="1417"/>
                  </a:lnTo>
                  <a:lnTo>
                    <a:pt x="14455" y="822"/>
                  </a:lnTo>
                  <a:lnTo>
                    <a:pt x="14467" y="822"/>
                  </a:lnTo>
                  <a:cubicBezTo>
                    <a:pt x="14467" y="381"/>
                    <a:pt x="14110" y="0"/>
                    <a:pt x="13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4"/>
            <p:cNvSpPr/>
            <p:nvPr/>
          </p:nvSpPr>
          <p:spPr>
            <a:xfrm>
              <a:off x="7041095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4"/>
            <p:cNvSpPr/>
            <p:nvPr/>
          </p:nvSpPr>
          <p:spPr>
            <a:xfrm>
              <a:off x="7069008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31" y="1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4"/>
            <p:cNvSpPr/>
            <p:nvPr/>
          </p:nvSpPr>
          <p:spPr>
            <a:xfrm>
              <a:off x="7096540" y="1715963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1"/>
                  </a:moveTo>
                  <a:cubicBezTo>
                    <a:pt x="143" y="1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4"/>
            <p:cNvSpPr/>
            <p:nvPr/>
          </p:nvSpPr>
          <p:spPr>
            <a:xfrm>
              <a:off x="6537122" y="1818931"/>
              <a:ext cx="743525" cy="156575"/>
            </a:xfrm>
            <a:custGeom>
              <a:avLst/>
              <a:gdLst/>
              <a:ahLst/>
              <a:cxnLst/>
              <a:rect l="l" t="t" r="r" b="b"/>
              <a:pathLst>
                <a:path w="23468" h="4942" extrusionOk="0">
                  <a:moveTo>
                    <a:pt x="1489" y="1"/>
                  </a:moveTo>
                  <a:cubicBezTo>
                    <a:pt x="667" y="1"/>
                    <a:pt x="0" y="668"/>
                    <a:pt x="0" y="1489"/>
                  </a:cubicBezTo>
                  <a:lnTo>
                    <a:pt x="0" y="3454"/>
                  </a:lnTo>
                  <a:cubicBezTo>
                    <a:pt x="0" y="4263"/>
                    <a:pt x="667" y="4942"/>
                    <a:pt x="1489" y="4942"/>
                  </a:cubicBezTo>
                  <a:lnTo>
                    <a:pt x="21979" y="4942"/>
                  </a:lnTo>
                  <a:cubicBezTo>
                    <a:pt x="22801" y="4942"/>
                    <a:pt x="23468" y="4263"/>
                    <a:pt x="23468" y="3454"/>
                  </a:cubicBezTo>
                  <a:lnTo>
                    <a:pt x="23468" y="1489"/>
                  </a:lnTo>
                  <a:cubicBezTo>
                    <a:pt x="23468" y="668"/>
                    <a:pt x="22801" y="1"/>
                    <a:pt x="21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4"/>
            <p:cNvSpPr/>
            <p:nvPr/>
          </p:nvSpPr>
          <p:spPr>
            <a:xfrm>
              <a:off x="6568804" y="1845291"/>
              <a:ext cx="102271" cy="99737"/>
            </a:xfrm>
            <a:custGeom>
              <a:avLst/>
              <a:gdLst/>
              <a:ahLst/>
              <a:cxnLst/>
              <a:rect l="l" t="t" r="r" b="b"/>
              <a:pathLst>
                <a:path w="3228" h="3148" extrusionOk="0">
                  <a:moveTo>
                    <a:pt x="1615" y="1"/>
                  </a:moveTo>
                  <a:cubicBezTo>
                    <a:pt x="1593" y="1"/>
                    <a:pt x="1571" y="1"/>
                    <a:pt x="1548" y="2"/>
                  </a:cubicBezTo>
                  <a:cubicBezTo>
                    <a:pt x="679" y="38"/>
                    <a:pt x="0" y="776"/>
                    <a:pt x="48" y="1645"/>
                  </a:cubicBezTo>
                  <a:cubicBezTo>
                    <a:pt x="83" y="2486"/>
                    <a:pt x="774" y="3148"/>
                    <a:pt x="1605" y="3148"/>
                  </a:cubicBezTo>
                  <a:cubicBezTo>
                    <a:pt x="1634" y="3148"/>
                    <a:pt x="1662" y="3147"/>
                    <a:pt x="1691" y="3146"/>
                  </a:cubicBezTo>
                  <a:cubicBezTo>
                    <a:pt x="2560" y="3110"/>
                    <a:pt x="3227" y="2384"/>
                    <a:pt x="3191" y="1503"/>
                  </a:cubicBezTo>
                  <a:cubicBezTo>
                    <a:pt x="3157" y="656"/>
                    <a:pt x="2455" y="1"/>
                    <a:pt x="1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4"/>
            <p:cNvSpPr/>
            <p:nvPr/>
          </p:nvSpPr>
          <p:spPr>
            <a:xfrm>
              <a:off x="6590697" y="1864966"/>
              <a:ext cx="58486" cy="73979"/>
            </a:xfrm>
            <a:custGeom>
              <a:avLst/>
              <a:gdLst/>
              <a:ahLst/>
              <a:cxnLst/>
              <a:rect l="l" t="t" r="r" b="b"/>
              <a:pathLst>
                <a:path w="1846" h="2335" extrusionOk="0">
                  <a:moveTo>
                    <a:pt x="929" y="0"/>
                  </a:moveTo>
                  <a:cubicBezTo>
                    <a:pt x="750" y="0"/>
                    <a:pt x="619" y="48"/>
                    <a:pt x="536" y="131"/>
                  </a:cubicBezTo>
                  <a:cubicBezTo>
                    <a:pt x="452" y="239"/>
                    <a:pt x="452" y="370"/>
                    <a:pt x="452" y="393"/>
                  </a:cubicBezTo>
                  <a:lnTo>
                    <a:pt x="452" y="596"/>
                  </a:lnTo>
                  <a:cubicBezTo>
                    <a:pt x="417" y="620"/>
                    <a:pt x="405" y="655"/>
                    <a:pt x="405" y="703"/>
                  </a:cubicBezTo>
                  <a:lnTo>
                    <a:pt x="405" y="870"/>
                  </a:lnTo>
                  <a:cubicBezTo>
                    <a:pt x="405" y="905"/>
                    <a:pt x="417" y="953"/>
                    <a:pt x="464" y="989"/>
                  </a:cubicBezTo>
                  <a:cubicBezTo>
                    <a:pt x="500" y="1132"/>
                    <a:pt x="583" y="1239"/>
                    <a:pt x="595" y="1263"/>
                  </a:cubicBezTo>
                  <a:lnTo>
                    <a:pt x="595" y="1394"/>
                  </a:lnTo>
                  <a:cubicBezTo>
                    <a:pt x="595" y="1441"/>
                    <a:pt x="583" y="1477"/>
                    <a:pt x="536" y="1489"/>
                  </a:cubicBezTo>
                  <a:lnTo>
                    <a:pt x="179" y="1679"/>
                  </a:lnTo>
                  <a:cubicBezTo>
                    <a:pt x="83" y="1739"/>
                    <a:pt x="0" y="1858"/>
                    <a:pt x="0" y="1977"/>
                  </a:cubicBezTo>
                  <a:cubicBezTo>
                    <a:pt x="274" y="2203"/>
                    <a:pt x="595" y="2334"/>
                    <a:pt x="941" y="2334"/>
                  </a:cubicBezTo>
                  <a:cubicBezTo>
                    <a:pt x="1286" y="2334"/>
                    <a:pt x="1607" y="2203"/>
                    <a:pt x="1845" y="2001"/>
                  </a:cubicBezTo>
                  <a:cubicBezTo>
                    <a:pt x="1834" y="1882"/>
                    <a:pt x="1774" y="1763"/>
                    <a:pt x="1655" y="1703"/>
                  </a:cubicBezTo>
                  <a:lnTo>
                    <a:pt x="1274" y="1501"/>
                  </a:lnTo>
                  <a:cubicBezTo>
                    <a:pt x="1238" y="1489"/>
                    <a:pt x="1214" y="1441"/>
                    <a:pt x="1214" y="1417"/>
                  </a:cubicBezTo>
                  <a:lnTo>
                    <a:pt x="1214" y="1286"/>
                  </a:lnTo>
                  <a:cubicBezTo>
                    <a:pt x="1226" y="1263"/>
                    <a:pt x="1226" y="1251"/>
                    <a:pt x="1238" y="1239"/>
                  </a:cubicBezTo>
                  <a:cubicBezTo>
                    <a:pt x="1286" y="1167"/>
                    <a:pt x="1322" y="1084"/>
                    <a:pt x="1357" y="1013"/>
                  </a:cubicBezTo>
                  <a:cubicBezTo>
                    <a:pt x="1417" y="989"/>
                    <a:pt x="1441" y="941"/>
                    <a:pt x="1441" y="870"/>
                  </a:cubicBezTo>
                  <a:lnTo>
                    <a:pt x="1441" y="703"/>
                  </a:lnTo>
                  <a:cubicBezTo>
                    <a:pt x="1441" y="655"/>
                    <a:pt x="1429" y="620"/>
                    <a:pt x="1405" y="596"/>
                  </a:cubicBezTo>
                  <a:lnTo>
                    <a:pt x="1405" y="393"/>
                  </a:lnTo>
                  <a:cubicBezTo>
                    <a:pt x="1405" y="370"/>
                    <a:pt x="1417" y="239"/>
                    <a:pt x="1310" y="131"/>
                  </a:cubicBezTo>
                  <a:cubicBezTo>
                    <a:pt x="1238" y="48"/>
                    <a:pt x="1107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4"/>
            <p:cNvSpPr/>
            <p:nvPr/>
          </p:nvSpPr>
          <p:spPr>
            <a:xfrm>
              <a:off x="6701205" y="1846115"/>
              <a:ext cx="540218" cy="101859"/>
            </a:xfrm>
            <a:custGeom>
              <a:avLst/>
              <a:gdLst/>
              <a:ahLst/>
              <a:cxnLst/>
              <a:rect l="l" t="t" r="r" b="b"/>
              <a:pathLst>
                <a:path w="17051" h="3215" extrusionOk="0">
                  <a:moveTo>
                    <a:pt x="1608" y="0"/>
                  </a:moveTo>
                  <a:cubicBezTo>
                    <a:pt x="727" y="0"/>
                    <a:pt x="1" y="726"/>
                    <a:pt x="1" y="1608"/>
                  </a:cubicBezTo>
                  <a:cubicBezTo>
                    <a:pt x="1" y="2489"/>
                    <a:pt x="727" y="3215"/>
                    <a:pt x="1608" y="3215"/>
                  </a:cubicBezTo>
                  <a:lnTo>
                    <a:pt x="15443" y="3215"/>
                  </a:lnTo>
                  <a:cubicBezTo>
                    <a:pt x="16324" y="3215"/>
                    <a:pt x="17050" y="2500"/>
                    <a:pt x="17050" y="1608"/>
                  </a:cubicBezTo>
                  <a:cubicBezTo>
                    <a:pt x="17050" y="726"/>
                    <a:pt x="16324" y="0"/>
                    <a:pt x="15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4"/>
            <p:cNvSpPr/>
            <p:nvPr/>
          </p:nvSpPr>
          <p:spPr>
            <a:xfrm>
              <a:off x="6699336" y="1844594"/>
              <a:ext cx="543957" cy="105661"/>
            </a:xfrm>
            <a:custGeom>
              <a:avLst/>
              <a:gdLst/>
              <a:ahLst/>
              <a:cxnLst/>
              <a:rect l="l" t="t" r="r" b="b"/>
              <a:pathLst>
                <a:path w="17169" h="3335" extrusionOk="0">
                  <a:moveTo>
                    <a:pt x="15502" y="120"/>
                  </a:moveTo>
                  <a:cubicBezTo>
                    <a:pt x="16359" y="120"/>
                    <a:pt x="17038" y="810"/>
                    <a:pt x="17038" y="1656"/>
                  </a:cubicBezTo>
                  <a:cubicBezTo>
                    <a:pt x="17038" y="2501"/>
                    <a:pt x="16359" y="3191"/>
                    <a:pt x="15502" y="3191"/>
                  </a:cubicBezTo>
                  <a:lnTo>
                    <a:pt x="1667" y="3191"/>
                  </a:lnTo>
                  <a:cubicBezTo>
                    <a:pt x="822" y="3191"/>
                    <a:pt x="131" y="2501"/>
                    <a:pt x="131" y="1656"/>
                  </a:cubicBezTo>
                  <a:cubicBezTo>
                    <a:pt x="131" y="810"/>
                    <a:pt x="822" y="120"/>
                    <a:pt x="1667" y="120"/>
                  </a:cubicBezTo>
                  <a:close/>
                  <a:moveTo>
                    <a:pt x="1667" y="1"/>
                  </a:moveTo>
                  <a:cubicBezTo>
                    <a:pt x="738" y="1"/>
                    <a:pt x="0" y="751"/>
                    <a:pt x="0" y="1667"/>
                  </a:cubicBezTo>
                  <a:cubicBezTo>
                    <a:pt x="0" y="2596"/>
                    <a:pt x="738" y="3334"/>
                    <a:pt x="1667" y="3334"/>
                  </a:cubicBezTo>
                  <a:lnTo>
                    <a:pt x="15502" y="3334"/>
                  </a:lnTo>
                  <a:cubicBezTo>
                    <a:pt x="16431" y="3334"/>
                    <a:pt x="17169" y="2584"/>
                    <a:pt x="17169" y="1667"/>
                  </a:cubicBezTo>
                  <a:cubicBezTo>
                    <a:pt x="17169" y="751"/>
                    <a:pt x="16431" y="1"/>
                    <a:pt x="155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4"/>
            <p:cNvSpPr/>
            <p:nvPr/>
          </p:nvSpPr>
          <p:spPr>
            <a:xfrm>
              <a:off x="6756650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79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4"/>
            <p:cNvSpPr/>
            <p:nvPr/>
          </p:nvSpPr>
          <p:spPr>
            <a:xfrm>
              <a:off x="6801164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4"/>
            <p:cNvSpPr/>
            <p:nvPr/>
          </p:nvSpPr>
          <p:spPr>
            <a:xfrm>
              <a:off x="6844917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8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4"/>
            <p:cNvSpPr/>
            <p:nvPr/>
          </p:nvSpPr>
          <p:spPr>
            <a:xfrm>
              <a:off x="6888671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15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1" y="822"/>
                  </a:lnTo>
                  <a:lnTo>
                    <a:pt x="561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80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61" y="23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4"/>
            <p:cNvSpPr/>
            <p:nvPr/>
          </p:nvSpPr>
          <p:spPr>
            <a:xfrm>
              <a:off x="6932805" y="1883817"/>
              <a:ext cx="27595" cy="26075"/>
            </a:xfrm>
            <a:custGeom>
              <a:avLst/>
              <a:gdLst/>
              <a:ahLst/>
              <a:cxnLst/>
              <a:rect l="l" t="t" r="r" b="b"/>
              <a:pathLst>
                <a:path w="871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9" y="822"/>
                  </a:lnTo>
                  <a:lnTo>
                    <a:pt x="549" y="596"/>
                  </a:lnTo>
                  <a:lnTo>
                    <a:pt x="751" y="715"/>
                  </a:lnTo>
                  <a:lnTo>
                    <a:pt x="870" y="525"/>
                  </a:lnTo>
                  <a:lnTo>
                    <a:pt x="668" y="418"/>
                  </a:lnTo>
                  <a:lnTo>
                    <a:pt x="870" y="298"/>
                  </a:lnTo>
                  <a:lnTo>
                    <a:pt x="751" y="108"/>
                  </a:lnTo>
                  <a:lnTo>
                    <a:pt x="549" y="239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4"/>
            <p:cNvSpPr/>
            <p:nvPr/>
          </p:nvSpPr>
          <p:spPr>
            <a:xfrm>
              <a:off x="6976590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4"/>
            <p:cNvSpPr/>
            <p:nvPr/>
          </p:nvSpPr>
          <p:spPr>
            <a:xfrm>
              <a:off x="7020343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67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4"/>
            <p:cNvSpPr/>
            <p:nvPr/>
          </p:nvSpPr>
          <p:spPr>
            <a:xfrm>
              <a:off x="7064097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34" y="1"/>
                  </a:moveTo>
                  <a:lnTo>
                    <a:pt x="334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15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34" y="596"/>
                  </a:lnTo>
                  <a:lnTo>
                    <a:pt x="334" y="822"/>
                  </a:lnTo>
                  <a:lnTo>
                    <a:pt x="560" y="822"/>
                  </a:lnTo>
                  <a:lnTo>
                    <a:pt x="560" y="596"/>
                  </a:lnTo>
                  <a:lnTo>
                    <a:pt x="762" y="715"/>
                  </a:lnTo>
                  <a:lnTo>
                    <a:pt x="881" y="525"/>
                  </a:lnTo>
                  <a:lnTo>
                    <a:pt x="679" y="418"/>
                  </a:lnTo>
                  <a:lnTo>
                    <a:pt x="881" y="298"/>
                  </a:lnTo>
                  <a:lnTo>
                    <a:pt x="762" y="108"/>
                  </a:lnTo>
                  <a:lnTo>
                    <a:pt x="560" y="23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4"/>
            <p:cNvSpPr/>
            <p:nvPr/>
          </p:nvSpPr>
          <p:spPr>
            <a:xfrm>
              <a:off x="7108231" y="1883817"/>
              <a:ext cx="27564" cy="26075"/>
            </a:xfrm>
            <a:custGeom>
              <a:avLst/>
              <a:gdLst/>
              <a:ahLst/>
              <a:cxnLst/>
              <a:rect l="l" t="t" r="r" b="b"/>
              <a:pathLst>
                <a:path w="870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19" y="108"/>
                  </a:lnTo>
                  <a:lnTo>
                    <a:pt x="0" y="298"/>
                  </a:lnTo>
                  <a:lnTo>
                    <a:pt x="203" y="418"/>
                  </a:lnTo>
                  <a:lnTo>
                    <a:pt x="0" y="525"/>
                  </a:lnTo>
                  <a:lnTo>
                    <a:pt x="119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50" y="715"/>
                  </a:lnTo>
                  <a:lnTo>
                    <a:pt x="870" y="525"/>
                  </a:lnTo>
                  <a:lnTo>
                    <a:pt x="667" y="418"/>
                  </a:lnTo>
                  <a:lnTo>
                    <a:pt x="870" y="298"/>
                  </a:lnTo>
                  <a:lnTo>
                    <a:pt x="750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4"/>
            <p:cNvSpPr/>
            <p:nvPr/>
          </p:nvSpPr>
          <p:spPr>
            <a:xfrm>
              <a:off x="7151984" y="1883817"/>
              <a:ext cx="27944" cy="26075"/>
            </a:xfrm>
            <a:custGeom>
              <a:avLst/>
              <a:gdLst/>
              <a:ahLst/>
              <a:cxnLst/>
              <a:rect l="l" t="t" r="r" b="b"/>
              <a:pathLst>
                <a:path w="882" h="823" extrusionOk="0">
                  <a:moveTo>
                    <a:pt x="322" y="1"/>
                  </a:moveTo>
                  <a:lnTo>
                    <a:pt x="322" y="239"/>
                  </a:lnTo>
                  <a:lnTo>
                    <a:pt x="120" y="108"/>
                  </a:lnTo>
                  <a:lnTo>
                    <a:pt x="1" y="298"/>
                  </a:lnTo>
                  <a:lnTo>
                    <a:pt x="203" y="418"/>
                  </a:lnTo>
                  <a:lnTo>
                    <a:pt x="1" y="525"/>
                  </a:lnTo>
                  <a:lnTo>
                    <a:pt x="120" y="715"/>
                  </a:lnTo>
                  <a:lnTo>
                    <a:pt x="322" y="596"/>
                  </a:lnTo>
                  <a:lnTo>
                    <a:pt x="322" y="822"/>
                  </a:lnTo>
                  <a:lnTo>
                    <a:pt x="548" y="822"/>
                  </a:lnTo>
                  <a:lnTo>
                    <a:pt x="548" y="596"/>
                  </a:lnTo>
                  <a:lnTo>
                    <a:pt x="763" y="715"/>
                  </a:lnTo>
                  <a:lnTo>
                    <a:pt x="882" y="525"/>
                  </a:lnTo>
                  <a:lnTo>
                    <a:pt x="667" y="418"/>
                  </a:lnTo>
                  <a:lnTo>
                    <a:pt x="882" y="298"/>
                  </a:lnTo>
                  <a:lnTo>
                    <a:pt x="763" y="108"/>
                  </a:lnTo>
                  <a:lnTo>
                    <a:pt x="548" y="23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4"/>
            <p:cNvSpPr/>
            <p:nvPr/>
          </p:nvSpPr>
          <p:spPr>
            <a:xfrm>
              <a:off x="6838898" y="1636567"/>
              <a:ext cx="139973" cy="162785"/>
            </a:xfrm>
            <a:custGeom>
              <a:avLst/>
              <a:gdLst/>
              <a:ahLst/>
              <a:cxnLst/>
              <a:rect l="l" t="t" r="r" b="b"/>
              <a:pathLst>
                <a:path w="4418" h="5138" extrusionOk="0">
                  <a:moveTo>
                    <a:pt x="2209" y="0"/>
                  </a:moveTo>
                  <a:cubicBezTo>
                    <a:pt x="2164" y="0"/>
                    <a:pt x="2120" y="18"/>
                    <a:pt x="2084" y="54"/>
                  </a:cubicBezTo>
                  <a:cubicBezTo>
                    <a:pt x="1596" y="530"/>
                    <a:pt x="1012" y="756"/>
                    <a:pt x="238" y="756"/>
                  </a:cubicBezTo>
                  <a:cubicBezTo>
                    <a:pt x="131" y="756"/>
                    <a:pt x="60" y="828"/>
                    <a:pt x="60" y="923"/>
                  </a:cubicBezTo>
                  <a:lnTo>
                    <a:pt x="60" y="1316"/>
                  </a:lnTo>
                  <a:cubicBezTo>
                    <a:pt x="24" y="2614"/>
                    <a:pt x="0" y="4388"/>
                    <a:pt x="2155" y="5126"/>
                  </a:cubicBezTo>
                  <a:lnTo>
                    <a:pt x="2215" y="5138"/>
                  </a:lnTo>
                  <a:lnTo>
                    <a:pt x="2274" y="5126"/>
                  </a:lnTo>
                  <a:cubicBezTo>
                    <a:pt x="4418" y="4388"/>
                    <a:pt x="4394" y="2626"/>
                    <a:pt x="4358" y="1316"/>
                  </a:cubicBezTo>
                  <a:lnTo>
                    <a:pt x="4358" y="923"/>
                  </a:lnTo>
                  <a:cubicBezTo>
                    <a:pt x="4358" y="828"/>
                    <a:pt x="4287" y="756"/>
                    <a:pt x="4179" y="756"/>
                  </a:cubicBezTo>
                  <a:cubicBezTo>
                    <a:pt x="3406" y="756"/>
                    <a:pt x="2822" y="530"/>
                    <a:pt x="2334" y="54"/>
                  </a:cubicBezTo>
                  <a:cubicBezTo>
                    <a:pt x="2298" y="18"/>
                    <a:pt x="2254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4"/>
            <p:cNvSpPr/>
            <p:nvPr/>
          </p:nvSpPr>
          <p:spPr>
            <a:xfrm>
              <a:off x="6867950" y="1687322"/>
              <a:ext cx="80379" cy="57345"/>
            </a:xfrm>
            <a:custGeom>
              <a:avLst/>
              <a:gdLst/>
              <a:ahLst/>
              <a:cxnLst/>
              <a:rect l="l" t="t" r="r" b="b"/>
              <a:pathLst>
                <a:path w="2537" h="1810" extrusionOk="0">
                  <a:moveTo>
                    <a:pt x="2254" y="1"/>
                  </a:moveTo>
                  <a:cubicBezTo>
                    <a:pt x="2194" y="1"/>
                    <a:pt x="2133" y="22"/>
                    <a:pt x="2084" y="71"/>
                  </a:cubicBezTo>
                  <a:lnTo>
                    <a:pt x="1095" y="1024"/>
                  </a:lnTo>
                  <a:cubicBezTo>
                    <a:pt x="1045" y="1074"/>
                    <a:pt x="981" y="1098"/>
                    <a:pt x="919" y="1098"/>
                  </a:cubicBezTo>
                  <a:cubicBezTo>
                    <a:pt x="849" y="1098"/>
                    <a:pt x="782" y="1068"/>
                    <a:pt x="738" y="1012"/>
                  </a:cubicBezTo>
                  <a:lnTo>
                    <a:pt x="464" y="702"/>
                  </a:lnTo>
                  <a:cubicBezTo>
                    <a:pt x="420" y="645"/>
                    <a:pt x="352" y="618"/>
                    <a:pt x="282" y="618"/>
                  </a:cubicBezTo>
                  <a:cubicBezTo>
                    <a:pt x="221" y="618"/>
                    <a:pt x="157" y="639"/>
                    <a:pt x="107" y="678"/>
                  </a:cubicBezTo>
                  <a:cubicBezTo>
                    <a:pt x="0" y="774"/>
                    <a:pt x="0" y="940"/>
                    <a:pt x="95" y="1035"/>
                  </a:cubicBezTo>
                  <a:lnTo>
                    <a:pt x="703" y="1726"/>
                  </a:lnTo>
                  <a:cubicBezTo>
                    <a:pt x="750" y="1786"/>
                    <a:pt x="810" y="1809"/>
                    <a:pt x="881" y="1809"/>
                  </a:cubicBezTo>
                  <a:lnTo>
                    <a:pt x="893" y="1809"/>
                  </a:lnTo>
                  <a:cubicBezTo>
                    <a:pt x="976" y="1809"/>
                    <a:pt x="1036" y="1786"/>
                    <a:pt x="1072" y="1738"/>
                  </a:cubicBezTo>
                  <a:lnTo>
                    <a:pt x="2429" y="440"/>
                  </a:lnTo>
                  <a:cubicBezTo>
                    <a:pt x="2536" y="357"/>
                    <a:pt x="2536" y="190"/>
                    <a:pt x="2441" y="83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4" name="Google Shape;4184;p44"/>
          <p:cNvGrpSpPr/>
          <p:nvPr/>
        </p:nvGrpSpPr>
        <p:grpSpPr>
          <a:xfrm>
            <a:off x="6480917" y="3809385"/>
            <a:ext cx="812561" cy="674362"/>
            <a:chOff x="6480917" y="3809385"/>
            <a:chExt cx="812561" cy="674362"/>
          </a:xfrm>
        </p:grpSpPr>
        <p:sp>
          <p:nvSpPr>
            <p:cNvPr id="4185" name="Google Shape;4185;p44"/>
            <p:cNvSpPr/>
            <p:nvPr/>
          </p:nvSpPr>
          <p:spPr>
            <a:xfrm>
              <a:off x="6480917" y="3809385"/>
              <a:ext cx="812561" cy="674362"/>
            </a:xfrm>
            <a:custGeom>
              <a:avLst/>
              <a:gdLst/>
              <a:ahLst/>
              <a:cxnLst/>
              <a:rect l="l" t="t" r="r" b="b"/>
              <a:pathLst>
                <a:path w="25647" h="21285" extrusionOk="0">
                  <a:moveTo>
                    <a:pt x="12002" y="1"/>
                  </a:moveTo>
                  <a:cubicBezTo>
                    <a:pt x="11116" y="1"/>
                    <a:pt x="10215" y="135"/>
                    <a:pt x="9454" y="422"/>
                  </a:cubicBezTo>
                  <a:cubicBezTo>
                    <a:pt x="8704" y="708"/>
                    <a:pt x="8156" y="1148"/>
                    <a:pt x="8311" y="2005"/>
                  </a:cubicBezTo>
                  <a:cubicBezTo>
                    <a:pt x="8406" y="2660"/>
                    <a:pt x="9382" y="3553"/>
                    <a:pt x="9180" y="4160"/>
                  </a:cubicBezTo>
                  <a:cubicBezTo>
                    <a:pt x="9109" y="4387"/>
                    <a:pt x="8942" y="4565"/>
                    <a:pt x="8763" y="4708"/>
                  </a:cubicBezTo>
                  <a:cubicBezTo>
                    <a:pt x="7323" y="5958"/>
                    <a:pt x="5418" y="6149"/>
                    <a:pt x="3644" y="6673"/>
                  </a:cubicBezTo>
                  <a:cubicBezTo>
                    <a:pt x="2251" y="7089"/>
                    <a:pt x="762" y="7101"/>
                    <a:pt x="227" y="8554"/>
                  </a:cubicBezTo>
                  <a:cubicBezTo>
                    <a:pt x="0" y="9149"/>
                    <a:pt x="0" y="9804"/>
                    <a:pt x="298" y="10363"/>
                  </a:cubicBezTo>
                  <a:cubicBezTo>
                    <a:pt x="667" y="11066"/>
                    <a:pt x="1370" y="11423"/>
                    <a:pt x="2060" y="11733"/>
                  </a:cubicBezTo>
                  <a:cubicBezTo>
                    <a:pt x="2620" y="11983"/>
                    <a:pt x="3620" y="12090"/>
                    <a:pt x="3929" y="12685"/>
                  </a:cubicBezTo>
                  <a:cubicBezTo>
                    <a:pt x="4584" y="13923"/>
                    <a:pt x="2703" y="14757"/>
                    <a:pt x="2012" y="15316"/>
                  </a:cubicBezTo>
                  <a:cubicBezTo>
                    <a:pt x="715" y="16352"/>
                    <a:pt x="1620" y="18174"/>
                    <a:pt x="2572" y="19067"/>
                  </a:cubicBezTo>
                  <a:cubicBezTo>
                    <a:pt x="3751" y="20174"/>
                    <a:pt x="5346" y="20579"/>
                    <a:pt x="6894" y="20829"/>
                  </a:cubicBezTo>
                  <a:cubicBezTo>
                    <a:pt x="8680" y="21115"/>
                    <a:pt x="10490" y="21210"/>
                    <a:pt x="12311" y="21270"/>
                  </a:cubicBezTo>
                  <a:cubicBezTo>
                    <a:pt x="12706" y="21279"/>
                    <a:pt x="13101" y="21285"/>
                    <a:pt x="13497" y="21285"/>
                  </a:cubicBezTo>
                  <a:cubicBezTo>
                    <a:pt x="15026" y="21285"/>
                    <a:pt x="16563" y="21206"/>
                    <a:pt x="18086" y="21008"/>
                  </a:cubicBezTo>
                  <a:cubicBezTo>
                    <a:pt x="19669" y="20793"/>
                    <a:pt x="22015" y="20662"/>
                    <a:pt x="23146" y="19329"/>
                  </a:cubicBezTo>
                  <a:cubicBezTo>
                    <a:pt x="23539" y="18853"/>
                    <a:pt x="23706" y="18210"/>
                    <a:pt x="23468" y="17614"/>
                  </a:cubicBezTo>
                  <a:cubicBezTo>
                    <a:pt x="23206" y="16960"/>
                    <a:pt x="22563" y="16662"/>
                    <a:pt x="21967" y="16317"/>
                  </a:cubicBezTo>
                  <a:cubicBezTo>
                    <a:pt x="21670" y="16138"/>
                    <a:pt x="21372" y="15936"/>
                    <a:pt x="21205" y="15614"/>
                  </a:cubicBezTo>
                  <a:cubicBezTo>
                    <a:pt x="21062" y="15340"/>
                    <a:pt x="21027" y="14995"/>
                    <a:pt x="21074" y="14685"/>
                  </a:cubicBezTo>
                  <a:cubicBezTo>
                    <a:pt x="21182" y="13971"/>
                    <a:pt x="21622" y="13400"/>
                    <a:pt x="22182" y="12959"/>
                  </a:cubicBezTo>
                  <a:cubicBezTo>
                    <a:pt x="23325" y="12018"/>
                    <a:pt x="24980" y="11447"/>
                    <a:pt x="25468" y="9899"/>
                  </a:cubicBezTo>
                  <a:cubicBezTo>
                    <a:pt x="25646" y="9244"/>
                    <a:pt x="25492" y="8554"/>
                    <a:pt x="25039" y="8030"/>
                  </a:cubicBezTo>
                  <a:cubicBezTo>
                    <a:pt x="24587" y="7542"/>
                    <a:pt x="23944" y="7256"/>
                    <a:pt x="23325" y="7125"/>
                  </a:cubicBezTo>
                  <a:cubicBezTo>
                    <a:pt x="22945" y="7039"/>
                    <a:pt x="22558" y="7014"/>
                    <a:pt x="22169" y="7014"/>
                  </a:cubicBezTo>
                  <a:cubicBezTo>
                    <a:pt x="21690" y="7014"/>
                    <a:pt x="21208" y="7052"/>
                    <a:pt x="20729" y="7065"/>
                  </a:cubicBezTo>
                  <a:cubicBezTo>
                    <a:pt x="20680" y="7067"/>
                    <a:pt x="20630" y="7067"/>
                    <a:pt x="20581" y="7067"/>
                  </a:cubicBezTo>
                  <a:cubicBezTo>
                    <a:pt x="19698" y="7067"/>
                    <a:pt x="18792" y="6857"/>
                    <a:pt x="18229" y="6113"/>
                  </a:cubicBezTo>
                  <a:cubicBezTo>
                    <a:pt x="17514" y="5184"/>
                    <a:pt x="17669" y="3934"/>
                    <a:pt x="17145" y="2934"/>
                  </a:cubicBezTo>
                  <a:cubicBezTo>
                    <a:pt x="16800" y="2267"/>
                    <a:pt x="16324" y="1672"/>
                    <a:pt x="15764" y="1184"/>
                  </a:cubicBezTo>
                  <a:cubicBezTo>
                    <a:pt x="15193" y="696"/>
                    <a:pt x="14526" y="362"/>
                    <a:pt x="13800" y="196"/>
                  </a:cubicBezTo>
                  <a:cubicBezTo>
                    <a:pt x="13243" y="68"/>
                    <a:pt x="12626" y="1"/>
                    <a:pt x="12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4"/>
            <p:cNvSpPr/>
            <p:nvPr/>
          </p:nvSpPr>
          <p:spPr>
            <a:xfrm>
              <a:off x="6661983" y="4094717"/>
              <a:ext cx="450050" cy="276145"/>
            </a:xfrm>
            <a:custGeom>
              <a:avLst/>
              <a:gdLst/>
              <a:ahLst/>
              <a:cxnLst/>
              <a:rect l="l" t="t" r="r" b="b"/>
              <a:pathLst>
                <a:path w="14205" h="8716" extrusionOk="0">
                  <a:moveTo>
                    <a:pt x="0" y="0"/>
                  </a:moveTo>
                  <a:lnTo>
                    <a:pt x="0" y="8025"/>
                  </a:lnTo>
                  <a:cubicBezTo>
                    <a:pt x="0" y="8394"/>
                    <a:pt x="298" y="8716"/>
                    <a:pt x="691" y="8716"/>
                  </a:cubicBezTo>
                  <a:lnTo>
                    <a:pt x="13514" y="8716"/>
                  </a:lnTo>
                  <a:cubicBezTo>
                    <a:pt x="13883" y="8716"/>
                    <a:pt x="14204" y="8418"/>
                    <a:pt x="14204" y="8025"/>
                  </a:cubicBezTo>
                  <a:lnTo>
                    <a:pt x="1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4"/>
            <p:cNvSpPr/>
            <p:nvPr/>
          </p:nvSpPr>
          <p:spPr>
            <a:xfrm>
              <a:off x="6657832" y="4090567"/>
              <a:ext cx="458351" cy="284065"/>
            </a:xfrm>
            <a:custGeom>
              <a:avLst/>
              <a:gdLst/>
              <a:ahLst/>
              <a:cxnLst/>
              <a:rect l="l" t="t" r="r" b="b"/>
              <a:pathLst>
                <a:path w="14467" h="8966" extrusionOk="0">
                  <a:moveTo>
                    <a:pt x="14216" y="238"/>
                  </a:moveTo>
                  <a:lnTo>
                    <a:pt x="14216" y="8144"/>
                  </a:lnTo>
                  <a:cubicBezTo>
                    <a:pt x="14216" y="8454"/>
                    <a:pt x="13954" y="8704"/>
                    <a:pt x="13645" y="8704"/>
                  </a:cubicBezTo>
                  <a:lnTo>
                    <a:pt x="822" y="8704"/>
                  </a:lnTo>
                  <a:cubicBezTo>
                    <a:pt x="500" y="8704"/>
                    <a:pt x="250" y="8454"/>
                    <a:pt x="250" y="8144"/>
                  </a:cubicBezTo>
                  <a:lnTo>
                    <a:pt x="250" y="238"/>
                  </a:lnTo>
                  <a:close/>
                  <a:moveTo>
                    <a:pt x="0" y="0"/>
                  </a:moveTo>
                  <a:lnTo>
                    <a:pt x="0" y="8144"/>
                  </a:lnTo>
                  <a:cubicBezTo>
                    <a:pt x="0" y="8585"/>
                    <a:pt x="358" y="8966"/>
                    <a:pt x="822" y="8966"/>
                  </a:cubicBezTo>
                  <a:lnTo>
                    <a:pt x="13645" y="8966"/>
                  </a:lnTo>
                  <a:cubicBezTo>
                    <a:pt x="14097" y="8966"/>
                    <a:pt x="14466" y="8608"/>
                    <a:pt x="14466" y="8144"/>
                  </a:cubicBezTo>
                  <a:lnTo>
                    <a:pt x="144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4"/>
            <p:cNvSpPr/>
            <p:nvPr/>
          </p:nvSpPr>
          <p:spPr>
            <a:xfrm>
              <a:off x="6657832" y="4045292"/>
              <a:ext cx="457971" cy="44926"/>
            </a:xfrm>
            <a:custGeom>
              <a:avLst/>
              <a:gdLst/>
              <a:ahLst/>
              <a:cxnLst/>
              <a:rect l="l" t="t" r="r" b="b"/>
              <a:pathLst>
                <a:path w="14455" h="1418" extrusionOk="0">
                  <a:moveTo>
                    <a:pt x="822" y="0"/>
                  </a:moveTo>
                  <a:cubicBezTo>
                    <a:pt x="369" y="0"/>
                    <a:pt x="0" y="358"/>
                    <a:pt x="0" y="822"/>
                  </a:cubicBezTo>
                  <a:lnTo>
                    <a:pt x="0" y="1417"/>
                  </a:lnTo>
                  <a:lnTo>
                    <a:pt x="14455" y="1417"/>
                  </a:lnTo>
                  <a:lnTo>
                    <a:pt x="14455" y="822"/>
                  </a:lnTo>
                  <a:cubicBezTo>
                    <a:pt x="14455" y="370"/>
                    <a:pt x="14085" y="0"/>
                    <a:pt x="13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4"/>
            <p:cNvSpPr/>
            <p:nvPr/>
          </p:nvSpPr>
          <p:spPr>
            <a:xfrm>
              <a:off x="7018823" y="4056223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44"/>
            <p:cNvSpPr/>
            <p:nvPr/>
          </p:nvSpPr>
          <p:spPr>
            <a:xfrm>
              <a:off x="7046735" y="4056223"/>
              <a:ext cx="18883" cy="18914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44"/>
            <p:cNvSpPr/>
            <p:nvPr/>
          </p:nvSpPr>
          <p:spPr>
            <a:xfrm>
              <a:off x="7074647" y="4056223"/>
              <a:ext cx="18914" cy="18914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44"/>
            <p:cNvSpPr/>
            <p:nvPr/>
          </p:nvSpPr>
          <p:spPr>
            <a:xfrm>
              <a:off x="6751739" y="4131215"/>
              <a:ext cx="269745" cy="313593"/>
            </a:xfrm>
            <a:custGeom>
              <a:avLst/>
              <a:gdLst/>
              <a:ahLst/>
              <a:cxnLst/>
              <a:rect l="l" t="t" r="r" b="b"/>
              <a:pathLst>
                <a:path w="8514" h="9898" extrusionOk="0">
                  <a:moveTo>
                    <a:pt x="4253" y="0"/>
                  </a:moveTo>
                  <a:cubicBezTo>
                    <a:pt x="4165" y="0"/>
                    <a:pt x="4079" y="33"/>
                    <a:pt x="4013" y="98"/>
                  </a:cubicBezTo>
                  <a:cubicBezTo>
                    <a:pt x="3073" y="1015"/>
                    <a:pt x="1966" y="1444"/>
                    <a:pt x="489" y="1444"/>
                  </a:cubicBezTo>
                  <a:cubicBezTo>
                    <a:pt x="299" y="1444"/>
                    <a:pt x="132" y="1587"/>
                    <a:pt x="132" y="1801"/>
                  </a:cubicBezTo>
                  <a:cubicBezTo>
                    <a:pt x="132" y="2051"/>
                    <a:pt x="132" y="2289"/>
                    <a:pt x="120" y="2563"/>
                  </a:cubicBezTo>
                  <a:cubicBezTo>
                    <a:pt x="72" y="5039"/>
                    <a:pt x="1" y="8433"/>
                    <a:pt x="4144" y="9861"/>
                  </a:cubicBezTo>
                  <a:lnTo>
                    <a:pt x="4263" y="9897"/>
                  </a:lnTo>
                  <a:lnTo>
                    <a:pt x="4382" y="9861"/>
                  </a:lnTo>
                  <a:cubicBezTo>
                    <a:pt x="8514" y="8457"/>
                    <a:pt x="8466" y="5063"/>
                    <a:pt x="8407" y="2563"/>
                  </a:cubicBezTo>
                  <a:cubicBezTo>
                    <a:pt x="8395" y="2301"/>
                    <a:pt x="8395" y="2051"/>
                    <a:pt x="8395" y="1801"/>
                  </a:cubicBezTo>
                  <a:cubicBezTo>
                    <a:pt x="8395" y="1610"/>
                    <a:pt x="8240" y="1444"/>
                    <a:pt x="8038" y="1444"/>
                  </a:cubicBezTo>
                  <a:cubicBezTo>
                    <a:pt x="6561" y="1444"/>
                    <a:pt x="5430" y="1015"/>
                    <a:pt x="4502" y="98"/>
                  </a:cubicBezTo>
                  <a:cubicBezTo>
                    <a:pt x="4430" y="33"/>
                    <a:pt x="4341" y="0"/>
                    <a:pt x="4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44"/>
            <p:cNvSpPr/>
            <p:nvPr/>
          </p:nvSpPr>
          <p:spPr>
            <a:xfrm>
              <a:off x="6778542" y="4162708"/>
              <a:ext cx="215790" cy="250418"/>
            </a:xfrm>
            <a:custGeom>
              <a:avLst/>
              <a:gdLst/>
              <a:ahLst/>
              <a:cxnLst/>
              <a:rect l="l" t="t" r="r" b="b"/>
              <a:pathLst>
                <a:path w="6811" h="7904" extrusionOk="0">
                  <a:moveTo>
                    <a:pt x="3417" y="0"/>
                  </a:moveTo>
                  <a:cubicBezTo>
                    <a:pt x="3346" y="0"/>
                    <a:pt x="3275" y="27"/>
                    <a:pt x="3215" y="81"/>
                  </a:cubicBezTo>
                  <a:cubicBezTo>
                    <a:pt x="2465" y="807"/>
                    <a:pt x="1560" y="1152"/>
                    <a:pt x="381" y="1152"/>
                  </a:cubicBezTo>
                  <a:cubicBezTo>
                    <a:pt x="227" y="1152"/>
                    <a:pt x="107" y="1271"/>
                    <a:pt x="107" y="1426"/>
                  </a:cubicBezTo>
                  <a:cubicBezTo>
                    <a:pt x="107" y="1628"/>
                    <a:pt x="107" y="1831"/>
                    <a:pt x="84" y="2045"/>
                  </a:cubicBezTo>
                  <a:cubicBezTo>
                    <a:pt x="48" y="4022"/>
                    <a:pt x="0" y="6748"/>
                    <a:pt x="3322" y="7891"/>
                  </a:cubicBezTo>
                  <a:lnTo>
                    <a:pt x="3406" y="7903"/>
                  </a:lnTo>
                  <a:lnTo>
                    <a:pt x="3501" y="7891"/>
                  </a:lnTo>
                  <a:cubicBezTo>
                    <a:pt x="6811" y="6760"/>
                    <a:pt x="6775" y="4034"/>
                    <a:pt x="6739" y="2045"/>
                  </a:cubicBezTo>
                  <a:cubicBezTo>
                    <a:pt x="6727" y="1831"/>
                    <a:pt x="6727" y="1640"/>
                    <a:pt x="6727" y="1426"/>
                  </a:cubicBezTo>
                  <a:cubicBezTo>
                    <a:pt x="6727" y="1271"/>
                    <a:pt x="6608" y="1152"/>
                    <a:pt x="6442" y="1152"/>
                  </a:cubicBezTo>
                  <a:cubicBezTo>
                    <a:pt x="5263" y="1152"/>
                    <a:pt x="4358" y="807"/>
                    <a:pt x="3620" y="81"/>
                  </a:cubicBezTo>
                  <a:cubicBezTo>
                    <a:pt x="3560" y="27"/>
                    <a:pt x="3489" y="0"/>
                    <a:pt x="3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44"/>
            <p:cNvSpPr/>
            <p:nvPr/>
          </p:nvSpPr>
          <p:spPr>
            <a:xfrm>
              <a:off x="6850588" y="4202533"/>
              <a:ext cx="73598" cy="42708"/>
            </a:xfrm>
            <a:custGeom>
              <a:avLst/>
              <a:gdLst/>
              <a:ahLst/>
              <a:cxnLst/>
              <a:rect l="l" t="t" r="r" b="b"/>
              <a:pathLst>
                <a:path w="2323" h="1348" extrusionOk="0">
                  <a:moveTo>
                    <a:pt x="555" y="0"/>
                  </a:moveTo>
                  <a:cubicBezTo>
                    <a:pt x="533" y="0"/>
                    <a:pt x="511" y="5"/>
                    <a:pt x="489" y="14"/>
                  </a:cubicBezTo>
                  <a:cubicBezTo>
                    <a:pt x="417" y="38"/>
                    <a:pt x="393" y="133"/>
                    <a:pt x="417" y="205"/>
                  </a:cubicBezTo>
                  <a:lnTo>
                    <a:pt x="536" y="455"/>
                  </a:lnTo>
                  <a:cubicBezTo>
                    <a:pt x="239" y="514"/>
                    <a:pt x="0" y="788"/>
                    <a:pt x="0" y="1098"/>
                  </a:cubicBezTo>
                  <a:lnTo>
                    <a:pt x="0" y="1348"/>
                  </a:lnTo>
                  <a:lnTo>
                    <a:pt x="2322" y="1348"/>
                  </a:lnTo>
                  <a:lnTo>
                    <a:pt x="2322" y="1098"/>
                  </a:lnTo>
                  <a:cubicBezTo>
                    <a:pt x="2310" y="788"/>
                    <a:pt x="2072" y="514"/>
                    <a:pt x="1774" y="455"/>
                  </a:cubicBezTo>
                  <a:lnTo>
                    <a:pt x="1894" y="205"/>
                  </a:lnTo>
                  <a:cubicBezTo>
                    <a:pt x="1917" y="133"/>
                    <a:pt x="1894" y="38"/>
                    <a:pt x="1822" y="14"/>
                  </a:cubicBezTo>
                  <a:cubicBezTo>
                    <a:pt x="1800" y="5"/>
                    <a:pt x="1777" y="0"/>
                    <a:pt x="1756" y="0"/>
                  </a:cubicBezTo>
                  <a:cubicBezTo>
                    <a:pt x="1697" y="0"/>
                    <a:pt x="1646" y="33"/>
                    <a:pt x="1620" y="86"/>
                  </a:cubicBezTo>
                  <a:lnTo>
                    <a:pt x="1465" y="443"/>
                  </a:lnTo>
                  <a:lnTo>
                    <a:pt x="846" y="443"/>
                  </a:lnTo>
                  <a:lnTo>
                    <a:pt x="691" y="86"/>
                  </a:lnTo>
                  <a:cubicBezTo>
                    <a:pt x="665" y="33"/>
                    <a:pt x="613" y="0"/>
                    <a:pt x="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44"/>
            <p:cNvSpPr/>
            <p:nvPr/>
          </p:nvSpPr>
          <p:spPr>
            <a:xfrm>
              <a:off x="6803825" y="4235419"/>
              <a:ext cx="165985" cy="132813"/>
            </a:xfrm>
            <a:custGeom>
              <a:avLst/>
              <a:gdLst/>
              <a:ahLst/>
              <a:cxnLst/>
              <a:rect l="l" t="t" r="r" b="b"/>
              <a:pathLst>
                <a:path w="5239" h="4192" extrusionOk="0">
                  <a:moveTo>
                    <a:pt x="405" y="0"/>
                  </a:moveTo>
                  <a:cubicBezTo>
                    <a:pt x="333" y="0"/>
                    <a:pt x="262" y="72"/>
                    <a:pt x="262" y="143"/>
                  </a:cubicBezTo>
                  <a:lnTo>
                    <a:pt x="262" y="357"/>
                  </a:lnTo>
                  <a:cubicBezTo>
                    <a:pt x="262" y="834"/>
                    <a:pt x="619" y="1238"/>
                    <a:pt x="1060" y="1310"/>
                  </a:cubicBezTo>
                  <a:lnTo>
                    <a:pt x="1060" y="1619"/>
                  </a:lnTo>
                  <a:lnTo>
                    <a:pt x="155" y="1619"/>
                  </a:lnTo>
                  <a:cubicBezTo>
                    <a:pt x="60" y="1619"/>
                    <a:pt x="0" y="1691"/>
                    <a:pt x="0" y="1774"/>
                  </a:cubicBezTo>
                  <a:cubicBezTo>
                    <a:pt x="0" y="1846"/>
                    <a:pt x="83" y="1917"/>
                    <a:pt x="155" y="1917"/>
                  </a:cubicBezTo>
                  <a:lnTo>
                    <a:pt x="1060" y="1917"/>
                  </a:lnTo>
                  <a:lnTo>
                    <a:pt x="1060" y="2227"/>
                  </a:lnTo>
                  <a:cubicBezTo>
                    <a:pt x="595" y="2310"/>
                    <a:pt x="262" y="2703"/>
                    <a:pt x="262" y="3179"/>
                  </a:cubicBezTo>
                  <a:lnTo>
                    <a:pt x="262" y="3393"/>
                  </a:lnTo>
                  <a:cubicBezTo>
                    <a:pt x="262" y="3477"/>
                    <a:pt x="333" y="3536"/>
                    <a:pt x="405" y="3536"/>
                  </a:cubicBezTo>
                  <a:cubicBezTo>
                    <a:pt x="476" y="3536"/>
                    <a:pt x="560" y="3465"/>
                    <a:pt x="560" y="3393"/>
                  </a:cubicBezTo>
                  <a:lnTo>
                    <a:pt x="560" y="3179"/>
                  </a:lnTo>
                  <a:cubicBezTo>
                    <a:pt x="560" y="2870"/>
                    <a:pt x="762" y="2620"/>
                    <a:pt x="1060" y="2548"/>
                  </a:cubicBezTo>
                  <a:lnTo>
                    <a:pt x="1060" y="2631"/>
                  </a:lnTo>
                  <a:cubicBezTo>
                    <a:pt x="1060" y="3501"/>
                    <a:pt x="1762" y="4191"/>
                    <a:pt x="2619" y="4191"/>
                  </a:cubicBezTo>
                  <a:cubicBezTo>
                    <a:pt x="3489" y="4191"/>
                    <a:pt x="4191" y="3501"/>
                    <a:pt x="4191" y="2631"/>
                  </a:cubicBezTo>
                  <a:lnTo>
                    <a:pt x="4191" y="2548"/>
                  </a:lnTo>
                  <a:cubicBezTo>
                    <a:pt x="4465" y="2620"/>
                    <a:pt x="4691" y="2870"/>
                    <a:pt x="4691" y="3179"/>
                  </a:cubicBezTo>
                  <a:lnTo>
                    <a:pt x="4691" y="3393"/>
                  </a:lnTo>
                  <a:cubicBezTo>
                    <a:pt x="4691" y="3477"/>
                    <a:pt x="4763" y="3536"/>
                    <a:pt x="4846" y="3536"/>
                  </a:cubicBezTo>
                  <a:cubicBezTo>
                    <a:pt x="4917" y="3536"/>
                    <a:pt x="4989" y="3465"/>
                    <a:pt x="4989" y="3393"/>
                  </a:cubicBezTo>
                  <a:lnTo>
                    <a:pt x="4989" y="3179"/>
                  </a:lnTo>
                  <a:cubicBezTo>
                    <a:pt x="4989" y="2703"/>
                    <a:pt x="4632" y="2310"/>
                    <a:pt x="4191" y="2227"/>
                  </a:cubicBezTo>
                  <a:lnTo>
                    <a:pt x="4191" y="1917"/>
                  </a:lnTo>
                  <a:lnTo>
                    <a:pt x="5096" y="1917"/>
                  </a:lnTo>
                  <a:cubicBezTo>
                    <a:pt x="5179" y="1917"/>
                    <a:pt x="5239" y="1846"/>
                    <a:pt x="5239" y="1774"/>
                  </a:cubicBezTo>
                  <a:cubicBezTo>
                    <a:pt x="5239" y="1691"/>
                    <a:pt x="5167" y="1619"/>
                    <a:pt x="5096" y="1619"/>
                  </a:cubicBezTo>
                  <a:lnTo>
                    <a:pt x="4191" y="1619"/>
                  </a:lnTo>
                  <a:lnTo>
                    <a:pt x="4191" y="1310"/>
                  </a:lnTo>
                  <a:cubicBezTo>
                    <a:pt x="4643" y="1238"/>
                    <a:pt x="4989" y="834"/>
                    <a:pt x="4989" y="357"/>
                  </a:cubicBezTo>
                  <a:lnTo>
                    <a:pt x="4989" y="143"/>
                  </a:lnTo>
                  <a:cubicBezTo>
                    <a:pt x="4989" y="60"/>
                    <a:pt x="4917" y="0"/>
                    <a:pt x="4846" y="0"/>
                  </a:cubicBezTo>
                  <a:cubicBezTo>
                    <a:pt x="4763" y="0"/>
                    <a:pt x="4691" y="72"/>
                    <a:pt x="4691" y="143"/>
                  </a:cubicBezTo>
                  <a:lnTo>
                    <a:pt x="4691" y="357"/>
                  </a:lnTo>
                  <a:cubicBezTo>
                    <a:pt x="4691" y="667"/>
                    <a:pt x="4489" y="917"/>
                    <a:pt x="4191" y="1000"/>
                  </a:cubicBezTo>
                  <a:lnTo>
                    <a:pt x="4191" y="857"/>
                  </a:lnTo>
                  <a:cubicBezTo>
                    <a:pt x="4191" y="726"/>
                    <a:pt x="4072" y="607"/>
                    <a:pt x="3929" y="607"/>
                  </a:cubicBezTo>
                  <a:lnTo>
                    <a:pt x="2774" y="607"/>
                  </a:lnTo>
                  <a:lnTo>
                    <a:pt x="2774" y="2381"/>
                  </a:lnTo>
                  <a:cubicBezTo>
                    <a:pt x="2774" y="2465"/>
                    <a:pt x="2703" y="2524"/>
                    <a:pt x="2619" y="2524"/>
                  </a:cubicBezTo>
                  <a:cubicBezTo>
                    <a:pt x="2536" y="2524"/>
                    <a:pt x="2477" y="2453"/>
                    <a:pt x="2477" y="2381"/>
                  </a:cubicBezTo>
                  <a:lnTo>
                    <a:pt x="2477" y="607"/>
                  </a:lnTo>
                  <a:lnTo>
                    <a:pt x="1310" y="607"/>
                  </a:lnTo>
                  <a:cubicBezTo>
                    <a:pt x="1179" y="607"/>
                    <a:pt x="1060" y="726"/>
                    <a:pt x="1060" y="857"/>
                  </a:cubicBezTo>
                  <a:lnTo>
                    <a:pt x="1060" y="1000"/>
                  </a:lnTo>
                  <a:cubicBezTo>
                    <a:pt x="774" y="917"/>
                    <a:pt x="560" y="667"/>
                    <a:pt x="560" y="357"/>
                  </a:cubicBezTo>
                  <a:lnTo>
                    <a:pt x="560" y="143"/>
                  </a:lnTo>
                  <a:cubicBezTo>
                    <a:pt x="560" y="60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44"/>
            <p:cNvSpPr/>
            <p:nvPr/>
          </p:nvSpPr>
          <p:spPr>
            <a:xfrm>
              <a:off x="7061467" y="4134700"/>
              <a:ext cx="110920" cy="110920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250" y="0"/>
                  </a:moveTo>
                  <a:cubicBezTo>
                    <a:pt x="119" y="0"/>
                    <a:pt x="0" y="131"/>
                    <a:pt x="0" y="262"/>
                  </a:cubicBezTo>
                  <a:lnTo>
                    <a:pt x="0" y="3251"/>
                  </a:lnTo>
                  <a:cubicBezTo>
                    <a:pt x="0" y="3382"/>
                    <a:pt x="119" y="3501"/>
                    <a:pt x="250" y="3501"/>
                  </a:cubicBezTo>
                  <a:lnTo>
                    <a:pt x="3239" y="3501"/>
                  </a:lnTo>
                  <a:cubicBezTo>
                    <a:pt x="3381" y="3501"/>
                    <a:pt x="3500" y="3382"/>
                    <a:pt x="3500" y="3251"/>
                  </a:cubicBezTo>
                  <a:lnTo>
                    <a:pt x="3500" y="262"/>
                  </a:lnTo>
                  <a:cubicBezTo>
                    <a:pt x="3500" y="119"/>
                    <a:pt x="3381" y="0"/>
                    <a:pt x="3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44"/>
            <p:cNvSpPr/>
            <p:nvPr/>
          </p:nvSpPr>
          <p:spPr>
            <a:xfrm>
              <a:off x="7076928" y="4160553"/>
              <a:ext cx="80379" cy="57535"/>
            </a:xfrm>
            <a:custGeom>
              <a:avLst/>
              <a:gdLst/>
              <a:ahLst/>
              <a:cxnLst/>
              <a:rect l="l" t="t" r="r" b="b"/>
              <a:pathLst>
                <a:path w="2537" h="1816" extrusionOk="0">
                  <a:moveTo>
                    <a:pt x="2254" y="1"/>
                  </a:moveTo>
                  <a:cubicBezTo>
                    <a:pt x="2194" y="1"/>
                    <a:pt x="2133" y="22"/>
                    <a:pt x="2084" y="65"/>
                  </a:cubicBezTo>
                  <a:lnTo>
                    <a:pt x="1084" y="1018"/>
                  </a:lnTo>
                  <a:cubicBezTo>
                    <a:pt x="1039" y="1068"/>
                    <a:pt x="978" y="1092"/>
                    <a:pt x="916" y="1092"/>
                  </a:cubicBezTo>
                  <a:cubicBezTo>
                    <a:pt x="847" y="1092"/>
                    <a:pt x="777" y="1062"/>
                    <a:pt x="726" y="1006"/>
                  </a:cubicBezTo>
                  <a:lnTo>
                    <a:pt x="465" y="696"/>
                  </a:lnTo>
                  <a:cubicBezTo>
                    <a:pt x="415" y="641"/>
                    <a:pt x="351" y="614"/>
                    <a:pt x="285" y="614"/>
                  </a:cubicBezTo>
                  <a:cubicBezTo>
                    <a:pt x="223" y="614"/>
                    <a:pt x="159" y="638"/>
                    <a:pt x="107" y="684"/>
                  </a:cubicBezTo>
                  <a:cubicBezTo>
                    <a:pt x="0" y="768"/>
                    <a:pt x="0" y="934"/>
                    <a:pt x="95" y="1042"/>
                  </a:cubicBezTo>
                  <a:lnTo>
                    <a:pt x="703" y="1720"/>
                  </a:lnTo>
                  <a:cubicBezTo>
                    <a:pt x="750" y="1780"/>
                    <a:pt x="810" y="1816"/>
                    <a:pt x="881" y="1816"/>
                  </a:cubicBezTo>
                  <a:lnTo>
                    <a:pt x="893" y="1816"/>
                  </a:lnTo>
                  <a:cubicBezTo>
                    <a:pt x="965" y="1816"/>
                    <a:pt x="1024" y="1780"/>
                    <a:pt x="1072" y="1732"/>
                  </a:cubicBezTo>
                  <a:lnTo>
                    <a:pt x="2429" y="446"/>
                  </a:lnTo>
                  <a:cubicBezTo>
                    <a:pt x="2536" y="351"/>
                    <a:pt x="2536" y="184"/>
                    <a:pt x="2441" y="89"/>
                  </a:cubicBezTo>
                  <a:cubicBezTo>
                    <a:pt x="2396" y="31"/>
                    <a:pt x="2326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8" name="Google Shape;4198;p44"/>
          <p:cNvGrpSpPr/>
          <p:nvPr/>
        </p:nvGrpSpPr>
        <p:grpSpPr>
          <a:xfrm>
            <a:off x="6477527" y="2604277"/>
            <a:ext cx="813670" cy="674267"/>
            <a:chOff x="6477527" y="2604277"/>
            <a:chExt cx="813670" cy="674267"/>
          </a:xfrm>
        </p:grpSpPr>
        <p:sp>
          <p:nvSpPr>
            <p:cNvPr id="4199" name="Google Shape;4199;p44"/>
            <p:cNvSpPr/>
            <p:nvPr/>
          </p:nvSpPr>
          <p:spPr>
            <a:xfrm>
              <a:off x="6477527" y="2604277"/>
              <a:ext cx="813670" cy="674267"/>
            </a:xfrm>
            <a:custGeom>
              <a:avLst/>
              <a:gdLst/>
              <a:ahLst/>
              <a:cxnLst/>
              <a:rect l="l" t="t" r="r" b="b"/>
              <a:pathLst>
                <a:path w="25682" h="21282" extrusionOk="0">
                  <a:moveTo>
                    <a:pt x="13654" y="1"/>
                  </a:moveTo>
                  <a:cubicBezTo>
                    <a:pt x="13036" y="1"/>
                    <a:pt x="12427" y="66"/>
                    <a:pt x="11883" y="192"/>
                  </a:cubicBezTo>
                  <a:cubicBezTo>
                    <a:pt x="11144" y="359"/>
                    <a:pt x="10478" y="680"/>
                    <a:pt x="9918" y="1180"/>
                  </a:cubicBezTo>
                  <a:cubicBezTo>
                    <a:pt x="9347" y="1669"/>
                    <a:pt x="8870" y="2264"/>
                    <a:pt x="8537" y="2931"/>
                  </a:cubicBezTo>
                  <a:cubicBezTo>
                    <a:pt x="8013" y="3931"/>
                    <a:pt x="8156" y="5181"/>
                    <a:pt x="7442" y="6098"/>
                  </a:cubicBezTo>
                  <a:cubicBezTo>
                    <a:pt x="6879" y="6851"/>
                    <a:pt x="5988" y="7052"/>
                    <a:pt x="5098" y="7052"/>
                  </a:cubicBezTo>
                  <a:cubicBezTo>
                    <a:pt x="5046" y="7052"/>
                    <a:pt x="4994" y="7051"/>
                    <a:pt x="4941" y="7050"/>
                  </a:cubicBezTo>
                  <a:cubicBezTo>
                    <a:pt x="4477" y="7037"/>
                    <a:pt x="4010" y="7003"/>
                    <a:pt x="3543" y="7003"/>
                  </a:cubicBezTo>
                  <a:cubicBezTo>
                    <a:pt x="3147" y="7003"/>
                    <a:pt x="2751" y="7028"/>
                    <a:pt x="2358" y="7110"/>
                  </a:cubicBezTo>
                  <a:cubicBezTo>
                    <a:pt x="1715" y="7253"/>
                    <a:pt x="1072" y="7526"/>
                    <a:pt x="643" y="8026"/>
                  </a:cubicBezTo>
                  <a:cubicBezTo>
                    <a:pt x="155" y="8527"/>
                    <a:pt x="0" y="9229"/>
                    <a:pt x="214" y="9896"/>
                  </a:cubicBezTo>
                  <a:cubicBezTo>
                    <a:pt x="703" y="11444"/>
                    <a:pt x="2346" y="12015"/>
                    <a:pt x="3501" y="12956"/>
                  </a:cubicBezTo>
                  <a:cubicBezTo>
                    <a:pt x="4048" y="13396"/>
                    <a:pt x="4489" y="13956"/>
                    <a:pt x="4608" y="14682"/>
                  </a:cubicBezTo>
                  <a:cubicBezTo>
                    <a:pt x="4644" y="14992"/>
                    <a:pt x="4620" y="15337"/>
                    <a:pt x="4465" y="15611"/>
                  </a:cubicBezTo>
                  <a:cubicBezTo>
                    <a:pt x="4310" y="15932"/>
                    <a:pt x="4013" y="16147"/>
                    <a:pt x="3715" y="16313"/>
                  </a:cubicBezTo>
                  <a:cubicBezTo>
                    <a:pt x="3120" y="16670"/>
                    <a:pt x="2477" y="16956"/>
                    <a:pt x="2203" y="17611"/>
                  </a:cubicBezTo>
                  <a:cubicBezTo>
                    <a:pt x="1965" y="18206"/>
                    <a:pt x="2131" y="18849"/>
                    <a:pt x="2536" y="19325"/>
                  </a:cubicBezTo>
                  <a:cubicBezTo>
                    <a:pt x="3667" y="20647"/>
                    <a:pt x="6001" y="20790"/>
                    <a:pt x="7596" y="21004"/>
                  </a:cubicBezTo>
                  <a:cubicBezTo>
                    <a:pt x="9109" y="21203"/>
                    <a:pt x="10637" y="21281"/>
                    <a:pt x="12175" y="21281"/>
                  </a:cubicBezTo>
                  <a:cubicBezTo>
                    <a:pt x="12573" y="21281"/>
                    <a:pt x="12972" y="21276"/>
                    <a:pt x="13371" y="21266"/>
                  </a:cubicBezTo>
                  <a:cubicBezTo>
                    <a:pt x="15181" y="21230"/>
                    <a:pt x="16990" y="21111"/>
                    <a:pt x="18788" y="20826"/>
                  </a:cubicBezTo>
                  <a:cubicBezTo>
                    <a:pt x="20336" y="20588"/>
                    <a:pt x="21943" y="20171"/>
                    <a:pt x="23098" y="19064"/>
                  </a:cubicBezTo>
                  <a:cubicBezTo>
                    <a:pt x="24051" y="18171"/>
                    <a:pt x="24968" y="16349"/>
                    <a:pt x="23670" y="15313"/>
                  </a:cubicBezTo>
                  <a:cubicBezTo>
                    <a:pt x="22967" y="14765"/>
                    <a:pt x="21098" y="13932"/>
                    <a:pt x="21753" y="12682"/>
                  </a:cubicBezTo>
                  <a:cubicBezTo>
                    <a:pt x="22062" y="12087"/>
                    <a:pt x="23063" y="11967"/>
                    <a:pt x="23622" y="11729"/>
                  </a:cubicBezTo>
                  <a:cubicBezTo>
                    <a:pt x="24313" y="11432"/>
                    <a:pt x="25027" y="11063"/>
                    <a:pt x="25384" y="10360"/>
                  </a:cubicBezTo>
                  <a:cubicBezTo>
                    <a:pt x="25682" y="9789"/>
                    <a:pt x="25682" y="9134"/>
                    <a:pt x="25456" y="8538"/>
                  </a:cubicBezTo>
                  <a:cubicBezTo>
                    <a:pt x="24920" y="7086"/>
                    <a:pt x="23420" y="7074"/>
                    <a:pt x="22027" y="6669"/>
                  </a:cubicBezTo>
                  <a:cubicBezTo>
                    <a:pt x="20276" y="6145"/>
                    <a:pt x="18360" y="5967"/>
                    <a:pt x="16907" y="4705"/>
                  </a:cubicBezTo>
                  <a:cubicBezTo>
                    <a:pt x="16728" y="4550"/>
                    <a:pt x="16550" y="4371"/>
                    <a:pt x="16490" y="4157"/>
                  </a:cubicBezTo>
                  <a:cubicBezTo>
                    <a:pt x="16300" y="3538"/>
                    <a:pt x="17264" y="2645"/>
                    <a:pt x="17371" y="1990"/>
                  </a:cubicBezTo>
                  <a:cubicBezTo>
                    <a:pt x="17502" y="1157"/>
                    <a:pt x="16967" y="704"/>
                    <a:pt x="16228" y="418"/>
                  </a:cubicBezTo>
                  <a:cubicBezTo>
                    <a:pt x="15461" y="137"/>
                    <a:pt x="14548" y="1"/>
                    <a:pt x="13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4"/>
            <p:cNvSpPr/>
            <p:nvPr/>
          </p:nvSpPr>
          <p:spPr>
            <a:xfrm>
              <a:off x="6683843" y="2866101"/>
              <a:ext cx="449701" cy="275796"/>
            </a:xfrm>
            <a:custGeom>
              <a:avLst/>
              <a:gdLst/>
              <a:ahLst/>
              <a:cxnLst/>
              <a:rect l="l" t="t" r="r" b="b"/>
              <a:pathLst>
                <a:path w="14194" h="8705" extrusionOk="0">
                  <a:moveTo>
                    <a:pt x="1" y="1"/>
                  </a:moveTo>
                  <a:lnTo>
                    <a:pt x="1" y="8013"/>
                  </a:lnTo>
                  <a:cubicBezTo>
                    <a:pt x="1" y="8394"/>
                    <a:pt x="299" y="8704"/>
                    <a:pt x="680" y="8704"/>
                  </a:cubicBezTo>
                  <a:lnTo>
                    <a:pt x="13514" y="8704"/>
                  </a:lnTo>
                  <a:cubicBezTo>
                    <a:pt x="13884" y="8704"/>
                    <a:pt x="14193" y="8406"/>
                    <a:pt x="14193" y="8013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4"/>
            <p:cNvSpPr/>
            <p:nvPr/>
          </p:nvSpPr>
          <p:spPr>
            <a:xfrm>
              <a:off x="6680073" y="2861951"/>
              <a:ext cx="458351" cy="283717"/>
            </a:xfrm>
            <a:custGeom>
              <a:avLst/>
              <a:gdLst/>
              <a:ahLst/>
              <a:cxnLst/>
              <a:rect l="l" t="t" r="r" b="b"/>
              <a:pathLst>
                <a:path w="14467" h="8955" extrusionOk="0">
                  <a:moveTo>
                    <a:pt x="14193" y="239"/>
                  </a:moveTo>
                  <a:lnTo>
                    <a:pt x="14193" y="8133"/>
                  </a:lnTo>
                  <a:cubicBezTo>
                    <a:pt x="14193" y="8454"/>
                    <a:pt x="13943" y="8704"/>
                    <a:pt x="13633" y="8704"/>
                  </a:cubicBezTo>
                  <a:lnTo>
                    <a:pt x="799" y="8704"/>
                  </a:lnTo>
                  <a:cubicBezTo>
                    <a:pt x="489" y="8704"/>
                    <a:pt x="239" y="8442"/>
                    <a:pt x="239" y="8133"/>
                  </a:cubicBezTo>
                  <a:lnTo>
                    <a:pt x="239" y="239"/>
                  </a:lnTo>
                  <a:close/>
                  <a:moveTo>
                    <a:pt x="1" y="1"/>
                  </a:moveTo>
                  <a:lnTo>
                    <a:pt x="1" y="8133"/>
                  </a:lnTo>
                  <a:cubicBezTo>
                    <a:pt x="1" y="8585"/>
                    <a:pt x="358" y="8954"/>
                    <a:pt x="810" y="8954"/>
                  </a:cubicBezTo>
                  <a:lnTo>
                    <a:pt x="13645" y="8954"/>
                  </a:lnTo>
                  <a:cubicBezTo>
                    <a:pt x="14086" y="8954"/>
                    <a:pt x="14467" y="8597"/>
                    <a:pt x="14467" y="8133"/>
                  </a:cubicBezTo>
                  <a:lnTo>
                    <a:pt x="14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4"/>
            <p:cNvSpPr/>
            <p:nvPr/>
          </p:nvSpPr>
          <p:spPr>
            <a:xfrm>
              <a:off x="6679313" y="2816677"/>
              <a:ext cx="458382" cy="44546"/>
            </a:xfrm>
            <a:custGeom>
              <a:avLst/>
              <a:gdLst/>
              <a:ahLst/>
              <a:cxnLst/>
              <a:rect l="l" t="t" r="r" b="b"/>
              <a:pathLst>
                <a:path w="14468" h="1406" extrusionOk="0">
                  <a:moveTo>
                    <a:pt x="823" y="1"/>
                  </a:moveTo>
                  <a:cubicBezTo>
                    <a:pt x="382" y="1"/>
                    <a:pt x="1" y="346"/>
                    <a:pt x="1" y="811"/>
                  </a:cubicBezTo>
                  <a:lnTo>
                    <a:pt x="1" y="1406"/>
                  </a:lnTo>
                  <a:lnTo>
                    <a:pt x="14455" y="1406"/>
                  </a:lnTo>
                  <a:lnTo>
                    <a:pt x="14455" y="811"/>
                  </a:lnTo>
                  <a:lnTo>
                    <a:pt x="14467" y="811"/>
                  </a:lnTo>
                  <a:cubicBezTo>
                    <a:pt x="14467" y="370"/>
                    <a:pt x="14110" y="1"/>
                    <a:pt x="13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4"/>
            <p:cNvSpPr/>
            <p:nvPr/>
          </p:nvSpPr>
          <p:spPr>
            <a:xfrm>
              <a:off x="7041095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4"/>
            <p:cNvSpPr/>
            <p:nvPr/>
          </p:nvSpPr>
          <p:spPr>
            <a:xfrm>
              <a:off x="7069008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65"/>
                    <a:pt x="131" y="596"/>
                    <a:pt x="298" y="596"/>
                  </a:cubicBezTo>
                  <a:cubicBezTo>
                    <a:pt x="464" y="596"/>
                    <a:pt x="595" y="465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4"/>
            <p:cNvSpPr/>
            <p:nvPr/>
          </p:nvSpPr>
          <p:spPr>
            <a:xfrm>
              <a:off x="7096540" y="2827259"/>
              <a:ext cx="18883" cy="18883"/>
            </a:xfrm>
            <a:custGeom>
              <a:avLst/>
              <a:gdLst/>
              <a:ahLst/>
              <a:cxnLst/>
              <a:rect l="l" t="t" r="r" b="b"/>
              <a:pathLst>
                <a:path w="596" h="596" extrusionOk="0">
                  <a:moveTo>
                    <a:pt x="298" y="0"/>
                  </a:moveTo>
                  <a:cubicBezTo>
                    <a:pt x="143" y="0"/>
                    <a:pt x="0" y="131"/>
                    <a:pt x="0" y="298"/>
                  </a:cubicBezTo>
                  <a:cubicBezTo>
                    <a:pt x="0" y="465"/>
                    <a:pt x="143" y="596"/>
                    <a:pt x="298" y="596"/>
                  </a:cubicBezTo>
                  <a:cubicBezTo>
                    <a:pt x="465" y="596"/>
                    <a:pt x="596" y="465"/>
                    <a:pt x="596" y="298"/>
                  </a:cubicBezTo>
                  <a:cubicBezTo>
                    <a:pt x="596" y="131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4"/>
            <p:cNvSpPr/>
            <p:nvPr/>
          </p:nvSpPr>
          <p:spPr>
            <a:xfrm>
              <a:off x="6806835" y="2910996"/>
              <a:ext cx="203338" cy="156955"/>
            </a:xfrm>
            <a:custGeom>
              <a:avLst/>
              <a:gdLst/>
              <a:ahLst/>
              <a:cxnLst/>
              <a:rect l="l" t="t" r="r" b="b"/>
              <a:pathLst>
                <a:path w="6418" h="4954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441"/>
                  </a:lnTo>
                  <a:cubicBezTo>
                    <a:pt x="0" y="512"/>
                    <a:pt x="60" y="596"/>
                    <a:pt x="143" y="596"/>
                  </a:cubicBezTo>
                  <a:lnTo>
                    <a:pt x="524" y="596"/>
                  </a:lnTo>
                  <a:lnTo>
                    <a:pt x="1429" y="3572"/>
                  </a:lnTo>
                  <a:lnTo>
                    <a:pt x="1084" y="3965"/>
                  </a:lnTo>
                  <a:cubicBezTo>
                    <a:pt x="953" y="4132"/>
                    <a:pt x="893" y="4346"/>
                    <a:pt x="953" y="4537"/>
                  </a:cubicBezTo>
                  <a:cubicBezTo>
                    <a:pt x="1024" y="4787"/>
                    <a:pt x="1250" y="4953"/>
                    <a:pt x="1500" y="4953"/>
                  </a:cubicBezTo>
                  <a:lnTo>
                    <a:pt x="5668" y="4953"/>
                  </a:lnTo>
                  <a:cubicBezTo>
                    <a:pt x="5739" y="4953"/>
                    <a:pt x="5811" y="4894"/>
                    <a:pt x="5811" y="4799"/>
                  </a:cubicBezTo>
                  <a:lnTo>
                    <a:pt x="5811" y="4501"/>
                  </a:lnTo>
                  <a:cubicBezTo>
                    <a:pt x="5811" y="4430"/>
                    <a:pt x="5751" y="4358"/>
                    <a:pt x="5668" y="4358"/>
                  </a:cubicBezTo>
                  <a:lnTo>
                    <a:pt x="1500" y="4358"/>
                  </a:lnTo>
                  <a:lnTo>
                    <a:pt x="1965" y="3822"/>
                  </a:lnTo>
                  <a:cubicBezTo>
                    <a:pt x="1977" y="3799"/>
                    <a:pt x="1977" y="3787"/>
                    <a:pt x="1989" y="3775"/>
                  </a:cubicBezTo>
                  <a:lnTo>
                    <a:pt x="4810" y="3775"/>
                  </a:lnTo>
                  <a:cubicBezTo>
                    <a:pt x="5025" y="3775"/>
                    <a:pt x="5239" y="3644"/>
                    <a:pt x="5322" y="3441"/>
                  </a:cubicBezTo>
                  <a:lnTo>
                    <a:pt x="6334" y="1286"/>
                  </a:lnTo>
                  <a:cubicBezTo>
                    <a:pt x="6370" y="1227"/>
                    <a:pt x="6382" y="1155"/>
                    <a:pt x="6382" y="1096"/>
                  </a:cubicBezTo>
                  <a:lnTo>
                    <a:pt x="6382" y="1048"/>
                  </a:lnTo>
                  <a:cubicBezTo>
                    <a:pt x="6418" y="786"/>
                    <a:pt x="6203" y="572"/>
                    <a:pt x="5942" y="572"/>
                  </a:cubicBezTo>
                  <a:lnTo>
                    <a:pt x="1179" y="572"/>
                  </a:lnTo>
                  <a:cubicBezTo>
                    <a:pt x="1155" y="572"/>
                    <a:pt x="1143" y="572"/>
                    <a:pt x="1131" y="596"/>
                  </a:cubicBezTo>
                  <a:lnTo>
                    <a:pt x="1012" y="203"/>
                  </a:lnTo>
                  <a:cubicBezTo>
                    <a:pt x="977" y="84"/>
                    <a:pt x="858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4"/>
            <p:cNvSpPr/>
            <p:nvPr/>
          </p:nvSpPr>
          <p:spPr>
            <a:xfrm>
              <a:off x="6836616" y="3060759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2" y="0"/>
                  </a:moveTo>
                  <a:cubicBezTo>
                    <a:pt x="251" y="0"/>
                    <a:pt x="1" y="262"/>
                    <a:pt x="1" y="584"/>
                  </a:cubicBezTo>
                  <a:cubicBezTo>
                    <a:pt x="1" y="905"/>
                    <a:pt x="251" y="1155"/>
                    <a:pt x="572" y="1155"/>
                  </a:cubicBezTo>
                  <a:cubicBezTo>
                    <a:pt x="894" y="1155"/>
                    <a:pt x="1156" y="905"/>
                    <a:pt x="1156" y="584"/>
                  </a:cubicBezTo>
                  <a:cubicBezTo>
                    <a:pt x="1156" y="262"/>
                    <a:pt x="894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4"/>
            <p:cNvSpPr/>
            <p:nvPr/>
          </p:nvSpPr>
          <p:spPr>
            <a:xfrm>
              <a:off x="6946777" y="3060759"/>
              <a:ext cx="36625" cy="36625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5"/>
                    <a:pt x="262" y="1155"/>
                    <a:pt x="584" y="1155"/>
                  </a:cubicBezTo>
                  <a:cubicBezTo>
                    <a:pt x="905" y="1155"/>
                    <a:pt x="1155" y="905"/>
                    <a:pt x="1155" y="584"/>
                  </a:cubicBezTo>
                  <a:cubicBezTo>
                    <a:pt x="1155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4"/>
            <p:cNvSpPr/>
            <p:nvPr/>
          </p:nvSpPr>
          <p:spPr>
            <a:xfrm>
              <a:off x="6607267" y="3051698"/>
              <a:ext cx="156575" cy="15657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0"/>
                  </a:moveTo>
                  <a:cubicBezTo>
                    <a:pt x="1108" y="0"/>
                    <a:pt x="1" y="1108"/>
                    <a:pt x="1" y="2477"/>
                  </a:cubicBezTo>
                  <a:cubicBezTo>
                    <a:pt x="1" y="3834"/>
                    <a:pt x="1108" y="4942"/>
                    <a:pt x="2477" y="4942"/>
                  </a:cubicBezTo>
                  <a:cubicBezTo>
                    <a:pt x="3835" y="4942"/>
                    <a:pt x="4942" y="3834"/>
                    <a:pt x="4942" y="2477"/>
                  </a:cubicBezTo>
                  <a:cubicBezTo>
                    <a:pt x="4942" y="1108"/>
                    <a:pt x="3835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4"/>
            <p:cNvSpPr/>
            <p:nvPr/>
          </p:nvSpPr>
          <p:spPr>
            <a:xfrm>
              <a:off x="6678204" y="3123363"/>
              <a:ext cx="13972" cy="23794"/>
            </a:xfrm>
            <a:custGeom>
              <a:avLst/>
              <a:gdLst/>
              <a:ahLst/>
              <a:cxnLst/>
              <a:rect l="l" t="t" r="r" b="b"/>
              <a:pathLst>
                <a:path w="441" h="751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286"/>
                    <a:pt x="24" y="346"/>
                    <a:pt x="84" y="394"/>
                  </a:cubicBezTo>
                  <a:lnTo>
                    <a:pt x="48" y="691"/>
                  </a:lnTo>
                  <a:cubicBezTo>
                    <a:pt x="48" y="703"/>
                    <a:pt x="48" y="715"/>
                    <a:pt x="72" y="739"/>
                  </a:cubicBezTo>
                  <a:cubicBezTo>
                    <a:pt x="84" y="751"/>
                    <a:pt x="96" y="751"/>
                    <a:pt x="107" y="751"/>
                  </a:cubicBezTo>
                  <a:lnTo>
                    <a:pt x="322" y="751"/>
                  </a:lnTo>
                  <a:cubicBezTo>
                    <a:pt x="334" y="751"/>
                    <a:pt x="346" y="751"/>
                    <a:pt x="369" y="739"/>
                  </a:cubicBezTo>
                  <a:cubicBezTo>
                    <a:pt x="381" y="715"/>
                    <a:pt x="381" y="703"/>
                    <a:pt x="381" y="691"/>
                  </a:cubicBezTo>
                  <a:lnTo>
                    <a:pt x="346" y="394"/>
                  </a:lnTo>
                  <a:cubicBezTo>
                    <a:pt x="405" y="346"/>
                    <a:pt x="441" y="286"/>
                    <a:pt x="441" y="215"/>
                  </a:cubicBezTo>
                  <a:cubicBezTo>
                    <a:pt x="417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4"/>
            <p:cNvSpPr/>
            <p:nvPr/>
          </p:nvSpPr>
          <p:spPr>
            <a:xfrm>
              <a:off x="6661222" y="3079610"/>
              <a:ext cx="47175" cy="29465"/>
            </a:xfrm>
            <a:custGeom>
              <a:avLst/>
              <a:gdLst/>
              <a:ahLst/>
              <a:cxnLst/>
              <a:rect l="l" t="t" r="r" b="b"/>
              <a:pathLst>
                <a:path w="1489" h="930" extrusionOk="0">
                  <a:moveTo>
                    <a:pt x="739" y="1"/>
                  </a:moveTo>
                  <a:cubicBezTo>
                    <a:pt x="322" y="1"/>
                    <a:pt x="0" y="334"/>
                    <a:pt x="0" y="751"/>
                  </a:cubicBezTo>
                  <a:lnTo>
                    <a:pt x="0" y="929"/>
                  </a:lnTo>
                  <a:lnTo>
                    <a:pt x="310" y="929"/>
                  </a:lnTo>
                  <a:lnTo>
                    <a:pt x="310" y="751"/>
                  </a:lnTo>
                  <a:cubicBezTo>
                    <a:pt x="310" y="512"/>
                    <a:pt x="501" y="310"/>
                    <a:pt x="739" y="310"/>
                  </a:cubicBezTo>
                  <a:cubicBezTo>
                    <a:pt x="977" y="310"/>
                    <a:pt x="1167" y="512"/>
                    <a:pt x="1167" y="751"/>
                  </a:cubicBezTo>
                  <a:lnTo>
                    <a:pt x="1167" y="929"/>
                  </a:lnTo>
                  <a:lnTo>
                    <a:pt x="1489" y="929"/>
                  </a:lnTo>
                  <a:lnTo>
                    <a:pt x="1489" y="751"/>
                  </a:lnTo>
                  <a:cubicBezTo>
                    <a:pt x="1489" y="334"/>
                    <a:pt x="1155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4"/>
            <p:cNvSpPr/>
            <p:nvPr/>
          </p:nvSpPr>
          <p:spPr>
            <a:xfrm>
              <a:off x="6654442" y="3108282"/>
              <a:ext cx="60387" cy="52086"/>
            </a:xfrm>
            <a:custGeom>
              <a:avLst/>
              <a:gdLst/>
              <a:ahLst/>
              <a:cxnLst/>
              <a:rect l="l" t="t" r="r" b="b"/>
              <a:pathLst>
                <a:path w="1906" h="1644" extrusionOk="0">
                  <a:moveTo>
                    <a:pt x="941" y="465"/>
                  </a:moveTo>
                  <a:cubicBezTo>
                    <a:pt x="1060" y="465"/>
                    <a:pt x="1143" y="560"/>
                    <a:pt x="1143" y="667"/>
                  </a:cubicBezTo>
                  <a:cubicBezTo>
                    <a:pt x="1167" y="762"/>
                    <a:pt x="1131" y="822"/>
                    <a:pt x="1084" y="858"/>
                  </a:cubicBezTo>
                  <a:lnTo>
                    <a:pt x="1119" y="1155"/>
                  </a:lnTo>
                  <a:cubicBezTo>
                    <a:pt x="1119" y="1167"/>
                    <a:pt x="1119" y="1179"/>
                    <a:pt x="1107" y="1191"/>
                  </a:cubicBezTo>
                  <a:cubicBezTo>
                    <a:pt x="1084" y="1215"/>
                    <a:pt x="1072" y="1215"/>
                    <a:pt x="1060" y="1215"/>
                  </a:cubicBezTo>
                  <a:lnTo>
                    <a:pt x="846" y="1215"/>
                  </a:lnTo>
                  <a:cubicBezTo>
                    <a:pt x="834" y="1215"/>
                    <a:pt x="822" y="1215"/>
                    <a:pt x="810" y="1191"/>
                  </a:cubicBezTo>
                  <a:cubicBezTo>
                    <a:pt x="786" y="1179"/>
                    <a:pt x="786" y="1167"/>
                    <a:pt x="786" y="1155"/>
                  </a:cubicBezTo>
                  <a:lnTo>
                    <a:pt x="822" y="858"/>
                  </a:lnTo>
                  <a:cubicBezTo>
                    <a:pt x="762" y="810"/>
                    <a:pt x="726" y="750"/>
                    <a:pt x="726" y="667"/>
                  </a:cubicBezTo>
                  <a:cubicBezTo>
                    <a:pt x="726" y="560"/>
                    <a:pt x="822" y="465"/>
                    <a:pt x="941" y="465"/>
                  </a:cubicBezTo>
                  <a:close/>
                  <a:moveTo>
                    <a:pt x="226" y="0"/>
                  </a:moveTo>
                  <a:lnTo>
                    <a:pt x="226" y="48"/>
                  </a:lnTo>
                  <a:lnTo>
                    <a:pt x="60" y="48"/>
                  </a:lnTo>
                  <a:cubicBezTo>
                    <a:pt x="36" y="48"/>
                    <a:pt x="0" y="84"/>
                    <a:pt x="0" y="108"/>
                  </a:cubicBezTo>
                  <a:lnTo>
                    <a:pt x="0" y="1429"/>
                  </a:lnTo>
                  <a:cubicBezTo>
                    <a:pt x="0" y="1548"/>
                    <a:pt x="95" y="1643"/>
                    <a:pt x="214" y="1643"/>
                  </a:cubicBezTo>
                  <a:lnTo>
                    <a:pt x="1703" y="1643"/>
                  </a:lnTo>
                  <a:cubicBezTo>
                    <a:pt x="1822" y="1643"/>
                    <a:pt x="1905" y="1548"/>
                    <a:pt x="1905" y="1429"/>
                  </a:cubicBezTo>
                  <a:lnTo>
                    <a:pt x="1905" y="108"/>
                  </a:lnTo>
                  <a:cubicBezTo>
                    <a:pt x="1905" y="72"/>
                    <a:pt x="1893" y="48"/>
                    <a:pt x="1858" y="48"/>
                  </a:cubicBezTo>
                  <a:lnTo>
                    <a:pt x="1703" y="48"/>
                  </a:lnTo>
                  <a:lnTo>
                    <a:pt x="1703" y="0"/>
                  </a:lnTo>
                  <a:lnTo>
                    <a:pt x="1381" y="0"/>
                  </a:lnTo>
                  <a:lnTo>
                    <a:pt x="1381" y="48"/>
                  </a:lnTo>
                  <a:lnTo>
                    <a:pt x="536" y="4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4"/>
            <p:cNvSpPr/>
            <p:nvPr/>
          </p:nvSpPr>
          <p:spPr>
            <a:xfrm>
              <a:off x="7006371" y="3058858"/>
              <a:ext cx="213160" cy="139973"/>
            </a:xfrm>
            <a:custGeom>
              <a:avLst/>
              <a:gdLst/>
              <a:ahLst/>
              <a:cxnLst/>
              <a:rect l="l" t="t" r="r" b="b"/>
              <a:pathLst>
                <a:path w="6728" h="4418" extrusionOk="0">
                  <a:moveTo>
                    <a:pt x="477" y="1"/>
                  </a:moveTo>
                  <a:cubicBezTo>
                    <a:pt x="203" y="1"/>
                    <a:pt x="1" y="227"/>
                    <a:pt x="1" y="477"/>
                  </a:cubicBezTo>
                  <a:lnTo>
                    <a:pt x="1" y="3942"/>
                  </a:lnTo>
                  <a:cubicBezTo>
                    <a:pt x="1" y="4215"/>
                    <a:pt x="215" y="4418"/>
                    <a:pt x="477" y="4418"/>
                  </a:cubicBezTo>
                  <a:lnTo>
                    <a:pt x="6251" y="4418"/>
                  </a:lnTo>
                  <a:cubicBezTo>
                    <a:pt x="6513" y="4418"/>
                    <a:pt x="6728" y="4215"/>
                    <a:pt x="6728" y="3942"/>
                  </a:cubicBezTo>
                  <a:lnTo>
                    <a:pt x="6728" y="477"/>
                  </a:lnTo>
                  <a:cubicBezTo>
                    <a:pt x="6728" y="203"/>
                    <a:pt x="6502" y="1"/>
                    <a:pt x="6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4"/>
            <p:cNvSpPr/>
            <p:nvPr/>
          </p:nvSpPr>
          <p:spPr>
            <a:xfrm>
              <a:off x="7131232" y="3079610"/>
              <a:ext cx="39635" cy="3963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20" y="1"/>
                  </a:moveTo>
                  <a:cubicBezTo>
                    <a:pt x="275" y="1"/>
                    <a:pt x="1" y="286"/>
                    <a:pt x="1" y="632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4"/>
            <p:cNvSpPr/>
            <p:nvPr/>
          </p:nvSpPr>
          <p:spPr>
            <a:xfrm>
              <a:off x="7159525" y="3079610"/>
              <a:ext cx="39635" cy="39635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20" y="1"/>
                  </a:moveTo>
                  <a:cubicBezTo>
                    <a:pt x="274" y="1"/>
                    <a:pt x="1" y="286"/>
                    <a:pt x="1" y="632"/>
                  </a:cubicBezTo>
                  <a:cubicBezTo>
                    <a:pt x="1" y="965"/>
                    <a:pt x="274" y="1251"/>
                    <a:pt x="620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6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4"/>
            <p:cNvSpPr/>
            <p:nvPr/>
          </p:nvSpPr>
          <p:spPr>
            <a:xfrm>
              <a:off x="7026363" y="3139585"/>
              <a:ext cx="173177" cy="19643"/>
            </a:xfrm>
            <a:custGeom>
              <a:avLst/>
              <a:gdLst/>
              <a:ahLst/>
              <a:cxnLst/>
              <a:rect l="l" t="t" r="r" b="b"/>
              <a:pathLst>
                <a:path w="5466" h="620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465"/>
                  </a:lnTo>
                  <a:cubicBezTo>
                    <a:pt x="1" y="548"/>
                    <a:pt x="84" y="620"/>
                    <a:pt x="167" y="620"/>
                  </a:cubicBezTo>
                  <a:lnTo>
                    <a:pt x="5287" y="620"/>
                  </a:lnTo>
                  <a:cubicBezTo>
                    <a:pt x="5382" y="620"/>
                    <a:pt x="5466" y="548"/>
                    <a:pt x="5454" y="441"/>
                  </a:cubicBezTo>
                  <a:lnTo>
                    <a:pt x="5454" y="167"/>
                  </a:lnTo>
                  <a:cubicBezTo>
                    <a:pt x="5454" y="72"/>
                    <a:pt x="5382" y="1"/>
                    <a:pt x="5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4"/>
            <p:cNvSpPr/>
            <p:nvPr/>
          </p:nvSpPr>
          <p:spPr>
            <a:xfrm>
              <a:off x="7026363" y="3086390"/>
              <a:ext cx="27184" cy="6463"/>
            </a:xfrm>
            <a:custGeom>
              <a:avLst/>
              <a:gdLst/>
              <a:ahLst/>
              <a:cxnLst/>
              <a:rect l="l" t="t" r="r" b="b"/>
              <a:pathLst>
                <a:path w="858" h="204" extrusionOk="0">
                  <a:moveTo>
                    <a:pt x="60" y="1"/>
                  </a:moveTo>
                  <a:cubicBezTo>
                    <a:pt x="36" y="1"/>
                    <a:pt x="1" y="25"/>
                    <a:pt x="1" y="60"/>
                  </a:cubicBezTo>
                  <a:lnTo>
                    <a:pt x="1" y="144"/>
                  </a:lnTo>
                  <a:cubicBezTo>
                    <a:pt x="1" y="168"/>
                    <a:pt x="36" y="203"/>
                    <a:pt x="60" y="203"/>
                  </a:cubicBezTo>
                  <a:lnTo>
                    <a:pt x="798" y="203"/>
                  </a:lnTo>
                  <a:cubicBezTo>
                    <a:pt x="822" y="203"/>
                    <a:pt x="834" y="168"/>
                    <a:pt x="858" y="144"/>
                  </a:cubicBezTo>
                  <a:lnTo>
                    <a:pt x="858" y="60"/>
                  </a:lnTo>
                  <a:cubicBezTo>
                    <a:pt x="858" y="25"/>
                    <a:pt x="822" y="1"/>
                    <a:pt x="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4"/>
            <p:cNvSpPr/>
            <p:nvPr/>
          </p:nvSpPr>
          <p:spPr>
            <a:xfrm>
              <a:off x="7025983" y="3172408"/>
              <a:ext cx="73598" cy="6812"/>
            </a:xfrm>
            <a:custGeom>
              <a:avLst/>
              <a:gdLst/>
              <a:ahLst/>
              <a:cxnLst/>
              <a:rect l="l" t="t" r="r" b="b"/>
              <a:pathLst>
                <a:path w="2323" h="215" extrusionOk="0">
                  <a:moveTo>
                    <a:pt x="60" y="0"/>
                  </a:moveTo>
                  <a:cubicBezTo>
                    <a:pt x="37" y="0"/>
                    <a:pt x="1" y="36"/>
                    <a:pt x="1" y="60"/>
                  </a:cubicBezTo>
                  <a:lnTo>
                    <a:pt x="1" y="155"/>
                  </a:lnTo>
                  <a:cubicBezTo>
                    <a:pt x="1" y="179"/>
                    <a:pt x="37" y="215"/>
                    <a:pt x="60" y="215"/>
                  </a:cubicBezTo>
                  <a:lnTo>
                    <a:pt x="2263" y="215"/>
                  </a:lnTo>
                  <a:cubicBezTo>
                    <a:pt x="2299" y="215"/>
                    <a:pt x="2323" y="179"/>
                    <a:pt x="2323" y="155"/>
                  </a:cubicBezTo>
                  <a:lnTo>
                    <a:pt x="2323" y="60"/>
                  </a:lnTo>
                  <a:cubicBezTo>
                    <a:pt x="2323" y="36"/>
                    <a:pt x="2299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9" name="Google Shape;4219;p44"/>
          <p:cNvSpPr/>
          <p:nvPr/>
        </p:nvSpPr>
        <p:spPr>
          <a:xfrm>
            <a:off x="2956922" y="1839303"/>
            <a:ext cx="43405" cy="43437"/>
          </a:xfrm>
          <a:custGeom>
            <a:avLst/>
            <a:gdLst/>
            <a:ahLst/>
            <a:cxnLst/>
            <a:rect l="l" t="t" r="r" b="b"/>
            <a:pathLst>
              <a:path w="1370" h="1371" extrusionOk="0">
                <a:moveTo>
                  <a:pt x="691" y="1"/>
                </a:moveTo>
                <a:cubicBezTo>
                  <a:pt x="310" y="1"/>
                  <a:pt x="0" y="310"/>
                  <a:pt x="0" y="691"/>
                </a:cubicBezTo>
                <a:cubicBezTo>
                  <a:pt x="0" y="1072"/>
                  <a:pt x="310" y="1370"/>
                  <a:pt x="691" y="1370"/>
                </a:cubicBezTo>
                <a:cubicBezTo>
                  <a:pt x="1072" y="1370"/>
                  <a:pt x="1370" y="1072"/>
                  <a:pt x="1370" y="691"/>
                </a:cubicBezTo>
                <a:cubicBezTo>
                  <a:pt x="1370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4220;p44"/>
          <p:cNvSpPr/>
          <p:nvPr/>
        </p:nvSpPr>
        <p:spPr>
          <a:xfrm>
            <a:off x="2956922" y="4254270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1"/>
                </a:moveTo>
                <a:cubicBezTo>
                  <a:pt x="310" y="1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1" name="Google Shape;4221;p44"/>
          <p:cNvSpPr/>
          <p:nvPr/>
        </p:nvSpPr>
        <p:spPr>
          <a:xfrm>
            <a:off x="2956922" y="2950979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1"/>
                </a:moveTo>
                <a:cubicBezTo>
                  <a:pt x="310" y="1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2" name="Google Shape;4222;p44"/>
          <p:cNvSpPr/>
          <p:nvPr/>
        </p:nvSpPr>
        <p:spPr>
          <a:xfrm>
            <a:off x="6134993" y="1782718"/>
            <a:ext cx="43405" cy="43437"/>
          </a:xfrm>
          <a:custGeom>
            <a:avLst/>
            <a:gdLst/>
            <a:ahLst/>
            <a:cxnLst/>
            <a:rect l="l" t="t" r="r" b="b"/>
            <a:pathLst>
              <a:path w="1370" h="1371" extrusionOk="0">
                <a:moveTo>
                  <a:pt x="691" y="1"/>
                </a:moveTo>
                <a:cubicBezTo>
                  <a:pt x="310" y="1"/>
                  <a:pt x="1" y="310"/>
                  <a:pt x="1" y="691"/>
                </a:cubicBezTo>
                <a:cubicBezTo>
                  <a:pt x="1" y="1072"/>
                  <a:pt x="310" y="1370"/>
                  <a:pt x="691" y="1370"/>
                </a:cubicBezTo>
                <a:cubicBezTo>
                  <a:pt x="1072" y="1370"/>
                  <a:pt x="1370" y="1072"/>
                  <a:pt x="1370" y="691"/>
                </a:cubicBezTo>
                <a:cubicBezTo>
                  <a:pt x="1370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44"/>
          <p:cNvSpPr/>
          <p:nvPr/>
        </p:nvSpPr>
        <p:spPr>
          <a:xfrm>
            <a:off x="6134993" y="2950979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1"/>
                </a:moveTo>
                <a:cubicBezTo>
                  <a:pt x="310" y="1"/>
                  <a:pt x="1" y="298"/>
                  <a:pt x="1" y="679"/>
                </a:cubicBezTo>
                <a:cubicBezTo>
                  <a:pt x="1" y="1060"/>
                  <a:pt x="310" y="1370"/>
                  <a:pt x="691" y="1370"/>
                </a:cubicBezTo>
                <a:cubicBezTo>
                  <a:pt x="1072" y="1370"/>
                  <a:pt x="1370" y="1060"/>
                  <a:pt x="1370" y="679"/>
                </a:cubicBezTo>
                <a:cubicBezTo>
                  <a:pt x="1370" y="298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5" name="Google Shape;4225;p44"/>
          <p:cNvSpPr/>
          <p:nvPr/>
        </p:nvSpPr>
        <p:spPr>
          <a:xfrm>
            <a:off x="3890025" y="4075724"/>
            <a:ext cx="1352100" cy="49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6" name="Google Shape;4226;p44"/>
          <p:cNvSpPr/>
          <p:nvPr/>
        </p:nvSpPr>
        <p:spPr>
          <a:xfrm>
            <a:off x="4557078" y="3434961"/>
            <a:ext cx="5703" cy="10962"/>
          </a:xfrm>
          <a:custGeom>
            <a:avLst/>
            <a:gdLst/>
            <a:ahLst/>
            <a:cxnLst/>
            <a:rect l="l" t="t" r="r" b="b"/>
            <a:pathLst>
              <a:path w="180" h="346" extrusionOk="0">
                <a:moveTo>
                  <a:pt x="84" y="0"/>
                </a:moveTo>
                <a:cubicBezTo>
                  <a:pt x="36" y="0"/>
                  <a:pt x="1" y="48"/>
                  <a:pt x="1" y="95"/>
                </a:cubicBezTo>
                <a:lnTo>
                  <a:pt x="1" y="262"/>
                </a:lnTo>
                <a:cubicBezTo>
                  <a:pt x="1" y="310"/>
                  <a:pt x="36" y="345"/>
                  <a:pt x="84" y="345"/>
                </a:cubicBezTo>
                <a:cubicBezTo>
                  <a:pt x="132" y="345"/>
                  <a:pt x="155" y="310"/>
                  <a:pt x="179" y="262"/>
                </a:cubicBezTo>
                <a:lnTo>
                  <a:pt x="179" y="95"/>
                </a:lnTo>
                <a:cubicBezTo>
                  <a:pt x="179" y="48"/>
                  <a:pt x="132" y="0"/>
                  <a:pt x="84" y="0"/>
                </a:cubicBezTo>
                <a:close/>
              </a:path>
            </a:pathLst>
          </a:custGeom>
          <a:solidFill>
            <a:srgbClr val="FD4F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7" name="Google Shape;4227;p44"/>
          <p:cNvSpPr/>
          <p:nvPr/>
        </p:nvSpPr>
        <p:spPr>
          <a:xfrm>
            <a:off x="4557078" y="3461732"/>
            <a:ext cx="5703" cy="563980"/>
          </a:xfrm>
          <a:custGeom>
            <a:avLst/>
            <a:gdLst/>
            <a:ahLst/>
            <a:cxnLst/>
            <a:rect l="l" t="t" r="r" b="b"/>
            <a:pathLst>
              <a:path w="180" h="17801" extrusionOk="0">
                <a:moveTo>
                  <a:pt x="84" y="1"/>
                </a:moveTo>
                <a:cubicBezTo>
                  <a:pt x="36" y="1"/>
                  <a:pt x="1" y="36"/>
                  <a:pt x="1" y="84"/>
                </a:cubicBezTo>
                <a:lnTo>
                  <a:pt x="1" y="429"/>
                </a:lnTo>
                <a:cubicBezTo>
                  <a:pt x="1" y="477"/>
                  <a:pt x="36" y="513"/>
                  <a:pt x="84" y="513"/>
                </a:cubicBezTo>
                <a:cubicBezTo>
                  <a:pt x="132" y="513"/>
                  <a:pt x="155" y="477"/>
                  <a:pt x="179" y="429"/>
                </a:cubicBezTo>
                <a:lnTo>
                  <a:pt x="179" y="84"/>
                </a:lnTo>
                <a:cubicBezTo>
                  <a:pt x="179" y="36"/>
                  <a:pt x="132" y="1"/>
                  <a:pt x="84" y="1"/>
                </a:cubicBezTo>
                <a:close/>
                <a:moveTo>
                  <a:pt x="84" y="1013"/>
                </a:moveTo>
                <a:cubicBezTo>
                  <a:pt x="36" y="1013"/>
                  <a:pt x="1" y="1048"/>
                  <a:pt x="1" y="1096"/>
                </a:cubicBezTo>
                <a:lnTo>
                  <a:pt x="1" y="1441"/>
                </a:lnTo>
                <a:cubicBezTo>
                  <a:pt x="1" y="1489"/>
                  <a:pt x="36" y="1525"/>
                  <a:pt x="84" y="1525"/>
                </a:cubicBezTo>
                <a:cubicBezTo>
                  <a:pt x="132" y="1525"/>
                  <a:pt x="155" y="1501"/>
                  <a:pt x="179" y="1441"/>
                </a:cubicBezTo>
                <a:lnTo>
                  <a:pt x="179" y="1096"/>
                </a:lnTo>
                <a:cubicBezTo>
                  <a:pt x="179" y="1048"/>
                  <a:pt x="132" y="1013"/>
                  <a:pt x="84" y="1013"/>
                </a:cubicBezTo>
                <a:close/>
                <a:moveTo>
                  <a:pt x="84" y="2025"/>
                </a:moveTo>
                <a:cubicBezTo>
                  <a:pt x="36" y="2025"/>
                  <a:pt x="1" y="2060"/>
                  <a:pt x="1" y="2108"/>
                </a:cubicBezTo>
                <a:lnTo>
                  <a:pt x="1" y="2453"/>
                </a:lnTo>
                <a:cubicBezTo>
                  <a:pt x="1" y="2501"/>
                  <a:pt x="36" y="2537"/>
                  <a:pt x="84" y="2537"/>
                </a:cubicBezTo>
                <a:cubicBezTo>
                  <a:pt x="132" y="2537"/>
                  <a:pt x="155" y="2513"/>
                  <a:pt x="179" y="2453"/>
                </a:cubicBezTo>
                <a:lnTo>
                  <a:pt x="179" y="2108"/>
                </a:lnTo>
                <a:cubicBezTo>
                  <a:pt x="179" y="2060"/>
                  <a:pt x="132" y="2025"/>
                  <a:pt x="84" y="2025"/>
                </a:cubicBezTo>
                <a:close/>
                <a:moveTo>
                  <a:pt x="84" y="3049"/>
                </a:moveTo>
                <a:cubicBezTo>
                  <a:pt x="36" y="3049"/>
                  <a:pt x="1" y="3096"/>
                  <a:pt x="1" y="3132"/>
                </a:cubicBezTo>
                <a:lnTo>
                  <a:pt x="1" y="3477"/>
                </a:lnTo>
                <a:cubicBezTo>
                  <a:pt x="1" y="3525"/>
                  <a:pt x="36" y="3572"/>
                  <a:pt x="84" y="3572"/>
                </a:cubicBezTo>
                <a:cubicBezTo>
                  <a:pt x="132" y="3572"/>
                  <a:pt x="155" y="3525"/>
                  <a:pt x="179" y="3477"/>
                </a:cubicBezTo>
                <a:lnTo>
                  <a:pt x="179" y="3132"/>
                </a:lnTo>
                <a:cubicBezTo>
                  <a:pt x="179" y="3096"/>
                  <a:pt x="132" y="3049"/>
                  <a:pt x="84" y="3049"/>
                </a:cubicBezTo>
                <a:close/>
                <a:moveTo>
                  <a:pt x="84" y="4061"/>
                </a:moveTo>
                <a:cubicBezTo>
                  <a:pt x="36" y="4061"/>
                  <a:pt x="1" y="4108"/>
                  <a:pt x="1" y="4144"/>
                </a:cubicBezTo>
                <a:lnTo>
                  <a:pt x="1" y="4489"/>
                </a:lnTo>
                <a:cubicBezTo>
                  <a:pt x="1" y="4537"/>
                  <a:pt x="36" y="4584"/>
                  <a:pt x="84" y="4584"/>
                </a:cubicBezTo>
                <a:cubicBezTo>
                  <a:pt x="132" y="4584"/>
                  <a:pt x="155" y="4537"/>
                  <a:pt x="179" y="4489"/>
                </a:cubicBezTo>
                <a:lnTo>
                  <a:pt x="179" y="4144"/>
                </a:lnTo>
                <a:cubicBezTo>
                  <a:pt x="179" y="4108"/>
                  <a:pt x="132" y="4061"/>
                  <a:pt x="84" y="4061"/>
                </a:cubicBezTo>
                <a:close/>
                <a:moveTo>
                  <a:pt x="84" y="5084"/>
                </a:moveTo>
                <a:cubicBezTo>
                  <a:pt x="36" y="5084"/>
                  <a:pt x="1" y="5132"/>
                  <a:pt x="1" y="5180"/>
                </a:cubicBezTo>
                <a:lnTo>
                  <a:pt x="1" y="5501"/>
                </a:lnTo>
                <a:cubicBezTo>
                  <a:pt x="1" y="5549"/>
                  <a:pt x="36" y="5596"/>
                  <a:pt x="84" y="5596"/>
                </a:cubicBezTo>
                <a:cubicBezTo>
                  <a:pt x="132" y="5596"/>
                  <a:pt x="155" y="5561"/>
                  <a:pt x="179" y="5513"/>
                </a:cubicBezTo>
                <a:lnTo>
                  <a:pt x="179" y="5180"/>
                </a:lnTo>
                <a:cubicBezTo>
                  <a:pt x="179" y="5132"/>
                  <a:pt x="132" y="5084"/>
                  <a:pt x="84" y="5084"/>
                </a:cubicBezTo>
                <a:close/>
                <a:moveTo>
                  <a:pt x="84" y="6097"/>
                </a:moveTo>
                <a:cubicBezTo>
                  <a:pt x="36" y="6097"/>
                  <a:pt x="1" y="6144"/>
                  <a:pt x="1" y="6192"/>
                </a:cubicBezTo>
                <a:lnTo>
                  <a:pt x="1" y="6525"/>
                </a:lnTo>
                <a:cubicBezTo>
                  <a:pt x="1" y="6573"/>
                  <a:pt x="36" y="6620"/>
                  <a:pt x="84" y="6620"/>
                </a:cubicBezTo>
                <a:cubicBezTo>
                  <a:pt x="132" y="6620"/>
                  <a:pt x="155" y="6573"/>
                  <a:pt x="179" y="6525"/>
                </a:cubicBezTo>
                <a:lnTo>
                  <a:pt x="179" y="6192"/>
                </a:lnTo>
                <a:cubicBezTo>
                  <a:pt x="179" y="6144"/>
                  <a:pt x="132" y="6097"/>
                  <a:pt x="84" y="6097"/>
                </a:cubicBezTo>
                <a:close/>
                <a:moveTo>
                  <a:pt x="84" y="7109"/>
                </a:moveTo>
                <a:cubicBezTo>
                  <a:pt x="36" y="7109"/>
                  <a:pt x="1" y="7156"/>
                  <a:pt x="1" y="7204"/>
                </a:cubicBezTo>
                <a:lnTo>
                  <a:pt x="1" y="7537"/>
                </a:lnTo>
                <a:cubicBezTo>
                  <a:pt x="1" y="7585"/>
                  <a:pt x="36" y="7632"/>
                  <a:pt x="84" y="7632"/>
                </a:cubicBezTo>
                <a:cubicBezTo>
                  <a:pt x="132" y="7632"/>
                  <a:pt x="155" y="7585"/>
                  <a:pt x="179" y="7537"/>
                </a:cubicBezTo>
                <a:lnTo>
                  <a:pt x="179" y="7204"/>
                </a:lnTo>
                <a:cubicBezTo>
                  <a:pt x="179" y="7156"/>
                  <a:pt x="132" y="7109"/>
                  <a:pt x="84" y="7109"/>
                </a:cubicBezTo>
                <a:close/>
                <a:moveTo>
                  <a:pt x="84" y="8121"/>
                </a:moveTo>
                <a:cubicBezTo>
                  <a:pt x="36" y="8121"/>
                  <a:pt x="1" y="8168"/>
                  <a:pt x="1" y="8216"/>
                </a:cubicBezTo>
                <a:lnTo>
                  <a:pt x="1" y="8549"/>
                </a:lnTo>
                <a:cubicBezTo>
                  <a:pt x="1" y="8597"/>
                  <a:pt x="36" y="8644"/>
                  <a:pt x="84" y="8644"/>
                </a:cubicBezTo>
                <a:cubicBezTo>
                  <a:pt x="132" y="8644"/>
                  <a:pt x="155" y="8609"/>
                  <a:pt x="179" y="8549"/>
                </a:cubicBezTo>
                <a:lnTo>
                  <a:pt x="179" y="8216"/>
                </a:lnTo>
                <a:cubicBezTo>
                  <a:pt x="179" y="8168"/>
                  <a:pt x="132" y="8121"/>
                  <a:pt x="84" y="8121"/>
                </a:cubicBezTo>
                <a:close/>
                <a:moveTo>
                  <a:pt x="84" y="9133"/>
                </a:moveTo>
                <a:cubicBezTo>
                  <a:pt x="36" y="9133"/>
                  <a:pt x="1" y="9180"/>
                  <a:pt x="1" y="9228"/>
                </a:cubicBezTo>
                <a:lnTo>
                  <a:pt x="1" y="9561"/>
                </a:lnTo>
                <a:cubicBezTo>
                  <a:pt x="1" y="9609"/>
                  <a:pt x="36" y="9656"/>
                  <a:pt x="84" y="9656"/>
                </a:cubicBezTo>
                <a:cubicBezTo>
                  <a:pt x="132" y="9656"/>
                  <a:pt x="155" y="9621"/>
                  <a:pt x="179" y="9561"/>
                </a:cubicBezTo>
                <a:lnTo>
                  <a:pt x="179" y="9228"/>
                </a:lnTo>
                <a:cubicBezTo>
                  <a:pt x="179" y="9180"/>
                  <a:pt x="132" y="9133"/>
                  <a:pt x="84" y="9133"/>
                </a:cubicBezTo>
                <a:close/>
                <a:moveTo>
                  <a:pt x="84" y="10157"/>
                </a:moveTo>
                <a:cubicBezTo>
                  <a:pt x="36" y="10157"/>
                  <a:pt x="1" y="10204"/>
                  <a:pt x="1" y="10252"/>
                </a:cubicBezTo>
                <a:lnTo>
                  <a:pt x="1" y="10597"/>
                </a:lnTo>
                <a:cubicBezTo>
                  <a:pt x="1" y="10633"/>
                  <a:pt x="36" y="10680"/>
                  <a:pt x="84" y="10680"/>
                </a:cubicBezTo>
                <a:cubicBezTo>
                  <a:pt x="132" y="10680"/>
                  <a:pt x="155" y="10633"/>
                  <a:pt x="179" y="10597"/>
                </a:cubicBezTo>
                <a:lnTo>
                  <a:pt x="179" y="10252"/>
                </a:lnTo>
                <a:cubicBezTo>
                  <a:pt x="179" y="10204"/>
                  <a:pt x="132" y="10157"/>
                  <a:pt x="84" y="10157"/>
                </a:cubicBezTo>
                <a:close/>
                <a:moveTo>
                  <a:pt x="84" y="11192"/>
                </a:moveTo>
                <a:cubicBezTo>
                  <a:pt x="36" y="11192"/>
                  <a:pt x="1" y="11228"/>
                  <a:pt x="1" y="11276"/>
                </a:cubicBezTo>
                <a:lnTo>
                  <a:pt x="1" y="11609"/>
                </a:lnTo>
                <a:cubicBezTo>
                  <a:pt x="1" y="11645"/>
                  <a:pt x="36" y="11692"/>
                  <a:pt x="84" y="11692"/>
                </a:cubicBezTo>
                <a:cubicBezTo>
                  <a:pt x="132" y="11692"/>
                  <a:pt x="155" y="11645"/>
                  <a:pt x="179" y="11621"/>
                </a:cubicBezTo>
                <a:lnTo>
                  <a:pt x="179" y="11276"/>
                </a:lnTo>
                <a:cubicBezTo>
                  <a:pt x="179" y="11228"/>
                  <a:pt x="132" y="11192"/>
                  <a:pt x="84" y="11192"/>
                </a:cubicBezTo>
                <a:close/>
                <a:moveTo>
                  <a:pt x="84" y="12181"/>
                </a:moveTo>
                <a:cubicBezTo>
                  <a:pt x="36" y="12181"/>
                  <a:pt x="1" y="12228"/>
                  <a:pt x="1" y="12276"/>
                </a:cubicBezTo>
                <a:lnTo>
                  <a:pt x="1" y="12621"/>
                </a:lnTo>
                <a:cubicBezTo>
                  <a:pt x="1" y="12657"/>
                  <a:pt x="36" y="12704"/>
                  <a:pt x="84" y="12704"/>
                </a:cubicBezTo>
                <a:cubicBezTo>
                  <a:pt x="132" y="12704"/>
                  <a:pt x="155" y="12681"/>
                  <a:pt x="179" y="12621"/>
                </a:cubicBezTo>
                <a:lnTo>
                  <a:pt x="179" y="12276"/>
                </a:lnTo>
                <a:cubicBezTo>
                  <a:pt x="179" y="12228"/>
                  <a:pt x="132" y="12181"/>
                  <a:pt x="84" y="12181"/>
                </a:cubicBezTo>
                <a:close/>
                <a:moveTo>
                  <a:pt x="84" y="13216"/>
                </a:moveTo>
                <a:cubicBezTo>
                  <a:pt x="36" y="13216"/>
                  <a:pt x="1" y="13252"/>
                  <a:pt x="1" y="13300"/>
                </a:cubicBezTo>
                <a:lnTo>
                  <a:pt x="1" y="13645"/>
                </a:lnTo>
                <a:cubicBezTo>
                  <a:pt x="1" y="13693"/>
                  <a:pt x="36" y="13728"/>
                  <a:pt x="84" y="13728"/>
                </a:cubicBezTo>
                <a:cubicBezTo>
                  <a:pt x="132" y="13728"/>
                  <a:pt x="155" y="13693"/>
                  <a:pt x="179" y="13645"/>
                </a:cubicBezTo>
                <a:lnTo>
                  <a:pt x="179" y="13300"/>
                </a:lnTo>
                <a:cubicBezTo>
                  <a:pt x="179" y="13252"/>
                  <a:pt x="132" y="13216"/>
                  <a:pt x="84" y="13216"/>
                </a:cubicBezTo>
                <a:close/>
                <a:moveTo>
                  <a:pt x="84" y="14228"/>
                </a:moveTo>
                <a:cubicBezTo>
                  <a:pt x="36" y="14228"/>
                  <a:pt x="1" y="14264"/>
                  <a:pt x="1" y="14312"/>
                </a:cubicBezTo>
                <a:lnTo>
                  <a:pt x="1" y="14657"/>
                </a:lnTo>
                <a:cubicBezTo>
                  <a:pt x="1" y="14705"/>
                  <a:pt x="36" y="14740"/>
                  <a:pt x="84" y="14740"/>
                </a:cubicBezTo>
                <a:cubicBezTo>
                  <a:pt x="132" y="14740"/>
                  <a:pt x="155" y="14705"/>
                  <a:pt x="179" y="14657"/>
                </a:cubicBezTo>
                <a:lnTo>
                  <a:pt x="179" y="14312"/>
                </a:lnTo>
                <a:cubicBezTo>
                  <a:pt x="179" y="14264"/>
                  <a:pt x="132" y="14228"/>
                  <a:pt x="84" y="14228"/>
                </a:cubicBezTo>
                <a:close/>
                <a:moveTo>
                  <a:pt x="84" y="15241"/>
                </a:moveTo>
                <a:cubicBezTo>
                  <a:pt x="36" y="15241"/>
                  <a:pt x="1" y="15276"/>
                  <a:pt x="1" y="15324"/>
                </a:cubicBezTo>
                <a:lnTo>
                  <a:pt x="1" y="15669"/>
                </a:lnTo>
                <a:cubicBezTo>
                  <a:pt x="1" y="15717"/>
                  <a:pt x="36" y="15752"/>
                  <a:pt x="84" y="15752"/>
                </a:cubicBezTo>
                <a:cubicBezTo>
                  <a:pt x="132" y="15752"/>
                  <a:pt x="155" y="15729"/>
                  <a:pt x="179" y="15669"/>
                </a:cubicBezTo>
                <a:lnTo>
                  <a:pt x="179" y="15324"/>
                </a:lnTo>
                <a:cubicBezTo>
                  <a:pt x="179" y="15276"/>
                  <a:pt x="132" y="15241"/>
                  <a:pt x="84" y="15241"/>
                </a:cubicBezTo>
                <a:close/>
                <a:moveTo>
                  <a:pt x="84" y="16253"/>
                </a:moveTo>
                <a:cubicBezTo>
                  <a:pt x="36" y="16253"/>
                  <a:pt x="1" y="16288"/>
                  <a:pt x="1" y="16336"/>
                </a:cubicBezTo>
                <a:lnTo>
                  <a:pt x="1" y="16681"/>
                </a:lnTo>
                <a:cubicBezTo>
                  <a:pt x="1" y="16729"/>
                  <a:pt x="36" y="16764"/>
                  <a:pt x="84" y="16764"/>
                </a:cubicBezTo>
                <a:cubicBezTo>
                  <a:pt x="132" y="16764"/>
                  <a:pt x="155" y="16741"/>
                  <a:pt x="179" y="16681"/>
                </a:cubicBezTo>
                <a:lnTo>
                  <a:pt x="179" y="16336"/>
                </a:lnTo>
                <a:cubicBezTo>
                  <a:pt x="179" y="16288"/>
                  <a:pt x="132" y="16253"/>
                  <a:pt x="84" y="16253"/>
                </a:cubicBezTo>
                <a:close/>
                <a:moveTo>
                  <a:pt x="84" y="17276"/>
                </a:moveTo>
                <a:cubicBezTo>
                  <a:pt x="36" y="17276"/>
                  <a:pt x="1" y="17324"/>
                  <a:pt x="1" y="17360"/>
                </a:cubicBezTo>
                <a:lnTo>
                  <a:pt x="1" y="17705"/>
                </a:lnTo>
                <a:cubicBezTo>
                  <a:pt x="1" y="17753"/>
                  <a:pt x="36" y="17800"/>
                  <a:pt x="84" y="17800"/>
                </a:cubicBezTo>
                <a:cubicBezTo>
                  <a:pt x="132" y="17800"/>
                  <a:pt x="155" y="17753"/>
                  <a:pt x="179" y="17705"/>
                </a:cubicBezTo>
                <a:lnTo>
                  <a:pt x="179" y="17360"/>
                </a:lnTo>
                <a:cubicBezTo>
                  <a:pt x="179" y="17312"/>
                  <a:pt x="132" y="17276"/>
                  <a:pt x="84" y="17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8" name="Google Shape;4228;p44"/>
          <p:cNvSpPr/>
          <p:nvPr/>
        </p:nvSpPr>
        <p:spPr>
          <a:xfrm>
            <a:off x="4557078" y="4041142"/>
            <a:ext cx="5703" cy="10962"/>
          </a:xfrm>
          <a:custGeom>
            <a:avLst/>
            <a:gdLst/>
            <a:ahLst/>
            <a:cxnLst/>
            <a:rect l="l" t="t" r="r" b="b"/>
            <a:pathLst>
              <a:path w="180" h="346" extrusionOk="0">
                <a:moveTo>
                  <a:pt x="84" y="0"/>
                </a:moveTo>
                <a:cubicBezTo>
                  <a:pt x="36" y="0"/>
                  <a:pt x="1" y="48"/>
                  <a:pt x="1" y="84"/>
                </a:cubicBezTo>
                <a:lnTo>
                  <a:pt x="1" y="251"/>
                </a:lnTo>
                <a:cubicBezTo>
                  <a:pt x="1" y="298"/>
                  <a:pt x="36" y="346"/>
                  <a:pt x="84" y="346"/>
                </a:cubicBezTo>
                <a:cubicBezTo>
                  <a:pt x="132" y="346"/>
                  <a:pt x="155" y="310"/>
                  <a:pt x="179" y="251"/>
                </a:cubicBezTo>
                <a:lnTo>
                  <a:pt x="179" y="84"/>
                </a:lnTo>
                <a:cubicBezTo>
                  <a:pt x="179" y="36"/>
                  <a:pt x="132" y="0"/>
                  <a:pt x="84" y="0"/>
                </a:cubicBezTo>
                <a:close/>
              </a:path>
            </a:pathLst>
          </a:custGeom>
          <a:solidFill>
            <a:srgbClr val="FD4F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9" name="Google Shape;4229;p44"/>
          <p:cNvSpPr/>
          <p:nvPr/>
        </p:nvSpPr>
        <p:spPr>
          <a:xfrm>
            <a:off x="4533316" y="4039241"/>
            <a:ext cx="52846" cy="52846"/>
          </a:xfrm>
          <a:custGeom>
            <a:avLst/>
            <a:gdLst/>
            <a:ahLst/>
            <a:cxnLst/>
            <a:rect l="l" t="t" r="r" b="b"/>
            <a:pathLst>
              <a:path w="1668" h="1668" extrusionOk="0">
                <a:moveTo>
                  <a:pt x="834" y="1"/>
                </a:moveTo>
                <a:cubicBezTo>
                  <a:pt x="370" y="1"/>
                  <a:pt x="1" y="370"/>
                  <a:pt x="1" y="834"/>
                </a:cubicBezTo>
                <a:cubicBezTo>
                  <a:pt x="1" y="1287"/>
                  <a:pt x="370" y="1668"/>
                  <a:pt x="834" y="1668"/>
                </a:cubicBezTo>
                <a:cubicBezTo>
                  <a:pt x="1298" y="1668"/>
                  <a:pt x="1667" y="1287"/>
                  <a:pt x="1667" y="834"/>
                </a:cubicBezTo>
                <a:cubicBezTo>
                  <a:pt x="1667" y="370"/>
                  <a:pt x="1298" y="1"/>
                  <a:pt x="8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0" name="Google Shape;4230;p44"/>
          <p:cNvSpPr/>
          <p:nvPr/>
        </p:nvSpPr>
        <p:spPr>
          <a:xfrm>
            <a:off x="4645345" y="1989066"/>
            <a:ext cx="702433" cy="703922"/>
          </a:xfrm>
          <a:custGeom>
            <a:avLst/>
            <a:gdLst/>
            <a:ahLst/>
            <a:cxnLst/>
            <a:rect l="l" t="t" r="r" b="b"/>
            <a:pathLst>
              <a:path w="22171" h="22218" extrusionOk="0">
                <a:moveTo>
                  <a:pt x="11109" y="1"/>
                </a:moveTo>
                <a:cubicBezTo>
                  <a:pt x="10919" y="1"/>
                  <a:pt x="10716" y="36"/>
                  <a:pt x="10538" y="60"/>
                </a:cubicBezTo>
                <a:cubicBezTo>
                  <a:pt x="10347" y="72"/>
                  <a:pt x="10169" y="155"/>
                  <a:pt x="9990" y="179"/>
                </a:cubicBezTo>
                <a:cubicBezTo>
                  <a:pt x="9961" y="181"/>
                  <a:pt x="9931" y="182"/>
                  <a:pt x="9902" y="182"/>
                </a:cubicBezTo>
                <a:cubicBezTo>
                  <a:pt x="9808" y="182"/>
                  <a:pt x="9716" y="175"/>
                  <a:pt x="9625" y="175"/>
                </a:cubicBezTo>
                <a:cubicBezTo>
                  <a:pt x="9559" y="175"/>
                  <a:pt x="9494" y="178"/>
                  <a:pt x="9430" y="191"/>
                </a:cubicBezTo>
                <a:cubicBezTo>
                  <a:pt x="9228" y="215"/>
                  <a:pt x="9038" y="203"/>
                  <a:pt x="8859" y="239"/>
                </a:cubicBezTo>
                <a:cubicBezTo>
                  <a:pt x="8668" y="274"/>
                  <a:pt x="8490" y="322"/>
                  <a:pt x="8311" y="370"/>
                </a:cubicBezTo>
                <a:cubicBezTo>
                  <a:pt x="8133" y="417"/>
                  <a:pt x="7954" y="477"/>
                  <a:pt x="7776" y="536"/>
                </a:cubicBezTo>
                <a:cubicBezTo>
                  <a:pt x="7597" y="596"/>
                  <a:pt x="7442" y="739"/>
                  <a:pt x="7264" y="798"/>
                </a:cubicBezTo>
                <a:cubicBezTo>
                  <a:pt x="7109" y="858"/>
                  <a:pt x="6930" y="929"/>
                  <a:pt x="6763" y="1013"/>
                </a:cubicBezTo>
                <a:cubicBezTo>
                  <a:pt x="6597" y="1084"/>
                  <a:pt x="6394" y="1084"/>
                  <a:pt x="6228" y="1167"/>
                </a:cubicBezTo>
                <a:cubicBezTo>
                  <a:pt x="6061" y="1251"/>
                  <a:pt x="5882" y="1322"/>
                  <a:pt x="5716" y="1406"/>
                </a:cubicBezTo>
                <a:cubicBezTo>
                  <a:pt x="5561" y="1501"/>
                  <a:pt x="5418" y="1620"/>
                  <a:pt x="5263" y="1727"/>
                </a:cubicBezTo>
                <a:cubicBezTo>
                  <a:pt x="5109" y="1810"/>
                  <a:pt x="4989" y="1989"/>
                  <a:pt x="4847" y="2096"/>
                </a:cubicBezTo>
                <a:cubicBezTo>
                  <a:pt x="4692" y="2203"/>
                  <a:pt x="4501" y="2239"/>
                  <a:pt x="4347" y="2358"/>
                </a:cubicBezTo>
                <a:cubicBezTo>
                  <a:pt x="4204" y="2477"/>
                  <a:pt x="4096" y="2656"/>
                  <a:pt x="3966" y="2775"/>
                </a:cubicBezTo>
                <a:cubicBezTo>
                  <a:pt x="3835" y="2894"/>
                  <a:pt x="3596" y="2918"/>
                  <a:pt x="3454" y="3049"/>
                </a:cubicBezTo>
                <a:cubicBezTo>
                  <a:pt x="3323" y="3180"/>
                  <a:pt x="3239" y="3358"/>
                  <a:pt x="3096" y="3489"/>
                </a:cubicBezTo>
                <a:cubicBezTo>
                  <a:pt x="2977" y="3644"/>
                  <a:pt x="2882" y="3811"/>
                  <a:pt x="2763" y="3942"/>
                </a:cubicBezTo>
                <a:cubicBezTo>
                  <a:pt x="2644" y="4084"/>
                  <a:pt x="2525" y="4227"/>
                  <a:pt x="2406" y="4370"/>
                </a:cubicBezTo>
                <a:cubicBezTo>
                  <a:pt x="2287" y="4525"/>
                  <a:pt x="2203" y="4704"/>
                  <a:pt x="2108" y="4846"/>
                </a:cubicBezTo>
                <a:cubicBezTo>
                  <a:pt x="2001" y="5013"/>
                  <a:pt x="1870" y="5132"/>
                  <a:pt x="1763" y="5299"/>
                </a:cubicBezTo>
                <a:cubicBezTo>
                  <a:pt x="1656" y="5454"/>
                  <a:pt x="1489" y="5573"/>
                  <a:pt x="1406" y="5739"/>
                </a:cubicBezTo>
                <a:cubicBezTo>
                  <a:pt x="1310" y="5894"/>
                  <a:pt x="1239" y="6073"/>
                  <a:pt x="1156" y="6228"/>
                </a:cubicBezTo>
                <a:cubicBezTo>
                  <a:pt x="1060" y="6394"/>
                  <a:pt x="1001" y="6573"/>
                  <a:pt x="929" y="6751"/>
                </a:cubicBezTo>
                <a:cubicBezTo>
                  <a:pt x="858" y="6930"/>
                  <a:pt x="834" y="7121"/>
                  <a:pt x="775" y="7299"/>
                </a:cubicBezTo>
                <a:cubicBezTo>
                  <a:pt x="715" y="7466"/>
                  <a:pt x="572" y="7621"/>
                  <a:pt x="513" y="7799"/>
                </a:cubicBezTo>
                <a:cubicBezTo>
                  <a:pt x="453" y="7978"/>
                  <a:pt x="477" y="8180"/>
                  <a:pt x="441" y="8359"/>
                </a:cubicBezTo>
                <a:cubicBezTo>
                  <a:pt x="394" y="8537"/>
                  <a:pt x="298" y="8716"/>
                  <a:pt x="263" y="8895"/>
                </a:cubicBezTo>
                <a:cubicBezTo>
                  <a:pt x="227" y="9073"/>
                  <a:pt x="167" y="9264"/>
                  <a:pt x="144" y="9442"/>
                </a:cubicBezTo>
                <a:cubicBezTo>
                  <a:pt x="108" y="9645"/>
                  <a:pt x="120" y="9823"/>
                  <a:pt x="108" y="10014"/>
                </a:cubicBezTo>
                <a:cubicBezTo>
                  <a:pt x="84" y="10192"/>
                  <a:pt x="48" y="10371"/>
                  <a:pt x="36" y="10561"/>
                </a:cubicBezTo>
                <a:cubicBezTo>
                  <a:pt x="36" y="10752"/>
                  <a:pt x="1" y="10931"/>
                  <a:pt x="1" y="11133"/>
                </a:cubicBezTo>
                <a:cubicBezTo>
                  <a:pt x="1" y="11323"/>
                  <a:pt x="25" y="11514"/>
                  <a:pt x="36" y="11693"/>
                </a:cubicBezTo>
                <a:cubicBezTo>
                  <a:pt x="48" y="11871"/>
                  <a:pt x="120" y="12062"/>
                  <a:pt x="144" y="12240"/>
                </a:cubicBezTo>
                <a:cubicBezTo>
                  <a:pt x="167" y="12443"/>
                  <a:pt x="156" y="12633"/>
                  <a:pt x="179" y="12812"/>
                </a:cubicBezTo>
                <a:cubicBezTo>
                  <a:pt x="215" y="13002"/>
                  <a:pt x="275" y="13181"/>
                  <a:pt x="298" y="13359"/>
                </a:cubicBezTo>
                <a:cubicBezTo>
                  <a:pt x="346" y="13538"/>
                  <a:pt x="465" y="13705"/>
                  <a:pt x="513" y="13883"/>
                </a:cubicBezTo>
                <a:cubicBezTo>
                  <a:pt x="560" y="14062"/>
                  <a:pt x="477" y="14264"/>
                  <a:pt x="537" y="14443"/>
                </a:cubicBezTo>
                <a:cubicBezTo>
                  <a:pt x="584" y="14621"/>
                  <a:pt x="763" y="14764"/>
                  <a:pt x="822" y="14943"/>
                </a:cubicBezTo>
                <a:cubicBezTo>
                  <a:pt x="882" y="15110"/>
                  <a:pt x="929" y="15300"/>
                  <a:pt x="1001" y="15455"/>
                </a:cubicBezTo>
                <a:cubicBezTo>
                  <a:pt x="1072" y="15634"/>
                  <a:pt x="1168" y="15800"/>
                  <a:pt x="1251" y="15967"/>
                </a:cubicBezTo>
                <a:cubicBezTo>
                  <a:pt x="1346" y="16134"/>
                  <a:pt x="1418" y="16288"/>
                  <a:pt x="1513" y="16455"/>
                </a:cubicBezTo>
                <a:cubicBezTo>
                  <a:pt x="1596" y="16622"/>
                  <a:pt x="1715" y="16753"/>
                  <a:pt x="1822" y="16919"/>
                </a:cubicBezTo>
                <a:cubicBezTo>
                  <a:pt x="1930" y="17074"/>
                  <a:pt x="1941" y="17288"/>
                  <a:pt x="2049" y="17443"/>
                </a:cubicBezTo>
                <a:cubicBezTo>
                  <a:pt x="2144" y="17610"/>
                  <a:pt x="2251" y="17753"/>
                  <a:pt x="2370" y="17908"/>
                </a:cubicBezTo>
                <a:cubicBezTo>
                  <a:pt x="2489" y="18050"/>
                  <a:pt x="2608" y="18205"/>
                  <a:pt x="2727" y="18336"/>
                </a:cubicBezTo>
                <a:cubicBezTo>
                  <a:pt x="2846" y="18467"/>
                  <a:pt x="3061" y="18527"/>
                  <a:pt x="3192" y="18658"/>
                </a:cubicBezTo>
                <a:cubicBezTo>
                  <a:pt x="3311" y="18812"/>
                  <a:pt x="3382" y="18991"/>
                  <a:pt x="3513" y="19122"/>
                </a:cubicBezTo>
                <a:cubicBezTo>
                  <a:pt x="3656" y="19253"/>
                  <a:pt x="3835" y="19348"/>
                  <a:pt x="3966" y="19467"/>
                </a:cubicBezTo>
                <a:cubicBezTo>
                  <a:pt x="4096" y="19586"/>
                  <a:pt x="4192" y="19765"/>
                  <a:pt x="4335" y="19884"/>
                </a:cubicBezTo>
                <a:cubicBezTo>
                  <a:pt x="4489" y="20003"/>
                  <a:pt x="4692" y="20039"/>
                  <a:pt x="4847" y="20146"/>
                </a:cubicBezTo>
                <a:cubicBezTo>
                  <a:pt x="4989" y="20253"/>
                  <a:pt x="5097" y="20420"/>
                  <a:pt x="5263" y="20515"/>
                </a:cubicBezTo>
                <a:cubicBezTo>
                  <a:pt x="5406" y="20622"/>
                  <a:pt x="5561" y="20741"/>
                  <a:pt x="5716" y="20837"/>
                </a:cubicBezTo>
                <a:cubicBezTo>
                  <a:pt x="5882" y="20920"/>
                  <a:pt x="6061" y="20979"/>
                  <a:pt x="6228" y="21075"/>
                </a:cubicBezTo>
                <a:cubicBezTo>
                  <a:pt x="6394" y="21146"/>
                  <a:pt x="6597" y="21134"/>
                  <a:pt x="6775" y="21206"/>
                </a:cubicBezTo>
                <a:cubicBezTo>
                  <a:pt x="6942" y="21277"/>
                  <a:pt x="7109" y="21348"/>
                  <a:pt x="7287" y="21408"/>
                </a:cubicBezTo>
                <a:cubicBezTo>
                  <a:pt x="7442" y="21468"/>
                  <a:pt x="7597" y="21622"/>
                  <a:pt x="7776" y="21682"/>
                </a:cubicBezTo>
                <a:cubicBezTo>
                  <a:pt x="7942" y="21741"/>
                  <a:pt x="8145" y="21729"/>
                  <a:pt x="8323" y="21765"/>
                </a:cubicBezTo>
                <a:cubicBezTo>
                  <a:pt x="8514" y="21813"/>
                  <a:pt x="8680" y="21920"/>
                  <a:pt x="8859" y="21968"/>
                </a:cubicBezTo>
                <a:cubicBezTo>
                  <a:pt x="9038" y="21991"/>
                  <a:pt x="9228" y="22039"/>
                  <a:pt x="9407" y="22063"/>
                </a:cubicBezTo>
                <a:cubicBezTo>
                  <a:pt x="9597" y="22099"/>
                  <a:pt x="9776" y="22158"/>
                  <a:pt x="9966" y="22170"/>
                </a:cubicBezTo>
                <a:cubicBezTo>
                  <a:pt x="10007" y="22173"/>
                  <a:pt x="10046" y="22173"/>
                  <a:pt x="10086" y="22173"/>
                </a:cubicBezTo>
                <a:cubicBezTo>
                  <a:pt x="10193" y="22173"/>
                  <a:pt x="10299" y="22167"/>
                  <a:pt x="10406" y="22167"/>
                </a:cubicBezTo>
                <a:cubicBezTo>
                  <a:pt x="10446" y="22167"/>
                  <a:pt x="10486" y="22168"/>
                  <a:pt x="10526" y="22170"/>
                </a:cubicBezTo>
                <a:cubicBezTo>
                  <a:pt x="10716" y="22182"/>
                  <a:pt x="10895" y="22218"/>
                  <a:pt x="11097" y="22218"/>
                </a:cubicBezTo>
                <a:cubicBezTo>
                  <a:pt x="11288" y="22218"/>
                  <a:pt x="11478" y="22218"/>
                  <a:pt x="11657" y="22206"/>
                </a:cubicBezTo>
                <a:cubicBezTo>
                  <a:pt x="11836" y="22182"/>
                  <a:pt x="12026" y="22158"/>
                  <a:pt x="12205" y="22146"/>
                </a:cubicBezTo>
                <a:cubicBezTo>
                  <a:pt x="12383" y="22122"/>
                  <a:pt x="12562" y="21991"/>
                  <a:pt x="12740" y="21968"/>
                </a:cubicBezTo>
                <a:cubicBezTo>
                  <a:pt x="12943" y="21932"/>
                  <a:pt x="13121" y="21908"/>
                  <a:pt x="13300" y="21872"/>
                </a:cubicBezTo>
                <a:cubicBezTo>
                  <a:pt x="13389" y="21849"/>
                  <a:pt x="13485" y="21849"/>
                  <a:pt x="13580" y="21849"/>
                </a:cubicBezTo>
                <a:cubicBezTo>
                  <a:pt x="13675" y="21849"/>
                  <a:pt x="13770" y="21849"/>
                  <a:pt x="13860" y="21825"/>
                </a:cubicBezTo>
                <a:cubicBezTo>
                  <a:pt x="14038" y="21789"/>
                  <a:pt x="14229" y="21765"/>
                  <a:pt x="14407" y="21706"/>
                </a:cubicBezTo>
                <a:cubicBezTo>
                  <a:pt x="14586" y="21646"/>
                  <a:pt x="14753" y="21575"/>
                  <a:pt x="14931" y="21515"/>
                </a:cubicBezTo>
                <a:cubicBezTo>
                  <a:pt x="15110" y="21444"/>
                  <a:pt x="15265" y="21313"/>
                  <a:pt x="15419" y="21229"/>
                </a:cubicBezTo>
                <a:cubicBezTo>
                  <a:pt x="15598" y="21158"/>
                  <a:pt x="15753" y="21063"/>
                  <a:pt x="15919" y="20967"/>
                </a:cubicBezTo>
                <a:cubicBezTo>
                  <a:pt x="16074" y="20872"/>
                  <a:pt x="16300" y="20908"/>
                  <a:pt x="16467" y="20813"/>
                </a:cubicBezTo>
                <a:cubicBezTo>
                  <a:pt x="16610" y="20729"/>
                  <a:pt x="16765" y="20610"/>
                  <a:pt x="16931" y="20503"/>
                </a:cubicBezTo>
                <a:cubicBezTo>
                  <a:pt x="17086" y="20420"/>
                  <a:pt x="17205" y="20253"/>
                  <a:pt x="17360" y="20146"/>
                </a:cubicBezTo>
                <a:cubicBezTo>
                  <a:pt x="17503" y="20051"/>
                  <a:pt x="17705" y="20003"/>
                  <a:pt x="17848" y="19884"/>
                </a:cubicBezTo>
                <a:cubicBezTo>
                  <a:pt x="18003" y="19765"/>
                  <a:pt x="18146" y="19646"/>
                  <a:pt x="18277" y="19527"/>
                </a:cubicBezTo>
                <a:cubicBezTo>
                  <a:pt x="18432" y="19408"/>
                  <a:pt x="18551" y="19277"/>
                  <a:pt x="18682" y="19134"/>
                </a:cubicBezTo>
                <a:cubicBezTo>
                  <a:pt x="18825" y="19015"/>
                  <a:pt x="18955" y="18884"/>
                  <a:pt x="19086" y="18753"/>
                </a:cubicBezTo>
                <a:cubicBezTo>
                  <a:pt x="19217" y="18622"/>
                  <a:pt x="19301" y="18420"/>
                  <a:pt x="19420" y="18289"/>
                </a:cubicBezTo>
                <a:cubicBezTo>
                  <a:pt x="19539" y="18146"/>
                  <a:pt x="19729" y="18062"/>
                  <a:pt x="19848" y="17919"/>
                </a:cubicBezTo>
                <a:cubicBezTo>
                  <a:pt x="19956" y="17765"/>
                  <a:pt x="20075" y="17622"/>
                  <a:pt x="20170" y="17467"/>
                </a:cubicBezTo>
                <a:cubicBezTo>
                  <a:pt x="20277" y="17324"/>
                  <a:pt x="20337" y="17146"/>
                  <a:pt x="20444" y="16979"/>
                </a:cubicBezTo>
                <a:cubicBezTo>
                  <a:pt x="20551" y="16812"/>
                  <a:pt x="20610" y="16634"/>
                  <a:pt x="20694" y="16479"/>
                </a:cubicBezTo>
                <a:cubicBezTo>
                  <a:pt x="20789" y="16312"/>
                  <a:pt x="20932" y="16181"/>
                  <a:pt x="21027" y="16015"/>
                </a:cubicBezTo>
                <a:cubicBezTo>
                  <a:pt x="21099" y="15848"/>
                  <a:pt x="21158" y="15669"/>
                  <a:pt x="21230" y="15491"/>
                </a:cubicBezTo>
                <a:cubicBezTo>
                  <a:pt x="21301" y="15324"/>
                  <a:pt x="21289" y="15122"/>
                  <a:pt x="21349" y="14943"/>
                </a:cubicBezTo>
                <a:cubicBezTo>
                  <a:pt x="21408" y="14764"/>
                  <a:pt x="21527" y="14610"/>
                  <a:pt x="21587" y="14431"/>
                </a:cubicBezTo>
                <a:cubicBezTo>
                  <a:pt x="21646" y="14252"/>
                  <a:pt x="21646" y="14062"/>
                  <a:pt x="21694" y="13883"/>
                </a:cubicBezTo>
                <a:cubicBezTo>
                  <a:pt x="21742" y="13705"/>
                  <a:pt x="21801" y="13526"/>
                  <a:pt x="21837" y="13348"/>
                </a:cubicBezTo>
                <a:cubicBezTo>
                  <a:pt x="21884" y="13169"/>
                  <a:pt x="21980" y="12990"/>
                  <a:pt x="22003" y="12812"/>
                </a:cubicBezTo>
                <a:cubicBezTo>
                  <a:pt x="22039" y="12621"/>
                  <a:pt x="21992" y="12443"/>
                  <a:pt x="22003" y="12252"/>
                </a:cubicBezTo>
                <a:cubicBezTo>
                  <a:pt x="22015" y="12074"/>
                  <a:pt x="22134" y="11895"/>
                  <a:pt x="22158" y="11693"/>
                </a:cubicBezTo>
                <a:cubicBezTo>
                  <a:pt x="22170" y="11502"/>
                  <a:pt x="22170" y="11323"/>
                  <a:pt x="22170" y="11133"/>
                </a:cubicBezTo>
                <a:cubicBezTo>
                  <a:pt x="22170" y="10942"/>
                  <a:pt x="22158" y="10740"/>
                  <a:pt x="22146" y="10490"/>
                </a:cubicBezTo>
                <a:cubicBezTo>
                  <a:pt x="22146" y="10300"/>
                  <a:pt x="22003" y="10121"/>
                  <a:pt x="21992" y="9942"/>
                </a:cubicBezTo>
                <a:cubicBezTo>
                  <a:pt x="21956" y="9764"/>
                  <a:pt x="21956" y="9561"/>
                  <a:pt x="21932" y="9383"/>
                </a:cubicBezTo>
                <a:cubicBezTo>
                  <a:pt x="21896" y="9204"/>
                  <a:pt x="21956" y="9002"/>
                  <a:pt x="21932" y="8823"/>
                </a:cubicBezTo>
                <a:cubicBezTo>
                  <a:pt x="21884" y="8645"/>
                  <a:pt x="21849" y="8454"/>
                  <a:pt x="21813" y="8275"/>
                </a:cubicBezTo>
                <a:cubicBezTo>
                  <a:pt x="21765" y="8097"/>
                  <a:pt x="21718" y="7918"/>
                  <a:pt x="21658" y="7740"/>
                </a:cubicBezTo>
                <a:cubicBezTo>
                  <a:pt x="21599" y="7561"/>
                  <a:pt x="21420" y="7418"/>
                  <a:pt x="21361" y="7240"/>
                </a:cubicBezTo>
                <a:cubicBezTo>
                  <a:pt x="21289" y="7061"/>
                  <a:pt x="21349" y="6847"/>
                  <a:pt x="21277" y="6680"/>
                </a:cubicBezTo>
                <a:cubicBezTo>
                  <a:pt x="21194" y="6513"/>
                  <a:pt x="21111" y="6347"/>
                  <a:pt x="21015" y="6192"/>
                </a:cubicBezTo>
                <a:cubicBezTo>
                  <a:pt x="20944" y="6025"/>
                  <a:pt x="20825" y="5870"/>
                  <a:pt x="20741" y="5716"/>
                </a:cubicBezTo>
                <a:cubicBezTo>
                  <a:pt x="20634" y="5549"/>
                  <a:pt x="20515" y="5418"/>
                  <a:pt x="20408" y="5251"/>
                </a:cubicBezTo>
                <a:cubicBezTo>
                  <a:pt x="20301" y="5085"/>
                  <a:pt x="20289" y="4882"/>
                  <a:pt x="20182" y="4727"/>
                </a:cubicBezTo>
                <a:cubicBezTo>
                  <a:pt x="20087" y="4585"/>
                  <a:pt x="19944" y="4442"/>
                  <a:pt x="19825" y="4299"/>
                </a:cubicBezTo>
                <a:cubicBezTo>
                  <a:pt x="19706" y="4144"/>
                  <a:pt x="19527" y="4049"/>
                  <a:pt x="19408" y="3906"/>
                </a:cubicBezTo>
                <a:cubicBezTo>
                  <a:pt x="19289" y="3763"/>
                  <a:pt x="19217" y="3584"/>
                  <a:pt x="19086" y="3453"/>
                </a:cubicBezTo>
                <a:cubicBezTo>
                  <a:pt x="18955" y="3311"/>
                  <a:pt x="18801" y="3215"/>
                  <a:pt x="18670" y="3072"/>
                </a:cubicBezTo>
                <a:cubicBezTo>
                  <a:pt x="18539" y="2953"/>
                  <a:pt x="18360" y="2870"/>
                  <a:pt x="18217" y="2751"/>
                </a:cubicBezTo>
                <a:cubicBezTo>
                  <a:pt x="18086" y="2632"/>
                  <a:pt x="17979" y="2465"/>
                  <a:pt x="17836" y="2346"/>
                </a:cubicBezTo>
                <a:cubicBezTo>
                  <a:pt x="17682" y="2239"/>
                  <a:pt x="17586" y="2060"/>
                  <a:pt x="17431" y="1965"/>
                </a:cubicBezTo>
                <a:cubicBezTo>
                  <a:pt x="17289" y="1858"/>
                  <a:pt x="17074" y="1846"/>
                  <a:pt x="16908" y="1739"/>
                </a:cubicBezTo>
                <a:cubicBezTo>
                  <a:pt x="16765" y="1644"/>
                  <a:pt x="16586" y="1572"/>
                  <a:pt x="16419" y="1489"/>
                </a:cubicBezTo>
                <a:cubicBezTo>
                  <a:pt x="16253" y="1394"/>
                  <a:pt x="16110" y="1287"/>
                  <a:pt x="15943" y="1203"/>
                </a:cubicBezTo>
                <a:cubicBezTo>
                  <a:pt x="15777" y="1132"/>
                  <a:pt x="15634" y="1013"/>
                  <a:pt x="15455" y="929"/>
                </a:cubicBezTo>
                <a:cubicBezTo>
                  <a:pt x="15276" y="858"/>
                  <a:pt x="15122" y="739"/>
                  <a:pt x="14943" y="679"/>
                </a:cubicBezTo>
                <a:cubicBezTo>
                  <a:pt x="14788" y="620"/>
                  <a:pt x="14574" y="632"/>
                  <a:pt x="14395" y="572"/>
                </a:cubicBezTo>
                <a:cubicBezTo>
                  <a:pt x="14229" y="513"/>
                  <a:pt x="14050" y="429"/>
                  <a:pt x="13872" y="382"/>
                </a:cubicBezTo>
                <a:cubicBezTo>
                  <a:pt x="13693" y="334"/>
                  <a:pt x="13502" y="358"/>
                  <a:pt x="13324" y="310"/>
                </a:cubicBezTo>
                <a:cubicBezTo>
                  <a:pt x="13145" y="274"/>
                  <a:pt x="12967" y="155"/>
                  <a:pt x="12788" y="132"/>
                </a:cubicBezTo>
                <a:cubicBezTo>
                  <a:pt x="12693" y="126"/>
                  <a:pt x="12601" y="126"/>
                  <a:pt x="12508" y="126"/>
                </a:cubicBezTo>
                <a:cubicBezTo>
                  <a:pt x="12416" y="126"/>
                  <a:pt x="12324" y="126"/>
                  <a:pt x="12228" y="120"/>
                </a:cubicBezTo>
                <a:cubicBezTo>
                  <a:pt x="12050" y="96"/>
                  <a:pt x="11871" y="96"/>
                  <a:pt x="11669" y="84"/>
                </a:cubicBezTo>
                <a:cubicBezTo>
                  <a:pt x="11478" y="72"/>
                  <a:pt x="11300" y="1"/>
                  <a:pt x="111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1" name="Google Shape;4231;p44"/>
          <p:cNvSpPr/>
          <p:nvPr/>
        </p:nvSpPr>
        <p:spPr>
          <a:xfrm>
            <a:off x="4648007" y="1994357"/>
            <a:ext cx="696001" cy="695621"/>
          </a:xfrm>
          <a:custGeom>
            <a:avLst/>
            <a:gdLst/>
            <a:ahLst/>
            <a:cxnLst/>
            <a:rect l="l" t="t" r="r" b="b"/>
            <a:pathLst>
              <a:path w="21968" h="21956" extrusionOk="0">
                <a:moveTo>
                  <a:pt x="13930" y="572"/>
                </a:moveTo>
                <a:lnTo>
                  <a:pt x="13930" y="2048"/>
                </a:lnTo>
                <a:lnTo>
                  <a:pt x="12454" y="2048"/>
                </a:lnTo>
                <a:lnTo>
                  <a:pt x="12454" y="572"/>
                </a:lnTo>
                <a:close/>
                <a:moveTo>
                  <a:pt x="15466" y="2108"/>
                </a:moveTo>
                <a:lnTo>
                  <a:pt x="15466" y="3584"/>
                </a:lnTo>
                <a:lnTo>
                  <a:pt x="13990" y="3584"/>
                </a:lnTo>
                <a:lnTo>
                  <a:pt x="13990" y="2108"/>
                </a:lnTo>
                <a:close/>
                <a:moveTo>
                  <a:pt x="16990" y="2108"/>
                </a:moveTo>
                <a:lnTo>
                  <a:pt x="16990" y="3584"/>
                </a:lnTo>
                <a:lnTo>
                  <a:pt x="15514" y="3584"/>
                </a:lnTo>
                <a:lnTo>
                  <a:pt x="15514" y="2108"/>
                </a:lnTo>
                <a:close/>
                <a:moveTo>
                  <a:pt x="9311" y="2120"/>
                </a:moveTo>
                <a:lnTo>
                  <a:pt x="9311" y="3596"/>
                </a:lnTo>
                <a:lnTo>
                  <a:pt x="7846" y="3596"/>
                </a:lnTo>
                <a:lnTo>
                  <a:pt x="7846" y="2120"/>
                </a:lnTo>
                <a:close/>
                <a:moveTo>
                  <a:pt x="10847" y="2120"/>
                </a:moveTo>
                <a:lnTo>
                  <a:pt x="10847" y="3596"/>
                </a:lnTo>
                <a:lnTo>
                  <a:pt x="9370" y="3596"/>
                </a:lnTo>
                <a:lnTo>
                  <a:pt x="9370" y="2120"/>
                </a:lnTo>
                <a:close/>
                <a:moveTo>
                  <a:pt x="12383" y="2120"/>
                </a:moveTo>
                <a:lnTo>
                  <a:pt x="12383" y="3596"/>
                </a:lnTo>
                <a:lnTo>
                  <a:pt x="10906" y="3596"/>
                </a:lnTo>
                <a:lnTo>
                  <a:pt x="10906" y="2120"/>
                </a:lnTo>
                <a:close/>
                <a:moveTo>
                  <a:pt x="13918" y="2120"/>
                </a:moveTo>
                <a:lnTo>
                  <a:pt x="13918" y="3596"/>
                </a:lnTo>
                <a:lnTo>
                  <a:pt x="12442" y="3596"/>
                </a:lnTo>
                <a:lnTo>
                  <a:pt x="12442" y="2120"/>
                </a:lnTo>
                <a:close/>
                <a:moveTo>
                  <a:pt x="6239" y="3656"/>
                </a:moveTo>
                <a:lnTo>
                  <a:pt x="6239" y="5132"/>
                </a:lnTo>
                <a:lnTo>
                  <a:pt x="4763" y="5132"/>
                </a:lnTo>
                <a:lnTo>
                  <a:pt x="4763" y="3656"/>
                </a:lnTo>
                <a:close/>
                <a:moveTo>
                  <a:pt x="7787" y="3656"/>
                </a:moveTo>
                <a:lnTo>
                  <a:pt x="7787" y="5132"/>
                </a:lnTo>
                <a:lnTo>
                  <a:pt x="6310" y="5132"/>
                </a:lnTo>
                <a:lnTo>
                  <a:pt x="6310" y="3656"/>
                </a:lnTo>
                <a:close/>
                <a:moveTo>
                  <a:pt x="9311" y="3656"/>
                </a:moveTo>
                <a:lnTo>
                  <a:pt x="9311" y="5132"/>
                </a:lnTo>
                <a:lnTo>
                  <a:pt x="7846" y="5132"/>
                </a:lnTo>
                <a:lnTo>
                  <a:pt x="7846" y="3656"/>
                </a:lnTo>
                <a:close/>
                <a:moveTo>
                  <a:pt x="10847" y="3656"/>
                </a:moveTo>
                <a:lnTo>
                  <a:pt x="10847" y="5132"/>
                </a:lnTo>
                <a:lnTo>
                  <a:pt x="9370" y="5132"/>
                </a:lnTo>
                <a:lnTo>
                  <a:pt x="9370" y="3656"/>
                </a:lnTo>
                <a:close/>
                <a:moveTo>
                  <a:pt x="12383" y="3656"/>
                </a:moveTo>
                <a:lnTo>
                  <a:pt x="12383" y="5132"/>
                </a:lnTo>
                <a:lnTo>
                  <a:pt x="10906" y="5132"/>
                </a:lnTo>
                <a:lnTo>
                  <a:pt x="10906" y="3656"/>
                </a:lnTo>
                <a:close/>
                <a:moveTo>
                  <a:pt x="13930" y="3656"/>
                </a:moveTo>
                <a:lnTo>
                  <a:pt x="13930" y="5132"/>
                </a:lnTo>
                <a:lnTo>
                  <a:pt x="12454" y="5132"/>
                </a:lnTo>
                <a:lnTo>
                  <a:pt x="12454" y="3656"/>
                </a:lnTo>
                <a:close/>
                <a:moveTo>
                  <a:pt x="15466" y="3656"/>
                </a:moveTo>
                <a:lnTo>
                  <a:pt x="15466" y="5132"/>
                </a:lnTo>
                <a:lnTo>
                  <a:pt x="13990" y="5132"/>
                </a:lnTo>
                <a:lnTo>
                  <a:pt x="13990" y="3656"/>
                </a:lnTo>
                <a:close/>
                <a:moveTo>
                  <a:pt x="16990" y="3656"/>
                </a:moveTo>
                <a:lnTo>
                  <a:pt x="16990" y="5132"/>
                </a:lnTo>
                <a:lnTo>
                  <a:pt x="15526" y="5132"/>
                </a:lnTo>
                <a:lnTo>
                  <a:pt x="15526" y="3656"/>
                </a:lnTo>
                <a:close/>
                <a:moveTo>
                  <a:pt x="18538" y="3656"/>
                </a:moveTo>
                <a:lnTo>
                  <a:pt x="18538" y="5132"/>
                </a:lnTo>
                <a:lnTo>
                  <a:pt x="17062" y="5132"/>
                </a:lnTo>
                <a:lnTo>
                  <a:pt x="17062" y="3656"/>
                </a:lnTo>
                <a:close/>
                <a:moveTo>
                  <a:pt x="6239" y="5191"/>
                </a:moveTo>
                <a:lnTo>
                  <a:pt x="6239" y="6656"/>
                </a:lnTo>
                <a:lnTo>
                  <a:pt x="4763" y="6656"/>
                </a:lnTo>
                <a:lnTo>
                  <a:pt x="4763" y="5191"/>
                </a:lnTo>
                <a:close/>
                <a:moveTo>
                  <a:pt x="10847" y="5191"/>
                </a:moveTo>
                <a:lnTo>
                  <a:pt x="10847" y="6656"/>
                </a:lnTo>
                <a:lnTo>
                  <a:pt x="9370" y="6656"/>
                </a:lnTo>
                <a:lnTo>
                  <a:pt x="9370" y="5191"/>
                </a:lnTo>
                <a:close/>
                <a:moveTo>
                  <a:pt x="20074" y="5191"/>
                </a:moveTo>
                <a:lnTo>
                  <a:pt x="20074" y="6656"/>
                </a:lnTo>
                <a:lnTo>
                  <a:pt x="18598" y="6656"/>
                </a:lnTo>
                <a:lnTo>
                  <a:pt x="18598" y="5191"/>
                </a:lnTo>
                <a:close/>
                <a:moveTo>
                  <a:pt x="4703" y="5191"/>
                </a:moveTo>
                <a:lnTo>
                  <a:pt x="4703" y="6668"/>
                </a:lnTo>
                <a:lnTo>
                  <a:pt x="3227" y="6668"/>
                </a:lnTo>
                <a:lnTo>
                  <a:pt x="3227" y="5191"/>
                </a:lnTo>
                <a:close/>
                <a:moveTo>
                  <a:pt x="7787" y="5191"/>
                </a:moveTo>
                <a:lnTo>
                  <a:pt x="7787" y="6668"/>
                </a:lnTo>
                <a:lnTo>
                  <a:pt x="6310" y="6668"/>
                </a:lnTo>
                <a:lnTo>
                  <a:pt x="6310" y="5191"/>
                </a:lnTo>
                <a:close/>
                <a:moveTo>
                  <a:pt x="9311" y="5191"/>
                </a:moveTo>
                <a:lnTo>
                  <a:pt x="9311" y="6668"/>
                </a:lnTo>
                <a:lnTo>
                  <a:pt x="7846" y="6668"/>
                </a:lnTo>
                <a:lnTo>
                  <a:pt x="7846" y="5191"/>
                </a:lnTo>
                <a:close/>
                <a:moveTo>
                  <a:pt x="12383" y="5191"/>
                </a:moveTo>
                <a:lnTo>
                  <a:pt x="12383" y="6668"/>
                </a:lnTo>
                <a:lnTo>
                  <a:pt x="10906" y="6668"/>
                </a:lnTo>
                <a:lnTo>
                  <a:pt x="10906" y="5191"/>
                </a:lnTo>
                <a:close/>
                <a:moveTo>
                  <a:pt x="13930" y="5191"/>
                </a:moveTo>
                <a:lnTo>
                  <a:pt x="13930" y="6668"/>
                </a:lnTo>
                <a:lnTo>
                  <a:pt x="12454" y="6668"/>
                </a:lnTo>
                <a:lnTo>
                  <a:pt x="12454" y="5191"/>
                </a:lnTo>
                <a:close/>
                <a:moveTo>
                  <a:pt x="15466" y="5191"/>
                </a:moveTo>
                <a:lnTo>
                  <a:pt x="15466" y="6668"/>
                </a:lnTo>
                <a:lnTo>
                  <a:pt x="13990" y="6668"/>
                </a:lnTo>
                <a:lnTo>
                  <a:pt x="13990" y="5191"/>
                </a:lnTo>
                <a:close/>
                <a:moveTo>
                  <a:pt x="16990" y="5191"/>
                </a:moveTo>
                <a:lnTo>
                  <a:pt x="16990" y="6668"/>
                </a:lnTo>
                <a:lnTo>
                  <a:pt x="15514" y="6668"/>
                </a:lnTo>
                <a:lnTo>
                  <a:pt x="15514" y="5191"/>
                </a:lnTo>
                <a:close/>
                <a:moveTo>
                  <a:pt x="18526" y="5191"/>
                </a:moveTo>
                <a:lnTo>
                  <a:pt x="18526" y="6668"/>
                </a:lnTo>
                <a:lnTo>
                  <a:pt x="17050" y="6668"/>
                </a:lnTo>
                <a:lnTo>
                  <a:pt x="17050" y="5191"/>
                </a:lnTo>
                <a:close/>
                <a:moveTo>
                  <a:pt x="3155" y="6727"/>
                </a:moveTo>
                <a:lnTo>
                  <a:pt x="3155" y="8192"/>
                </a:lnTo>
                <a:lnTo>
                  <a:pt x="1679" y="8192"/>
                </a:lnTo>
                <a:lnTo>
                  <a:pt x="1679" y="6727"/>
                </a:lnTo>
                <a:close/>
                <a:moveTo>
                  <a:pt x="4703" y="6727"/>
                </a:moveTo>
                <a:lnTo>
                  <a:pt x="4703" y="8192"/>
                </a:lnTo>
                <a:lnTo>
                  <a:pt x="3227" y="8192"/>
                </a:lnTo>
                <a:lnTo>
                  <a:pt x="3227" y="6727"/>
                </a:lnTo>
                <a:close/>
                <a:moveTo>
                  <a:pt x="7787" y="6727"/>
                </a:moveTo>
                <a:lnTo>
                  <a:pt x="7787" y="8192"/>
                </a:lnTo>
                <a:lnTo>
                  <a:pt x="6310" y="8192"/>
                </a:lnTo>
                <a:lnTo>
                  <a:pt x="6310" y="6727"/>
                </a:lnTo>
                <a:close/>
                <a:moveTo>
                  <a:pt x="6239" y="6739"/>
                </a:moveTo>
                <a:lnTo>
                  <a:pt x="6239" y="8216"/>
                </a:lnTo>
                <a:lnTo>
                  <a:pt x="4763" y="8216"/>
                </a:lnTo>
                <a:lnTo>
                  <a:pt x="4763" y="6739"/>
                </a:lnTo>
                <a:close/>
                <a:moveTo>
                  <a:pt x="9311" y="6739"/>
                </a:moveTo>
                <a:lnTo>
                  <a:pt x="9311" y="8216"/>
                </a:lnTo>
                <a:lnTo>
                  <a:pt x="7846" y="8216"/>
                </a:lnTo>
                <a:lnTo>
                  <a:pt x="7846" y="6739"/>
                </a:lnTo>
                <a:close/>
                <a:moveTo>
                  <a:pt x="10847" y="6739"/>
                </a:moveTo>
                <a:lnTo>
                  <a:pt x="10847" y="8216"/>
                </a:lnTo>
                <a:lnTo>
                  <a:pt x="9370" y="8216"/>
                </a:lnTo>
                <a:lnTo>
                  <a:pt x="9370" y="6739"/>
                </a:lnTo>
                <a:close/>
                <a:moveTo>
                  <a:pt x="12383" y="6739"/>
                </a:moveTo>
                <a:lnTo>
                  <a:pt x="12383" y="8216"/>
                </a:lnTo>
                <a:lnTo>
                  <a:pt x="10906" y="8216"/>
                </a:lnTo>
                <a:lnTo>
                  <a:pt x="10906" y="6739"/>
                </a:lnTo>
                <a:close/>
                <a:moveTo>
                  <a:pt x="13918" y="6739"/>
                </a:moveTo>
                <a:lnTo>
                  <a:pt x="13918" y="8216"/>
                </a:lnTo>
                <a:lnTo>
                  <a:pt x="12442" y="8216"/>
                </a:lnTo>
                <a:lnTo>
                  <a:pt x="12442" y="6739"/>
                </a:lnTo>
                <a:close/>
                <a:moveTo>
                  <a:pt x="15466" y="6739"/>
                </a:moveTo>
                <a:lnTo>
                  <a:pt x="15466" y="8216"/>
                </a:lnTo>
                <a:lnTo>
                  <a:pt x="13990" y="8216"/>
                </a:lnTo>
                <a:lnTo>
                  <a:pt x="13990" y="6739"/>
                </a:lnTo>
                <a:close/>
                <a:moveTo>
                  <a:pt x="16990" y="6739"/>
                </a:moveTo>
                <a:lnTo>
                  <a:pt x="16990" y="8216"/>
                </a:lnTo>
                <a:lnTo>
                  <a:pt x="15526" y="8216"/>
                </a:lnTo>
                <a:lnTo>
                  <a:pt x="15526" y="6739"/>
                </a:lnTo>
                <a:close/>
                <a:moveTo>
                  <a:pt x="18526" y="6739"/>
                </a:moveTo>
                <a:lnTo>
                  <a:pt x="18526" y="8216"/>
                </a:lnTo>
                <a:lnTo>
                  <a:pt x="17050" y="8216"/>
                </a:lnTo>
                <a:lnTo>
                  <a:pt x="17050" y="6739"/>
                </a:lnTo>
                <a:close/>
                <a:moveTo>
                  <a:pt x="20074" y="6739"/>
                </a:moveTo>
                <a:lnTo>
                  <a:pt x="20074" y="8216"/>
                </a:lnTo>
                <a:lnTo>
                  <a:pt x="18598" y="8216"/>
                </a:lnTo>
                <a:lnTo>
                  <a:pt x="18598" y="6739"/>
                </a:lnTo>
                <a:close/>
                <a:moveTo>
                  <a:pt x="3155" y="8275"/>
                </a:moveTo>
                <a:lnTo>
                  <a:pt x="3155" y="9740"/>
                </a:lnTo>
                <a:lnTo>
                  <a:pt x="1679" y="9740"/>
                </a:lnTo>
                <a:lnTo>
                  <a:pt x="1679" y="8275"/>
                </a:lnTo>
                <a:close/>
                <a:moveTo>
                  <a:pt x="4703" y="8275"/>
                </a:moveTo>
                <a:lnTo>
                  <a:pt x="4703" y="9740"/>
                </a:lnTo>
                <a:lnTo>
                  <a:pt x="3227" y="9740"/>
                </a:lnTo>
                <a:lnTo>
                  <a:pt x="3227" y="8275"/>
                </a:lnTo>
                <a:close/>
                <a:moveTo>
                  <a:pt x="6239" y="8275"/>
                </a:moveTo>
                <a:lnTo>
                  <a:pt x="6239" y="9740"/>
                </a:lnTo>
                <a:lnTo>
                  <a:pt x="4763" y="9740"/>
                </a:lnTo>
                <a:lnTo>
                  <a:pt x="4763" y="8275"/>
                </a:lnTo>
                <a:close/>
                <a:moveTo>
                  <a:pt x="7787" y="8275"/>
                </a:moveTo>
                <a:lnTo>
                  <a:pt x="7787" y="9740"/>
                </a:lnTo>
                <a:lnTo>
                  <a:pt x="6310" y="9740"/>
                </a:lnTo>
                <a:lnTo>
                  <a:pt x="6310" y="8275"/>
                </a:lnTo>
                <a:close/>
                <a:moveTo>
                  <a:pt x="9311" y="8275"/>
                </a:moveTo>
                <a:lnTo>
                  <a:pt x="9311" y="9740"/>
                </a:lnTo>
                <a:lnTo>
                  <a:pt x="7846" y="9740"/>
                </a:lnTo>
                <a:lnTo>
                  <a:pt x="7846" y="8275"/>
                </a:lnTo>
                <a:close/>
                <a:moveTo>
                  <a:pt x="10847" y="8275"/>
                </a:moveTo>
                <a:lnTo>
                  <a:pt x="10847" y="9740"/>
                </a:lnTo>
                <a:lnTo>
                  <a:pt x="9370" y="9740"/>
                </a:lnTo>
                <a:lnTo>
                  <a:pt x="9370" y="8275"/>
                </a:lnTo>
                <a:close/>
                <a:moveTo>
                  <a:pt x="12383" y="8275"/>
                </a:moveTo>
                <a:lnTo>
                  <a:pt x="12383" y="9740"/>
                </a:lnTo>
                <a:lnTo>
                  <a:pt x="10906" y="9740"/>
                </a:lnTo>
                <a:lnTo>
                  <a:pt x="10906" y="8275"/>
                </a:lnTo>
                <a:close/>
                <a:moveTo>
                  <a:pt x="13930" y="8275"/>
                </a:moveTo>
                <a:lnTo>
                  <a:pt x="13930" y="9740"/>
                </a:lnTo>
                <a:lnTo>
                  <a:pt x="12454" y="9740"/>
                </a:lnTo>
                <a:lnTo>
                  <a:pt x="12454" y="8275"/>
                </a:lnTo>
                <a:close/>
                <a:moveTo>
                  <a:pt x="15466" y="8275"/>
                </a:moveTo>
                <a:lnTo>
                  <a:pt x="15466" y="9740"/>
                </a:lnTo>
                <a:lnTo>
                  <a:pt x="13990" y="9740"/>
                </a:lnTo>
                <a:lnTo>
                  <a:pt x="13990" y="8275"/>
                </a:lnTo>
                <a:close/>
                <a:moveTo>
                  <a:pt x="16990" y="8275"/>
                </a:moveTo>
                <a:lnTo>
                  <a:pt x="16990" y="9740"/>
                </a:lnTo>
                <a:lnTo>
                  <a:pt x="15526" y="9740"/>
                </a:lnTo>
                <a:lnTo>
                  <a:pt x="15526" y="8275"/>
                </a:lnTo>
                <a:close/>
                <a:moveTo>
                  <a:pt x="18538" y="8275"/>
                </a:moveTo>
                <a:lnTo>
                  <a:pt x="18538" y="9740"/>
                </a:lnTo>
                <a:lnTo>
                  <a:pt x="17062" y="9740"/>
                </a:lnTo>
                <a:lnTo>
                  <a:pt x="17062" y="8275"/>
                </a:lnTo>
                <a:close/>
                <a:moveTo>
                  <a:pt x="20062" y="8275"/>
                </a:moveTo>
                <a:lnTo>
                  <a:pt x="20062" y="9740"/>
                </a:lnTo>
                <a:lnTo>
                  <a:pt x="18586" y="9740"/>
                </a:lnTo>
                <a:lnTo>
                  <a:pt x="18586" y="8275"/>
                </a:lnTo>
                <a:close/>
                <a:moveTo>
                  <a:pt x="21610" y="8275"/>
                </a:moveTo>
                <a:lnTo>
                  <a:pt x="21610" y="9740"/>
                </a:lnTo>
                <a:lnTo>
                  <a:pt x="20134" y="9740"/>
                </a:lnTo>
                <a:lnTo>
                  <a:pt x="20134" y="8275"/>
                </a:lnTo>
                <a:close/>
                <a:moveTo>
                  <a:pt x="1619" y="9799"/>
                </a:moveTo>
                <a:lnTo>
                  <a:pt x="1619" y="11276"/>
                </a:lnTo>
                <a:lnTo>
                  <a:pt x="143" y="11276"/>
                </a:lnTo>
                <a:lnTo>
                  <a:pt x="143" y="9799"/>
                </a:lnTo>
                <a:close/>
                <a:moveTo>
                  <a:pt x="3167" y="9799"/>
                </a:moveTo>
                <a:lnTo>
                  <a:pt x="3167" y="11276"/>
                </a:lnTo>
                <a:lnTo>
                  <a:pt x="1691" y="11276"/>
                </a:lnTo>
                <a:lnTo>
                  <a:pt x="1691" y="9799"/>
                </a:lnTo>
                <a:close/>
                <a:moveTo>
                  <a:pt x="4703" y="9799"/>
                </a:moveTo>
                <a:lnTo>
                  <a:pt x="4703" y="11276"/>
                </a:lnTo>
                <a:lnTo>
                  <a:pt x="3227" y="11276"/>
                </a:lnTo>
                <a:lnTo>
                  <a:pt x="3227" y="9799"/>
                </a:lnTo>
                <a:close/>
                <a:moveTo>
                  <a:pt x="6239" y="9799"/>
                </a:moveTo>
                <a:lnTo>
                  <a:pt x="6239" y="11276"/>
                </a:lnTo>
                <a:lnTo>
                  <a:pt x="4763" y="11276"/>
                </a:lnTo>
                <a:lnTo>
                  <a:pt x="4763" y="9799"/>
                </a:lnTo>
                <a:close/>
                <a:moveTo>
                  <a:pt x="7787" y="9799"/>
                </a:moveTo>
                <a:lnTo>
                  <a:pt x="7787" y="11276"/>
                </a:lnTo>
                <a:lnTo>
                  <a:pt x="6310" y="11276"/>
                </a:lnTo>
                <a:lnTo>
                  <a:pt x="6310" y="9799"/>
                </a:lnTo>
                <a:close/>
                <a:moveTo>
                  <a:pt x="9311" y="9799"/>
                </a:moveTo>
                <a:lnTo>
                  <a:pt x="9311" y="11276"/>
                </a:lnTo>
                <a:lnTo>
                  <a:pt x="7846" y="11276"/>
                </a:lnTo>
                <a:lnTo>
                  <a:pt x="7846" y="9799"/>
                </a:lnTo>
                <a:close/>
                <a:moveTo>
                  <a:pt x="10847" y="9799"/>
                </a:moveTo>
                <a:lnTo>
                  <a:pt x="10847" y="11276"/>
                </a:lnTo>
                <a:lnTo>
                  <a:pt x="9370" y="11276"/>
                </a:lnTo>
                <a:lnTo>
                  <a:pt x="9370" y="9799"/>
                </a:lnTo>
                <a:close/>
                <a:moveTo>
                  <a:pt x="12383" y="9799"/>
                </a:moveTo>
                <a:lnTo>
                  <a:pt x="12383" y="11276"/>
                </a:lnTo>
                <a:lnTo>
                  <a:pt x="10906" y="11276"/>
                </a:lnTo>
                <a:lnTo>
                  <a:pt x="10906" y="9799"/>
                </a:lnTo>
                <a:close/>
                <a:moveTo>
                  <a:pt x="13918" y="9799"/>
                </a:moveTo>
                <a:lnTo>
                  <a:pt x="13918" y="11276"/>
                </a:lnTo>
                <a:lnTo>
                  <a:pt x="12442" y="11276"/>
                </a:lnTo>
                <a:lnTo>
                  <a:pt x="12442" y="9799"/>
                </a:lnTo>
                <a:close/>
                <a:moveTo>
                  <a:pt x="15466" y="9799"/>
                </a:moveTo>
                <a:lnTo>
                  <a:pt x="15466" y="11276"/>
                </a:lnTo>
                <a:lnTo>
                  <a:pt x="13990" y="11276"/>
                </a:lnTo>
                <a:lnTo>
                  <a:pt x="13990" y="9799"/>
                </a:lnTo>
                <a:close/>
                <a:moveTo>
                  <a:pt x="16990" y="9799"/>
                </a:moveTo>
                <a:lnTo>
                  <a:pt x="16990" y="11276"/>
                </a:lnTo>
                <a:lnTo>
                  <a:pt x="15514" y="11276"/>
                </a:lnTo>
                <a:lnTo>
                  <a:pt x="15514" y="9799"/>
                </a:lnTo>
                <a:close/>
                <a:moveTo>
                  <a:pt x="18526" y="9799"/>
                </a:moveTo>
                <a:lnTo>
                  <a:pt x="18526" y="11276"/>
                </a:lnTo>
                <a:lnTo>
                  <a:pt x="17050" y="11276"/>
                </a:lnTo>
                <a:lnTo>
                  <a:pt x="17050" y="9799"/>
                </a:lnTo>
                <a:close/>
                <a:moveTo>
                  <a:pt x="20062" y="9799"/>
                </a:moveTo>
                <a:lnTo>
                  <a:pt x="20062" y="11276"/>
                </a:lnTo>
                <a:lnTo>
                  <a:pt x="18586" y="11276"/>
                </a:lnTo>
                <a:lnTo>
                  <a:pt x="18586" y="9799"/>
                </a:lnTo>
                <a:close/>
                <a:moveTo>
                  <a:pt x="21610" y="9799"/>
                </a:moveTo>
                <a:lnTo>
                  <a:pt x="21610" y="11276"/>
                </a:lnTo>
                <a:lnTo>
                  <a:pt x="20134" y="11276"/>
                </a:lnTo>
                <a:lnTo>
                  <a:pt x="20134" y="9799"/>
                </a:lnTo>
                <a:close/>
                <a:moveTo>
                  <a:pt x="1619" y="11335"/>
                </a:moveTo>
                <a:lnTo>
                  <a:pt x="1619" y="12811"/>
                </a:lnTo>
                <a:lnTo>
                  <a:pt x="143" y="12811"/>
                </a:lnTo>
                <a:lnTo>
                  <a:pt x="143" y="11335"/>
                </a:lnTo>
                <a:close/>
                <a:moveTo>
                  <a:pt x="3167" y="11335"/>
                </a:moveTo>
                <a:lnTo>
                  <a:pt x="3167" y="12811"/>
                </a:lnTo>
                <a:lnTo>
                  <a:pt x="1691" y="12811"/>
                </a:lnTo>
                <a:lnTo>
                  <a:pt x="1691" y="11335"/>
                </a:lnTo>
                <a:close/>
                <a:moveTo>
                  <a:pt x="4703" y="11335"/>
                </a:moveTo>
                <a:lnTo>
                  <a:pt x="4703" y="12811"/>
                </a:lnTo>
                <a:lnTo>
                  <a:pt x="3227" y="12811"/>
                </a:lnTo>
                <a:lnTo>
                  <a:pt x="3227" y="11335"/>
                </a:lnTo>
                <a:close/>
                <a:moveTo>
                  <a:pt x="6239" y="11335"/>
                </a:moveTo>
                <a:lnTo>
                  <a:pt x="6239" y="12811"/>
                </a:lnTo>
                <a:lnTo>
                  <a:pt x="4763" y="12811"/>
                </a:lnTo>
                <a:lnTo>
                  <a:pt x="4763" y="11335"/>
                </a:lnTo>
                <a:close/>
                <a:moveTo>
                  <a:pt x="7787" y="11335"/>
                </a:moveTo>
                <a:lnTo>
                  <a:pt x="7787" y="12811"/>
                </a:lnTo>
                <a:lnTo>
                  <a:pt x="6310" y="12811"/>
                </a:lnTo>
                <a:lnTo>
                  <a:pt x="6310" y="11335"/>
                </a:lnTo>
                <a:close/>
                <a:moveTo>
                  <a:pt x="9311" y="11335"/>
                </a:moveTo>
                <a:lnTo>
                  <a:pt x="9311" y="12811"/>
                </a:lnTo>
                <a:lnTo>
                  <a:pt x="7846" y="12811"/>
                </a:lnTo>
                <a:lnTo>
                  <a:pt x="7846" y="11335"/>
                </a:lnTo>
                <a:close/>
                <a:moveTo>
                  <a:pt x="10847" y="11335"/>
                </a:moveTo>
                <a:lnTo>
                  <a:pt x="10847" y="12811"/>
                </a:lnTo>
                <a:lnTo>
                  <a:pt x="9370" y="12811"/>
                </a:lnTo>
                <a:lnTo>
                  <a:pt x="9370" y="11335"/>
                </a:lnTo>
                <a:close/>
                <a:moveTo>
                  <a:pt x="12383" y="11335"/>
                </a:moveTo>
                <a:lnTo>
                  <a:pt x="12383" y="12811"/>
                </a:lnTo>
                <a:lnTo>
                  <a:pt x="10906" y="12811"/>
                </a:lnTo>
                <a:lnTo>
                  <a:pt x="10906" y="11335"/>
                </a:lnTo>
                <a:close/>
                <a:moveTo>
                  <a:pt x="13918" y="11335"/>
                </a:moveTo>
                <a:lnTo>
                  <a:pt x="13918" y="12811"/>
                </a:lnTo>
                <a:lnTo>
                  <a:pt x="12442" y="12811"/>
                </a:lnTo>
                <a:lnTo>
                  <a:pt x="12442" y="11335"/>
                </a:lnTo>
                <a:close/>
                <a:moveTo>
                  <a:pt x="15466" y="11335"/>
                </a:moveTo>
                <a:lnTo>
                  <a:pt x="15466" y="12811"/>
                </a:lnTo>
                <a:lnTo>
                  <a:pt x="13990" y="12811"/>
                </a:lnTo>
                <a:lnTo>
                  <a:pt x="13990" y="11335"/>
                </a:lnTo>
                <a:close/>
                <a:moveTo>
                  <a:pt x="16990" y="11335"/>
                </a:moveTo>
                <a:lnTo>
                  <a:pt x="16990" y="12811"/>
                </a:lnTo>
                <a:lnTo>
                  <a:pt x="15526" y="12811"/>
                </a:lnTo>
                <a:lnTo>
                  <a:pt x="15526" y="11335"/>
                </a:lnTo>
                <a:close/>
                <a:moveTo>
                  <a:pt x="18526" y="11335"/>
                </a:moveTo>
                <a:lnTo>
                  <a:pt x="18526" y="12811"/>
                </a:lnTo>
                <a:lnTo>
                  <a:pt x="17050" y="12811"/>
                </a:lnTo>
                <a:lnTo>
                  <a:pt x="17050" y="11335"/>
                </a:lnTo>
                <a:close/>
                <a:moveTo>
                  <a:pt x="20062" y="11335"/>
                </a:moveTo>
                <a:lnTo>
                  <a:pt x="20062" y="12811"/>
                </a:lnTo>
                <a:lnTo>
                  <a:pt x="18586" y="12811"/>
                </a:lnTo>
                <a:lnTo>
                  <a:pt x="18586" y="11335"/>
                </a:lnTo>
                <a:close/>
                <a:moveTo>
                  <a:pt x="21610" y="11335"/>
                </a:moveTo>
                <a:lnTo>
                  <a:pt x="21610" y="12811"/>
                </a:lnTo>
                <a:lnTo>
                  <a:pt x="20134" y="12811"/>
                </a:lnTo>
                <a:lnTo>
                  <a:pt x="20134" y="11335"/>
                </a:lnTo>
                <a:close/>
                <a:moveTo>
                  <a:pt x="3155" y="12871"/>
                </a:moveTo>
                <a:lnTo>
                  <a:pt x="3155" y="14347"/>
                </a:lnTo>
                <a:lnTo>
                  <a:pt x="1679" y="14347"/>
                </a:lnTo>
                <a:lnTo>
                  <a:pt x="1679" y="12871"/>
                </a:lnTo>
                <a:close/>
                <a:moveTo>
                  <a:pt x="4703" y="12871"/>
                </a:moveTo>
                <a:lnTo>
                  <a:pt x="4703" y="14347"/>
                </a:lnTo>
                <a:lnTo>
                  <a:pt x="3227" y="14347"/>
                </a:lnTo>
                <a:lnTo>
                  <a:pt x="3227" y="12871"/>
                </a:lnTo>
                <a:close/>
                <a:moveTo>
                  <a:pt x="7763" y="12871"/>
                </a:moveTo>
                <a:lnTo>
                  <a:pt x="7763" y="14347"/>
                </a:lnTo>
                <a:lnTo>
                  <a:pt x="6298" y="14347"/>
                </a:lnTo>
                <a:lnTo>
                  <a:pt x="6298" y="12871"/>
                </a:lnTo>
                <a:close/>
                <a:moveTo>
                  <a:pt x="9311" y="12871"/>
                </a:moveTo>
                <a:lnTo>
                  <a:pt x="9311" y="14347"/>
                </a:lnTo>
                <a:lnTo>
                  <a:pt x="7846" y="14347"/>
                </a:lnTo>
                <a:lnTo>
                  <a:pt x="7846" y="12871"/>
                </a:lnTo>
                <a:close/>
                <a:moveTo>
                  <a:pt x="10847" y="12871"/>
                </a:moveTo>
                <a:lnTo>
                  <a:pt x="10847" y="14347"/>
                </a:lnTo>
                <a:lnTo>
                  <a:pt x="9370" y="14347"/>
                </a:lnTo>
                <a:lnTo>
                  <a:pt x="9370" y="12871"/>
                </a:lnTo>
                <a:close/>
                <a:moveTo>
                  <a:pt x="13918" y="12871"/>
                </a:moveTo>
                <a:lnTo>
                  <a:pt x="13918" y="14347"/>
                </a:lnTo>
                <a:lnTo>
                  <a:pt x="12442" y="14347"/>
                </a:lnTo>
                <a:lnTo>
                  <a:pt x="12442" y="12871"/>
                </a:lnTo>
                <a:close/>
                <a:moveTo>
                  <a:pt x="16990" y="12871"/>
                </a:moveTo>
                <a:lnTo>
                  <a:pt x="16990" y="14347"/>
                </a:lnTo>
                <a:lnTo>
                  <a:pt x="15526" y="14347"/>
                </a:lnTo>
                <a:lnTo>
                  <a:pt x="15526" y="12871"/>
                </a:lnTo>
                <a:close/>
                <a:moveTo>
                  <a:pt x="6239" y="12883"/>
                </a:moveTo>
                <a:lnTo>
                  <a:pt x="6239" y="14359"/>
                </a:lnTo>
                <a:lnTo>
                  <a:pt x="4763" y="14359"/>
                </a:lnTo>
                <a:lnTo>
                  <a:pt x="4763" y="12883"/>
                </a:lnTo>
                <a:close/>
                <a:moveTo>
                  <a:pt x="12383" y="12883"/>
                </a:moveTo>
                <a:lnTo>
                  <a:pt x="12383" y="14359"/>
                </a:lnTo>
                <a:lnTo>
                  <a:pt x="10906" y="14359"/>
                </a:lnTo>
                <a:lnTo>
                  <a:pt x="10906" y="12883"/>
                </a:lnTo>
                <a:close/>
                <a:moveTo>
                  <a:pt x="15466" y="12883"/>
                </a:moveTo>
                <a:lnTo>
                  <a:pt x="15466" y="14359"/>
                </a:lnTo>
                <a:lnTo>
                  <a:pt x="13990" y="14359"/>
                </a:lnTo>
                <a:lnTo>
                  <a:pt x="13990" y="12883"/>
                </a:lnTo>
                <a:close/>
                <a:moveTo>
                  <a:pt x="18526" y="12883"/>
                </a:moveTo>
                <a:lnTo>
                  <a:pt x="18526" y="14359"/>
                </a:lnTo>
                <a:lnTo>
                  <a:pt x="17050" y="14359"/>
                </a:lnTo>
                <a:lnTo>
                  <a:pt x="17050" y="12883"/>
                </a:lnTo>
                <a:close/>
                <a:moveTo>
                  <a:pt x="20074" y="12883"/>
                </a:moveTo>
                <a:lnTo>
                  <a:pt x="20074" y="14359"/>
                </a:lnTo>
                <a:lnTo>
                  <a:pt x="18598" y="14359"/>
                </a:lnTo>
                <a:lnTo>
                  <a:pt x="18598" y="12883"/>
                </a:lnTo>
                <a:close/>
                <a:moveTo>
                  <a:pt x="4703" y="14419"/>
                </a:moveTo>
                <a:lnTo>
                  <a:pt x="4703" y="15883"/>
                </a:lnTo>
                <a:lnTo>
                  <a:pt x="3227" y="15883"/>
                </a:lnTo>
                <a:lnTo>
                  <a:pt x="3227" y="14419"/>
                </a:lnTo>
                <a:close/>
                <a:moveTo>
                  <a:pt x="6239" y="14419"/>
                </a:moveTo>
                <a:lnTo>
                  <a:pt x="6239" y="15883"/>
                </a:lnTo>
                <a:lnTo>
                  <a:pt x="4763" y="15883"/>
                </a:lnTo>
                <a:lnTo>
                  <a:pt x="4763" y="14419"/>
                </a:lnTo>
                <a:close/>
                <a:moveTo>
                  <a:pt x="7787" y="14419"/>
                </a:moveTo>
                <a:lnTo>
                  <a:pt x="7787" y="15883"/>
                </a:lnTo>
                <a:lnTo>
                  <a:pt x="6310" y="15883"/>
                </a:lnTo>
                <a:lnTo>
                  <a:pt x="6310" y="14419"/>
                </a:lnTo>
                <a:close/>
                <a:moveTo>
                  <a:pt x="9299" y="14419"/>
                </a:moveTo>
                <a:lnTo>
                  <a:pt x="9299" y="15883"/>
                </a:lnTo>
                <a:lnTo>
                  <a:pt x="7822" y="15883"/>
                </a:lnTo>
                <a:lnTo>
                  <a:pt x="7822" y="14419"/>
                </a:lnTo>
                <a:close/>
                <a:moveTo>
                  <a:pt x="10847" y="14419"/>
                </a:moveTo>
                <a:lnTo>
                  <a:pt x="10847" y="15883"/>
                </a:lnTo>
                <a:lnTo>
                  <a:pt x="9370" y="15883"/>
                </a:lnTo>
                <a:lnTo>
                  <a:pt x="9370" y="14419"/>
                </a:lnTo>
                <a:close/>
                <a:moveTo>
                  <a:pt x="12383" y="14419"/>
                </a:moveTo>
                <a:lnTo>
                  <a:pt x="12383" y="15883"/>
                </a:lnTo>
                <a:lnTo>
                  <a:pt x="10906" y="15883"/>
                </a:lnTo>
                <a:lnTo>
                  <a:pt x="10906" y="14419"/>
                </a:lnTo>
                <a:close/>
                <a:moveTo>
                  <a:pt x="15466" y="14419"/>
                </a:moveTo>
                <a:lnTo>
                  <a:pt x="15466" y="15883"/>
                </a:lnTo>
                <a:lnTo>
                  <a:pt x="13990" y="15883"/>
                </a:lnTo>
                <a:lnTo>
                  <a:pt x="13990" y="14419"/>
                </a:lnTo>
                <a:close/>
                <a:moveTo>
                  <a:pt x="18526" y="14419"/>
                </a:moveTo>
                <a:lnTo>
                  <a:pt x="18526" y="15883"/>
                </a:lnTo>
                <a:lnTo>
                  <a:pt x="17050" y="15883"/>
                </a:lnTo>
                <a:lnTo>
                  <a:pt x="17050" y="14419"/>
                </a:lnTo>
                <a:close/>
                <a:moveTo>
                  <a:pt x="3155" y="14419"/>
                </a:moveTo>
                <a:lnTo>
                  <a:pt x="3155" y="15895"/>
                </a:lnTo>
                <a:lnTo>
                  <a:pt x="1679" y="15895"/>
                </a:lnTo>
                <a:lnTo>
                  <a:pt x="1679" y="14419"/>
                </a:lnTo>
                <a:close/>
                <a:moveTo>
                  <a:pt x="13918" y="14419"/>
                </a:moveTo>
                <a:lnTo>
                  <a:pt x="13918" y="15895"/>
                </a:lnTo>
                <a:lnTo>
                  <a:pt x="12442" y="15895"/>
                </a:lnTo>
                <a:lnTo>
                  <a:pt x="12442" y="14419"/>
                </a:lnTo>
                <a:close/>
                <a:moveTo>
                  <a:pt x="16990" y="14419"/>
                </a:moveTo>
                <a:lnTo>
                  <a:pt x="16990" y="15895"/>
                </a:lnTo>
                <a:lnTo>
                  <a:pt x="15526" y="15895"/>
                </a:lnTo>
                <a:lnTo>
                  <a:pt x="15526" y="14419"/>
                </a:lnTo>
                <a:close/>
                <a:moveTo>
                  <a:pt x="20074" y="14419"/>
                </a:moveTo>
                <a:lnTo>
                  <a:pt x="20074" y="15895"/>
                </a:lnTo>
                <a:lnTo>
                  <a:pt x="18598" y="15895"/>
                </a:lnTo>
                <a:lnTo>
                  <a:pt x="18598" y="14419"/>
                </a:lnTo>
                <a:close/>
                <a:moveTo>
                  <a:pt x="4703" y="15955"/>
                </a:moveTo>
                <a:lnTo>
                  <a:pt x="4703" y="17419"/>
                </a:lnTo>
                <a:lnTo>
                  <a:pt x="3227" y="17419"/>
                </a:lnTo>
                <a:lnTo>
                  <a:pt x="3227" y="15955"/>
                </a:lnTo>
                <a:close/>
                <a:moveTo>
                  <a:pt x="6239" y="15955"/>
                </a:moveTo>
                <a:lnTo>
                  <a:pt x="6239" y="17419"/>
                </a:lnTo>
                <a:lnTo>
                  <a:pt x="4763" y="17419"/>
                </a:lnTo>
                <a:lnTo>
                  <a:pt x="4763" y="15955"/>
                </a:lnTo>
                <a:close/>
                <a:moveTo>
                  <a:pt x="7763" y="15955"/>
                </a:moveTo>
                <a:lnTo>
                  <a:pt x="7763" y="17419"/>
                </a:lnTo>
                <a:lnTo>
                  <a:pt x="6298" y="17419"/>
                </a:lnTo>
                <a:lnTo>
                  <a:pt x="6298" y="15955"/>
                </a:lnTo>
                <a:close/>
                <a:moveTo>
                  <a:pt x="9311" y="15955"/>
                </a:moveTo>
                <a:lnTo>
                  <a:pt x="9311" y="17419"/>
                </a:lnTo>
                <a:lnTo>
                  <a:pt x="7846" y="17419"/>
                </a:lnTo>
                <a:lnTo>
                  <a:pt x="7846" y="15955"/>
                </a:lnTo>
                <a:close/>
                <a:moveTo>
                  <a:pt x="10847" y="15955"/>
                </a:moveTo>
                <a:lnTo>
                  <a:pt x="10847" y="17419"/>
                </a:lnTo>
                <a:lnTo>
                  <a:pt x="9370" y="17419"/>
                </a:lnTo>
                <a:lnTo>
                  <a:pt x="9370" y="15955"/>
                </a:lnTo>
                <a:close/>
                <a:moveTo>
                  <a:pt x="12383" y="15955"/>
                </a:moveTo>
                <a:lnTo>
                  <a:pt x="12383" y="17419"/>
                </a:lnTo>
                <a:lnTo>
                  <a:pt x="10906" y="17419"/>
                </a:lnTo>
                <a:lnTo>
                  <a:pt x="10906" y="15955"/>
                </a:lnTo>
                <a:close/>
                <a:moveTo>
                  <a:pt x="13918" y="15955"/>
                </a:moveTo>
                <a:lnTo>
                  <a:pt x="13918" y="17419"/>
                </a:lnTo>
                <a:lnTo>
                  <a:pt x="12442" y="17419"/>
                </a:lnTo>
                <a:lnTo>
                  <a:pt x="12442" y="15955"/>
                </a:lnTo>
                <a:close/>
                <a:moveTo>
                  <a:pt x="15466" y="15955"/>
                </a:moveTo>
                <a:lnTo>
                  <a:pt x="15466" y="17419"/>
                </a:lnTo>
                <a:lnTo>
                  <a:pt x="13990" y="17419"/>
                </a:lnTo>
                <a:lnTo>
                  <a:pt x="13990" y="15955"/>
                </a:lnTo>
                <a:close/>
                <a:moveTo>
                  <a:pt x="16990" y="15955"/>
                </a:moveTo>
                <a:lnTo>
                  <a:pt x="16990" y="17419"/>
                </a:lnTo>
                <a:lnTo>
                  <a:pt x="15526" y="17419"/>
                </a:lnTo>
                <a:lnTo>
                  <a:pt x="15526" y="15955"/>
                </a:lnTo>
                <a:close/>
                <a:moveTo>
                  <a:pt x="18538" y="15955"/>
                </a:moveTo>
                <a:lnTo>
                  <a:pt x="18538" y="17419"/>
                </a:lnTo>
                <a:lnTo>
                  <a:pt x="17062" y="17419"/>
                </a:lnTo>
                <a:lnTo>
                  <a:pt x="17062" y="15955"/>
                </a:lnTo>
                <a:close/>
                <a:moveTo>
                  <a:pt x="7787" y="17479"/>
                </a:moveTo>
                <a:lnTo>
                  <a:pt x="7787" y="18955"/>
                </a:lnTo>
                <a:lnTo>
                  <a:pt x="6310" y="18955"/>
                </a:lnTo>
                <a:lnTo>
                  <a:pt x="6310" y="17479"/>
                </a:lnTo>
                <a:close/>
                <a:moveTo>
                  <a:pt x="9299" y="17479"/>
                </a:moveTo>
                <a:lnTo>
                  <a:pt x="9299" y="18955"/>
                </a:lnTo>
                <a:lnTo>
                  <a:pt x="7822" y="18955"/>
                </a:lnTo>
                <a:lnTo>
                  <a:pt x="7822" y="17479"/>
                </a:lnTo>
                <a:close/>
                <a:moveTo>
                  <a:pt x="10847" y="17479"/>
                </a:moveTo>
                <a:lnTo>
                  <a:pt x="10847" y="18955"/>
                </a:lnTo>
                <a:lnTo>
                  <a:pt x="9370" y="18955"/>
                </a:lnTo>
                <a:lnTo>
                  <a:pt x="9370" y="17479"/>
                </a:lnTo>
                <a:close/>
                <a:moveTo>
                  <a:pt x="12383" y="17479"/>
                </a:moveTo>
                <a:lnTo>
                  <a:pt x="12383" y="18955"/>
                </a:lnTo>
                <a:lnTo>
                  <a:pt x="10906" y="18955"/>
                </a:lnTo>
                <a:lnTo>
                  <a:pt x="10906" y="17479"/>
                </a:lnTo>
                <a:close/>
                <a:moveTo>
                  <a:pt x="13918" y="17479"/>
                </a:moveTo>
                <a:lnTo>
                  <a:pt x="13918" y="18955"/>
                </a:lnTo>
                <a:lnTo>
                  <a:pt x="12442" y="18955"/>
                </a:lnTo>
                <a:lnTo>
                  <a:pt x="12442" y="17479"/>
                </a:lnTo>
                <a:close/>
                <a:moveTo>
                  <a:pt x="15466" y="17479"/>
                </a:moveTo>
                <a:lnTo>
                  <a:pt x="15466" y="18955"/>
                </a:lnTo>
                <a:lnTo>
                  <a:pt x="13990" y="18955"/>
                </a:lnTo>
                <a:lnTo>
                  <a:pt x="13990" y="17479"/>
                </a:lnTo>
                <a:close/>
                <a:moveTo>
                  <a:pt x="18538" y="18955"/>
                </a:moveTo>
                <a:lnTo>
                  <a:pt x="18538" y="18955"/>
                </a:lnTo>
                <a:lnTo>
                  <a:pt x="18538" y="18955"/>
                </a:lnTo>
                <a:close/>
                <a:moveTo>
                  <a:pt x="6239" y="17502"/>
                </a:moveTo>
                <a:lnTo>
                  <a:pt x="6239" y="18967"/>
                </a:lnTo>
                <a:lnTo>
                  <a:pt x="4763" y="18967"/>
                </a:lnTo>
                <a:lnTo>
                  <a:pt x="4763" y="17502"/>
                </a:lnTo>
                <a:close/>
                <a:moveTo>
                  <a:pt x="16990" y="17502"/>
                </a:moveTo>
                <a:lnTo>
                  <a:pt x="16990" y="18967"/>
                </a:lnTo>
                <a:lnTo>
                  <a:pt x="15526" y="18967"/>
                </a:lnTo>
                <a:lnTo>
                  <a:pt x="15526" y="17502"/>
                </a:lnTo>
                <a:close/>
                <a:moveTo>
                  <a:pt x="18538" y="18955"/>
                </a:moveTo>
                <a:lnTo>
                  <a:pt x="18526" y="18967"/>
                </a:lnTo>
                <a:lnTo>
                  <a:pt x="18538" y="18967"/>
                </a:lnTo>
                <a:lnTo>
                  <a:pt x="18538" y="18955"/>
                </a:lnTo>
                <a:close/>
                <a:moveTo>
                  <a:pt x="7763" y="19026"/>
                </a:moveTo>
                <a:lnTo>
                  <a:pt x="7763" y="20503"/>
                </a:lnTo>
                <a:lnTo>
                  <a:pt x="6298" y="20503"/>
                </a:lnTo>
                <a:lnTo>
                  <a:pt x="6298" y="19026"/>
                </a:lnTo>
                <a:close/>
                <a:moveTo>
                  <a:pt x="9299" y="19026"/>
                </a:moveTo>
                <a:lnTo>
                  <a:pt x="9299" y="20503"/>
                </a:lnTo>
                <a:lnTo>
                  <a:pt x="7822" y="20503"/>
                </a:lnTo>
                <a:lnTo>
                  <a:pt x="7822" y="19026"/>
                </a:lnTo>
                <a:close/>
                <a:moveTo>
                  <a:pt x="10847" y="19026"/>
                </a:moveTo>
                <a:lnTo>
                  <a:pt x="10847" y="20503"/>
                </a:lnTo>
                <a:lnTo>
                  <a:pt x="9370" y="20503"/>
                </a:lnTo>
                <a:lnTo>
                  <a:pt x="9370" y="19026"/>
                </a:lnTo>
                <a:close/>
                <a:moveTo>
                  <a:pt x="12383" y="19026"/>
                </a:moveTo>
                <a:lnTo>
                  <a:pt x="12383" y="20503"/>
                </a:lnTo>
                <a:lnTo>
                  <a:pt x="10906" y="20503"/>
                </a:lnTo>
                <a:lnTo>
                  <a:pt x="10906" y="19026"/>
                </a:lnTo>
                <a:close/>
                <a:moveTo>
                  <a:pt x="13918" y="19026"/>
                </a:moveTo>
                <a:lnTo>
                  <a:pt x="13918" y="20503"/>
                </a:lnTo>
                <a:lnTo>
                  <a:pt x="12442" y="20503"/>
                </a:lnTo>
                <a:lnTo>
                  <a:pt x="12442" y="19026"/>
                </a:lnTo>
                <a:close/>
                <a:moveTo>
                  <a:pt x="15466" y="19026"/>
                </a:moveTo>
                <a:lnTo>
                  <a:pt x="15466" y="20503"/>
                </a:lnTo>
                <a:lnTo>
                  <a:pt x="13990" y="20503"/>
                </a:lnTo>
                <a:lnTo>
                  <a:pt x="13990" y="19026"/>
                </a:lnTo>
                <a:close/>
                <a:moveTo>
                  <a:pt x="10835" y="0"/>
                </a:moveTo>
                <a:lnTo>
                  <a:pt x="10835" y="572"/>
                </a:lnTo>
                <a:lnTo>
                  <a:pt x="10847" y="572"/>
                </a:lnTo>
                <a:lnTo>
                  <a:pt x="10847" y="2048"/>
                </a:lnTo>
                <a:lnTo>
                  <a:pt x="9370" y="2048"/>
                </a:lnTo>
                <a:lnTo>
                  <a:pt x="9370" y="572"/>
                </a:lnTo>
                <a:lnTo>
                  <a:pt x="9358" y="572"/>
                </a:lnTo>
                <a:lnTo>
                  <a:pt x="9358" y="119"/>
                </a:lnTo>
                <a:cubicBezTo>
                  <a:pt x="9346" y="119"/>
                  <a:pt x="9311" y="119"/>
                  <a:pt x="9299" y="131"/>
                </a:cubicBezTo>
                <a:lnTo>
                  <a:pt x="9299" y="572"/>
                </a:lnTo>
                <a:lnTo>
                  <a:pt x="9299" y="2048"/>
                </a:lnTo>
                <a:lnTo>
                  <a:pt x="7822" y="2048"/>
                </a:lnTo>
                <a:lnTo>
                  <a:pt x="7822" y="572"/>
                </a:lnTo>
                <a:lnTo>
                  <a:pt x="7822" y="453"/>
                </a:lnTo>
                <a:cubicBezTo>
                  <a:pt x="7811" y="453"/>
                  <a:pt x="7775" y="477"/>
                  <a:pt x="7763" y="477"/>
                </a:cubicBezTo>
                <a:lnTo>
                  <a:pt x="7763" y="572"/>
                </a:lnTo>
                <a:lnTo>
                  <a:pt x="7453" y="572"/>
                </a:lnTo>
                <a:cubicBezTo>
                  <a:pt x="7394" y="596"/>
                  <a:pt x="7334" y="619"/>
                  <a:pt x="7275" y="631"/>
                </a:cubicBezTo>
                <a:lnTo>
                  <a:pt x="7751" y="631"/>
                </a:lnTo>
                <a:lnTo>
                  <a:pt x="7751" y="2108"/>
                </a:lnTo>
                <a:lnTo>
                  <a:pt x="7787" y="2108"/>
                </a:lnTo>
                <a:lnTo>
                  <a:pt x="7787" y="3584"/>
                </a:lnTo>
                <a:lnTo>
                  <a:pt x="6310" y="3584"/>
                </a:lnTo>
                <a:lnTo>
                  <a:pt x="6310" y="2108"/>
                </a:lnTo>
                <a:lnTo>
                  <a:pt x="6275" y="2108"/>
                </a:lnTo>
                <a:lnTo>
                  <a:pt x="6275" y="1036"/>
                </a:lnTo>
                <a:cubicBezTo>
                  <a:pt x="6263" y="1048"/>
                  <a:pt x="6227" y="1048"/>
                  <a:pt x="6215" y="1072"/>
                </a:cubicBezTo>
                <a:lnTo>
                  <a:pt x="6215" y="2108"/>
                </a:lnTo>
                <a:lnTo>
                  <a:pt x="6239" y="2108"/>
                </a:lnTo>
                <a:lnTo>
                  <a:pt x="6239" y="3584"/>
                </a:lnTo>
                <a:lnTo>
                  <a:pt x="4763" y="3584"/>
                </a:lnTo>
                <a:lnTo>
                  <a:pt x="4763" y="2108"/>
                </a:lnTo>
                <a:lnTo>
                  <a:pt x="4739" y="2108"/>
                </a:lnTo>
                <a:lnTo>
                  <a:pt x="4739" y="1929"/>
                </a:lnTo>
                <a:cubicBezTo>
                  <a:pt x="4727" y="1941"/>
                  <a:pt x="4703" y="1965"/>
                  <a:pt x="4679" y="1977"/>
                </a:cubicBezTo>
                <a:lnTo>
                  <a:pt x="4679" y="2120"/>
                </a:lnTo>
                <a:lnTo>
                  <a:pt x="4489" y="2120"/>
                </a:lnTo>
                <a:cubicBezTo>
                  <a:pt x="4465" y="2143"/>
                  <a:pt x="4429" y="2167"/>
                  <a:pt x="4417" y="2179"/>
                </a:cubicBezTo>
                <a:lnTo>
                  <a:pt x="4703" y="2179"/>
                </a:lnTo>
                <a:lnTo>
                  <a:pt x="4703" y="3656"/>
                </a:lnTo>
                <a:lnTo>
                  <a:pt x="4703" y="5132"/>
                </a:lnTo>
                <a:lnTo>
                  <a:pt x="3227" y="5132"/>
                </a:lnTo>
                <a:lnTo>
                  <a:pt x="3227" y="3656"/>
                </a:lnTo>
                <a:lnTo>
                  <a:pt x="3227" y="3215"/>
                </a:lnTo>
                <a:lnTo>
                  <a:pt x="3167" y="3275"/>
                </a:lnTo>
                <a:lnTo>
                  <a:pt x="3167" y="3656"/>
                </a:lnTo>
                <a:lnTo>
                  <a:pt x="2798" y="3656"/>
                </a:lnTo>
                <a:cubicBezTo>
                  <a:pt x="2774" y="3667"/>
                  <a:pt x="2762" y="3703"/>
                  <a:pt x="2750" y="3715"/>
                </a:cubicBezTo>
                <a:lnTo>
                  <a:pt x="3167" y="3715"/>
                </a:lnTo>
                <a:lnTo>
                  <a:pt x="3167" y="5191"/>
                </a:lnTo>
                <a:lnTo>
                  <a:pt x="3155" y="5191"/>
                </a:lnTo>
                <a:lnTo>
                  <a:pt x="3155" y="6656"/>
                </a:lnTo>
                <a:lnTo>
                  <a:pt x="1679" y="6656"/>
                </a:lnTo>
                <a:lnTo>
                  <a:pt x="1679" y="5191"/>
                </a:lnTo>
                <a:lnTo>
                  <a:pt x="1691" y="5191"/>
                </a:lnTo>
                <a:lnTo>
                  <a:pt x="1691" y="5132"/>
                </a:lnTo>
                <a:cubicBezTo>
                  <a:pt x="1667" y="5180"/>
                  <a:pt x="1631" y="5203"/>
                  <a:pt x="1619" y="5251"/>
                </a:cubicBezTo>
                <a:lnTo>
                  <a:pt x="1631" y="5251"/>
                </a:lnTo>
                <a:lnTo>
                  <a:pt x="1631" y="6727"/>
                </a:lnTo>
                <a:lnTo>
                  <a:pt x="845" y="6727"/>
                </a:lnTo>
                <a:cubicBezTo>
                  <a:pt x="834" y="6739"/>
                  <a:pt x="834" y="6763"/>
                  <a:pt x="810" y="6787"/>
                </a:cubicBezTo>
                <a:lnTo>
                  <a:pt x="1619" y="6787"/>
                </a:lnTo>
                <a:lnTo>
                  <a:pt x="1619" y="8251"/>
                </a:lnTo>
                <a:lnTo>
                  <a:pt x="310" y="8251"/>
                </a:lnTo>
                <a:cubicBezTo>
                  <a:pt x="310" y="8275"/>
                  <a:pt x="298" y="8299"/>
                  <a:pt x="298" y="8311"/>
                </a:cubicBezTo>
                <a:lnTo>
                  <a:pt x="1619" y="8311"/>
                </a:lnTo>
                <a:lnTo>
                  <a:pt x="1619" y="9787"/>
                </a:lnTo>
                <a:lnTo>
                  <a:pt x="143" y="9787"/>
                </a:lnTo>
                <a:lnTo>
                  <a:pt x="143" y="9061"/>
                </a:lnTo>
                <a:cubicBezTo>
                  <a:pt x="131" y="9180"/>
                  <a:pt x="95" y="9299"/>
                  <a:pt x="83" y="9406"/>
                </a:cubicBezTo>
                <a:lnTo>
                  <a:pt x="83" y="9775"/>
                </a:lnTo>
                <a:lnTo>
                  <a:pt x="48" y="9775"/>
                </a:lnTo>
                <a:lnTo>
                  <a:pt x="48" y="9835"/>
                </a:lnTo>
                <a:lnTo>
                  <a:pt x="95" y="9835"/>
                </a:lnTo>
                <a:lnTo>
                  <a:pt x="95" y="11311"/>
                </a:lnTo>
                <a:lnTo>
                  <a:pt x="0" y="11311"/>
                </a:lnTo>
                <a:lnTo>
                  <a:pt x="0" y="11371"/>
                </a:lnTo>
                <a:lnTo>
                  <a:pt x="95" y="11371"/>
                </a:lnTo>
                <a:lnTo>
                  <a:pt x="95" y="12585"/>
                </a:lnTo>
                <a:cubicBezTo>
                  <a:pt x="107" y="12680"/>
                  <a:pt x="131" y="12776"/>
                  <a:pt x="143" y="12895"/>
                </a:cubicBezTo>
                <a:lnTo>
                  <a:pt x="143" y="12871"/>
                </a:lnTo>
                <a:lnTo>
                  <a:pt x="1619" y="12871"/>
                </a:lnTo>
                <a:lnTo>
                  <a:pt x="1619" y="14347"/>
                </a:lnTo>
                <a:lnTo>
                  <a:pt x="500" y="14347"/>
                </a:lnTo>
                <a:cubicBezTo>
                  <a:pt x="500" y="14359"/>
                  <a:pt x="524" y="14383"/>
                  <a:pt x="524" y="14395"/>
                </a:cubicBezTo>
                <a:lnTo>
                  <a:pt x="1619" y="14395"/>
                </a:lnTo>
                <a:lnTo>
                  <a:pt x="1619" y="15871"/>
                </a:lnTo>
                <a:lnTo>
                  <a:pt x="1131" y="15871"/>
                </a:lnTo>
                <a:cubicBezTo>
                  <a:pt x="1143" y="15883"/>
                  <a:pt x="1143" y="15919"/>
                  <a:pt x="1155" y="15931"/>
                </a:cubicBezTo>
                <a:lnTo>
                  <a:pt x="1619" y="15931"/>
                </a:lnTo>
                <a:lnTo>
                  <a:pt x="1619" y="16752"/>
                </a:lnTo>
                <a:cubicBezTo>
                  <a:pt x="1631" y="16776"/>
                  <a:pt x="1667" y="16812"/>
                  <a:pt x="1679" y="16836"/>
                </a:cubicBezTo>
                <a:lnTo>
                  <a:pt x="1679" y="15931"/>
                </a:lnTo>
                <a:lnTo>
                  <a:pt x="3155" y="15931"/>
                </a:lnTo>
                <a:lnTo>
                  <a:pt x="3155" y="17407"/>
                </a:lnTo>
                <a:lnTo>
                  <a:pt x="2072" y="17407"/>
                </a:lnTo>
                <a:cubicBezTo>
                  <a:pt x="2084" y="17419"/>
                  <a:pt x="2096" y="17455"/>
                  <a:pt x="2107" y="17467"/>
                </a:cubicBezTo>
                <a:lnTo>
                  <a:pt x="3167" y="17467"/>
                </a:lnTo>
                <a:lnTo>
                  <a:pt x="3167" y="18681"/>
                </a:lnTo>
                <a:lnTo>
                  <a:pt x="3227" y="18741"/>
                </a:lnTo>
                <a:lnTo>
                  <a:pt x="3227" y="17467"/>
                </a:lnTo>
                <a:lnTo>
                  <a:pt x="4703" y="17467"/>
                </a:lnTo>
                <a:lnTo>
                  <a:pt x="4703" y="18943"/>
                </a:lnTo>
                <a:lnTo>
                  <a:pt x="3417" y="18943"/>
                </a:lnTo>
                <a:lnTo>
                  <a:pt x="3477" y="19003"/>
                </a:lnTo>
                <a:lnTo>
                  <a:pt x="4703" y="19003"/>
                </a:lnTo>
                <a:lnTo>
                  <a:pt x="4703" y="19979"/>
                </a:lnTo>
                <a:cubicBezTo>
                  <a:pt x="4715" y="19991"/>
                  <a:pt x="4751" y="20015"/>
                  <a:pt x="4763" y="20027"/>
                </a:cubicBezTo>
                <a:lnTo>
                  <a:pt x="4763" y="19003"/>
                </a:lnTo>
                <a:lnTo>
                  <a:pt x="6239" y="19003"/>
                </a:lnTo>
                <a:lnTo>
                  <a:pt x="6239" y="20467"/>
                </a:lnTo>
                <a:lnTo>
                  <a:pt x="5477" y="20467"/>
                </a:lnTo>
                <a:cubicBezTo>
                  <a:pt x="5501" y="20491"/>
                  <a:pt x="5548" y="20515"/>
                  <a:pt x="5584" y="20527"/>
                </a:cubicBezTo>
                <a:lnTo>
                  <a:pt x="6239" y="20527"/>
                </a:lnTo>
                <a:lnTo>
                  <a:pt x="6239" y="20872"/>
                </a:lnTo>
                <a:cubicBezTo>
                  <a:pt x="6251" y="20884"/>
                  <a:pt x="6275" y="20884"/>
                  <a:pt x="6298" y="20908"/>
                </a:cubicBezTo>
                <a:lnTo>
                  <a:pt x="6298" y="20527"/>
                </a:lnTo>
                <a:lnTo>
                  <a:pt x="7763" y="20527"/>
                </a:lnTo>
                <a:lnTo>
                  <a:pt x="7763" y="21467"/>
                </a:lnTo>
                <a:cubicBezTo>
                  <a:pt x="7787" y="21467"/>
                  <a:pt x="7811" y="21479"/>
                  <a:pt x="7822" y="21479"/>
                </a:cubicBezTo>
                <a:lnTo>
                  <a:pt x="7822" y="20527"/>
                </a:lnTo>
                <a:lnTo>
                  <a:pt x="9299" y="20527"/>
                </a:lnTo>
                <a:lnTo>
                  <a:pt x="9299" y="21824"/>
                </a:lnTo>
                <a:cubicBezTo>
                  <a:pt x="9311" y="21824"/>
                  <a:pt x="9346" y="21824"/>
                  <a:pt x="9358" y="21836"/>
                </a:cubicBezTo>
                <a:lnTo>
                  <a:pt x="9358" y="20550"/>
                </a:lnTo>
                <a:lnTo>
                  <a:pt x="10835" y="20550"/>
                </a:lnTo>
                <a:lnTo>
                  <a:pt x="10835" y="21955"/>
                </a:lnTo>
                <a:lnTo>
                  <a:pt x="10894" y="21955"/>
                </a:lnTo>
                <a:lnTo>
                  <a:pt x="10894" y="20550"/>
                </a:lnTo>
                <a:lnTo>
                  <a:pt x="12371" y="20550"/>
                </a:lnTo>
                <a:lnTo>
                  <a:pt x="12371" y="21872"/>
                </a:lnTo>
                <a:lnTo>
                  <a:pt x="12430" y="21872"/>
                </a:lnTo>
                <a:lnTo>
                  <a:pt x="12430" y="20550"/>
                </a:lnTo>
                <a:lnTo>
                  <a:pt x="13895" y="20550"/>
                </a:lnTo>
                <a:lnTo>
                  <a:pt x="13895" y="21574"/>
                </a:lnTo>
                <a:cubicBezTo>
                  <a:pt x="13918" y="21574"/>
                  <a:pt x="13942" y="21562"/>
                  <a:pt x="13954" y="21562"/>
                </a:cubicBezTo>
                <a:lnTo>
                  <a:pt x="13954" y="20550"/>
                </a:lnTo>
                <a:lnTo>
                  <a:pt x="15431" y="20550"/>
                </a:lnTo>
                <a:lnTo>
                  <a:pt x="15431" y="21027"/>
                </a:lnTo>
                <a:cubicBezTo>
                  <a:pt x="15442" y="21003"/>
                  <a:pt x="15478" y="21003"/>
                  <a:pt x="15490" y="20991"/>
                </a:cubicBezTo>
                <a:lnTo>
                  <a:pt x="15490" y="20550"/>
                </a:lnTo>
                <a:lnTo>
                  <a:pt x="16383" y="20550"/>
                </a:lnTo>
                <a:cubicBezTo>
                  <a:pt x="16419" y="20527"/>
                  <a:pt x="16455" y="20503"/>
                  <a:pt x="16490" y="20491"/>
                </a:cubicBezTo>
                <a:lnTo>
                  <a:pt x="15502" y="20491"/>
                </a:lnTo>
                <a:lnTo>
                  <a:pt x="15502" y="19015"/>
                </a:lnTo>
                <a:lnTo>
                  <a:pt x="16978" y="19015"/>
                </a:lnTo>
                <a:lnTo>
                  <a:pt x="16978" y="20193"/>
                </a:lnTo>
                <a:cubicBezTo>
                  <a:pt x="16990" y="20169"/>
                  <a:pt x="17026" y="20158"/>
                  <a:pt x="17038" y="20158"/>
                </a:cubicBezTo>
                <a:lnTo>
                  <a:pt x="17038" y="19015"/>
                </a:lnTo>
                <a:lnTo>
                  <a:pt x="18479" y="19015"/>
                </a:lnTo>
                <a:lnTo>
                  <a:pt x="18526" y="18967"/>
                </a:lnTo>
                <a:lnTo>
                  <a:pt x="17062" y="18967"/>
                </a:lnTo>
                <a:lnTo>
                  <a:pt x="17062" y="17502"/>
                </a:lnTo>
                <a:lnTo>
                  <a:pt x="18538" y="17502"/>
                </a:lnTo>
                <a:lnTo>
                  <a:pt x="18538" y="18955"/>
                </a:lnTo>
                <a:lnTo>
                  <a:pt x="18574" y="18919"/>
                </a:lnTo>
                <a:lnTo>
                  <a:pt x="18574" y="17467"/>
                </a:lnTo>
                <a:lnTo>
                  <a:pt x="19848" y="17467"/>
                </a:lnTo>
                <a:cubicBezTo>
                  <a:pt x="19872" y="17455"/>
                  <a:pt x="19884" y="17419"/>
                  <a:pt x="19895" y="17407"/>
                </a:cubicBezTo>
                <a:lnTo>
                  <a:pt x="18574" y="17407"/>
                </a:lnTo>
                <a:lnTo>
                  <a:pt x="18574" y="15931"/>
                </a:lnTo>
                <a:lnTo>
                  <a:pt x="20050" y="15931"/>
                </a:lnTo>
                <a:lnTo>
                  <a:pt x="20050" y="17193"/>
                </a:lnTo>
                <a:cubicBezTo>
                  <a:pt x="20062" y="17169"/>
                  <a:pt x="20086" y="17133"/>
                  <a:pt x="20110" y="17121"/>
                </a:cubicBezTo>
                <a:lnTo>
                  <a:pt x="20110" y="15943"/>
                </a:lnTo>
                <a:lnTo>
                  <a:pt x="20788" y="15943"/>
                </a:lnTo>
                <a:cubicBezTo>
                  <a:pt x="20800" y="15931"/>
                  <a:pt x="20800" y="15907"/>
                  <a:pt x="20824" y="15883"/>
                </a:cubicBezTo>
                <a:lnTo>
                  <a:pt x="20110" y="15883"/>
                </a:lnTo>
                <a:lnTo>
                  <a:pt x="20110" y="14419"/>
                </a:lnTo>
                <a:lnTo>
                  <a:pt x="21431" y="14419"/>
                </a:lnTo>
                <a:cubicBezTo>
                  <a:pt x="21431" y="14395"/>
                  <a:pt x="21443" y="14371"/>
                  <a:pt x="21443" y="14359"/>
                </a:cubicBezTo>
                <a:lnTo>
                  <a:pt x="20086" y="14359"/>
                </a:lnTo>
                <a:lnTo>
                  <a:pt x="20086" y="12883"/>
                </a:lnTo>
                <a:lnTo>
                  <a:pt x="21562" y="12883"/>
                </a:lnTo>
                <a:lnTo>
                  <a:pt x="21562" y="13919"/>
                </a:lnTo>
                <a:cubicBezTo>
                  <a:pt x="21574" y="13847"/>
                  <a:pt x="21610" y="13788"/>
                  <a:pt x="21622" y="13716"/>
                </a:cubicBezTo>
                <a:lnTo>
                  <a:pt x="21622" y="12871"/>
                </a:lnTo>
                <a:lnTo>
                  <a:pt x="21800" y="12871"/>
                </a:lnTo>
                <a:cubicBezTo>
                  <a:pt x="21800" y="12847"/>
                  <a:pt x="21800" y="12823"/>
                  <a:pt x="21812" y="12811"/>
                </a:cubicBezTo>
                <a:lnTo>
                  <a:pt x="21622" y="12811"/>
                </a:lnTo>
                <a:lnTo>
                  <a:pt x="21622" y="11335"/>
                </a:lnTo>
                <a:lnTo>
                  <a:pt x="21967" y="11335"/>
                </a:lnTo>
                <a:lnTo>
                  <a:pt x="21967" y="11276"/>
                </a:lnTo>
                <a:lnTo>
                  <a:pt x="21622" y="11276"/>
                </a:lnTo>
                <a:lnTo>
                  <a:pt x="21622" y="9799"/>
                </a:lnTo>
                <a:lnTo>
                  <a:pt x="21908" y="9799"/>
                </a:lnTo>
                <a:lnTo>
                  <a:pt x="21908" y="9740"/>
                </a:lnTo>
                <a:lnTo>
                  <a:pt x="21622" y="9740"/>
                </a:lnTo>
                <a:lnTo>
                  <a:pt x="21622" y="8275"/>
                </a:lnTo>
                <a:lnTo>
                  <a:pt x="21634" y="8275"/>
                </a:lnTo>
                <a:cubicBezTo>
                  <a:pt x="21634" y="8251"/>
                  <a:pt x="21622" y="8228"/>
                  <a:pt x="21622" y="8216"/>
                </a:cubicBezTo>
                <a:cubicBezTo>
                  <a:pt x="21610" y="8132"/>
                  <a:pt x="21574" y="8073"/>
                  <a:pt x="21562" y="8001"/>
                </a:cubicBezTo>
                <a:lnTo>
                  <a:pt x="21562" y="8216"/>
                </a:lnTo>
                <a:lnTo>
                  <a:pt x="20086" y="8216"/>
                </a:lnTo>
                <a:lnTo>
                  <a:pt x="20086" y="6739"/>
                </a:lnTo>
                <a:lnTo>
                  <a:pt x="21134" y="6739"/>
                </a:lnTo>
                <a:cubicBezTo>
                  <a:pt x="21122" y="6727"/>
                  <a:pt x="21122" y="6692"/>
                  <a:pt x="21098" y="6680"/>
                </a:cubicBezTo>
                <a:lnTo>
                  <a:pt x="20086" y="6680"/>
                </a:lnTo>
                <a:lnTo>
                  <a:pt x="20086" y="5203"/>
                </a:lnTo>
                <a:lnTo>
                  <a:pt x="20348" y="5203"/>
                </a:lnTo>
                <a:cubicBezTo>
                  <a:pt x="20324" y="5191"/>
                  <a:pt x="20312" y="5156"/>
                  <a:pt x="20312" y="5144"/>
                </a:cubicBezTo>
                <a:lnTo>
                  <a:pt x="20086" y="5144"/>
                </a:lnTo>
                <a:lnTo>
                  <a:pt x="20086" y="4799"/>
                </a:lnTo>
                <a:cubicBezTo>
                  <a:pt x="20074" y="4775"/>
                  <a:pt x="20050" y="4739"/>
                  <a:pt x="20026" y="4727"/>
                </a:cubicBezTo>
                <a:lnTo>
                  <a:pt x="20026" y="5144"/>
                </a:lnTo>
                <a:lnTo>
                  <a:pt x="18562" y="5144"/>
                </a:lnTo>
                <a:lnTo>
                  <a:pt x="18562" y="3667"/>
                </a:lnTo>
                <a:lnTo>
                  <a:pt x="19193" y="3667"/>
                </a:lnTo>
                <a:cubicBezTo>
                  <a:pt x="19181" y="3656"/>
                  <a:pt x="19169" y="3632"/>
                  <a:pt x="19157" y="3608"/>
                </a:cubicBezTo>
                <a:lnTo>
                  <a:pt x="18562" y="3608"/>
                </a:lnTo>
                <a:lnTo>
                  <a:pt x="18562" y="3001"/>
                </a:lnTo>
                <a:cubicBezTo>
                  <a:pt x="18538" y="2989"/>
                  <a:pt x="18514" y="2977"/>
                  <a:pt x="18502" y="2941"/>
                </a:cubicBezTo>
                <a:lnTo>
                  <a:pt x="18502" y="3608"/>
                </a:lnTo>
                <a:lnTo>
                  <a:pt x="17026" y="3608"/>
                </a:lnTo>
                <a:lnTo>
                  <a:pt x="17026" y="2143"/>
                </a:lnTo>
                <a:lnTo>
                  <a:pt x="17526" y="2143"/>
                </a:lnTo>
                <a:cubicBezTo>
                  <a:pt x="17502" y="2120"/>
                  <a:pt x="17467" y="2096"/>
                  <a:pt x="17455" y="2084"/>
                </a:cubicBezTo>
                <a:lnTo>
                  <a:pt x="17026" y="2084"/>
                </a:lnTo>
                <a:lnTo>
                  <a:pt x="17026" y="1786"/>
                </a:lnTo>
                <a:cubicBezTo>
                  <a:pt x="17014" y="1762"/>
                  <a:pt x="16978" y="1751"/>
                  <a:pt x="16966" y="1751"/>
                </a:cubicBezTo>
                <a:lnTo>
                  <a:pt x="16966" y="2096"/>
                </a:lnTo>
                <a:lnTo>
                  <a:pt x="15490" y="2096"/>
                </a:lnTo>
                <a:lnTo>
                  <a:pt x="15490" y="953"/>
                </a:lnTo>
                <a:cubicBezTo>
                  <a:pt x="15478" y="929"/>
                  <a:pt x="15442" y="929"/>
                  <a:pt x="15431" y="917"/>
                </a:cubicBezTo>
                <a:lnTo>
                  <a:pt x="15431" y="2096"/>
                </a:lnTo>
                <a:lnTo>
                  <a:pt x="13954" y="2096"/>
                </a:lnTo>
                <a:lnTo>
                  <a:pt x="13954" y="619"/>
                </a:lnTo>
                <a:lnTo>
                  <a:pt x="14669" y="619"/>
                </a:lnTo>
                <a:cubicBezTo>
                  <a:pt x="14609" y="608"/>
                  <a:pt x="14550" y="572"/>
                  <a:pt x="14490" y="560"/>
                </a:cubicBezTo>
                <a:lnTo>
                  <a:pt x="13954" y="560"/>
                </a:lnTo>
                <a:lnTo>
                  <a:pt x="13954" y="393"/>
                </a:lnTo>
                <a:cubicBezTo>
                  <a:pt x="13942" y="393"/>
                  <a:pt x="13918" y="381"/>
                  <a:pt x="13895" y="381"/>
                </a:cubicBezTo>
                <a:lnTo>
                  <a:pt x="13895" y="560"/>
                </a:lnTo>
                <a:lnTo>
                  <a:pt x="12430" y="560"/>
                </a:lnTo>
                <a:lnTo>
                  <a:pt x="12430" y="84"/>
                </a:lnTo>
                <a:lnTo>
                  <a:pt x="12371" y="84"/>
                </a:lnTo>
                <a:lnTo>
                  <a:pt x="12371" y="572"/>
                </a:lnTo>
                <a:lnTo>
                  <a:pt x="12383" y="572"/>
                </a:lnTo>
                <a:lnTo>
                  <a:pt x="12383" y="2048"/>
                </a:lnTo>
                <a:lnTo>
                  <a:pt x="10906" y="2048"/>
                </a:lnTo>
                <a:lnTo>
                  <a:pt x="10906" y="572"/>
                </a:lnTo>
                <a:lnTo>
                  <a:pt x="10894" y="572"/>
                </a:lnTo>
                <a:lnTo>
                  <a:pt x="108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2" name="Google Shape;4232;p44"/>
          <p:cNvSpPr/>
          <p:nvPr/>
        </p:nvSpPr>
        <p:spPr>
          <a:xfrm>
            <a:off x="4876976" y="2108636"/>
            <a:ext cx="236922" cy="146025"/>
          </a:xfrm>
          <a:custGeom>
            <a:avLst/>
            <a:gdLst/>
            <a:ahLst/>
            <a:cxnLst/>
            <a:rect l="l" t="t" r="r" b="b"/>
            <a:pathLst>
              <a:path w="7478" h="4609" extrusionOk="0">
                <a:moveTo>
                  <a:pt x="3739" y="1"/>
                </a:moveTo>
                <a:cubicBezTo>
                  <a:pt x="1691" y="1"/>
                  <a:pt x="0" y="1692"/>
                  <a:pt x="0" y="3739"/>
                </a:cubicBezTo>
                <a:lnTo>
                  <a:pt x="0" y="4609"/>
                </a:lnTo>
                <a:lnTo>
                  <a:pt x="1608" y="4609"/>
                </a:lnTo>
                <a:lnTo>
                  <a:pt x="1608" y="3739"/>
                </a:lnTo>
                <a:cubicBezTo>
                  <a:pt x="1608" y="2561"/>
                  <a:pt x="2560" y="1608"/>
                  <a:pt x="3739" y="1608"/>
                </a:cubicBezTo>
                <a:cubicBezTo>
                  <a:pt x="4917" y="1608"/>
                  <a:pt x="5870" y="2561"/>
                  <a:pt x="5870" y="3739"/>
                </a:cubicBezTo>
                <a:lnTo>
                  <a:pt x="5870" y="4609"/>
                </a:lnTo>
                <a:lnTo>
                  <a:pt x="7477" y="4609"/>
                </a:lnTo>
                <a:lnTo>
                  <a:pt x="7477" y="3739"/>
                </a:lnTo>
                <a:cubicBezTo>
                  <a:pt x="7477" y="1692"/>
                  <a:pt x="5787" y="1"/>
                  <a:pt x="37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3" name="Google Shape;4233;p44"/>
          <p:cNvSpPr/>
          <p:nvPr/>
        </p:nvSpPr>
        <p:spPr>
          <a:xfrm>
            <a:off x="4842632" y="2254629"/>
            <a:ext cx="305198" cy="260303"/>
          </a:xfrm>
          <a:custGeom>
            <a:avLst/>
            <a:gdLst/>
            <a:ahLst/>
            <a:cxnLst/>
            <a:rect l="l" t="t" r="r" b="b"/>
            <a:pathLst>
              <a:path w="9633" h="8216" extrusionOk="0">
                <a:moveTo>
                  <a:pt x="1072" y="1"/>
                </a:moveTo>
                <a:lnTo>
                  <a:pt x="1072" y="203"/>
                </a:lnTo>
                <a:lnTo>
                  <a:pt x="263" y="203"/>
                </a:lnTo>
                <a:cubicBezTo>
                  <a:pt x="120" y="203"/>
                  <a:pt x="1" y="322"/>
                  <a:pt x="1" y="477"/>
                </a:cubicBezTo>
                <a:lnTo>
                  <a:pt x="1" y="7144"/>
                </a:lnTo>
                <a:cubicBezTo>
                  <a:pt x="1" y="7740"/>
                  <a:pt x="477" y="8216"/>
                  <a:pt x="1072" y="8216"/>
                </a:cubicBezTo>
                <a:lnTo>
                  <a:pt x="8537" y="8216"/>
                </a:lnTo>
                <a:cubicBezTo>
                  <a:pt x="9133" y="8216"/>
                  <a:pt x="9621" y="7740"/>
                  <a:pt x="9621" y="7144"/>
                </a:cubicBezTo>
                <a:lnTo>
                  <a:pt x="9621" y="477"/>
                </a:lnTo>
                <a:cubicBezTo>
                  <a:pt x="9633" y="322"/>
                  <a:pt x="9514" y="203"/>
                  <a:pt x="9359" y="203"/>
                </a:cubicBezTo>
                <a:lnTo>
                  <a:pt x="8561" y="203"/>
                </a:lnTo>
                <a:lnTo>
                  <a:pt x="8561" y="1"/>
                </a:lnTo>
                <a:lnTo>
                  <a:pt x="6954" y="1"/>
                </a:lnTo>
                <a:lnTo>
                  <a:pt x="6954" y="203"/>
                </a:lnTo>
                <a:lnTo>
                  <a:pt x="2680" y="203"/>
                </a:lnTo>
                <a:lnTo>
                  <a:pt x="268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4" name="Google Shape;4234;p44"/>
          <p:cNvSpPr/>
          <p:nvPr/>
        </p:nvSpPr>
        <p:spPr>
          <a:xfrm>
            <a:off x="4962202" y="2328196"/>
            <a:ext cx="67959" cy="118841"/>
          </a:xfrm>
          <a:custGeom>
            <a:avLst/>
            <a:gdLst/>
            <a:ahLst/>
            <a:cxnLst/>
            <a:rect l="l" t="t" r="r" b="b"/>
            <a:pathLst>
              <a:path w="2145" h="3751" extrusionOk="0">
                <a:moveTo>
                  <a:pt x="1073" y="0"/>
                </a:moveTo>
                <a:cubicBezTo>
                  <a:pt x="477" y="0"/>
                  <a:pt x="1" y="477"/>
                  <a:pt x="1" y="1072"/>
                </a:cubicBezTo>
                <a:cubicBezTo>
                  <a:pt x="1" y="1429"/>
                  <a:pt x="168" y="1739"/>
                  <a:pt x="442" y="1929"/>
                </a:cubicBezTo>
                <a:lnTo>
                  <a:pt x="275" y="3453"/>
                </a:lnTo>
                <a:cubicBezTo>
                  <a:pt x="263" y="3525"/>
                  <a:pt x="287" y="3596"/>
                  <a:pt x="334" y="3656"/>
                </a:cubicBezTo>
                <a:cubicBezTo>
                  <a:pt x="382" y="3715"/>
                  <a:pt x="453" y="3751"/>
                  <a:pt x="525" y="3751"/>
                </a:cubicBezTo>
                <a:lnTo>
                  <a:pt x="1596" y="3751"/>
                </a:lnTo>
                <a:cubicBezTo>
                  <a:pt x="1680" y="3751"/>
                  <a:pt x="1751" y="3715"/>
                  <a:pt x="1787" y="3656"/>
                </a:cubicBezTo>
                <a:cubicBezTo>
                  <a:pt x="1835" y="3596"/>
                  <a:pt x="1870" y="3525"/>
                  <a:pt x="1858" y="3453"/>
                </a:cubicBezTo>
                <a:lnTo>
                  <a:pt x="1715" y="1929"/>
                </a:lnTo>
                <a:cubicBezTo>
                  <a:pt x="1989" y="1727"/>
                  <a:pt x="2144" y="1405"/>
                  <a:pt x="2144" y="1072"/>
                </a:cubicBezTo>
                <a:cubicBezTo>
                  <a:pt x="2144" y="477"/>
                  <a:pt x="1668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5" name="Google Shape;4235;p44"/>
          <p:cNvSpPr/>
          <p:nvPr/>
        </p:nvSpPr>
        <p:spPr>
          <a:xfrm>
            <a:off x="5199504" y="2035101"/>
            <a:ext cx="136932" cy="136963"/>
          </a:xfrm>
          <a:custGeom>
            <a:avLst/>
            <a:gdLst/>
            <a:ahLst/>
            <a:cxnLst/>
            <a:rect l="l" t="t" r="r" b="b"/>
            <a:pathLst>
              <a:path w="4322" h="4323" extrusionOk="0">
                <a:moveTo>
                  <a:pt x="262" y="0"/>
                </a:moveTo>
                <a:cubicBezTo>
                  <a:pt x="119" y="0"/>
                  <a:pt x="0" y="119"/>
                  <a:pt x="0" y="262"/>
                </a:cubicBezTo>
                <a:lnTo>
                  <a:pt x="0" y="4072"/>
                </a:lnTo>
                <a:cubicBezTo>
                  <a:pt x="0" y="4203"/>
                  <a:pt x="119" y="4322"/>
                  <a:pt x="262" y="4322"/>
                </a:cubicBezTo>
                <a:lnTo>
                  <a:pt x="4072" y="4322"/>
                </a:lnTo>
                <a:cubicBezTo>
                  <a:pt x="4203" y="4322"/>
                  <a:pt x="4322" y="4215"/>
                  <a:pt x="4322" y="4072"/>
                </a:cubicBezTo>
                <a:lnTo>
                  <a:pt x="4322" y="262"/>
                </a:lnTo>
                <a:cubicBezTo>
                  <a:pt x="4322" y="119"/>
                  <a:pt x="4203" y="0"/>
                  <a:pt x="4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6" name="Google Shape;4236;p44"/>
          <p:cNvSpPr/>
          <p:nvPr/>
        </p:nvSpPr>
        <p:spPr>
          <a:xfrm>
            <a:off x="5229666" y="2062633"/>
            <a:ext cx="80759" cy="80759"/>
          </a:xfrm>
          <a:custGeom>
            <a:avLst/>
            <a:gdLst/>
            <a:ahLst/>
            <a:cxnLst/>
            <a:rect l="l" t="t" r="r" b="b"/>
            <a:pathLst>
              <a:path w="2549" h="2549" extrusionOk="0">
                <a:moveTo>
                  <a:pt x="441" y="0"/>
                </a:moveTo>
                <a:lnTo>
                  <a:pt x="1" y="429"/>
                </a:lnTo>
                <a:lnTo>
                  <a:pt x="858" y="1274"/>
                </a:lnTo>
                <a:lnTo>
                  <a:pt x="1" y="2132"/>
                </a:lnTo>
                <a:lnTo>
                  <a:pt x="441" y="2548"/>
                </a:lnTo>
                <a:lnTo>
                  <a:pt x="1286" y="1691"/>
                </a:lnTo>
                <a:lnTo>
                  <a:pt x="2132" y="2548"/>
                </a:lnTo>
                <a:lnTo>
                  <a:pt x="2548" y="2132"/>
                </a:lnTo>
                <a:lnTo>
                  <a:pt x="1703" y="1274"/>
                </a:lnTo>
                <a:lnTo>
                  <a:pt x="2548" y="429"/>
                </a:lnTo>
                <a:lnTo>
                  <a:pt x="2132" y="0"/>
                </a:lnTo>
                <a:lnTo>
                  <a:pt x="1286" y="846"/>
                </a:lnTo>
                <a:lnTo>
                  <a:pt x="44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7" name="Google Shape;4237;p44"/>
          <p:cNvSpPr/>
          <p:nvPr/>
        </p:nvSpPr>
        <p:spPr>
          <a:xfrm>
            <a:off x="3607617" y="1516427"/>
            <a:ext cx="351612" cy="44546"/>
          </a:xfrm>
          <a:custGeom>
            <a:avLst/>
            <a:gdLst/>
            <a:ahLst/>
            <a:cxnLst/>
            <a:rect l="l" t="t" r="r" b="b"/>
            <a:pathLst>
              <a:path w="11098" h="1406" extrusionOk="0">
                <a:moveTo>
                  <a:pt x="620" y="0"/>
                </a:moveTo>
                <a:cubicBezTo>
                  <a:pt x="286" y="0"/>
                  <a:pt x="1" y="274"/>
                  <a:pt x="1" y="619"/>
                </a:cubicBezTo>
                <a:lnTo>
                  <a:pt x="1" y="1405"/>
                </a:lnTo>
                <a:lnTo>
                  <a:pt x="11073" y="1405"/>
                </a:lnTo>
                <a:lnTo>
                  <a:pt x="11073" y="619"/>
                </a:lnTo>
                <a:lnTo>
                  <a:pt x="11097" y="619"/>
                </a:lnTo>
                <a:cubicBezTo>
                  <a:pt x="11097" y="286"/>
                  <a:pt x="10823" y="0"/>
                  <a:pt x="104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8" name="Google Shape;4238;p44"/>
          <p:cNvSpPr/>
          <p:nvPr/>
        </p:nvSpPr>
        <p:spPr>
          <a:xfrm>
            <a:off x="3608377" y="1560941"/>
            <a:ext cx="351232" cy="193897"/>
          </a:xfrm>
          <a:custGeom>
            <a:avLst/>
            <a:gdLst/>
            <a:ahLst/>
            <a:cxnLst/>
            <a:rect l="l" t="t" r="r" b="b"/>
            <a:pathLst>
              <a:path w="11086" h="6120" extrusionOk="0">
                <a:moveTo>
                  <a:pt x="0" y="0"/>
                </a:moveTo>
                <a:lnTo>
                  <a:pt x="0" y="5501"/>
                </a:lnTo>
                <a:cubicBezTo>
                  <a:pt x="0" y="5834"/>
                  <a:pt x="262" y="6120"/>
                  <a:pt x="608" y="6120"/>
                </a:cubicBezTo>
                <a:lnTo>
                  <a:pt x="10478" y="6120"/>
                </a:lnTo>
                <a:cubicBezTo>
                  <a:pt x="10799" y="6120"/>
                  <a:pt x="11085" y="5846"/>
                  <a:pt x="11085" y="5501"/>
                </a:cubicBezTo>
                <a:lnTo>
                  <a:pt x="110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9" name="Google Shape;4239;p44"/>
          <p:cNvSpPr/>
          <p:nvPr/>
        </p:nvSpPr>
        <p:spPr>
          <a:xfrm>
            <a:off x="3863390" y="1529227"/>
            <a:ext cx="19643" cy="19675"/>
          </a:xfrm>
          <a:custGeom>
            <a:avLst/>
            <a:gdLst/>
            <a:ahLst/>
            <a:cxnLst/>
            <a:rect l="l" t="t" r="r" b="b"/>
            <a:pathLst>
              <a:path w="620" h="621" extrusionOk="0">
                <a:moveTo>
                  <a:pt x="310" y="1"/>
                </a:moveTo>
                <a:cubicBezTo>
                  <a:pt x="143" y="1"/>
                  <a:pt x="0" y="144"/>
                  <a:pt x="0" y="311"/>
                </a:cubicBezTo>
                <a:cubicBezTo>
                  <a:pt x="0" y="489"/>
                  <a:pt x="143" y="620"/>
                  <a:pt x="310" y="620"/>
                </a:cubicBezTo>
                <a:cubicBezTo>
                  <a:pt x="476" y="620"/>
                  <a:pt x="619" y="489"/>
                  <a:pt x="619" y="311"/>
                </a:cubicBezTo>
                <a:cubicBezTo>
                  <a:pt x="619" y="144"/>
                  <a:pt x="476" y="1"/>
                  <a:pt x="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0" name="Google Shape;4240;p44"/>
          <p:cNvSpPr/>
          <p:nvPr/>
        </p:nvSpPr>
        <p:spPr>
          <a:xfrm>
            <a:off x="3893171" y="1529227"/>
            <a:ext cx="19643" cy="19675"/>
          </a:xfrm>
          <a:custGeom>
            <a:avLst/>
            <a:gdLst/>
            <a:ahLst/>
            <a:cxnLst/>
            <a:rect l="l" t="t" r="r" b="b"/>
            <a:pathLst>
              <a:path w="620" h="621" extrusionOk="0">
                <a:moveTo>
                  <a:pt x="310" y="1"/>
                </a:moveTo>
                <a:cubicBezTo>
                  <a:pt x="132" y="1"/>
                  <a:pt x="1" y="144"/>
                  <a:pt x="1" y="311"/>
                </a:cubicBezTo>
                <a:cubicBezTo>
                  <a:pt x="1" y="489"/>
                  <a:pt x="132" y="620"/>
                  <a:pt x="310" y="620"/>
                </a:cubicBezTo>
                <a:cubicBezTo>
                  <a:pt x="477" y="620"/>
                  <a:pt x="620" y="489"/>
                  <a:pt x="620" y="311"/>
                </a:cubicBezTo>
                <a:cubicBezTo>
                  <a:pt x="620" y="144"/>
                  <a:pt x="477" y="1"/>
                  <a:pt x="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1" name="Google Shape;4241;p44"/>
          <p:cNvSpPr/>
          <p:nvPr/>
        </p:nvSpPr>
        <p:spPr>
          <a:xfrm>
            <a:off x="3922604" y="1529227"/>
            <a:ext cx="20023" cy="19675"/>
          </a:xfrm>
          <a:custGeom>
            <a:avLst/>
            <a:gdLst/>
            <a:ahLst/>
            <a:cxnLst/>
            <a:rect l="l" t="t" r="r" b="b"/>
            <a:pathLst>
              <a:path w="632" h="621" extrusionOk="0">
                <a:moveTo>
                  <a:pt x="322" y="1"/>
                </a:moveTo>
                <a:cubicBezTo>
                  <a:pt x="143" y="1"/>
                  <a:pt x="0" y="144"/>
                  <a:pt x="0" y="311"/>
                </a:cubicBezTo>
                <a:cubicBezTo>
                  <a:pt x="0" y="489"/>
                  <a:pt x="143" y="620"/>
                  <a:pt x="322" y="620"/>
                </a:cubicBezTo>
                <a:cubicBezTo>
                  <a:pt x="489" y="620"/>
                  <a:pt x="631" y="489"/>
                  <a:pt x="631" y="311"/>
                </a:cubicBezTo>
                <a:cubicBezTo>
                  <a:pt x="631" y="144"/>
                  <a:pt x="489" y="1"/>
                  <a:pt x="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2" name="Google Shape;4242;p44"/>
          <p:cNvSpPr/>
          <p:nvPr/>
        </p:nvSpPr>
        <p:spPr>
          <a:xfrm>
            <a:off x="3664962" y="1612615"/>
            <a:ext cx="89820" cy="90168"/>
          </a:xfrm>
          <a:custGeom>
            <a:avLst/>
            <a:gdLst/>
            <a:ahLst/>
            <a:cxnLst/>
            <a:rect l="l" t="t" r="r" b="b"/>
            <a:pathLst>
              <a:path w="2835" h="2846" extrusionOk="0">
                <a:moveTo>
                  <a:pt x="1310" y="655"/>
                </a:moveTo>
                <a:cubicBezTo>
                  <a:pt x="1358" y="655"/>
                  <a:pt x="1405" y="703"/>
                  <a:pt x="1405" y="762"/>
                </a:cubicBezTo>
                <a:cubicBezTo>
                  <a:pt x="1405" y="822"/>
                  <a:pt x="1370" y="869"/>
                  <a:pt x="1310" y="869"/>
                </a:cubicBezTo>
                <a:cubicBezTo>
                  <a:pt x="953" y="869"/>
                  <a:pt x="655" y="1167"/>
                  <a:pt x="655" y="1524"/>
                </a:cubicBezTo>
                <a:cubicBezTo>
                  <a:pt x="655" y="1584"/>
                  <a:pt x="608" y="1619"/>
                  <a:pt x="548" y="1619"/>
                </a:cubicBezTo>
                <a:cubicBezTo>
                  <a:pt x="489" y="1619"/>
                  <a:pt x="441" y="1584"/>
                  <a:pt x="441" y="1524"/>
                </a:cubicBezTo>
                <a:cubicBezTo>
                  <a:pt x="441" y="1048"/>
                  <a:pt x="834" y="655"/>
                  <a:pt x="1310" y="655"/>
                </a:cubicBezTo>
                <a:close/>
                <a:moveTo>
                  <a:pt x="2721" y="0"/>
                </a:moveTo>
                <a:cubicBezTo>
                  <a:pt x="2694" y="0"/>
                  <a:pt x="2667" y="12"/>
                  <a:pt x="2644" y="36"/>
                </a:cubicBezTo>
                <a:lnTo>
                  <a:pt x="2417" y="262"/>
                </a:lnTo>
                <a:lnTo>
                  <a:pt x="2358" y="322"/>
                </a:lnTo>
                <a:lnTo>
                  <a:pt x="2227" y="179"/>
                </a:lnTo>
                <a:cubicBezTo>
                  <a:pt x="2185" y="137"/>
                  <a:pt x="2129" y="116"/>
                  <a:pt x="2072" y="116"/>
                </a:cubicBezTo>
                <a:cubicBezTo>
                  <a:pt x="2016" y="116"/>
                  <a:pt x="1959" y="137"/>
                  <a:pt x="1917" y="179"/>
                </a:cubicBezTo>
                <a:lnTo>
                  <a:pt x="1810" y="286"/>
                </a:lnTo>
                <a:lnTo>
                  <a:pt x="1786" y="322"/>
                </a:lnTo>
                <a:cubicBezTo>
                  <a:pt x="1632" y="262"/>
                  <a:pt x="1465" y="226"/>
                  <a:pt x="1310" y="226"/>
                </a:cubicBezTo>
                <a:cubicBezTo>
                  <a:pt x="596" y="226"/>
                  <a:pt x="0" y="810"/>
                  <a:pt x="0" y="1536"/>
                </a:cubicBezTo>
                <a:cubicBezTo>
                  <a:pt x="0" y="2250"/>
                  <a:pt x="572" y="2846"/>
                  <a:pt x="1310" y="2846"/>
                </a:cubicBezTo>
                <a:cubicBezTo>
                  <a:pt x="2013" y="2846"/>
                  <a:pt x="2608" y="2262"/>
                  <a:pt x="2608" y="1536"/>
                </a:cubicBezTo>
                <a:cubicBezTo>
                  <a:pt x="2608" y="1369"/>
                  <a:pt x="2584" y="1215"/>
                  <a:pt x="2525" y="1060"/>
                </a:cubicBezTo>
                <a:cubicBezTo>
                  <a:pt x="2536" y="1060"/>
                  <a:pt x="2536" y="1048"/>
                  <a:pt x="2548" y="1036"/>
                </a:cubicBezTo>
                <a:lnTo>
                  <a:pt x="2655" y="929"/>
                </a:lnTo>
                <a:cubicBezTo>
                  <a:pt x="2751" y="834"/>
                  <a:pt x="2751" y="703"/>
                  <a:pt x="2655" y="619"/>
                </a:cubicBezTo>
                <a:lnTo>
                  <a:pt x="2525" y="476"/>
                </a:lnTo>
                <a:lnTo>
                  <a:pt x="2584" y="417"/>
                </a:lnTo>
                <a:lnTo>
                  <a:pt x="2798" y="179"/>
                </a:lnTo>
                <a:cubicBezTo>
                  <a:pt x="2834" y="143"/>
                  <a:pt x="2834" y="84"/>
                  <a:pt x="2798" y="36"/>
                </a:cubicBezTo>
                <a:cubicBezTo>
                  <a:pt x="2775" y="12"/>
                  <a:pt x="2748" y="0"/>
                  <a:pt x="27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3" name="Google Shape;4243;p44"/>
          <p:cNvSpPr/>
          <p:nvPr/>
        </p:nvSpPr>
        <p:spPr>
          <a:xfrm>
            <a:off x="3757760" y="1623070"/>
            <a:ext cx="10962" cy="9948"/>
          </a:xfrm>
          <a:custGeom>
            <a:avLst/>
            <a:gdLst/>
            <a:ahLst/>
            <a:cxnLst/>
            <a:rect l="l" t="t" r="r" b="b"/>
            <a:pathLst>
              <a:path w="346" h="314" extrusionOk="0">
                <a:moveTo>
                  <a:pt x="115" y="1"/>
                </a:moveTo>
                <a:cubicBezTo>
                  <a:pt x="90" y="1"/>
                  <a:pt x="66" y="10"/>
                  <a:pt x="48" y="27"/>
                </a:cubicBezTo>
                <a:cubicBezTo>
                  <a:pt x="0" y="75"/>
                  <a:pt x="0" y="135"/>
                  <a:pt x="48" y="182"/>
                </a:cubicBezTo>
                <a:lnTo>
                  <a:pt x="143" y="289"/>
                </a:lnTo>
                <a:cubicBezTo>
                  <a:pt x="167" y="301"/>
                  <a:pt x="191" y="313"/>
                  <a:pt x="227" y="313"/>
                </a:cubicBezTo>
                <a:cubicBezTo>
                  <a:pt x="250" y="313"/>
                  <a:pt x="286" y="301"/>
                  <a:pt x="298" y="289"/>
                </a:cubicBezTo>
                <a:cubicBezTo>
                  <a:pt x="346" y="242"/>
                  <a:pt x="346" y="182"/>
                  <a:pt x="298" y="135"/>
                </a:cubicBezTo>
                <a:lnTo>
                  <a:pt x="191" y="27"/>
                </a:lnTo>
                <a:cubicBezTo>
                  <a:pt x="167" y="10"/>
                  <a:pt x="140" y="1"/>
                  <a:pt x="1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4" name="Google Shape;4244;p44"/>
          <p:cNvSpPr/>
          <p:nvPr/>
        </p:nvSpPr>
        <p:spPr>
          <a:xfrm>
            <a:off x="3733618" y="1599023"/>
            <a:ext cx="10962" cy="9853"/>
          </a:xfrm>
          <a:custGeom>
            <a:avLst/>
            <a:gdLst/>
            <a:ahLst/>
            <a:cxnLst/>
            <a:rect l="l" t="t" r="r" b="b"/>
            <a:pathLst>
              <a:path w="346" h="311" extrusionOk="0">
                <a:moveTo>
                  <a:pt x="119" y="1"/>
                </a:moveTo>
                <a:cubicBezTo>
                  <a:pt x="93" y="1"/>
                  <a:pt x="66" y="13"/>
                  <a:pt x="48" y="36"/>
                </a:cubicBezTo>
                <a:cubicBezTo>
                  <a:pt x="0" y="72"/>
                  <a:pt x="0" y="132"/>
                  <a:pt x="48" y="179"/>
                </a:cubicBezTo>
                <a:lnTo>
                  <a:pt x="155" y="286"/>
                </a:lnTo>
                <a:cubicBezTo>
                  <a:pt x="167" y="298"/>
                  <a:pt x="191" y="310"/>
                  <a:pt x="227" y="310"/>
                </a:cubicBezTo>
                <a:cubicBezTo>
                  <a:pt x="250" y="310"/>
                  <a:pt x="286" y="298"/>
                  <a:pt x="298" y="286"/>
                </a:cubicBezTo>
                <a:cubicBezTo>
                  <a:pt x="346" y="239"/>
                  <a:pt x="346" y="179"/>
                  <a:pt x="298" y="132"/>
                </a:cubicBezTo>
                <a:lnTo>
                  <a:pt x="191" y="36"/>
                </a:lnTo>
                <a:cubicBezTo>
                  <a:pt x="173" y="13"/>
                  <a:pt x="146" y="1"/>
                  <a:pt x="1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5" name="Google Shape;4245;p44"/>
          <p:cNvSpPr/>
          <p:nvPr/>
        </p:nvSpPr>
        <p:spPr>
          <a:xfrm>
            <a:off x="3747939" y="1591863"/>
            <a:ext cx="6463" cy="13972"/>
          </a:xfrm>
          <a:custGeom>
            <a:avLst/>
            <a:gdLst/>
            <a:ahLst/>
            <a:cxnLst/>
            <a:rect l="l" t="t" r="r" b="b"/>
            <a:pathLst>
              <a:path w="204" h="441" extrusionOk="0">
                <a:moveTo>
                  <a:pt x="96" y="0"/>
                </a:moveTo>
                <a:cubicBezTo>
                  <a:pt x="36" y="0"/>
                  <a:pt x="1" y="48"/>
                  <a:pt x="1" y="108"/>
                </a:cubicBezTo>
                <a:lnTo>
                  <a:pt x="1" y="334"/>
                </a:lnTo>
                <a:cubicBezTo>
                  <a:pt x="1" y="393"/>
                  <a:pt x="36" y="441"/>
                  <a:pt x="96" y="441"/>
                </a:cubicBezTo>
                <a:cubicBezTo>
                  <a:pt x="156" y="441"/>
                  <a:pt x="203" y="393"/>
                  <a:pt x="203" y="334"/>
                </a:cubicBezTo>
                <a:lnTo>
                  <a:pt x="203" y="108"/>
                </a:lnTo>
                <a:cubicBezTo>
                  <a:pt x="203" y="48"/>
                  <a:pt x="156" y="0"/>
                  <a:pt x="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6" name="Google Shape;4246;p44"/>
          <p:cNvSpPr/>
          <p:nvPr/>
        </p:nvSpPr>
        <p:spPr>
          <a:xfrm>
            <a:off x="3761530" y="1612615"/>
            <a:ext cx="13592" cy="6812"/>
          </a:xfrm>
          <a:custGeom>
            <a:avLst/>
            <a:gdLst/>
            <a:ahLst/>
            <a:cxnLst/>
            <a:rect l="l" t="t" r="r" b="b"/>
            <a:pathLst>
              <a:path w="429" h="215" extrusionOk="0">
                <a:moveTo>
                  <a:pt x="108" y="0"/>
                </a:moveTo>
                <a:cubicBezTo>
                  <a:pt x="48" y="0"/>
                  <a:pt x="0" y="48"/>
                  <a:pt x="0" y="107"/>
                </a:cubicBezTo>
                <a:cubicBezTo>
                  <a:pt x="0" y="167"/>
                  <a:pt x="48" y="215"/>
                  <a:pt x="108" y="215"/>
                </a:cubicBezTo>
                <a:lnTo>
                  <a:pt x="322" y="215"/>
                </a:lnTo>
                <a:cubicBezTo>
                  <a:pt x="381" y="215"/>
                  <a:pt x="429" y="167"/>
                  <a:pt x="429" y="107"/>
                </a:cubicBezTo>
                <a:cubicBezTo>
                  <a:pt x="429" y="48"/>
                  <a:pt x="381" y="0"/>
                  <a:pt x="3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7" name="Google Shape;4247;p44"/>
          <p:cNvSpPr/>
          <p:nvPr/>
        </p:nvSpPr>
        <p:spPr>
          <a:xfrm>
            <a:off x="3757760" y="1595253"/>
            <a:ext cx="14732" cy="13623"/>
          </a:xfrm>
          <a:custGeom>
            <a:avLst/>
            <a:gdLst/>
            <a:ahLst/>
            <a:cxnLst/>
            <a:rect l="l" t="t" r="r" b="b"/>
            <a:pathLst>
              <a:path w="465" h="430" extrusionOk="0">
                <a:moveTo>
                  <a:pt x="340" y="1"/>
                </a:moveTo>
                <a:cubicBezTo>
                  <a:pt x="313" y="1"/>
                  <a:pt x="286" y="12"/>
                  <a:pt x="262" y="36"/>
                </a:cubicBezTo>
                <a:lnTo>
                  <a:pt x="48" y="251"/>
                </a:lnTo>
                <a:cubicBezTo>
                  <a:pt x="0" y="298"/>
                  <a:pt x="0" y="370"/>
                  <a:pt x="48" y="405"/>
                </a:cubicBezTo>
                <a:cubicBezTo>
                  <a:pt x="60" y="417"/>
                  <a:pt x="84" y="429"/>
                  <a:pt x="119" y="429"/>
                </a:cubicBezTo>
                <a:cubicBezTo>
                  <a:pt x="143" y="429"/>
                  <a:pt x="179" y="417"/>
                  <a:pt x="191" y="405"/>
                </a:cubicBezTo>
                <a:lnTo>
                  <a:pt x="417" y="179"/>
                </a:lnTo>
                <a:cubicBezTo>
                  <a:pt x="465" y="132"/>
                  <a:pt x="465" y="72"/>
                  <a:pt x="417" y="36"/>
                </a:cubicBezTo>
                <a:cubicBezTo>
                  <a:pt x="393" y="12"/>
                  <a:pt x="366" y="1"/>
                  <a:pt x="3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8" name="Google Shape;4248;p44"/>
          <p:cNvSpPr/>
          <p:nvPr/>
        </p:nvSpPr>
        <p:spPr>
          <a:xfrm>
            <a:off x="3793213" y="1597154"/>
            <a:ext cx="129043" cy="12103"/>
          </a:xfrm>
          <a:custGeom>
            <a:avLst/>
            <a:gdLst/>
            <a:ahLst/>
            <a:cxnLst/>
            <a:rect l="l" t="t" r="r" b="b"/>
            <a:pathLst>
              <a:path w="4073" h="382" extrusionOk="0">
                <a:moveTo>
                  <a:pt x="191" y="0"/>
                </a:moveTo>
                <a:cubicBezTo>
                  <a:pt x="84" y="0"/>
                  <a:pt x="1" y="83"/>
                  <a:pt x="1" y="191"/>
                </a:cubicBezTo>
                <a:cubicBezTo>
                  <a:pt x="1" y="298"/>
                  <a:pt x="84" y="381"/>
                  <a:pt x="191" y="381"/>
                </a:cubicBezTo>
                <a:lnTo>
                  <a:pt x="3882" y="381"/>
                </a:lnTo>
                <a:cubicBezTo>
                  <a:pt x="3989" y="381"/>
                  <a:pt x="4072" y="310"/>
                  <a:pt x="4072" y="191"/>
                </a:cubicBezTo>
                <a:cubicBezTo>
                  <a:pt x="4072" y="83"/>
                  <a:pt x="3989" y="0"/>
                  <a:pt x="38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9" name="Google Shape;4249;p44"/>
          <p:cNvSpPr/>
          <p:nvPr/>
        </p:nvSpPr>
        <p:spPr>
          <a:xfrm>
            <a:off x="3793213" y="1625446"/>
            <a:ext cx="129043" cy="12103"/>
          </a:xfrm>
          <a:custGeom>
            <a:avLst/>
            <a:gdLst/>
            <a:ahLst/>
            <a:cxnLst/>
            <a:rect l="l" t="t" r="r" b="b"/>
            <a:pathLst>
              <a:path w="4073" h="382" extrusionOk="0">
                <a:moveTo>
                  <a:pt x="191" y="0"/>
                </a:moveTo>
                <a:cubicBezTo>
                  <a:pt x="84" y="0"/>
                  <a:pt x="1" y="83"/>
                  <a:pt x="1" y="191"/>
                </a:cubicBezTo>
                <a:cubicBezTo>
                  <a:pt x="1" y="298"/>
                  <a:pt x="84" y="381"/>
                  <a:pt x="191" y="381"/>
                </a:cubicBezTo>
                <a:lnTo>
                  <a:pt x="3882" y="381"/>
                </a:lnTo>
                <a:cubicBezTo>
                  <a:pt x="3989" y="381"/>
                  <a:pt x="4072" y="310"/>
                  <a:pt x="4072" y="191"/>
                </a:cubicBezTo>
                <a:cubicBezTo>
                  <a:pt x="4072" y="83"/>
                  <a:pt x="3989" y="0"/>
                  <a:pt x="38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0" name="Google Shape;4250;p44"/>
          <p:cNvSpPr/>
          <p:nvPr/>
        </p:nvSpPr>
        <p:spPr>
          <a:xfrm>
            <a:off x="3793213" y="1653707"/>
            <a:ext cx="129043" cy="12103"/>
          </a:xfrm>
          <a:custGeom>
            <a:avLst/>
            <a:gdLst/>
            <a:ahLst/>
            <a:cxnLst/>
            <a:rect l="l" t="t" r="r" b="b"/>
            <a:pathLst>
              <a:path w="4073" h="382" extrusionOk="0">
                <a:moveTo>
                  <a:pt x="191" y="1"/>
                </a:moveTo>
                <a:cubicBezTo>
                  <a:pt x="84" y="1"/>
                  <a:pt x="1" y="84"/>
                  <a:pt x="1" y="191"/>
                </a:cubicBezTo>
                <a:cubicBezTo>
                  <a:pt x="1" y="299"/>
                  <a:pt x="84" y="382"/>
                  <a:pt x="191" y="382"/>
                </a:cubicBezTo>
                <a:lnTo>
                  <a:pt x="3882" y="382"/>
                </a:lnTo>
                <a:cubicBezTo>
                  <a:pt x="3989" y="382"/>
                  <a:pt x="4072" y="311"/>
                  <a:pt x="4072" y="191"/>
                </a:cubicBezTo>
                <a:cubicBezTo>
                  <a:pt x="4072" y="84"/>
                  <a:pt x="3989" y="1"/>
                  <a:pt x="38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1" name="Google Shape;4251;p44"/>
          <p:cNvSpPr/>
          <p:nvPr/>
        </p:nvSpPr>
        <p:spPr>
          <a:xfrm>
            <a:off x="3793213" y="1682380"/>
            <a:ext cx="86778" cy="12483"/>
          </a:xfrm>
          <a:custGeom>
            <a:avLst/>
            <a:gdLst/>
            <a:ahLst/>
            <a:cxnLst/>
            <a:rect l="l" t="t" r="r" b="b"/>
            <a:pathLst>
              <a:path w="2739" h="394" extrusionOk="0">
                <a:moveTo>
                  <a:pt x="191" y="1"/>
                </a:moveTo>
                <a:cubicBezTo>
                  <a:pt x="84" y="1"/>
                  <a:pt x="1" y="96"/>
                  <a:pt x="1" y="203"/>
                </a:cubicBezTo>
                <a:cubicBezTo>
                  <a:pt x="1" y="299"/>
                  <a:pt x="84" y="394"/>
                  <a:pt x="191" y="394"/>
                </a:cubicBezTo>
                <a:lnTo>
                  <a:pt x="2537" y="394"/>
                </a:lnTo>
                <a:cubicBezTo>
                  <a:pt x="2644" y="394"/>
                  <a:pt x="2739" y="299"/>
                  <a:pt x="2739" y="203"/>
                </a:cubicBezTo>
                <a:cubicBezTo>
                  <a:pt x="2739" y="96"/>
                  <a:pt x="2644" y="1"/>
                  <a:pt x="2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2" name="Google Shape;4252;p44"/>
          <p:cNvSpPr/>
          <p:nvPr/>
        </p:nvSpPr>
        <p:spPr>
          <a:xfrm>
            <a:off x="3608377" y="1973986"/>
            <a:ext cx="740135" cy="705791"/>
          </a:xfrm>
          <a:custGeom>
            <a:avLst/>
            <a:gdLst/>
            <a:ahLst/>
            <a:cxnLst/>
            <a:rect l="l" t="t" r="r" b="b"/>
            <a:pathLst>
              <a:path w="23361" h="22277" extrusionOk="0">
                <a:moveTo>
                  <a:pt x="2453" y="0"/>
                </a:moveTo>
                <a:cubicBezTo>
                  <a:pt x="1096" y="0"/>
                  <a:pt x="0" y="1096"/>
                  <a:pt x="0" y="2453"/>
                </a:cubicBezTo>
                <a:lnTo>
                  <a:pt x="0" y="12347"/>
                </a:lnTo>
                <a:cubicBezTo>
                  <a:pt x="0" y="13704"/>
                  <a:pt x="1096" y="14812"/>
                  <a:pt x="2453" y="14812"/>
                </a:cubicBezTo>
                <a:lnTo>
                  <a:pt x="17705" y="14812"/>
                </a:lnTo>
                <a:lnTo>
                  <a:pt x="21527" y="22277"/>
                </a:lnTo>
                <a:lnTo>
                  <a:pt x="21610" y="15859"/>
                </a:lnTo>
                <a:lnTo>
                  <a:pt x="21610" y="14693"/>
                </a:lnTo>
                <a:cubicBezTo>
                  <a:pt x="22622" y="14395"/>
                  <a:pt x="23361" y="13454"/>
                  <a:pt x="23361" y="12335"/>
                </a:cubicBezTo>
                <a:lnTo>
                  <a:pt x="23361" y="2441"/>
                </a:lnTo>
                <a:cubicBezTo>
                  <a:pt x="23361" y="1096"/>
                  <a:pt x="22265" y="0"/>
                  <a:pt x="209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4253;p44"/>
          <p:cNvSpPr/>
          <p:nvPr/>
        </p:nvSpPr>
        <p:spPr>
          <a:xfrm>
            <a:off x="3803034" y="2023030"/>
            <a:ext cx="350820" cy="419476"/>
          </a:xfrm>
          <a:custGeom>
            <a:avLst/>
            <a:gdLst/>
            <a:ahLst/>
            <a:cxnLst/>
            <a:rect l="l" t="t" r="r" b="b"/>
            <a:pathLst>
              <a:path w="11073" h="13240" extrusionOk="0">
                <a:moveTo>
                  <a:pt x="5477" y="0"/>
                </a:moveTo>
                <a:cubicBezTo>
                  <a:pt x="3512" y="0"/>
                  <a:pt x="1917" y="1881"/>
                  <a:pt x="1917" y="4215"/>
                </a:cubicBezTo>
                <a:cubicBezTo>
                  <a:pt x="1917" y="5537"/>
                  <a:pt x="2441" y="6727"/>
                  <a:pt x="3262" y="7489"/>
                </a:cubicBezTo>
                <a:cubicBezTo>
                  <a:pt x="1381" y="7989"/>
                  <a:pt x="0" y="9704"/>
                  <a:pt x="0" y="11728"/>
                </a:cubicBezTo>
                <a:lnTo>
                  <a:pt x="0" y="13240"/>
                </a:lnTo>
                <a:lnTo>
                  <a:pt x="11073" y="13240"/>
                </a:lnTo>
                <a:lnTo>
                  <a:pt x="11073" y="11811"/>
                </a:lnTo>
                <a:cubicBezTo>
                  <a:pt x="11073" y="9751"/>
                  <a:pt x="9644" y="7989"/>
                  <a:pt x="7703" y="7489"/>
                </a:cubicBezTo>
                <a:cubicBezTo>
                  <a:pt x="8513" y="6715"/>
                  <a:pt x="9037" y="5537"/>
                  <a:pt x="9037" y="4215"/>
                </a:cubicBezTo>
                <a:cubicBezTo>
                  <a:pt x="9037" y="1881"/>
                  <a:pt x="7441" y="0"/>
                  <a:pt x="54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4" name="Google Shape;4254;p44"/>
          <p:cNvSpPr/>
          <p:nvPr/>
        </p:nvSpPr>
        <p:spPr>
          <a:xfrm>
            <a:off x="3896941" y="2035481"/>
            <a:ext cx="163006" cy="218039"/>
          </a:xfrm>
          <a:custGeom>
            <a:avLst/>
            <a:gdLst/>
            <a:ahLst/>
            <a:cxnLst/>
            <a:rect l="l" t="t" r="r" b="b"/>
            <a:pathLst>
              <a:path w="5145" h="6882" extrusionOk="0">
                <a:moveTo>
                  <a:pt x="2572" y="0"/>
                </a:moveTo>
                <a:cubicBezTo>
                  <a:pt x="1144" y="0"/>
                  <a:pt x="1" y="1548"/>
                  <a:pt x="1" y="3441"/>
                </a:cubicBezTo>
                <a:cubicBezTo>
                  <a:pt x="1" y="5346"/>
                  <a:pt x="1144" y="6882"/>
                  <a:pt x="2572" y="6882"/>
                </a:cubicBezTo>
                <a:cubicBezTo>
                  <a:pt x="3989" y="6882"/>
                  <a:pt x="5144" y="5346"/>
                  <a:pt x="5144" y="3441"/>
                </a:cubicBezTo>
                <a:cubicBezTo>
                  <a:pt x="5144" y="1548"/>
                  <a:pt x="3989" y="0"/>
                  <a:pt x="25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44"/>
          <p:cNvSpPr/>
          <p:nvPr/>
        </p:nvSpPr>
        <p:spPr>
          <a:xfrm>
            <a:off x="3885631" y="2126378"/>
            <a:ext cx="185628" cy="66787"/>
          </a:xfrm>
          <a:custGeom>
            <a:avLst/>
            <a:gdLst/>
            <a:ahLst/>
            <a:cxnLst/>
            <a:rect l="l" t="t" r="r" b="b"/>
            <a:pathLst>
              <a:path w="5859" h="2108" extrusionOk="0">
                <a:moveTo>
                  <a:pt x="191" y="0"/>
                </a:moveTo>
                <a:lnTo>
                  <a:pt x="191" y="0"/>
                </a:lnTo>
                <a:cubicBezTo>
                  <a:pt x="191" y="0"/>
                  <a:pt x="1" y="608"/>
                  <a:pt x="393" y="1870"/>
                </a:cubicBezTo>
                <a:cubicBezTo>
                  <a:pt x="801" y="2042"/>
                  <a:pt x="1145" y="2107"/>
                  <a:pt x="1436" y="2107"/>
                </a:cubicBezTo>
                <a:cubicBezTo>
                  <a:pt x="2309" y="2107"/>
                  <a:pt x="2706" y="1524"/>
                  <a:pt x="2929" y="1524"/>
                </a:cubicBezTo>
                <a:cubicBezTo>
                  <a:pt x="3153" y="1524"/>
                  <a:pt x="3550" y="2107"/>
                  <a:pt x="4418" y="2107"/>
                </a:cubicBezTo>
                <a:cubicBezTo>
                  <a:pt x="4707" y="2107"/>
                  <a:pt x="5049" y="2042"/>
                  <a:pt x="5454" y="1870"/>
                </a:cubicBezTo>
                <a:cubicBezTo>
                  <a:pt x="5858" y="393"/>
                  <a:pt x="5656" y="0"/>
                  <a:pt x="5656" y="0"/>
                </a:cubicBezTo>
                <a:lnTo>
                  <a:pt x="5656" y="0"/>
                </a:lnTo>
                <a:cubicBezTo>
                  <a:pt x="5656" y="0"/>
                  <a:pt x="4108" y="1"/>
                  <a:pt x="3239" y="215"/>
                </a:cubicBezTo>
                <a:cubicBezTo>
                  <a:pt x="3138" y="245"/>
                  <a:pt x="3031" y="259"/>
                  <a:pt x="2922" y="259"/>
                </a:cubicBezTo>
                <a:cubicBezTo>
                  <a:pt x="2813" y="259"/>
                  <a:pt x="2703" y="245"/>
                  <a:pt x="2596" y="215"/>
                </a:cubicBezTo>
                <a:cubicBezTo>
                  <a:pt x="1739" y="1"/>
                  <a:pt x="191" y="0"/>
                  <a:pt x="1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6" name="Google Shape;4256;p44"/>
          <p:cNvSpPr/>
          <p:nvPr/>
        </p:nvSpPr>
        <p:spPr>
          <a:xfrm>
            <a:off x="3916933" y="2145990"/>
            <a:ext cx="43563" cy="23413"/>
          </a:xfrm>
          <a:custGeom>
            <a:avLst/>
            <a:gdLst/>
            <a:ahLst/>
            <a:cxnLst/>
            <a:rect l="l" t="t" r="r" b="b"/>
            <a:pathLst>
              <a:path w="1375" h="739" extrusionOk="0">
                <a:moveTo>
                  <a:pt x="398" y="1"/>
                </a:moveTo>
                <a:cubicBezTo>
                  <a:pt x="212" y="1"/>
                  <a:pt x="67" y="36"/>
                  <a:pt x="48" y="120"/>
                </a:cubicBezTo>
                <a:cubicBezTo>
                  <a:pt x="1" y="405"/>
                  <a:pt x="239" y="667"/>
                  <a:pt x="596" y="727"/>
                </a:cubicBezTo>
                <a:cubicBezTo>
                  <a:pt x="643" y="735"/>
                  <a:pt x="689" y="738"/>
                  <a:pt x="734" y="738"/>
                </a:cubicBezTo>
                <a:cubicBezTo>
                  <a:pt x="1035" y="738"/>
                  <a:pt x="1293" y="574"/>
                  <a:pt x="1334" y="346"/>
                </a:cubicBezTo>
                <a:cubicBezTo>
                  <a:pt x="1375" y="160"/>
                  <a:pt x="793" y="1"/>
                  <a:pt x="3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7" name="Google Shape;4257;p44"/>
          <p:cNvSpPr/>
          <p:nvPr/>
        </p:nvSpPr>
        <p:spPr>
          <a:xfrm>
            <a:off x="3996266" y="2146117"/>
            <a:ext cx="42930" cy="24047"/>
          </a:xfrm>
          <a:custGeom>
            <a:avLst/>
            <a:gdLst/>
            <a:ahLst/>
            <a:cxnLst/>
            <a:rect l="l" t="t" r="r" b="b"/>
            <a:pathLst>
              <a:path w="1355" h="759" extrusionOk="0">
                <a:moveTo>
                  <a:pt x="963" y="1"/>
                </a:moveTo>
                <a:cubicBezTo>
                  <a:pt x="575" y="1"/>
                  <a:pt x="1" y="161"/>
                  <a:pt x="33" y="354"/>
                </a:cubicBezTo>
                <a:cubicBezTo>
                  <a:pt x="74" y="592"/>
                  <a:pt x="323" y="758"/>
                  <a:pt x="622" y="758"/>
                </a:cubicBezTo>
                <a:cubicBezTo>
                  <a:pt x="667" y="758"/>
                  <a:pt x="713" y="754"/>
                  <a:pt x="759" y="747"/>
                </a:cubicBezTo>
                <a:cubicBezTo>
                  <a:pt x="1104" y="687"/>
                  <a:pt x="1354" y="401"/>
                  <a:pt x="1307" y="128"/>
                </a:cubicBezTo>
                <a:cubicBezTo>
                  <a:pt x="1295" y="38"/>
                  <a:pt x="1151" y="1"/>
                  <a:pt x="9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8" name="Google Shape;4258;p44"/>
          <p:cNvSpPr/>
          <p:nvPr/>
        </p:nvSpPr>
        <p:spPr>
          <a:xfrm>
            <a:off x="3896181" y="2023030"/>
            <a:ext cx="163767" cy="96980"/>
          </a:xfrm>
          <a:custGeom>
            <a:avLst/>
            <a:gdLst/>
            <a:ahLst/>
            <a:cxnLst/>
            <a:rect l="l" t="t" r="r" b="b"/>
            <a:pathLst>
              <a:path w="5169" h="3061" extrusionOk="0">
                <a:moveTo>
                  <a:pt x="2489" y="0"/>
                </a:moveTo>
                <a:cubicBezTo>
                  <a:pt x="584" y="12"/>
                  <a:pt x="1" y="2870"/>
                  <a:pt x="1" y="3060"/>
                </a:cubicBezTo>
                <a:cubicBezTo>
                  <a:pt x="1" y="3060"/>
                  <a:pt x="1156" y="2036"/>
                  <a:pt x="2489" y="2036"/>
                </a:cubicBezTo>
                <a:cubicBezTo>
                  <a:pt x="3835" y="2036"/>
                  <a:pt x="5168" y="3060"/>
                  <a:pt x="5168" y="3060"/>
                </a:cubicBezTo>
                <a:cubicBezTo>
                  <a:pt x="5168" y="3060"/>
                  <a:pt x="4585" y="0"/>
                  <a:pt x="248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9" name="Google Shape;4259;p44"/>
          <p:cNvSpPr/>
          <p:nvPr/>
        </p:nvSpPr>
        <p:spPr>
          <a:xfrm>
            <a:off x="4150813" y="1852135"/>
            <a:ext cx="304437" cy="266735"/>
          </a:xfrm>
          <a:custGeom>
            <a:avLst/>
            <a:gdLst/>
            <a:ahLst/>
            <a:cxnLst/>
            <a:rect l="l" t="t" r="r" b="b"/>
            <a:pathLst>
              <a:path w="9609" h="8419" extrusionOk="0">
                <a:moveTo>
                  <a:pt x="2656" y="1"/>
                </a:moveTo>
                <a:cubicBezTo>
                  <a:pt x="2489" y="1"/>
                  <a:pt x="2322" y="96"/>
                  <a:pt x="2251" y="239"/>
                </a:cubicBezTo>
                <a:lnTo>
                  <a:pt x="96" y="3977"/>
                </a:lnTo>
                <a:cubicBezTo>
                  <a:pt x="1" y="4132"/>
                  <a:pt x="1" y="4311"/>
                  <a:pt x="96" y="4442"/>
                </a:cubicBezTo>
                <a:lnTo>
                  <a:pt x="2251" y="8180"/>
                </a:lnTo>
                <a:cubicBezTo>
                  <a:pt x="2346" y="8323"/>
                  <a:pt x="2489" y="8418"/>
                  <a:pt x="2656" y="8418"/>
                </a:cubicBezTo>
                <a:lnTo>
                  <a:pt x="6954" y="8418"/>
                </a:lnTo>
                <a:cubicBezTo>
                  <a:pt x="7121" y="8418"/>
                  <a:pt x="7287" y="8323"/>
                  <a:pt x="7359" y="8180"/>
                </a:cubicBezTo>
                <a:lnTo>
                  <a:pt x="9514" y="4442"/>
                </a:lnTo>
                <a:cubicBezTo>
                  <a:pt x="9609" y="4287"/>
                  <a:pt x="9609" y="4108"/>
                  <a:pt x="9514" y="3977"/>
                </a:cubicBezTo>
                <a:lnTo>
                  <a:pt x="7359" y="239"/>
                </a:lnTo>
                <a:cubicBezTo>
                  <a:pt x="7287" y="96"/>
                  <a:pt x="7121" y="1"/>
                  <a:pt x="69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0" name="Google Shape;4260;p44"/>
          <p:cNvSpPr/>
          <p:nvPr/>
        </p:nvSpPr>
        <p:spPr>
          <a:xfrm>
            <a:off x="4221750" y="1895508"/>
            <a:ext cx="160725" cy="159997"/>
          </a:xfrm>
          <a:custGeom>
            <a:avLst/>
            <a:gdLst/>
            <a:ahLst/>
            <a:cxnLst/>
            <a:rect l="l" t="t" r="r" b="b"/>
            <a:pathLst>
              <a:path w="5073" h="5050" extrusionOk="0">
                <a:moveTo>
                  <a:pt x="3917" y="632"/>
                </a:moveTo>
                <a:cubicBezTo>
                  <a:pt x="4215" y="632"/>
                  <a:pt x="4453" y="870"/>
                  <a:pt x="4453" y="1168"/>
                </a:cubicBezTo>
                <a:cubicBezTo>
                  <a:pt x="4453" y="1465"/>
                  <a:pt x="4215" y="1703"/>
                  <a:pt x="3917" y="1703"/>
                </a:cubicBezTo>
                <a:cubicBezTo>
                  <a:pt x="3620" y="1703"/>
                  <a:pt x="3381" y="1465"/>
                  <a:pt x="3381" y="1168"/>
                </a:cubicBezTo>
                <a:cubicBezTo>
                  <a:pt x="3381" y="870"/>
                  <a:pt x="3620" y="632"/>
                  <a:pt x="3917" y="632"/>
                </a:cubicBezTo>
                <a:close/>
                <a:moveTo>
                  <a:pt x="2219" y="2772"/>
                </a:moveTo>
                <a:cubicBezTo>
                  <a:pt x="2244" y="2772"/>
                  <a:pt x="2268" y="2781"/>
                  <a:pt x="2286" y="2799"/>
                </a:cubicBezTo>
                <a:cubicBezTo>
                  <a:pt x="2334" y="2835"/>
                  <a:pt x="2334" y="2906"/>
                  <a:pt x="2286" y="2954"/>
                </a:cubicBezTo>
                <a:lnTo>
                  <a:pt x="798" y="4442"/>
                </a:lnTo>
                <a:cubicBezTo>
                  <a:pt x="786" y="4454"/>
                  <a:pt x="762" y="4466"/>
                  <a:pt x="726" y="4466"/>
                </a:cubicBezTo>
                <a:cubicBezTo>
                  <a:pt x="702" y="4466"/>
                  <a:pt x="667" y="4454"/>
                  <a:pt x="655" y="4442"/>
                </a:cubicBezTo>
                <a:cubicBezTo>
                  <a:pt x="607" y="4394"/>
                  <a:pt x="607" y="4335"/>
                  <a:pt x="655" y="4287"/>
                </a:cubicBezTo>
                <a:lnTo>
                  <a:pt x="2143" y="2799"/>
                </a:lnTo>
                <a:cubicBezTo>
                  <a:pt x="2167" y="2781"/>
                  <a:pt x="2194" y="2772"/>
                  <a:pt x="2219" y="2772"/>
                </a:cubicBezTo>
                <a:close/>
                <a:moveTo>
                  <a:pt x="3381" y="1"/>
                </a:moveTo>
                <a:cubicBezTo>
                  <a:pt x="2441" y="1"/>
                  <a:pt x="1679" y="763"/>
                  <a:pt x="1679" y="1703"/>
                </a:cubicBezTo>
                <a:cubicBezTo>
                  <a:pt x="1679" y="1811"/>
                  <a:pt x="1691" y="1930"/>
                  <a:pt x="1715" y="2049"/>
                </a:cubicBezTo>
                <a:lnTo>
                  <a:pt x="1512" y="2132"/>
                </a:lnTo>
                <a:cubicBezTo>
                  <a:pt x="1488" y="2144"/>
                  <a:pt x="1476" y="2180"/>
                  <a:pt x="1453" y="2204"/>
                </a:cubicBezTo>
                <a:cubicBezTo>
                  <a:pt x="1453" y="2239"/>
                  <a:pt x="1453" y="2287"/>
                  <a:pt x="1488" y="2299"/>
                </a:cubicBezTo>
                <a:lnTo>
                  <a:pt x="1619" y="2430"/>
                </a:lnTo>
                <a:lnTo>
                  <a:pt x="1512" y="2537"/>
                </a:lnTo>
                <a:lnTo>
                  <a:pt x="1357" y="2537"/>
                </a:lnTo>
                <a:cubicBezTo>
                  <a:pt x="1298" y="2537"/>
                  <a:pt x="1250" y="2585"/>
                  <a:pt x="1250" y="2644"/>
                </a:cubicBezTo>
                <a:lnTo>
                  <a:pt x="1250" y="2799"/>
                </a:lnTo>
                <a:lnTo>
                  <a:pt x="1095" y="2954"/>
                </a:lnTo>
                <a:lnTo>
                  <a:pt x="941" y="2954"/>
                </a:lnTo>
                <a:cubicBezTo>
                  <a:pt x="881" y="2954"/>
                  <a:pt x="833" y="3001"/>
                  <a:pt x="833" y="3061"/>
                </a:cubicBezTo>
                <a:lnTo>
                  <a:pt x="833" y="3216"/>
                </a:lnTo>
                <a:lnTo>
                  <a:pt x="679" y="3370"/>
                </a:lnTo>
                <a:lnTo>
                  <a:pt x="524" y="3370"/>
                </a:lnTo>
                <a:cubicBezTo>
                  <a:pt x="464" y="3370"/>
                  <a:pt x="417" y="3418"/>
                  <a:pt x="417" y="3478"/>
                </a:cubicBezTo>
                <a:lnTo>
                  <a:pt x="417" y="3632"/>
                </a:lnTo>
                <a:lnTo>
                  <a:pt x="24" y="4025"/>
                </a:lnTo>
                <a:cubicBezTo>
                  <a:pt x="12" y="4037"/>
                  <a:pt x="0" y="4073"/>
                  <a:pt x="0" y="4097"/>
                </a:cubicBezTo>
                <a:lnTo>
                  <a:pt x="0" y="4942"/>
                </a:lnTo>
                <a:cubicBezTo>
                  <a:pt x="0" y="5002"/>
                  <a:pt x="36" y="5049"/>
                  <a:pt x="107" y="5049"/>
                </a:cubicBezTo>
                <a:lnTo>
                  <a:pt x="953" y="5049"/>
                </a:lnTo>
                <a:cubicBezTo>
                  <a:pt x="976" y="5049"/>
                  <a:pt x="1012" y="5037"/>
                  <a:pt x="1024" y="5025"/>
                </a:cubicBezTo>
                <a:lnTo>
                  <a:pt x="2643" y="3394"/>
                </a:lnTo>
                <a:lnTo>
                  <a:pt x="2786" y="3537"/>
                </a:lnTo>
                <a:cubicBezTo>
                  <a:pt x="2810" y="3561"/>
                  <a:pt x="2834" y="3561"/>
                  <a:pt x="2869" y="3561"/>
                </a:cubicBezTo>
                <a:cubicBezTo>
                  <a:pt x="2905" y="3561"/>
                  <a:pt x="2929" y="3537"/>
                  <a:pt x="2941" y="3501"/>
                </a:cubicBezTo>
                <a:lnTo>
                  <a:pt x="3036" y="3311"/>
                </a:lnTo>
                <a:cubicBezTo>
                  <a:pt x="3157" y="3336"/>
                  <a:pt x="3276" y="3348"/>
                  <a:pt x="3393" y="3348"/>
                </a:cubicBezTo>
                <a:cubicBezTo>
                  <a:pt x="4320" y="3348"/>
                  <a:pt x="5072" y="2585"/>
                  <a:pt x="5072" y="1644"/>
                </a:cubicBezTo>
                <a:cubicBezTo>
                  <a:pt x="5072" y="763"/>
                  <a:pt x="4310" y="1"/>
                  <a:pt x="33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1" name="Google Shape;4261;p44"/>
          <p:cNvSpPr/>
          <p:nvPr/>
        </p:nvSpPr>
        <p:spPr>
          <a:xfrm>
            <a:off x="5219844" y="3334622"/>
            <a:ext cx="266355" cy="44546"/>
          </a:xfrm>
          <a:custGeom>
            <a:avLst/>
            <a:gdLst/>
            <a:ahLst/>
            <a:cxnLst/>
            <a:rect l="l" t="t" r="r" b="b"/>
            <a:pathLst>
              <a:path w="8407" h="1406" extrusionOk="0">
                <a:moveTo>
                  <a:pt x="608" y="0"/>
                </a:moveTo>
                <a:cubicBezTo>
                  <a:pt x="287" y="0"/>
                  <a:pt x="1" y="274"/>
                  <a:pt x="1" y="619"/>
                </a:cubicBezTo>
                <a:lnTo>
                  <a:pt x="1" y="1405"/>
                </a:lnTo>
                <a:lnTo>
                  <a:pt x="8395" y="1405"/>
                </a:lnTo>
                <a:lnTo>
                  <a:pt x="8395" y="619"/>
                </a:lnTo>
                <a:lnTo>
                  <a:pt x="8407" y="619"/>
                </a:lnTo>
                <a:cubicBezTo>
                  <a:pt x="8407" y="286"/>
                  <a:pt x="8145" y="0"/>
                  <a:pt x="78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2" name="Google Shape;4262;p44"/>
          <p:cNvSpPr/>
          <p:nvPr/>
        </p:nvSpPr>
        <p:spPr>
          <a:xfrm>
            <a:off x="5220224" y="3379136"/>
            <a:ext cx="266355" cy="182966"/>
          </a:xfrm>
          <a:custGeom>
            <a:avLst/>
            <a:gdLst/>
            <a:ahLst/>
            <a:cxnLst/>
            <a:rect l="l" t="t" r="r" b="b"/>
            <a:pathLst>
              <a:path w="8407" h="5775" extrusionOk="0">
                <a:moveTo>
                  <a:pt x="1" y="0"/>
                </a:moveTo>
                <a:lnTo>
                  <a:pt x="1" y="5167"/>
                </a:lnTo>
                <a:cubicBezTo>
                  <a:pt x="1" y="5489"/>
                  <a:pt x="275" y="5775"/>
                  <a:pt x="608" y="5775"/>
                </a:cubicBezTo>
                <a:lnTo>
                  <a:pt x="7799" y="5775"/>
                </a:lnTo>
                <a:cubicBezTo>
                  <a:pt x="8133" y="5775"/>
                  <a:pt x="8407" y="5501"/>
                  <a:pt x="8407" y="5167"/>
                </a:cubicBezTo>
                <a:lnTo>
                  <a:pt x="84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3" name="Google Shape;4263;p44"/>
          <p:cNvSpPr/>
          <p:nvPr/>
        </p:nvSpPr>
        <p:spPr>
          <a:xfrm>
            <a:off x="5390740" y="3347422"/>
            <a:ext cx="19643" cy="19675"/>
          </a:xfrm>
          <a:custGeom>
            <a:avLst/>
            <a:gdLst/>
            <a:ahLst/>
            <a:cxnLst/>
            <a:rect l="l" t="t" r="r" b="b"/>
            <a:pathLst>
              <a:path w="620" h="621" extrusionOk="0">
                <a:moveTo>
                  <a:pt x="310" y="1"/>
                </a:moveTo>
                <a:cubicBezTo>
                  <a:pt x="131" y="1"/>
                  <a:pt x="0" y="144"/>
                  <a:pt x="0" y="311"/>
                </a:cubicBezTo>
                <a:cubicBezTo>
                  <a:pt x="0" y="489"/>
                  <a:pt x="131" y="620"/>
                  <a:pt x="310" y="620"/>
                </a:cubicBezTo>
                <a:cubicBezTo>
                  <a:pt x="477" y="620"/>
                  <a:pt x="620" y="489"/>
                  <a:pt x="620" y="311"/>
                </a:cubicBezTo>
                <a:cubicBezTo>
                  <a:pt x="620" y="144"/>
                  <a:pt x="477" y="1"/>
                  <a:pt x="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4" name="Google Shape;4264;p44"/>
          <p:cNvSpPr/>
          <p:nvPr/>
        </p:nvSpPr>
        <p:spPr>
          <a:xfrm>
            <a:off x="5420173" y="3347422"/>
            <a:ext cx="20023" cy="19675"/>
          </a:xfrm>
          <a:custGeom>
            <a:avLst/>
            <a:gdLst/>
            <a:ahLst/>
            <a:cxnLst/>
            <a:rect l="l" t="t" r="r" b="b"/>
            <a:pathLst>
              <a:path w="632" h="621" extrusionOk="0">
                <a:moveTo>
                  <a:pt x="322" y="1"/>
                </a:moveTo>
                <a:cubicBezTo>
                  <a:pt x="143" y="1"/>
                  <a:pt x="0" y="144"/>
                  <a:pt x="0" y="311"/>
                </a:cubicBezTo>
                <a:cubicBezTo>
                  <a:pt x="0" y="489"/>
                  <a:pt x="143" y="620"/>
                  <a:pt x="322" y="620"/>
                </a:cubicBezTo>
                <a:cubicBezTo>
                  <a:pt x="488" y="620"/>
                  <a:pt x="631" y="489"/>
                  <a:pt x="631" y="311"/>
                </a:cubicBezTo>
                <a:cubicBezTo>
                  <a:pt x="631" y="144"/>
                  <a:pt x="488" y="1"/>
                  <a:pt x="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5" name="Google Shape;4265;p44"/>
          <p:cNvSpPr/>
          <p:nvPr/>
        </p:nvSpPr>
        <p:spPr>
          <a:xfrm>
            <a:off x="5449954" y="3347422"/>
            <a:ext cx="19643" cy="19675"/>
          </a:xfrm>
          <a:custGeom>
            <a:avLst/>
            <a:gdLst/>
            <a:ahLst/>
            <a:cxnLst/>
            <a:rect l="l" t="t" r="r" b="b"/>
            <a:pathLst>
              <a:path w="620" h="621" extrusionOk="0">
                <a:moveTo>
                  <a:pt x="310" y="1"/>
                </a:moveTo>
                <a:cubicBezTo>
                  <a:pt x="144" y="1"/>
                  <a:pt x="1" y="144"/>
                  <a:pt x="1" y="311"/>
                </a:cubicBezTo>
                <a:cubicBezTo>
                  <a:pt x="1" y="489"/>
                  <a:pt x="144" y="620"/>
                  <a:pt x="310" y="620"/>
                </a:cubicBezTo>
                <a:cubicBezTo>
                  <a:pt x="489" y="620"/>
                  <a:pt x="620" y="489"/>
                  <a:pt x="620" y="311"/>
                </a:cubicBezTo>
                <a:cubicBezTo>
                  <a:pt x="620" y="144"/>
                  <a:pt x="489" y="1"/>
                  <a:pt x="3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6" name="Google Shape;4266;p44"/>
          <p:cNvSpPr/>
          <p:nvPr/>
        </p:nvSpPr>
        <p:spPr>
          <a:xfrm>
            <a:off x="5289261" y="3411579"/>
            <a:ext cx="128282" cy="105249"/>
          </a:xfrm>
          <a:custGeom>
            <a:avLst/>
            <a:gdLst/>
            <a:ahLst/>
            <a:cxnLst/>
            <a:rect l="l" t="t" r="r" b="b"/>
            <a:pathLst>
              <a:path w="4049" h="3322" extrusionOk="0">
                <a:moveTo>
                  <a:pt x="2013" y="643"/>
                </a:moveTo>
                <a:cubicBezTo>
                  <a:pt x="2072" y="643"/>
                  <a:pt x="2132" y="655"/>
                  <a:pt x="2156" y="691"/>
                </a:cubicBezTo>
                <a:cubicBezTo>
                  <a:pt x="2203" y="714"/>
                  <a:pt x="2215" y="762"/>
                  <a:pt x="2215" y="786"/>
                </a:cubicBezTo>
                <a:lnTo>
                  <a:pt x="2215" y="2191"/>
                </a:lnTo>
                <a:cubicBezTo>
                  <a:pt x="2215" y="2262"/>
                  <a:pt x="2132" y="2334"/>
                  <a:pt x="2025" y="2334"/>
                </a:cubicBezTo>
                <a:cubicBezTo>
                  <a:pt x="1965" y="2334"/>
                  <a:pt x="1918" y="2322"/>
                  <a:pt x="1870" y="2298"/>
                </a:cubicBezTo>
                <a:cubicBezTo>
                  <a:pt x="1834" y="2262"/>
                  <a:pt x="1810" y="2215"/>
                  <a:pt x="1810" y="2191"/>
                </a:cubicBezTo>
                <a:lnTo>
                  <a:pt x="1799" y="786"/>
                </a:lnTo>
                <a:cubicBezTo>
                  <a:pt x="1799" y="702"/>
                  <a:pt x="1870" y="643"/>
                  <a:pt x="1977" y="643"/>
                </a:cubicBezTo>
                <a:close/>
                <a:moveTo>
                  <a:pt x="1977" y="2667"/>
                </a:moveTo>
                <a:cubicBezTo>
                  <a:pt x="2037" y="2667"/>
                  <a:pt x="2096" y="2679"/>
                  <a:pt x="2120" y="2727"/>
                </a:cubicBezTo>
                <a:cubicBezTo>
                  <a:pt x="2168" y="2750"/>
                  <a:pt x="2180" y="2798"/>
                  <a:pt x="2180" y="2858"/>
                </a:cubicBezTo>
                <a:cubicBezTo>
                  <a:pt x="2215" y="2905"/>
                  <a:pt x="2203" y="2953"/>
                  <a:pt x="2156" y="2988"/>
                </a:cubicBezTo>
                <a:cubicBezTo>
                  <a:pt x="2108" y="3024"/>
                  <a:pt x="2072" y="3048"/>
                  <a:pt x="2013" y="3048"/>
                </a:cubicBezTo>
                <a:cubicBezTo>
                  <a:pt x="1953" y="3048"/>
                  <a:pt x="1906" y="3036"/>
                  <a:pt x="1858" y="2988"/>
                </a:cubicBezTo>
                <a:cubicBezTo>
                  <a:pt x="1810" y="2965"/>
                  <a:pt x="1799" y="2917"/>
                  <a:pt x="1799" y="2858"/>
                </a:cubicBezTo>
                <a:cubicBezTo>
                  <a:pt x="1799" y="2810"/>
                  <a:pt x="1810" y="2774"/>
                  <a:pt x="1846" y="2727"/>
                </a:cubicBezTo>
                <a:cubicBezTo>
                  <a:pt x="1882" y="2691"/>
                  <a:pt x="1918" y="2667"/>
                  <a:pt x="1965" y="2667"/>
                </a:cubicBezTo>
                <a:close/>
                <a:moveTo>
                  <a:pt x="2025" y="0"/>
                </a:moveTo>
                <a:cubicBezTo>
                  <a:pt x="1894" y="0"/>
                  <a:pt x="1775" y="71"/>
                  <a:pt x="1679" y="226"/>
                </a:cubicBezTo>
                <a:lnTo>
                  <a:pt x="108" y="2750"/>
                </a:lnTo>
                <a:cubicBezTo>
                  <a:pt x="13" y="2905"/>
                  <a:pt x="1" y="3036"/>
                  <a:pt x="60" y="3155"/>
                </a:cubicBezTo>
                <a:cubicBezTo>
                  <a:pt x="120" y="3262"/>
                  <a:pt x="251" y="3322"/>
                  <a:pt x="429" y="3322"/>
                </a:cubicBezTo>
                <a:lnTo>
                  <a:pt x="3644" y="3322"/>
                </a:lnTo>
                <a:cubicBezTo>
                  <a:pt x="3811" y="3322"/>
                  <a:pt x="3954" y="3262"/>
                  <a:pt x="4013" y="3155"/>
                </a:cubicBezTo>
                <a:cubicBezTo>
                  <a:pt x="4049" y="3036"/>
                  <a:pt x="4037" y="2905"/>
                  <a:pt x="3942" y="2750"/>
                </a:cubicBezTo>
                <a:lnTo>
                  <a:pt x="2370" y="226"/>
                </a:lnTo>
                <a:cubicBezTo>
                  <a:pt x="2275" y="71"/>
                  <a:pt x="2156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7" name="Google Shape;4267;p44"/>
          <p:cNvSpPr/>
          <p:nvPr/>
        </p:nvSpPr>
        <p:spPr>
          <a:xfrm>
            <a:off x="5208914" y="4537924"/>
            <a:ext cx="304089" cy="266735"/>
          </a:xfrm>
          <a:custGeom>
            <a:avLst/>
            <a:gdLst/>
            <a:ahLst/>
            <a:cxnLst/>
            <a:rect l="l" t="t" r="r" b="b"/>
            <a:pathLst>
              <a:path w="9598" h="8419" extrusionOk="0">
                <a:moveTo>
                  <a:pt x="2656" y="1"/>
                </a:moveTo>
                <a:cubicBezTo>
                  <a:pt x="2489" y="1"/>
                  <a:pt x="2322" y="96"/>
                  <a:pt x="2251" y="239"/>
                </a:cubicBezTo>
                <a:lnTo>
                  <a:pt x="96" y="3978"/>
                </a:lnTo>
                <a:cubicBezTo>
                  <a:pt x="1" y="4132"/>
                  <a:pt x="1" y="4311"/>
                  <a:pt x="96" y="4442"/>
                </a:cubicBezTo>
                <a:lnTo>
                  <a:pt x="2251" y="8181"/>
                </a:lnTo>
                <a:cubicBezTo>
                  <a:pt x="2334" y="8323"/>
                  <a:pt x="2489" y="8419"/>
                  <a:pt x="2656" y="8419"/>
                </a:cubicBezTo>
                <a:lnTo>
                  <a:pt x="6954" y="8419"/>
                </a:lnTo>
                <a:cubicBezTo>
                  <a:pt x="7121" y="8419"/>
                  <a:pt x="7287" y="8323"/>
                  <a:pt x="7359" y="8181"/>
                </a:cubicBezTo>
                <a:lnTo>
                  <a:pt x="9514" y="4442"/>
                </a:lnTo>
                <a:cubicBezTo>
                  <a:pt x="9597" y="4287"/>
                  <a:pt x="9597" y="4109"/>
                  <a:pt x="9514" y="3978"/>
                </a:cubicBezTo>
                <a:lnTo>
                  <a:pt x="7359" y="239"/>
                </a:lnTo>
                <a:cubicBezTo>
                  <a:pt x="7263" y="96"/>
                  <a:pt x="7121" y="1"/>
                  <a:pt x="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8" name="Google Shape;4268;p44"/>
          <p:cNvSpPr/>
          <p:nvPr/>
        </p:nvSpPr>
        <p:spPr>
          <a:xfrm>
            <a:off x="5289641" y="4585321"/>
            <a:ext cx="140734" cy="187655"/>
          </a:xfrm>
          <a:custGeom>
            <a:avLst/>
            <a:gdLst/>
            <a:ahLst/>
            <a:cxnLst/>
            <a:rect l="l" t="t" r="r" b="b"/>
            <a:pathLst>
              <a:path w="4442" h="5923" extrusionOk="0">
                <a:moveTo>
                  <a:pt x="2370" y="3565"/>
                </a:moveTo>
                <a:cubicBezTo>
                  <a:pt x="2429" y="3744"/>
                  <a:pt x="2513" y="3899"/>
                  <a:pt x="2620" y="4029"/>
                </a:cubicBezTo>
                <a:cubicBezTo>
                  <a:pt x="2775" y="4244"/>
                  <a:pt x="2906" y="4446"/>
                  <a:pt x="2930" y="4803"/>
                </a:cubicBezTo>
                <a:lnTo>
                  <a:pt x="2930" y="4863"/>
                </a:lnTo>
                <a:cubicBezTo>
                  <a:pt x="2953" y="5292"/>
                  <a:pt x="2620" y="5649"/>
                  <a:pt x="2215" y="5649"/>
                </a:cubicBezTo>
                <a:cubicBezTo>
                  <a:pt x="1822" y="5649"/>
                  <a:pt x="1477" y="5292"/>
                  <a:pt x="1477" y="4863"/>
                </a:cubicBezTo>
                <a:lnTo>
                  <a:pt x="1477" y="4815"/>
                </a:lnTo>
                <a:cubicBezTo>
                  <a:pt x="1477" y="4637"/>
                  <a:pt x="1525" y="4506"/>
                  <a:pt x="1548" y="4434"/>
                </a:cubicBezTo>
                <a:cubicBezTo>
                  <a:pt x="1620" y="4577"/>
                  <a:pt x="1739" y="4732"/>
                  <a:pt x="1953" y="4732"/>
                </a:cubicBezTo>
                <a:cubicBezTo>
                  <a:pt x="2025" y="4732"/>
                  <a:pt x="2072" y="4672"/>
                  <a:pt x="2072" y="4613"/>
                </a:cubicBezTo>
                <a:cubicBezTo>
                  <a:pt x="2072" y="4434"/>
                  <a:pt x="2072" y="4244"/>
                  <a:pt x="2120" y="4041"/>
                </a:cubicBezTo>
                <a:cubicBezTo>
                  <a:pt x="2156" y="3887"/>
                  <a:pt x="2251" y="3720"/>
                  <a:pt x="2370" y="3565"/>
                </a:cubicBezTo>
                <a:close/>
                <a:moveTo>
                  <a:pt x="2842" y="0"/>
                </a:moveTo>
                <a:cubicBezTo>
                  <a:pt x="2815" y="0"/>
                  <a:pt x="2789" y="9"/>
                  <a:pt x="2763" y="29"/>
                </a:cubicBezTo>
                <a:cubicBezTo>
                  <a:pt x="2215" y="410"/>
                  <a:pt x="1775" y="1065"/>
                  <a:pt x="1608" y="1696"/>
                </a:cubicBezTo>
                <a:cubicBezTo>
                  <a:pt x="1501" y="2124"/>
                  <a:pt x="1489" y="2613"/>
                  <a:pt x="1477" y="2946"/>
                </a:cubicBezTo>
                <a:cubicBezTo>
                  <a:pt x="965" y="2839"/>
                  <a:pt x="870" y="2077"/>
                  <a:pt x="870" y="2077"/>
                </a:cubicBezTo>
                <a:cubicBezTo>
                  <a:pt x="870" y="2041"/>
                  <a:pt x="834" y="2005"/>
                  <a:pt x="798" y="1994"/>
                </a:cubicBezTo>
                <a:cubicBezTo>
                  <a:pt x="786" y="1988"/>
                  <a:pt x="769" y="1985"/>
                  <a:pt x="748" y="1985"/>
                </a:cubicBezTo>
                <a:cubicBezTo>
                  <a:pt x="727" y="1985"/>
                  <a:pt x="703" y="1988"/>
                  <a:pt x="679" y="1994"/>
                </a:cubicBezTo>
                <a:cubicBezTo>
                  <a:pt x="655" y="2005"/>
                  <a:pt x="48" y="2315"/>
                  <a:pt x="1" y="3589"/>
                </a:cubicBezTo>
                <a:lnTo>
                  <a:pt x="1" y="3708"/>
                </a:lnTo>
                <a:cubicBezTo>
                  <a:pt x="1" y="4922"/>
                  <a:pt x="1001" y="5923"/>
                  <a:pt x="2215" y="5923"/>
                </a:cubicBezTo>
                <a:cubicBezTo>
                  <a:pt x="3442" y="5923"/>
                  <a:pt x="4418" y="4922"/>
                  <a:pt x="4418" y="3708"/>
                </a:cubicBezTo>
                <a:cubicBezTo>
                  <a:pt x="4442" y="3613"/>
                  <a:pt x="4418" y="3446"/>
                  <a:pt x="4418" y="3446"/>
                </a:cubicBezTo>
                <a:cubicBezTo>
                  <a:pt x="4346" y="2577"/>
                  <a:pt x="3942" y="2017"/>
                  <a:pt x="3584" y="1529"/>
                </a:cubicBezTo>
                <a:cubicBezTo>
                  <a:pt x="3251" y="1089"/>
                  <a:pt x="2965" y="696"/>
                  <a:pt x="2965" y="112"/>
                </a:cubicBezTo>
                <a:cubicBezTo>
                  <a:pt x="2965" y="77"/>
                  <a:pt x="2930" y="29"/>
                  <a:pt x="2906" y="17"/>
                </a:cubicBezTo>
                <a:cubicBezTo>
                  <a:pt x="2884" y="6"/>
                  <a:pt x="2863" y="0"/>
                  <a:pt x="28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9" name="Google Shape;4269;p44"/>
          <p:cNvSpPr/>
          <p:nvPr/>
        </p:nvSpPr>
        <p:spPr>
          <a:xfrm>
            <a:off x="4481262" y="2329337"/>
            <a:ext cx="6812" cy="26043"/>
          </a:xfrm>
          <a:custGeom>
            <a:avLst/>
            <a:gdLst/>
            <a:ahLst/>
            <a:cxnLst/>
            <a:rect l="l" t="t" r="r" b="b"/>
            <a:pathLst>
              <a:path w="215" h="822" extrusionOk="0">
                <a:moveTo>
                  <a:pt x="108" y="0"/>
                </a:moveTo>
                <a:cubicBezTo>
                  <a:pt x="48" y="0"/>
                  <a:pt x="1" y="48"/>
                  <a:pt x="1" y="107"/>
                </a:cubicBezTo>
                <a:lnTo>
                  <a:pt x="1" y="714"/>
                </a:lnTo>
                <a:cubicBezTo>
                  <a:pt x="1" y="774"/>
                  <a:pt x="48" y="822"/>
                  <a:pt x="108" y="822"/>
                </a:cubicBezTo>
                <a:cubicBezTo>
                  <a:pt x="167" y="822"/>
                  <a:pt x="215" y="762"/>
                  <a:pt x="215" y="714"/>
                </a:cubicBezTo>
                <a:lnTo>
                  <a:pt x="215" y="107"/>
                </a:lnTo>
                <a:cubicBezTo>
                  <a:pt x="215" y="48"/>
                  <a:pt x="167" y="0"/>
                  <a:pt x="1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0" name="Google Shape;4270;p44"/>
          <p:cNvSpPr/>
          <p:nvPr/>
        </p:nvSpPr>
        <p:spPr>
          <a:xfrm>
            <a:off x="4453730" y="2340267"/>
            <a:ext cx="21164" cy="20404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115" y="0"/>
                </a:moveTo>
                <a:cubicBezTo>
                  <a:pt x="90" y="0"/>
                  <a:pt x="66" y="12"/>
                  <a:pt x="48" y="36"/>
                </a:cubicBezTo>
                <a:cubicBezTo>
                  <a:pt x="0" y="72"/>
                  <a:pt x="0" y="131"/>
                  <a:pt x="48" y="179"/>
                </a:cubicBezTo>
                <a:lnTo>
                  <a:pt x="477" y="608"/>
                </a:lnTo>
                <a:cubicBezTo>
                  <a:pt x="500" y="631"/>
                  <a:pt x="527" y="643"/>
                  <a:pt x="553" y="643"/>
                </a:cubicBezTo>
                <a:cubicBezTo>
                  <a:pt x="578" y="643"/>
                  <a:pt x="602" y="631"/>
                  <a:pt x="619" y="608"/>
                </a:cubicBezTo>
                <a:cubicBezTo>
                  <a:pt x="667" y="572"/>
                  <a:pt x="667" y="512"/>
                  <a:pt x="619" y="465"/>
                </a:cubicBezTo>
                <a:lnTo>
                  <a:pt x="191" y="36"/>
                </a:lnTo>
                <a:cubicBezTo>
                  <a:pt x="167" y="12"/>
                  <a:pt x="140" y="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1" name="Google Shape;4271;p44"/>
          <p:cNvSpPr/>
          <p:nvPr/>
        </p:nvSpPr>
        <p:spPr>
          <a:xfrm>
            <a:off x="4453730" y="2381296"/>
            <a:ext cx="21164" cy="20499"/>
          </a:xfrm>
          <a:custGeom>
            <a:avLst/>
            <a:gdLst/>
            <a:ahLst/>
            <a:cxnLst/>
            <a:rect l="l" t="t" r="r" b="b"/>
            <a:pathLst>
              <a:path w="668" h="647" extrusionOk="0">
                <a:moveTo>
                  <a:pt x="553" y="0"/>
                </a:moveTo>
                <a:cubicBezTo>
                  <a:pt x="527" y="0"/>
                  <a:pt x="500" y="9"/>
                  <a:pt x="477" y="27"/>
                </a:cubicBezTo>
                <a:lnTo>
                  <a:pt x="48" y="467"/>
                </a:lnTo>
                <a:cubicBezTo>
                  <a:pt x="0" y="503"/>
                  <a:pt x="0" y="563"/>
                  <a:pt x="48" y="610"/>
                </a:cubicBezTo>
                <a:cubicBezTo>
                  <a:pt x="66" y="634"/>
                  <a:pt x="90" y="646"/>
                  <a:pt x="115" y="646"/>
                </a:cubicBezTo>
                <a:cubicBezTo>
                  <a:pt x="140" y="646"/>
                  <a:pt x="167" y="634"/>
                  <a:pt x="191" y="610"/>
                </a:cubicBezTo>
                <a:lnTo>
                  <a:pt x="619" y="182"/>
                </a:lnTo>
                <a:cubicBezTo>
                  <a:pt x="667" y="134"/>
                  <a:pt x="667" y="75"/>
                  <a:pt x="619" y="27"/>
                </a:cubicBezTo>
                <a:cubicBezTo>
                  <a:pt x="602" y="9"/>
                  <a:pt x="578" y="0"/>
                  <a:pt x="5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2" name="Google Shape;4272;p44"/>
          <p:cNvSpPr/>
          <p:nvPr/>
        </p:nvSpPr>
        <p:spPr>
          <a:xfrm>
            <a:off x="4494854" y="2340267"/>
            <a:ext cx="21132" cy="20404"/>
          </a:xfrm>
          <a:custGeom>
            <a:avLst/>
            <a:gdLst/>
            <a:ahLst/>
            <a:cxnLst/>
            <a:rect l="l" t="t" r="r" b="b"/>
            <a:pathLst>
              <a:path w="667" h="644" extrusionOk="0">
                <a:moveTo>
                  <a:pt x="543" y="0"/>
                </a:moveTo>
                <a:cubicBezTo>
                  <a:pt x="518" y="0"/>
                  <a:pt x="494" y="12"/>
                  <a:pt x="476" y="36"/>
                </a:cubicBezTo>
                <a:lnTo>
                  <a:pt x="36" y="465"/>
                </a:lnTo>
                <a:cubicBezTo>
                  <a:pt x="0" y="512"/>
                  <a:pt x="0" y="572"/>
                  <a:pt x="36" y="608"/>
                </a:cubicBezTo>
                <a:cubicBezTo>
                  <a:pt x="60" y="631"/>
                  <a:pt x="86" y="643"/>
                  <a:pt x="113" y="643"/>
                </a:cubicBezTo>
                <a:cubicBezTo>
                  <a:pt x="140" y="643"/>
                  <a:pt x="167" y="631"/>
                  <a:pt x="191" y="608"/>
                </a:cubicBezTo>
                <a:lnTo>
                  <a:pt x="619" y="179"/>
                </a:lnTo>
                <a:cubicBezTo>
                  <a:pt x="667" y="131"/>
                  <a:pt x="667" y="72"/>
                  <a:pt x="619" y="36"/>
                </a:cubicBezTo>
                <a:cubicBezTo>
                  <a:pt x="595" y="12"/>
                  <a:pt x="569" y="0"/>
                  <a:pt x="5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3" name="Google Shape;4273;p44"/>
          <p:cNvSpPr/>
          <p:nvPr/>
        </p:nvSpPr>
        <p:spPr>
          <a:xfrm>
            <a:off x="4442799" y="2367799"/>
            <a:ext cx="26043" cy="6432"/>
          </a:xfrm>
          <a:custGeom>
            <a:avLst/>
            <a:gdLst/>
            <a:ahLst/>
            <a:cxnLst/>
            <a:rect l="l" t="t" r="r" b="b"/>
            <a:pathLst>
              <a:path w="822" h="203" extrusionOk="0">
                <a:moveTo>
                  <a:pt x="107" y="0"/>
                </a:moveTo>
                <a:cubicBezTo>
                  <a:pt x="48" y="0"/>
                  <a:pt x="0" y="36"/>
                  <a:pt x="0" y="96"/>
                </a:cubicBezTo>
                <a:cubicBezTo>
                  <a:pt x="0" y="155"/>
                  <a:pt x="48" y="203"/>
                  <a:pt x="107" y="203"/>
                </a:cubicBezTo>
                <a:lnTo>
                  <a:pt x="714" y="203"/>
                </a:lnTo>
                <a:cubicBezTo>
                  <a:pt x="774" y="203"/>
                  <a:pt x="822" y="155"/>
                  <a:pt x="822" y="96"/>
                </a:cubicBezTo>
                <a:cubicBezTo>
                  <a:pt x="822" y="36"/>
                  <a:pt x="774" y="0"/>
                  <a:pt x="7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4" name="Google Shape;4274;p44"/>
          <p:cNvSpPr/>
          <p:nvPr/>
        </p:nvSpPr>
        <p:spPr>
          <a:xfrm>
            <a:off x="4480501" y="2386650"/>
            <a:ext cx="6812" cy="25695"/>
          </a:xfrm>
          <a:custGeom>
            <a:avLst/>
            <a:gdLst/>
            <a:ahLst/>
            <a:cxnLst/>
            <a:rect l="l" t="t" r="r" b="b"/>
            <a:pathLst>
              <a:path w="215" h="811" extrusionOk="0">
                <a:moveTo>
                  <a:pt x="108" y="1"/>
                </a:moveTo>
                <a:cubicBezTo>
                  <a:pt x="60" y="1"/>
                  <a:pt x="13" y="37"/>
                  <a:pt x="1" y="96"/>
                </a:cubicBezTo>
                <a:lnTo>
                  <a:pt x="1" y="715"/>
                </a:lnTo>
                <a:cubicBezTo>
                  <a:pt x="1" y="775"/>
                  <a:pt x="48" y="810"/>
                  <a:pt x="108" y="810"/>
                </a:cubicBezTo>
                <a:cubicBezTo>
                  <a:pt x="167" y="810"/>
                  <a:pt x="215" y="775"/>
                  <a:pt x="215" y="715"/>
                </a:cubicBezTo>
                <a:lnTo>
                  <a:pt x="215" y="96"/>
                </a:lnTo>
                <a:cubicBezTo>
                  <a:pt x="215" y="37"/>
                  <a:pt x="167" y="1"/>
                  <a:pt x="1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5" name="Google Shape;4275;p44"/>
          <p:cNvSpPr/>
          <p:nvPr/>
        </p:nvSpPr>
        <p:spPr>
          <a:xfrm>
            <a:off x="4493713" y="2381201"/>
            <a:ext cx="21164" cy="20213"/>
          </a:xfrm>
          <a:custGeom>
            <a:avLst/>
            <a:gdLst/>
            <a:ahLst/>
            <a:cxnLst/>
            <a:rect l="l" t="t" r="r" b="b"/>
            <a:pathLst>
              <a:path w="668" h="638" extrusionOk="0">
                <a:moveTo>
                  <a:pt x="124" y="0"/>
                </a:moveTo>
                <a:cubicBezTo>
                  <a:pt x="99" y="0"/>
                  <a:pt x="72" y="6"/>
                  <a:pt x="48" y="18"/>
                </a:cubicBezTo>
                <a:cubicBezTo>
                  <a:pt x="0" y="66"/>
                  <a:pt x="0" y="125"/>
                  <a:pt x="48" y="173"/>
                </a:cubicBezTo>
                <a:lnTo>
                  <a:pt x="477" y="601"/>
                </a:lnTo>
                <a:cubicBezTo>
                  <a:pt x="500" y="625"/>
                  <a:pt x="527" y="637"/>
                  <a:pt x="554" y="637"/>
                </a:cubicBezTo>
                <a:cubicBezTo>
                  <a:pt x="581" y="637"/>
                  <a:pt x="608" y="625"/>
                  <a:pt x="631" y="601"/>
                </a:cubicBezTo>
                <a:cubicBezTo>
                  <a:pt x="667" y="554"/>
                  <a:pt x="667" y="494"/>
                  <a:pt x="631" y="447"/>
                </a:cubicBezTo>
                <a:lnTo>
                  <a:pt x="191" y="18"/>
                </a:lnTo>
                <a:cubicBezTo>
                  <a:pt x="173" y="6"/>
                  <a:pt x="149" y="0"/>
                  <a:pt x="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6" name="Google Shape;4276;p44"/>
          <p:cNvSpPr/>
          <p:nvPr/>
        </p:nvSpPr>
        <p:spPr>
          <a:xfrm>
            <a:off x="4493713" y="2340267"/>
            <a:ext cx="21164" cy="20404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554" y="0"/>
                </a:moveTo>
                <a:cubicBezTo>
                  <a:pt x="527" y="0"/>
                  <a:pt x="500" y="12"/>
                  <a:pt x="477" y="36"/>
                </a:cubicBezTo>
                <a:lnTo>
                  <a:pt x="48" y="465"/>
                </a:lnTo>
                <a:cubicBezTo>
                  <a:pt x="0" y="512"/>
                  <a:pt x="0" y="572"/>
                  <a:pt x="48" y="608"/>
                </a:cubicBezTo>
                <a:cubicBezTo>
                  <a:pt x="72" y="631"/>
                  <a:pt x="99" y="643"/>
                  <a:pt x="124" y="643"/>
                </a:cubicBezTo>
                <a:cubicBezTo>
                  <a:pt x="149" y="643"/>
                  <a:pt x="173" y="631"/>
                  <a:pt x="191" y="608"/>
                </a:cubicBezTo>
                <a:lnTo>
                  <a:pt x="631" y="179"/>
                </a:lnTo>
                <a:cubicBezTo>
                  <a:pt x="667" y="131"/>
                  <a:pt x="667" y="72"/>
                  <a:pt x="631" y="36"/>
                </a:cubicBezTo>
                <a:cubicBezTo>
                  <a:pt x="608" y="12"/>
                  <a:pt x="581" y="0"/>
                  <a:pt x="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44"/>
          <p:cNvSpPr/>
          <p:nvPr/>
        </p:nvSpPr>
        <p:spPr>
          <a:xfrm>
            <a:off x="4452589" y="2381201"/>
            <a:ext cx="21544" cy="20213"/>
          </a:xfrm>
          <a:custGeom>
            <a:avLst/>
            <a:gdLst/>
            <a:ahLst/>
            <a:cxnLst/>
            <a:rect l="l" t="t" r="r" b="b"/>
            <a:pathLst>
              <a:path w="680" h="638" extrusionOk="0">
                <a:moveTo>
                  <a:pt x="559" y="0"/>
                </a:moveTo>
                <a:cubicBezTo>
                  <a:pt x="530" y="0"/>
                  <a:pt x="501" y="6"/>
                  <a:pt x="477" y="18"/>
                </a:cubicBezTo>
                <a:lnTo>
                  <a:pt x="48" y="447"/>
                </a:lnTo>
                <a:cubicBezTo>
                  <a:pt x="1" y="494"/>
                  <a:pt x="1" y="554"/>
                  <a:pt x="48" y="601"/>
                </a:cubicBezTo>
                <a:cubicBezTo>
                  <a:pt x="72" y="625"/>
                  <a:pt x="99" y="637"/>
                  <a:pt x="126" y="637"/>
                </a:cubicBezTo>
                <a:cubicBezTo>
                  <a:pt x="152" y="637"/>
                  <a:pt x="179" y="625"/>
                  <a:pt x="203" y="601"/>
                </a:cubicBezTo>
                <a:lnTo>
                  <a:pt x="632" y="173"/>
                </a:lnTo>
                <a:cubicBezTo>
                  <a:pt x="679" y="125"/>
                  <a:pt x="679" y="66"/>
                  <a:pt x="632" y="18"/>
                </a:cubicBezTo>
                <a:cubicBezTo>
                  <a:pt x="614" y="6"/>
                  <a:pt x="587" y="0"/>
                  <a:pt x="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44"/>
          <p:cNvSpPr/>
          <p:nvPr/>
        </p:nvSpPr>
        <p:spPr>
          <a:xfrm>
            <a:off x="4499733" y="2367039"/>
            <a:ext cx="26075" cy="6812"/>
          </a:xfrm>
          <a:custGeom>
            <a:avLst/>
            <a:gdLst/>
            <a:ahLst/>
            <a:cxnLst/>
            <a:rect l="l" t="t" r="r" b="b"/>
            <a:pathLst>
              <a:path w="823" h="215" extrusionOk="0">
                <a:moveTo>
                  <a:pt x="108" y="1"/>
                </a:moveTo>
                <a:cubicBezTo>
                  <a:pt x="49" y="1"/>
                  <a:pt x="1" y="48"/>
                  <a:pt x="1" y="108"/>
                </a:cubicBezTo>
                <a:cubicBezTo>
                  <a:pt x="1" y="167"/>
                  <a:pt x="49" y="215"/>
                  <a:pt x="108" y="215"/>
                </a:cubicBezTo>
                <a:lnTo>
                  <a:pt x="715" y="215"/>
                </a:lnTo>
                <a:cubicBezTo>
                  <a:pt x="775" y="215"/>
                  <a:pt x="822" y="167"/>
                  <a:pt x="822" y="108"/>
                </a:cubicBezTo>
                <a:cubicBezTo>
                  <a:pt x="822" y="48"/>
                  <a:pt x="775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9" name="Google Shape;4279;p44"/>
          <p:cNvSpPr/>
          <p:nvPr/>
        </p:nvSpPr>
        <p:spPr>
          <a:xfrm>
            <a:off x="4120651" y="1692962"/>
            <a:ext cx="6812" cy="26043"/>
          </a:xfrm>
          <a:custGeom>
            <a:avLst/>
            <a:gdLst/>
            <a:ahLst/>
            <a:cxnLst/>
            <a:rect l="l" t="t" r="r" b="b"/>
            <a:pathLst>
              <a:path w="215" h="822" extrusionOk="0">
                <a:moveTo>
                  <a:pt x="107" y="0"/>
                </a:moveTo>
                <a:cubicBezTo>
                  <a:pt x="48" y="0"/>
                  <a:pt x="0" y="48"/>
                  <a:pt x="0" y="107"/>
                </a:cubicBezTo>
                <a:lnTo>
                  <a:pt x="0" y="715"/>
                </a:lnTo>
                <a:cubicBezTo>
                  <a:pt x="0" y="774"/>
                  <a:pt x="48" y="822"/>
                  <a:pt x="107" y="822"/>
                </a:cubicBezTo>
                <a:cubicBezTo>
                  <a:pt x="167" y="822"/>
                  <a:pt x="214" y="774"/>
                  <a:pt x="214" y="715"/>
                </a:cubicBezTo>
                <a:lnTo>
                  <a:pt x="214" y="107"/>
                </a:lnTo>
                <a:cubicBezTo>
                  <a:pt x="214" y="48"/>
                  <a:pt x="167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0" name="Google Shape;4280;p44"/>
          <p:cNvSpPr/>
          <p:nvPr/>
        </p:nvSpPr>
        <p:spPr>
          <a:xfrm>
            <a:off x="4093088" y="1704177"/>
            <a:ext cx="21164" cy="20499"/>
          </a:xfrm>
          <a:custGeom>
            <a:avLst/>
            <a:gdLst/>
            <a:ahLst/>
            <a:cxnLst/>
            <a:rect l="l" t="t" r="r" b="b"/>
            <a:pathLst>
              <a:path w="668" h="647" extrusionOk="0">
                <a:moveTo>
                  <a:pt x="114" y="0"/>
                </a:moveTo>
                <a:cubicBezTo>
                  <a:pt x="87" y="0"/>
                  <a:pt x="61" y="9"/>
                  <a:pt x="37" y="27"/>
                </a:cubicBezTo>
                <a:cubicBezTo>
                  <a:pt x="1" y="75"/>
                  <a:pt x="1" y="134"/>
                  <a:pt x="37" y="182"/>
                </a:cubicBezTo>
                <a:lnTo>
                  <a:pt x="477" y="611"/>
                </a:lnTo>
                <a:cubicBezTo>
                  <a:pt x="495" y="634"/>
                  <a:pt x="519" y="646"/>
                  <a:pt x="544" y="646"/>
                </a:cubicBezTo>
                <a:cubicBezTo>
                  <a:pt x="570" y="646"/>
                  <a:pt x="596" y="634"/>
                  <a:pt x="620" y="611"/>
                </a:cubicBezTo>
                <a:cubicBezTo>
                  <a:pt x="668" y="563"/>
                  <a:pt x="668" y="503"/>
                  <a:pt x="620" y="468"/>
                </a:cubicBezTo>
                <a:lnTo>
                  <a:pt x="191" y="27"/>
                </a:lnTo>
                <a:cubicBezTo>
                  <a:pt x="168" y="9"/>
                  <a:pt x="141" y="0"/>
                  <a:pt x="1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1" name="Google Shape;4281;p44"/>
          <p:cNvSpPr/>
          <p:nvPr/>
        </p:nvSpPr>
        <p:spPr>
          <a:xfrm>
            <a:off x="4093088" y="1745016"/>
            <a:ext cx="21164" cy="20213"/>
          </a:xfrm>
          <a:custGeom>
            <a:avLst/>
            <a:gdLst/>
            <a:ahLst/>
            <a:cxnLst/>
            <a:rect l="l" t="t" r="r" b="b"/>
            <a:pathLst>
              <a:path w="668" h="638" extrusionOk="0">
                <a:moveTo>
                  <a:pt x="544" y="0"/>
                </a:moveTo>
                <a:cubicBezTo>
                  <a:pt x="519" y="0"/>
                  <a:pt x="495" y="12"/>
                  <a:pt x="477" y="36"/>
                </a:cubicBezTo>
                <a:lnTo>
                  <a:pt x="37" y="465"/>
                </a:lnTo>
                <a:cubicBezTo>
                  <a:pt x="1" y="512"/>
                  <a:pt x="1" y="572"/>
                  <a:pt x="37" y="619"/>
                </a:cubicBezTo>
                <a:cubicBezTo>
                  <a:pt x="61" y="631"/>
                  <a:pt x="87" y="637"/>
                  <a:pt x="114" y="637"/>
                </a:cubicBezTo>
                <a:cubicBezTo>
                  <a:pt x="141" y="637"/>
                  <a:pt x="168" y="631"/>
                  <a:pt x="191" y="619"/>
                </a:cubicBezTo>
                <a:lnTo>
                  <a:pt x="620" y="191"/>
                </a:lnTo>
                <a:cubicBezTo>
                  <a:pt x="668" y="143"/>
                  <a:pt x="668" y="84"/>
                  <a:pt x="620" y="36"/>
                </a:cubicBezTo>
                <a:cubicBezTo>
                  <a:pt x="596" y="12"/>
                  <a:pt x="570" y="0"/>
                  <a:pt x="5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2" name="Google Shape;4282;p44"/>
          <p:cNvSpPr/>
          <p:nvPr/>
        </p:nvSpPr>
        <p:spPr>
          <a:xfrm>
            <a:off x="4133831" y="1704177"/>
            <a:ext cx="21544" cy="20499"/>
          </a:xfrm>
          <a:custGeom>
            <a:avLst/>
            <a:gdLst/>
            <a:ahLst/>
            <a:cxnLst/>
            <a:rect l="l" t="t" r="r" b="b"/>
            <a:pathLst>
              <a:path w="680" h="647" extrusionOk="0">
                <a:moveTo>
                  <a:pt x="554" y="0"/>
                </a:moveTo>
                <a:cubicBezTo>
                  <a:pt x="528" y="0"/>
                  <a:pt x="501" y="9"/>
                  <a:pt x="477" y="27"/>
                </a:cubicBezTo>
                <a:lnTo>
                  <a:pt x="48" y="468"/>
                </a:lnTo>
                <a:cubicBezTo>
                  <a:pt x="1" y="503"/>
                  <a:pt x="1" y="563"/>
                  <a:pt x="48" y="611"/>
                </a:cubicBezTo>
                <a:cubicBezTo>
                  <a:pt x="72" y="634"/>
                  <a:pt x="99" y="646"/>
                  <a:pt x="126" y="646"/>
                </a:cubicBezTo>
                <a:cubicBezTo>
                  <a:pt x="153" y="646"/>
                  <a:pt x="179" y="634"/>
                  <a:pt x="203" y="611"/>
                </a:cubicBezTo>
                <a:lnTo>
                  <a:pt x="632" y="182"/>
                </a:lnTo>
                <a:cubicBezTo>
                  <a:pt x="680" y="134"/>
                  <a:pt x="680" y="75"/>
                  <a:pt x="632" y="27"/>
                </a:cubicBezTo>
                <a:cubicBezTo>
                  <a:pt x="608" y="9"/>
                  <a:pt x="581" y="0"/>
                  <a:pt x="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3" name="Google Shape;4283;p44"/>
          <p:cNvSpPr/>
          <p:nvPr/>
        </p:nvSpPr>
        <p:spPr>
          <a:xfrm>
            <a:off x="4082157" y="1731424"/>
            <a:ext cx="26075" cy="6812"/>
          </a:xfrm>
          <a:custGeom>
            <a:avLst/>
            <a:gdLst/>
            <a:ahLst/>
            <a:cxnLst/>
            <a:rect l="l" t="t" r="r" b="b"/>
            <a:pathLst>
              <a:path w="823" h="215" extrusionOk="0">
                <a:moveTo>
                  <a:pt x="108" y="1"/>
                </a:moveTo>
                <a:cubicBezTo>
                  <a:pt x="48" y="1"/>
                  <a:pt x="1" y="48"/>
                  <a:pt x="1" y="108"/>
                </a:cubicBezTo>
                <a:cubicBezTo>
                  <a:pt x="1" y="167"/>
                  <a:pt x="48" y="215"/>
                  <a:pt x="108" y="215"/>
                </a:cubicBezTo>
                <a:lnTo>
                  <a:pt x="715" y="215"/>
                </a:lnTo>
                <a:cubicBezTo>
                  <a:pt x="775" y="215"/>
                  <a:pt x="822" y="167"/>
                  <a:pt x="822" y="108"/>
                </a:cubicBezTo>
                <a:cubicBezTo>
                  <a:pt x="822" y="48"/>
                  <a:pt x="775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4" name="Google Shape;4284;p44"/>
          <p:cNvSpPr/>
          <p:nvPr/>
        </p:nvSpPr>
        <p:spPr>
          <a:xfrm>
            <a:off x="4120271" y="1750275"/>
            <a:ext cx="6812" cy="26075"/>
          </a:xfrm>
          <a:custGeom>
            <a:avLst/>
            <a:gdLst/>
            <a:ahLst/>
            <a:cxnLst/>
            <a:rect l="l" t="t" r="r" b="b"/>
            <a:pathLst>
              <a:path w="215" h="823" extrusionOk="0">
                <a:moveTo>
                  <a:pt x="107" y="1"/>
                </a:moveTo>
                <a:cubicBezTo>
                  <a:pt x="48" y="1"/>
                  <a:pt x="0" y="49"/>
                  <a:pt x="0" y="108"/>
                </a:cubicBezTo>
                <a:lnTo>
                  <a:pt x="0" y="715"/>
                </a:lnTo>
                <a:cubicBezTo>
                  <a:pt x="0" y="775"/>
                  <a:pt x="48" y="823"/>
                  <a:pt x="107" y="823"/>
                </a:cubicBezTo>
                <a:cubicBezTo>
                  <a:pt x="167" y="823"/>
                  <a:pt x="215" y="775"/>
                  <a:pt x="215" y="715"/>
                </a:cubicBezTo>
                <a:lnTo>
                  <a:pt x="215" y="108"/>
                </a:lnTo>
                <a:cubicBezTo>
                  <a:pt x="215" y="49"/>
                  <a:pt x="167" y="1"/>
                  <a:pt x="1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5" name="Google Shape;4285;p44"/>
          <p:cNvSpPr/>
          <p:nvPr/>
        </p:nvSpPr>
        <p:spPr>
          <a:xfrm>
            <a:off x="4133103" y="1744636"/>
            <a:ext cx="21132" cy="20499"/>
          </a:xfrm>
          <a:custGeom>
            <a:avLst/>
            <a:gdLst/>
            <a:ahLst/>
            <a:cxnLst/>
            <a:rect l="l" t="t" r="r" b="b"/>
            <a:pathLst>
              <a:path w="667" h="647" extrusionOk="0">
                <a:moveTo>
                  <a:pt x="124" y="0"/>
                </a:moveTo>
                <a:cubicBezTo>
                  <a:pt x="95" y="0"/>
                  <a:pt x="66" y="12"/>
                  <a:pt x="48" y="36"/>
                </a:cubicBezTo>
                <a:cubicBezTo>
                  <a:pt x="0" y="84"/>
                  <a:pt x="0" y="143"/>
                  <a:pt x="48" y="179"/>
                </a:cubicBezTo>
                <a:lnTo>
                  <a:pt x="476" y="620"/>
                </a:lnTo>
                <a:cubicBezTo>
                  <a:pt x="500" y="637"/>
                  <a:pt x="527" y="646"/>
                  <a:pt x="552" y="646"/>
                </a:cubicBezTo>
                <a:cubicBezTo>
                  <a:pt x="577" y="646"/>
                  <a:pt x="601" y="637"/>
                  <a:pt x="619" y="620"/>
                </a:cubicBezTo>
                <a:cubicBezTo>
                  <a:pt x="667" y="572"/>
                  <a:pt x="667" y="512"/>
                  <a:pt x="619" y="465"/>
                </a:cubicBezTo>
                <a:lnTo>
                  <a:pt x="191" y="36"/>
                </a:lnTo>
                <a:cubicBezTo>
                  <a:pt x="179" y="12"/>
                  <a:pt x="152" y="0"/>
                  <a:pt x="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6" name="Google Shape;4286;p44"/>
          <p:cNvSpPr/>
          <p:nvPr/>
        </p:nvSpPr>
        <p:spPr>
          <a:xfrm>
            <a:off x="4133103" y="1703512"/>
            <a:ext cx="21132" cy="20784"/>
          </a:xfrm>
          <a:custGeom>
            <a:avLst/>
            <a:gdLst/>
            <a:ahLst/>
            <a:cxnLst/>
            <a:rect l="l" t="t" r="r" b="b"/>
            <a:pathLst>
              <a:path w="667" h="656" extrusionOk="0">
                <a:moveTo>
                  <a:pt x="557" y="1"/>
                </a:moveTo>
                <a:cubicBezTo>
                  <a:pt x="530" y="1"/>
                  <a:pt x="500" y="13"/>
                  <a:pt x="476" y="36"/>
                </a:cubicBezTo>
                <a:lnTo>
                  <a:pt x="48" y="465"/>
                </a:lnTo>
                <a:cubicBezTo>
                  <a:pt x="0" y="513"/>
                  <a:pt x="0" y="572"/>
                  <a:pt x="48" y="620"/>
                </a:cubicBezTo>
                <a:cubicBezTo>
                  <a:pt x="66" y="644"/>
                  <a:pt x="89" y="655"/>
                  <a:pt x="115" y="655"/>
                </a:cubicBezTo>
                <a:cubicBezTo>
                  <a:pt x="140" y="655"/>
                  <a:pt x="167" y="644"/>
                  <a:pt x="191" y="620"/>
                </a:cubicBezTo>
                <a:lnTo>
                  <a:pt x="619" y="191"/>
                </a:lnTo>
                <a:cubicBezTo>
                  <a:pt x="667" y="143"/>
                  <a:pt x="667" y="84"/>
                  <a:pt x="619" y="36"/>
                </a:cubicBezTo>
                <a:cubicBezTo>
                  <a:pt x="607" y="13"/>
                  <a:pt x="583" y="1"/>
                  <a:pt x="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7" name="Google Shape;4287;p44"/>
          <p:cNvSpPr/>
          <p:nvPr/>
        </p:nvSpPr>
        <p:spPr>
          <a:xfrm>
            <a:off x="4092359" y="1744636"/>
            <a:ext cx="21132" cy="20499"/>
          </a:xfrm>
          <a:custGeom>
            <a:avLst/>
            <a:gdLst/>
            <a:ahLst/>
            <a:cxnLst/>
            <a:rect l="l" t="t" r="r" b="b"/>
            <a:pathLst>
              <a:path w="667" h="647" extrusionOk="0">
                <a:moveTo>
                  <a:pt x="554" y="0"/>
                </a:moveTo>
                <a:cubicBezTo>
                  <a:pt x="527" y="0"/>
                  <a:pt x="500" y="12"/>
                  <a:pt x="476" y="36"/>
                </a:cubicBezTo>
                <a:lnTo>
                  <a:pt x="48" y="465"/>
                </a:lnTo>
                <a:cubicBezTo>
                  <a:pt x="0" y="512"/>
                  <a:pt x="0" y="572"/>
                  <a:pt x="48" y="620"/>
                </a:cubicBezTo>
                <a:cubicBezTo>
                  <a:pt x="72" y="637"/>
                  <a:pt x="98" y="646"/>
                  <a:pt x="125" y="646"/>
                </a:cubicBezTo>
                <a:cubicBezTo>
                  <a:pt x="152" y="646"/>
                  <a:pt x="179" y="637"/>
                  <a:pt x="203" y="620"/>
                </a:cubicBezTo>
                <a:lnTo>
                  <a:pt x="631" y="179"/>
                </a:lnTo>
                <a:cubicBezTo>
                  <a:pt x="667" y="143"/>
                  <a:pt x="667" y="84"/>
                  <a:pt x="631" y="36"/>
                </a:cubicBezTo>
                <a:cubicBezTo>
                  <a:pt x="607" y="12"/>
                  <a:pt x="581" y="0"/>
                  <a:pt x="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8" name="Google Shape;4288;p44"/>
          <p:cNvSpPr/>
          <p:nvPr/>
        </p:nvSpPr>
        <p:spPr>
          <a:xfrm>
            <a:off x="4139503" y="1731044"/>
            <a:ext cx="26043" cy="6843"/>
          </a:xfrm>
          <a:custGeom>
            <a:avLst/>
            <a:gdLst/>
            <a:ahLst/>
            <a:cxnLst/>
            <a:rect l="l" t="t" r="r" b="b"/>
            <a:pathLst>
              <a:path w="822" h="216" extrusionOk="0">
                <a:moveTo>
                  <a:pt x="108" y="1"/>
                </a:moveTo>
                <a:cubicBezTo>
                  <a:pt x="48" y="1"/>
                  <a:pt x="0" y="48"/>
                  <a:pt x="0" y="108"/>
                </a:cubicBezTo>
                <a:cubicBezTo>
                  <a:pt x="0" y="167"/>
                  <a:pt x="48" y="215"/>
                  <a:pt x="108" y="215"/>
                </a:cubicBezTo>
                <a:lnTo>
                  <a:pt x="715" y="215"/>
                </a:lnTo>
                <a:cubicBezTo>
                  <a:pt x="774" y="215"/>
                  <a:pt x="822" y="167"/>
                  <a:pt x="822" y="108"/>
                </a:cubicBezTo>
                <a:cubicBezTo>
                  <a:pt x="822" y="48"/>
                  <a:pt x="774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9" name="Google Shape;4289;p44"/>
          <p:cNvSpPr/>
          <p:nvPr/>
        </p:nvSpPr>
        <p:spPr>
          <a:xfrm>
            <a:off x="5178752" y="1738204"/>
            <a:ext cx="6812" cy="26075"/>
          </a:xfrm>
          <a:custGeom>
            <a:avLst/>
            <a:gdLst/>
            <a:ahLst/>
            <a:cxnLst/>
            <a:rect l="l" t="t" r="r" b="b"/>
            <a:pathLst>
              <a:path w="215" h="823" extrusionOk="0">
                <a:moveTo>
                  <a:pt x="107" y="1"/>
                </a:moveTo>
                <a:cubicBezTo>
                  <a:pt x="48" y="1"/>
                  <a:pt x="0" y="49"/>
                  <a:pt x="0" y="108"/>
                </a:cubicBezTo>
                <a:lnTo>
                  <a:pt x="0" y="715"/>
                </a:lnTo>
                <a:cubicBezTo>
                  <a:pt x="0" y="775"/>
                  <a:pt x="48" y="823"/>
                  <a:pt x="107" y="823"/>
                </a:cubicBezTo>
                <a:cubicBezTo>
                  <a:pt x="167" y="823"/>
                  <a:pt x="214" y="775"/>
                  <a:pt x="214" y="715"/>
                </a:cubicBezTo>
                <a:lnTo>
                  <a:pt x="214" y="108"/>
                </a:lnTo>
                <a:cubicBezTo>
                  <a:pt x="214" y="49"/>
                  <a:pt x="167" y="1"/>
                  <a:pt x="1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0" name="Google Shape;4290;p44"/>
          <p:cNvSpPr/>
          <p:nvPr/>
        </p:nvSpPr>
        <p:spPr>
          <a:xfrm>
            <a:off x="5150840" y="1749452"/>
            <a:ext cx="21512" cy="20499"/>
          </a:xfrm>
          <a:custGeom>
            <a:avLst/>
            <a:gdLst/>
            <a:ahLst/>
            <a:cxnLst/>
            <a:rect l="l" t="t" r="r" b="b"/>
            <a:pathLst>
              <a:path w="679" h="647" extrusionOk="0">
                <a:moveTo>
                  <a:pt x="125" y="0"/>
                </a:moveTo>
                <a:cubicBezTo>
                  <a:pt x="98" y="0"/>
                  <a:pt x="72" y="9"/>
                  <a:pt x="48" y="27"/>
                </a:cubicBezTo>
                <a:cubicBezTo>
                  <a:pt x="0" y="75"/>
                  <a:pt x="0" y="134"/>
                  <a:pt x="48" y="182"/>
                </a:cubicBezTo>
                <a:lnTo>
                  <a:pt x="488" y="610"/>
                </a:lnTo>
                <a:cubicBezTo>
                  <a:pt x="506" y="634"/>
                  <a:pt x="530" y="646"/>
                  <a:pt x="555" y="646"/>
                </a:cubicBezTo>
                <a:cubicBezTo>
                  <a:pt x="581" y="646"/>
                  <a:pt x="607" y="634"/>
                  <a:pt x="631" y="610"/>
                </a:cubicBezTo>
                <a:cubicBezTo>
                  <a:pt x="679" y="563"/>
                  <a:pt x="679" y="503"/>
                  <a:pt x="631" y="468"/>
                </a:cubicBezTo>
                <a:lnTo>
                  <a:pt x="203" y="27"/>
                </a:lnTo>
                <a:cubicBezTo>
                  <a:pt x="179" y="9"/>
                  <a:pt x="152" y="0"/>
                  <a:pt x="1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44"/>
          <p:cNvSpPr/>
          <p:nvPr/>
        </p:nvSpPr>
        <p:spPr>
          <a:xfrm>
            <a:off x="5151220" y="1790290"/>
            <a:ext cx="21132" cy="20752"/>
          </a:xfrm>
          <a:custGeom>
            <a:avLst/>
            <a:gdLst/>
            <a:ahLst/>
            <a:cxnLst/>
            <a:rect l="l" t="t" r="r" b="b"/>
            <a:pathLst>
              <a:path w="667" h="655" extrusionOk="0">
                <a:moveTo>
                  <a:pt x="543" y="0"/>
                </a:moveTo>
                <a:cubicBezTo>
                  <a:pt x="518" y="0"/>
                  <a:pt x="494" y="12"/>
                  <a:pt x="476" y="36"/>
                </a:cubicBezTo>
                <a:lnTo>
                  <a:pt x="36" y="464"/>
                </a:lnTo>
                <a:cubicBezTo>
                  <a:pt x="0" y="512"/>
                  <a:pt x="0" y="572"/>
                  <a:pt x="36" y="619"/>
                </a:cubicBezTo>
                <a:cubicBezTo>
                  <a:pt x="60" y="643"/>
                  <a:pt x="86" y="655"/>
                  <a:pt x="113" y="655"/>
                </a:cubicBezTo>
                <a:cubicBezTo>
                  <a:pt x="140" y="655"/>
                  <a:pt x="167" y="643"/>
                  <a:pt x="191" y="619"/>
                </a:cubicBezTo>
                <a:lnTo>
                  <a:pt x="619" y="191"/>
                </a:lnTo>
                <a:cubicBezTo>
                  <a:pt x="667" y="143"/>
                  <a:pt x="667" y="83"/>
                  <a:pt x="619" y="36"/>
                </a:cubicBezTo>
                <a:cubicBezTo>
                  <a:pt x="595" y="12"/>
                  <a:pt x="569" y="0"/>
                  <a:pt x="5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2" name="Google Shape;4292;p44"/>
          <p:cNvSpPr/>
          <p:nvPr/>
        </p:nvSpPr>
        <p:spPr>
          <a:xfrm>
            <a:off x="5191932" y="1749452"/>
            <a:ext cx="21544" cy="20499"/>
          </a:xfrm>
          <a:custGeom>
            <a:avLst/>
            <a:gdLst/>
            <a:ahLst/>
            <a:cxnLst/>
            <a:rect l="l" t="t" r="r" b="b"/>
            <a:pathLst>
              <a:path w="680" h="647" extrusionOk="0">
                <a:moveTo>
                  <a:pt x="555" y="0"/>
                </a:moveTo>
                <a:cubicBezTo>
                  <a:pt x="528" y="0"/>
                  <a:pt x="501" y="9"/>
                  <a:pt x="477" y="27"/>
                </a:cubicBezTo>
                <a:lnTo>
                  <a:pt x="49" y="468"/>
                </a:lnTo>
                <a:cubicBezTo>
                  <a:pt x="1" y="503"/>
                  <a:pt x="1" y="563"/>
                  <a:pt x="49" y="610"/>
                </a:cubicBezTo>
                <a:cubicBezTo>
                  <a:pt x="72" y="634"/>
                  <a:pt x="99" y="646"/>
                  <a:pt x="124" y="646"/>
                </a:cubicBezTo>
                <a:cubicBezTo>
                  <a:pt x="150" y="646"/>
                  <a:pt x="174" y="634"/>
                  <a:pt x="191" y="610"/>
                </a:cubicBezTo>
                <a:lnTo>
                  <a:pt x="632" y="182"/>
                </a:lnTo>
                <a:cubicBezTo>
                  <a:pt x="680" y="134"/>
                  <a:pt x="680" y="75"/>
                  <a:pt x="632" y="27"/>
                </a:cubicBezTo>
                <a:cubicBezTo>
                  <a:pt x="608" y="9"/>
                  <a:pt x="581" y="0"/>
                  <a:pt x="5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3" name="Google Shape;4293;p44"/>
          <p:cNvSpPr/>
          <p:nvPr/>
        </p:nvSpPr>
        <p:spPr>
          <a:xfrm>
            <a:off x="5140258" y="1776699"/>
            <a:ext cx="26075" cy="6812"/>
          </a:xfrm>
          <a:custGeom>
            <a:avLst/>
            <a:gdLst/>
            <a:ahLst/>
            <a:cxnLst/>
            <a:rect l="l" t="t" r="r" b="b"/>
            <a:pathLst>
              <a:path w="823" h="215" extrusionOk="0">
                <a:moveTo>
                  <a:pt x="108" y="0"/>
                </a:moveTo>
                <a:cubicBezTo>
                  <a:pt x="36" y="0"/>
                  <a:pt x="1" y="48"/>
                  <a:pt x="1" y="108"/>
                </a:cubicBezTo>
                <a:cubicBezTo>
                  <a:pt x="1" y="167"/>
                  <a:pt x="36" y="215"/>
                  <a:pt x="108" y="215"/>
                </a:cubicBezTo>
                <a:lnTo>
                  <a:pt x="715" y="215"/>
                </a:lnTo>
                <a:cubicBezTo>
                  <a:pt x="775" y="215"/>
                  <a:pt x="822" y="167"/>
                  <a:pt x="822" y="108"/>
                </a:cubicBezTo>
                <a:cubicBezTo>
                  <a:pt x="822" y="48"/>
                  <a:pt x="775" y="0"/>
                  <a:pt x="7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4" name="Google Shape;4294;p44"/>
          <p:cNvSpPr/>
          <p:nvPr/>
        </p:nvSpPr>
        <p:spPr>
          <a:xfrm>
            <a:off x="5177992" y="1795550"/>
            <a:ext cx="6432" cy="26075"/>
          </a:xfrm>
          <a:custGeom>
            <a:avLst/>
            <a:gdLst/>
            <a:ahLst/>
            <a:cxnLst/>
            <a:rect l="l" t="t" r="r" b="b"/>
            <a:pathLst>
              <a:path w="203" h="823" extrusionOk="0">
                <a:moveTo>
                  <a:pt x="108" y="1"/>
                </a:moveTo>
                <a:cubicBezTo>
                  <a:pt x="60" y="1"/>
                  <a:pt x="12" y="48"/>
                  <a:pt x="0" y="108"/>
                </a:cubicBezTo>
                <a:lnTo>
                  <a:pt x="0" y="715"/>
                </a:lnTo>
                <a:cubicBezTo>
                  <a:pt x="0" y="775"/>
                  <a:pt x="36" y="822"/>
                  <a:pt x="108" y="822"/>
                </a:cubicBezTo>
                <a:cubicBezTo>
                  <a:pt x="167" y="822"/>
                  <a:pt x="203" y="775"/>
                  <a:pt x="203" y="715"/>
                </a:cubicBezTo>
                <a:lnTo>
                  <a:pt x="203" y="108"/>
                </a:lnTo>
                <a:cubicBezTo>
                  <a:pt x="203" y="48"/>
                  <a:pt x="167" y="1"/>
                  <a:pt x="1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5" name="Google Shape;4295;p44"/>
          <p:cNvSpPr/>
          <p:nvPr/>
        </p:nvSpPr>
        <p:spPr>
          <a:xfrm>
            <a:off x="5191203" y="1790195"/>
            <a:ext cx="21132" cy="20118"/>
          </a:xfrm>
          <a:custGeom>
            <a:avLst/>
            <a:gdLst/>
            <a:ahLst/>
            <a:cxnLst/>
            <a:rect l="l" t="t" r="r" b="b"/>
            <a:pathLst>
              <a:path w="667" h="635" extrusionOk="0">
                <a:moveTo>
                  <a:pt x="124" y="0"/>
                </a:moveTo>
                <a:cubicBezTo>
                  <a:pt x="95" y="0"/>
                  <a:pt x="66" y="9"/>
                  <a:pt x="48" y="27"/>
                </a:cubicBezTo>
                <a:cubicBezTo>
                  <a:pt x="0" y="74"/>
                  <a:pt x="0" y="134"/>
                  <a:pt x="48" y="170"/>
                </a:cubicBezTo>
                <a:lnTo>
                  <a:pt x="476" y="598"/>
                </a:lnTo>
                <a:cubicBezTo>
                  <a:pt x="500" y="622"/>
                  <a:pt x="527" y="634"/>
                  <a:pt x="552" y="634"/>
                </a:cubicBezTo>
                <a:cubicBezTo>
                  <a:pt x="578" y="634"/>
                  <a:pt x="601" y="622"/>
                  <a:pt x="619" y="598"/>
                </a:cubicBezTo>
                <a:cubicBezTo>
                  <a:pt x="667" y="563"/>
                  <a:pt x="667" y="503"/>
                  <a:pt x="619" y="455"/>
                </a:cubicBezTo>
                <a:lnTo>
                  <a:pt x="191" y="27"/>
                </a:lnTo>
                <a:cubicBezTo>
                  <a:pt x="179" y="9"/>
                  <a:pt x="152" y="0"/>
                  <a:pt x="1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6" name="Google Shape;4296;p44"/>
          <p:cNvSpPr/>
          <p:nvPr/>
        </p:nvSpPr>
        <p:spPr>
          <a:xfrm>
            <a:off x="5191203" y="1749357"/>
            <a:ext cx="21132" cy="20213"/>
          </a:xfrm>
          <a:custGeom>
            <a:avLst/>
            <a:gdLst/>
            <a:ahLst/>
            <a:cxnLst/>
            <a:rect l="l" t="t" r="r" b="b"/>
            <a:pathLst>
              <a:path w="667" h="638" extrusionOk="0">
                <a:moveTo>
                  <a:pt x="548" y="0"/>
                </a:moveTo>
                <a:cubicBezTo>
                  <a:pt x="521" y="0"/>
                  <a:pt x="494" y="6"/>
                  <a:pt x="476" y="18"/>
                </a:cubicBezTo>
                <a:lnTo>
                  <a:pt x="36" y="447"/>
                </a:lnTo>
                <a:cubicBezTo>
                  <a:pt x="0" y="494"/>
                  <a:pt x="0" y="554"/>
                  <a:pt x="36" y="601"/>
                </a:cubicBezTo>
                <a:cubicBezTo>
                  <a:pt x="60" y="625"/>
                  <a:pt x="86" y="637"/>
                  <a:pt x="113" y="637"/>
                </a:cubicBezTo>
                <a:cubicBezTo>
                  <a:pt x="140" y="637"/>
                  <a:pt x="167" y="625"/>
                  <a:pt x="191" y="601"/>
                </a:cubicBezTo>
                <a:lnTo>
                  <a:pt x="619" y="173"/>
                </a:lnTo>
                <a:cubicBezTo>
                  <a:pt x="667" y="125"/>
                  <a:pt x="667" y="66"/>
                  <a:pt x="619" y="18"/>
                </a:cubicBezTo>
                <a:cubicBezTo>
                  <a:pt x="601" y="6"/>
                  <a:pt x="575" y="0"/>
                  <a:pt x="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7" name="Google Shape;4297;p44"/>
          <p:cNvSpPr/>
          <p:nvPr/>
        </p:nvSpPr>
        <p:spPr>
          <a:xfrm>
            <a:off x="5150079" y="1790195"/>
            <a:ext cx="21164" cy="20118"/>
          </a:xfrm>
          <a:custGeom>
            <a:avLst/>
            <a:gdLst/>
            <a:ahLst/>
            <a:cxnLst/>
            <a:rect l="l" t="t" r="r" b="b"/>
            <a:pathLst>
              <a:path w="668" h="635" extrusionOk="0">
                <a:moveTo>
                  <a:pt x="557" y="0"/>
                </a:moveTo>
                <a:cubicBezTo>
                  <a:pt x="530" y="0"/>
                  <a:pt x="500" y="9"/>
                  <a:pt x="477" y="27"/>
                </a:cubicBezTo>
                <a:lnTo>
                  <a:pt x="48" y="455"/>
                </a:lnTo>
                <a:cubicBezTo>
                  <a:pt x="0" y="503"/>
                  <a:pt x="0" y="563"/>
                  <a:pt x="48" y="598"/>
                </a:cubicBezTo>
                <a:cubicBezTo>
                  <a:pt x="66" y="622"/>
                  <a:pt x="90" y="634"/>
                  <a:pt x="115" y="634"/>
                </a:cubicBezTo>
                <a:cubicBezTo>
                  <a:pt x="140" y="634"/>
                  <a:pt x="167" y="622"/>
                  <a:pt x="191" y="598"/>
                </a:cubicBezTo>
                <a:lnTo>
                  <a:pt x="619" y="170"/>
                </a:lnTo>
                <a:cubicBezTo>
                  <a:pt x="667" y="134"/>
                  <a:pt x="667" y="74"/>
                  <a:pt x="619" y="27"/>
                </a:cubicBezTo>
                <a:cubicBezTo>
                  <a:pt x="608" y="9"/>
                  <a:pt x="584" y="0"/>
                  <a:pt x="5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8" name="Google Shape;4298;p44"/>
          <p:cNvSpPr/>
          <p:nvPr/>
        </p:nvSpPr>
        <p:spPr>
          <a:xfrm>
            <a:off x="5197223" y="1776318"/>
            <a:ext cx="26075" cy="6812"/>
          </a:xfrm>
          <a:custGeom>
            <a:avLst/>
            <a:gdLst/>
            <a:ahLst/>
            <a:cxnLst/>
            <a:rect l="l" t="t" r="r" b="b"/>
            <a:pathLst>
              <a:path w="823" h="215" extrusionOk="0">
                <a:moveTo>
                  <a:pt x="108" y="1"/>
                </a:moveTo>
                <a:cubicBezTo>
                  <a:pt x="60" y="1"/>
                  <a:pt x="12" y="48"/>
                  <a:pt x="1" y="108"/>
                </a:cubicBezTo>
                <a:cubicBezTo>
                  <a:pt x="1" y="167"/>
                  <a:pt x="48" y="215"/>
                  <a:pt x="108" y="215"/>
                </a:cubicBezTo>
                <a:lnTo>
                  <a:pt x="715" y="215"/>
                </a:lnTo>
                <a:cubicBezTo>
                  <a:pt x="774" y="215"/>
                  <a:pt x="822" y="167"/>
                  <a:pt x="822" y="108"/>
                </a:cubicBezTo>
                <a:cubicBezTo>
                  <a:pt x="822" y="48"/>
                  <a:pt x="774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9" name="Google Shape;4299;p44"/>
          <p:cNvSpPr/>
          <p:nvPr/>
        </p:nvSpPr>
        <p:spPr>
          <a:xfrm>
            <a:off x="3770592" y="4486630"/>
            <a:ext cx="6432" cy="26075"/>
          </a:xfrm>
          <a:custGeom>
            <a:avLst/>
            <a:gdLst/>
            <a:ahLst/>
            <a:cxnLst/>
            <a:rect l="l" t="t" r="r" b="b"/>
            <a:pathLst>
              <a:path w="203" h="823" extrusionOk="0">
                <a:moveTo>
                  <a:pt x="95" y="1"/>
                </a:moveTo>
                <a:cubicBezTo>
                  <a:pt x="36" y="1"/>
                  <a:pt x="0" y="48"/>
                  <a:pt x="0" y="108"/>
                </a:cubicBezTo>
                <a:lnTo>
                  <a:pt x="0" y="715"/>
                </a:lnTo>
                <a:cubicBezTo>
                  <a:pt x="0" y="775"/>
                  <a:pt x="36" y="822"/>
                  <a:pt x="95" y="822"/>
                </a:cubicBezTo>
                <a:cubicBezTo>
                  <a:pt x="155" y="822"/>
                  <a:pt x="203" y="775"/>
                  <a:pt x="203" y="715"/>
                </a:cubicBezTo>
                <a:lnTo>
                  <a:pt x="203" y="108"/>
                </a:lnTo>
                <a:cubicBezTo>
                  <a:pt x="203" y="48"/>
                  <a:pt x="155" y="1"/>
                  <a:pt x="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0" name="Google Shape;4300;p44"/>
          <p:cNvSpPr/>
          <p:nvPr/>
        </p:nvSpPr>
        <p:spPr>
          <a:xfrm>
            <a:off x="3742679" y="4497940"/>
            <a:ext cx="21132" cy="20404"/>
          </a:xfrm>
          <a:custGeom>
            <a:avLst/>
            <a:gdLst/>
            <a:ahLst/>
            <a:cxnLst/>
            <a:rect l="l" t="t" r="r" b="b"/>
            <a:pathLst>
              <a:path w="667" h="644" extrusionOk="0">
                <a:moveTo>
                  <a:pt x="115" y="1"/>
                </a:moveTo>
                <a:cubicBezTo>
                  <a:pt x="89" y="1"/>
                  <a:pt x="66" y="13"/>
                  <a:pt x="48" y="37"/>
                </a:cubicBezTo>
                <a:cubicBezTo>
                  <a:pt x="0" y="72"/>
                  <a:pt x="0" y="132"/>
                  <a:pt x="48" y="180"/>
                </a:cubicBezTo>
                <a:lnTo>
                  <a:pt x="476" y="608"/>
                </a:lnTo>
                <a:cubicBezTo>
                  <a:pt x="500" y="632"/>
                  <a:pt x="527" y="644"/>
                  <a:pt x="552" y="644"/>
                </a:cubicBezTo>
                <a:cubicBezTo>
                  <a:pt x="578" y="644"/>
                  <a:pt x="601" y="632"/>
                  <a:pt x="619" y="608"/>
                </a:cubicBezTo>
                <a:cubicBezTo>
                  <a:pt x="667" y="572"/>
                  <a:pt x="667" y="513"/>
                  <a:pt x="619" y="465"/>
                </a:cubicBezTo>
                <a:lnTo>
                  <a:pt x="191" y="37"/>
                </a:lnTo>
                <a:cubicBezTo>
                  <a:pt x="167" y="13"/>
                  <a:pt x="140" y="1"/>
                  <a:pt x="1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1" name="Google Shape;4301;p44"/>
          <p:cNvSpPr/>
          <p:nvPr/>
        </p:nvSpPr>
        <p:spPr>
          <a:xfrm>
            <a:off x="3742679" y="4538969"/>
            <a:ext cx="21132" cy="20213"/>
          </a:xfrm>
          <a:custGeom>
            <a:avLst/>
            <a:gdLst/>
            <a:ahLst/>
            <a:cxnLst/>
            <a:rect l="l" t="t" r="r" b="b"/>
            <a:pathLst>
              <a:path w="667" h="638" extrusionOk="0">
                <a:moveTo>
                  <a:pt x="552" y="1"/>
                </a:moveTo>
                <a:cubicBezTo>
                  <a:pt x="527" y="1"/>
                  <a:pt x="500" y="10"/>
                  <a:pt x="476" y="28"/>
                </a:cubicBezTo>
                <a:lnTo>
                  <a:pt x="48" y="468"/>
                </a:lnTo>
                <a:cubicBezTo>
                  <a:pt x="0" y="504"/>
                  <a:pt x="0" y="563"/>
                  <a:pt x="48" y="611"/>
                </a:cubicBezTo>
                <a:cubicBezTo>
                  <a:pt x="66" y="629"/>
                  <a:pt x="89" y="638"/>
                  <a:pt x="115" y="638"/>
                </a:cubicBezTo>
                <a:cubicBezTo>
                  <a:pt x="140" y="638"/>
                  <a:pt x="167" y="629"/>
                  <a:pt x="191" y="611"/>
                </a:cubicBezTo>
                <a:lnTo>
                  <a:pt x="619" y="182"/>
                </a:lnTo>
                <a:cubicBezTo>
                  <a:pt x="667" y="135"/>
                  <a:pt x="667" y="75"/>
                  <a:pt x="619" y="28"/>
                </a:cubicBezTo>
                <a:cubicBezTo>
                  <a:pt x="601" y="10"/>
                  <a:pt x="578" y="1"/>
                  <a:pt x="5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44"/>
          <p:cNvSpPr/>
          <p:nvPr/>
        </p:nvSpPr>
        <p:spPr>
          <a:xfrm>
            <a:off x="3783771" y="4497940"/>
            <a:ext cx="21164" cy="20404"/>
          </a:xfrm>
          <a:custGeom>
            <a:avLst/>
            <a:gdLst/>
            <a:ahLst/>
            <a:cxnLst/>
            <a:rect l="l" t="t" r="r" b="b"/>
            <a:pathLst>
              <a:path w="668" h="644" extrusionOk="0">
                <a:moveTo>
                  <a:pt x="544" y="1"/>
                </a:moveTo>
                <a:cubicBezTo>
                  <a:pt x="519" y="1"/>
                  <a:pt x="495" y="13"/>
                  <a:pt x="477" y="37"/>
                </a:cubicBezTo>
                <a:lnTo>
                  <a:pt x="37" y="465"/>
                </a:lnTo>
                <a:cubicBezTo>
                  <a:pt x="1" y="513"/>
                  <a:pt x="1" y="572"/>
                  <a:pt x="37" y="608"/>
                </a:cubicBezTo>
                <a:cubicBezTo>
                  <a:pt x="60" y="632"/>
                  <a:pt x="87" y="644"/>
                  <a:pt x="114" y="644"/>
                </a:cubicBezTo>
                <a:cubicBezTo>
                  <a:pt x="141" y="644"/>
                  <a:pt x="168" y="632"/>
                  <a:pt x="191" y="608"/>
                </a:cubicBezTo>
                <a:lnTo>
                  <a:pt x="620" y="180"/>
                </a:lnTo>
                <a:cubicBezTo>
                  <a:pt x="668" y="132"/>
                  <a:pt x="668" y="72"/>
                  <a:pt x="620" y="37"/>
                </a:cubicBezTo>
                <a:cubicBezTo>
                  <a:pt x="596" y="13"/>
                  <a:pt x="569" y="1"/>
                  <a:pt x="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44"/>
          <p:cNvSpPr/>
          <p:nvPr/>
        </p:nvSpPr>
        <p:spPr>
          <a:xfrm>
            <a:off x="3731717" y="4525504"/>
            <a:ext cx="26075" cy="6432"/>
          </a:xfrm>
          <a:custGeom>
            <a:avLst/>
            <a:gdLst/>
            <a:ahLst/>
            <a:cxnLst/>
            <a:rect l="l" t="t" r="r" b="b"/>
            <a:pathLst>
              <a:path w="823" h="203" extrusionOk="0">
                <a:moveTo>
                  <a:pt x="108" y="0"/>
                </a:moveTo>
                <a:cubicBezTo>
                  <a:pt x="48" y="0"/>
                  <a:pt x="1" y="36"/>
                  <a:pt x="1" y="95"/>
                </a:cubicBezTo>
                <a:cubicBezTo>
                  <a:pt x="1" y="155"/>
                  <a:pt x="48" y="202"/>
                  <a:pt x="108" y="202"/>
                </a:cubicBezTo>
                <a:lnTo>
                  <a:pt x="715" y="202"/>
                </a:lnTo>
                <a:cubicBezTo>
                  <a:pt x="775" y="202"/>
                  <a:pt x="822" y="155"/>
                  <a:pt x="822" y="95"/>
                </a:cubicBezTo>
                <a:cubicBezTo>
                  <a:pt x="822" y="36"/>
                  <a:pt x="775" y="0"/>
                  <a:pt x="7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44"/>
          <p:cNvSpPr/>
          <p:nvPr/>
        </p:nvSpPr>
        <p:spPr>
          <a:xfrm>
            <a:off x="3769451" y="4544355"/>
            <a:ext cx="6812" cy="25695"/>
          </a:xfrm>
          <a:custGeom>
            <a:avLst/>
            <a:gdLst/>
            <a:ahLst/>
            <a:cxnLst/>
            <a:rect l="l" t="t" r="r" b="b"/>
            <a:pathLst>
              <a:path w="215" h="811" extrusionOk="0">
                <a:moveTo>
                  <a:pt x="108" y="0"/>
                </a:moveTo>
                <a:cubicBezTo>
                  <a:pt x="60" y="0"/>
                  <a:pt x="12" y="36"/>
                  <a:pt x="0" y="96"/>
                </a:cubicBezTo>
                <a:lnTo>
                  <a:pt x="0" y="715"/>
                </a:lnTo>
                <a:cubicBezTo>
                  <a:pt x="0" y="774"/>
                  <a:pt x="48" y="810"/>
                  <a:pt x="108" y="810"/>
                </a:cubicBezTo>
                <a:cubicBezTo>
                  <a:pt x="167" y="810"/>
                  <a:pt x="215" y="774"/>
                  <a:pt x="215" y="715"/>
                </a:cubicBezTo>
                <a:lnTo>
                  <a:pt x="215" y="96"/>
                </a:lnTo>
                <a:cubicBezTo>
                  <a:pt x="215" y="36"/>
                  <a:pt x="167" y="0"/>
                  <a:pt x="1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5" name="Google Shape;4305;p44"/>
          <p:cNvSpPr/>
          <p:nvPr/>
        </p:nvSpPr>
        <p:spPr>
          <a:xfrm>
            <a:off x="3782663" y="4538304"/>
            <a:ext cx="21132" cy="20499"/>
          </a:xfrm>
          <a:custGeom>
            <a:avLst/>
            <a:gdLst/>
            <a:ahLst/>
            <a:cxnLst/>
            <a:rect l="l" t="t" r="r" b="b"/>
            <a:pathLst>
              <a:path w="667" h="647" extrusionOk="0">
                <a:moveTo>
                  <a:pt x="128" y="1"/>
                </a:moveTo>
                <a:cubicBezTo>
                  <a:pt x="101" y="1"/>
                  <a:pt x="72" y="13"/>
                  <a:pt x="48" y="37"/>
                </a:cubicBezTo>
                <a:cubicBezTo>
                  <a:pt x="0" y="84"/>
                  <a:pt x="0" y="144"/>
                  <a:pt x="48" y="191"/>
                </a:cubicBezTo>
                <a:lnTo>
                  <a:pt x="476" y="620"/>
                </a:lnTo>
                <a:cubicBezTo>
                  <a:pt x="500" y="638"/>
                  <a:pt x="527" y="647"/>
                  <a:pt x="554" y="647"/>
                </a:cubicBezTo>
                <a:cubicBezTo>
                  <a:pt x="581" y="647"/>
                  <a:pt x="607" y="638"/>
                  <a:pt x="631" y="620"/>
                </a:cubicBezTo>
                <a:cubicBezTo>
                  <a:pt x="667" y="572"/>
                  <a:pt x="667" y="513"/>
                  <a:pt x="631" y="465"/>
                </a:cubicBezTo>
                <a:lnTo>
                  <a:pt x="191" y="37"/>
                </a:lnTo>
                <a:cubicBezTo>
                  <a:pt x="179" y="13"/>
                  <a:pt x="155" y="1"/>
                  <a:pt x="1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6" name="Google Shape;4306;p44"/>
          <p:cNvSpPr/>
          <p:nvPr/>
        </p:nvSpPr>
        <p:spPr>
          <a:xfrm>
            <a:off x="3782663" y="4497497"/>
            <a:ext cx="21132" cy="20467"/>
          </a:xfrm>
          <a:custGeom>
            <a:avLst/>
            <a:gdLst/>
            <a:ahLst/>
            <a:cxnLst/>
            <a:rect l="l" t="t" r="r" b="b"/>
            <a:pathLst>
              <a:path w="667" h="646" extrusionOk="0">
                <a:moveTo>
                  <a:pt x="554" y="0"/>
                </a:moveTo>
                <a:cubicBezTo>
                  <a:pt x="527" y="0"/>
                  <a:pt x="500" y="9"/>
                  <a:pt x="476" y="27"/>
                </a:cubicBezTo>
                <a:lnTo>
                  <a:pt x="48" y="467"/>
                </a:lnTo>
                <a:cubicBezTo>
                  <a:pt x="0" y="503"/>
                  <a:pt x="0" y="563"/>
                  <a:pt x="48" y="610"/>
                </a:cubicBezTo>
                <a:cubicBezTo>
                  <a:pt x="72" y="634"/>
                  <a:pt x="98" y="646"/>
                  <a:pt x="124" y="646"/>
                </a:cubicBezTo>
                <a:cubicBezTo>
                  <a:pt x="149" y="646"/>
                  <a:pt x="173" y="634"/>
                  <a:pt x="191" y="610"/>
                </a:cubicBezTo>
                <a:lnTo>
                  <a:pt x="631" y="182"/>
                </a:lnTo>
                <a:cubicBezTo>
                  <a:pt x="667" y="134"/>
                  <a:pt x="667" y="74"/>
                  <a:pt x="631" y="27"/>
                </a:cubicBezTo>
                <a:cubicBezTo>
                  <a:pt x="607" y="9"/>
                  <a:pt x="581" y="0"/>
                  <a:pt x="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7" name="Google Shape;4307;p44"/>
          <p:cNvSpPr/>
          <p:nvPr/>
        </p:nvSpPr>
        <p:spPr>
          <a:xfrm>
            <a:off x="3741539" y="4538304"/>
            <a:ext cx="21512" cy="20499"/>
          </a:xfrm>
          <a:custGeom>
            <a:avLst/>
            <a:gdLst/>
            <a:ahLst/>
            <a:cxnLst/>
            <a:rect l="l" t="t" r="r" b="b"/>
            <a:pathLst>
              <a:path w="679" h="647" extrusionOk="0">
                <a:moveTo>
                  <a:pt x="558" y="1"/>
                </a:moveTo>
                <a:cubicBezTo>
                  <a:pt x="530" y="1"/>
                  <a:pt x="500" y="13"/>
                  <a:pt x="477" y="37"/>
                </a:cubicBezTo>
                <a:lnTo>
                  <a:pt x="48" y="465"/>
                </a:lnTo>
                <a:cubicBezTo>
                  <a:pt x="0" y="513"/>
                  <a:pt x="0" y="572"/>
                  <a:pt x="48" y="620"/>
                </a:cubicBezTo>
                <a:cubicBezTo>
                  <a:pt x="72" y="638"/>
                  <a:pt x="99" y="647"/>
                  <a:pt x="125" y="647"/>
                </a:cubicBezTo>
                <a:cubicBezTo>
                  <a:pt x="152" y="647"/>
                  <a:pt x="179" y="638"/>
                  <a:pt x="203" y="620"/>
                </a:cubicBezTo>
                <a:lnTo>
                  <a:pt x="631" y="191"/>
                </a:lnTo>
                <a:cubicBezTo>
                  <a:pt x="679" y="144"/>
                  <a:pt x="679" y="84"/>
                  <a:pt x="631" y="37"/>
                </a:cubicBezTo>
                <a:cubicBezTo>
                  <a:pt x="614" y="13"/>
                  <a:pt x="587" y="1"/>
                  <a:pt x="5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8" name="Google Shape;4308;p44"/>
          <p:cNvSpPr/>
          <p:nvPr/>
        </p:nvSpPr>
        <p:spPr>
          <a:xfrm>
            <a:off x="3788682" y="4524744"/>
            <a:ext cx="26075" cy="6812"/>
          </a:xfrm>
          <a:custGeom>
            <a:avLst/>
            <a:gdLst/>
            <a:ahLst/>
            <a:cxnLst/>
            <a:rect l="l" t="t" r="r" b="b"/>
            <a:pathLst>
              <a:path w="823" h="215" extrusionOk="0">
                <a:moveTo>
                  <a:pt x="108" y="0"/>
                </a:moveTo>
                <a:cubicBezTo>
                  <a:pt x="60" y="0"/>
                  <a:pt x="24" y="48"/>
                  <a:pt x="1" y="107"/>
                </a:cubicBezTo>
                <a:cubicBezTo>
                  <a:pt x="1" y="167"/>
                  <a:pt x="48" y="215"/>
                  <a:pt x="108" y="215"/>
                </a:cubicBezTo>
                <a:lnTo>
                  <a:pt x="715" y="215"/>
                </a:lnTo>
                <a:cubicBezTo>
                  <a:pt x="775" y="215"/>
                  <a:pt x="822" y="167"/>
                  <a:pt x="822" y="107"/>
                </a:cubicBezTo>
                <a:cubicBezTo>
                  <a:pt x="822" y="48"/>
                  <a:pt x="775" y="0"/>
                  <a:pt x="7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9" name="Google Shape;4309;p44"/>
          <p:cNvSpPr/>
          <p:nvPr/>
        </p:nvSpPr>
        <p:spPr>
          <a:xfrm>
            <a:off x="5270790" y="4013610"/>
            <a:ext cx="6812" cy="26043"/>
          </a:xfrm>
          <a:custGeom>
            <a:avLst/>
            <a:gdLst/>
            <a:ahLst/>
            <a:cxnLst/>
            <a:rect l="l" t="t" r="r" b="b"/>
            <a:pathLst>
              <a:path w="215" h="822" extrusionOk="0">
                <a:moveTo>
                  <a:pt x="107" y="0"/>
                </a:moveTo>
                <a:cubicBezTo>
                  <a:pt x="48" y="0"/>
                  <a:pt x="0" y="48"/>
                  <a:pt x="0" y="107"/>
                </a:cubicBezTo>
                <a:lnTo>
                  <a:pt x="0" y="715"/>
                </a:lnTo>
                <a:cubicBezTo>
                  <a:pt x="0" y="774"/>
                  <a:pt x="48" y="822"/>
                  <a:pt x="107" y="822"/>
                </a:cubicBezTo>
                <a:cubicBezTo>
                  <a:pt x="167" y="822"/>
                  <a:pt x="215" y="774"/>
                  <a:pt x="215" y="715"/>
                </a:cubicBezTo>
                <a:lnTo>
                  <a:pt x="215" y="107"/>
                </a:lnTo>
                <a:cubicBezTo>
                  <a:pt x="215" y="48"/>
                  <a:pt x="167" y="0"/>
                  <a:pt x="1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0" name="Google Shape;4310;p44"/>
          <p:cNvSpPr/>
          <p:nvPr/>
        </p:nvSpPr>
        <p:spPr>
          <a:xfrm>
            <a:off x="5243638" y="4024921"/>
            <a:ext cx="21132" cy="20499"/>
          </a:xfrm>
          <a:custGeom>
            <a:avLst/>
            <a:gdLst/>
            <a:ahLst/>
            <a:cxnLst/>
            <a:rect l="l" t="t" r="r" b="b"/>
            <a:pathLst>
              <a:path w="667" h="647" extrusionOk="0">
                <a:moveTo>
                  <a:pt x="113" y="1"/>
                </a:moveTo>
                <a:cubicBezTo>
                  <a:pt x="86" y="1"/>
                  <a:pt x="60" y="12"/>
                  <a:pt x="36" y="36"/>
                </a:cubicBezTo>
                <a:cubicBezTo>
                  <a:pt x="0" y="84"/>
                  <a:pt x="0" y="143"/>
                  <a:pt x="36" y="179"/>
                </a:cubicBezTo>
                <a:lnTo>
                  <a:pt x="476" y="620"/>
                </a:lnTo>
                <a:cubicBezTo>
                  <a:pt x="488" y="638"/>
                  <a:pt x="512" y="646"/>
                  <a:pt x="539" y="646"/>
                </a:cubicBezTo>
                <a:cubicBezTo>
                  <a:pt x="566" y="646"/>
                  <a:pt x="595" y="638"/>
                  <a:pt x="619" y="620"/>
                </a:cubicBezTo>
                <a:cubicBezTo>
                  <a:pt x="667" y="572"/>
                  <a:pt x="667" y="512"/>
                  <a:pt x="619" y="465"/>
                </a:cubicBezTo>
                <a:lnTo>
                  <a:pt x="191" y="36"/>
                </a:lnTo>
                <a:cubicBezTo>
                  <a:pt x="167" y="12"/>
                  <a:pt x="140" y="1"/>
                  <a:pt x="1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1" name="Google Shape;4311;p44"/>
          <p:cNvSpPr/>
          <p:nvPr/>
        </p:nvSpPr>
        <p:spPr>
          <a:xfrm>
            <a:off x="5243638" y="4066044"/>
            <a:ext cx="21132" cy="20404"/>
          </a:xfrm>
          <a:custGeom>
            <a:avLst/>
            <a:gdLst/>
            <a:ahLst/>
            <a:cxnLst/>
            <a:rect l="l" t="t" r="r" b="b"/>
            <a:pathLst>
              <a:path w="667" h="644" extrusionOk="0">
                <a:moveTo>
                  <a:pt x="543" y="0"/>
                </a:moveTo>
                <a:cubicBezTo>
                  <a:pt x="518" y="0"/>
                  <a:pt x="494" y="12"/>
                  <a:pt x="476" y="36"/>
                </a:cubicBezTo>
                <a:lnTo>
                  <a:pt x="36" y="465"/>
                </a:lnTo>
                <a:cubicBezTo>
                  <a:pt x="0" y="512"/>
                  <a:pt x="0" y="572"/>
                  <a:pt x="36" y="608"/>
                </a:cubicBezTo>
                <a:cubicBezTo>
                  <a:pt x="60" y="631"/>
                  <a:pt x="86" y="643"/>
                  <a:pt x="113" y="643"/>
                </a:cubicBezTo>
                <a:cubicBezTo>
                  <a:pt x="140" y="643"/>
                  <a:pt x="167" y="631"/>
                  <a:pt x="191" y="608"/>
                </a:cubicBezTo>
                <a:lnTo>
                  <a:pt x="619" y="179"/>
                </a:lnTo>
                <a:cubicBezTo>
                  <a:pt x="667" y="131"/>
                  <a:pt x="667" y="72"/>
                  <a:pt x="619" y="36"/>
                </a:cubicBezTo>
                <a:cubicBezTo>
                  <a:pt x="595" y="12"/>
                  <a:pt x="569" y="0"/>
                  <a:pt x="5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2" name="Google Shape;4312;p44"/>
          <p:cNvSpPr/>
          <p:nvPr/>
        </p:nvSpPr>
        <p:spPr>
          <a:xfrm>
            <a:off x="5284350" y="4024921"/>
            <a:ext cx="21544" cy="20499"/>
          </a:xfrm>
          <a:custGeom>
            <a:avLst/>
            <a:gdLst/>
            <a:ahLst/>
            <a:cxnLst/>
            <a:rect l="l" t="t" r="r" b="b"/>
            <a:pathLst>
              <a:path w="680" h="647" extrusionOk="0">
                <a:moveTo>
                  <a:pt x="555" y="1"/>
                </a:moveTo>
                <a:cubicBezTo>
                  <a:pt x="528" y="1"/>
                  <a:pt x="501" y="12"/>
                  <a:pt x="477" y="36"/>
                </a:cubicBezTo>
                <a:lnTo>
                  <a:pt x="49" y="465"/>
                </a:lnTo>
                <a:cubicBezTo>
                  <a:pt x="1" y="512"/>
                  <a:pt x="1" y="572"/>
                  <a:pt x="49" y="620"/>
                </a:cubicBezTo>
                <a:cubicBezTo>
                  <a:pt x="66" y="638"/>
                  <a:pt x="93" y="646"/>
                  <a:pt x="121" y="646"/>
                </a:cubicBezTo>
                <a:cubicBezTo>
                  <a:pt x="150" y="646"/>
                  <a:pt x="180" y="638"/>
                  <a:pt x="203" y="620"/>
                </a:cubicBezTo>
                <a:lnTo>
                  <a:pt x="632" y="179"/>
                </a:lnTo>
                <a:cubicBezTo>
                  <a:pt x="680" y="143"/>
                  <a:pt x="680" y="84"/>
                  <a:pt x="632" y="36"/>
                </a:cubicBezTo>
                <a:cubicBezTo>
                  <a:pt x="608" y="12"/>
                  <a:pt x="581" y="1"/>
                  <a:pt x="5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3" name="Google Shape;4313;p44"/>
          <p:cNvSpPr/>
          <p:nvPr/>
        </p:nvSpPr>
        <p:spPr>
          <a:xfrm>
            <a:off x="5232676" y="4052453"/>
            <a:ext cx="26075" cy="6463"/>
          </a:xfrm>
          <a:custGeom>
            <a:avLst/>
            <a:gdLst/>
            <a:ahLst/>
            <a:cxnLst/>
            <a:rect l="l" t="t" r="r" b="b"/>
            <a:pathLst>
              <a:path w="823" h="204" extrusionOk="0">
                <a:moveTo>
                  <a:pt x="108" y="1"/>
                </a:moveTo>
                <a:cubicBezTo>
                  <a:pt x="48" y="1"/>
                  <a:pt x="1" y="48"/>
                  <a:pt x="1" y="108"/>
                </a:cubicBezTo>
                <a:cubicBezTo>
                  <a:pt x="1" y="167"/>
                  <a:pt x="48" y="203"/>
                  <a:pt x="108" y="203"/>
                </a:cubicBezTo>
                <a:lnTo>
                  <a:pt x="715" y="203"/>
                </a:lnTo>
                <a:cubicBezTo>
                  <a:pt x="763" y="203"/>
                  <a:pt x="798" y="167"/>
                  <a:pt x="822" y="108"/>
                </a:cubicBezTo>
                <a:cubicBezTo>
                  <a:pt x="822" y="36"/>
                  <a:pt x="775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4" name="Google Shape;4314;p44"/>
          <p:cNvSpPr/>
          <p:nvPr/>
        </p:nvSpPr>
        <p:spPr>
          <a:xfrm>
            <a:off x="5270409" y="4071304"/>
            <a:ext cx="6432" cy="26075"/>
          </a:xfrm>
          <a:custGeom>
            <a:avLst/>
            <a:gdLst/>
            <a:ahLst/>
            <a:cxnLst/>
            <a:rect l="l" t="t" r="r" b="b"/>
            <a:pathLst>
              <a:path w="203" h="823" extrusionOk="0">
                <a:moveTo>
                  <a:pt x="96" y="1"/>
                </a:moveTo>
                <a:cubicBezTo>
                  <a:pt x="48" y="1"/>
                  <a:pt x="0" y="49"/>
                  <a:pt x="0" y="108"/>
                </a:cubicBezTo>
                <a:lnTo>
                  <a:pt x="0" y="715"/>
                </a:lnTo>
                <a:cubicBezTo>
                  <a:pt x="0" y="775"/>
                  <a:pt x="36" y="823"/>
                  <a:pt x="96" y="823"/>
                </a:cubicBezTo>
                <a:cubicBezTo>
                  <a:pt x="167" y="823"/>
                  <a:pt x="203" y="775"/>
                  <a:pt x="203" y="715"/>
                </a:cubicBezTo>
                <a:lnTo>
                  <a:pt x="203" y="108"/>
                </a:lnTo>
                <a:cubicBezTo>
                  <a:pt x="203" y="49"/>
                  <a:pt x="167" y="1"/>
                  <a:pt x="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5" name="Google Shape;4315;p44"/>
          <p:cNvSpPr/>
          <p:nvPr/>
        </p:nvSpPr>
        <p:spPr>
          <a:xfrm>
            <a:off x="5283621" y="4065569"/>
            <a:ext cx="21132" cy="20499"/>
          </a:xfrm>
          <a:custGeom>
            <a:avLst/>
            <a:gdLst/>
            <a:ahLst/>
            <a:cxnLst/>
            <a:rect l="l" t="t" r="r" b="b"/>
            <a:pathLst>
              <a:path w="667" h="647" extrusionOk="0">
                <a:moveTo>
                  <a:pt x="115" y="0"/>
                </a:moveTo>
                <a:cubicBezTo>
                  <a:pt x="89" y="0"/>
                  <a:pt x="66" y="9"/>
                  <a:pt x="48" y="27"/>
                </a:cubicBezTo>
                <a:cubicBezTo>
                  <a:pt x="0" y="75"/>
                  <a:pt x="0" y="134"/>
                  <a:pt x="48" y="182"/>
                </a:cubicBezTo>
                <a:lnTo>
                  <a:pt x="476" y="611"/>
                </a:lnTo>
                <a:cubicBezTo>
                  <a:pt x="500" y="634"/>
                  <a:pt x="527" y="646"/>
                  <a:pt x="552" y="646"/>
                </a:cubicBezTo>
                <a:cubicBezTo>
                  <a:pt x="578" y="646"/>
                  <a:pt x="601" y="634"/>
                  <a:pt x="619" y="611"/>
                </a:cubicBezTo>
                <a:cubicBezTo>
                  <a:pt x="667" y="563"/>
                  <a:pt x="667" y="503"/>
                  <a:pt x="619" y="468"/>
                </a:cubicBezTo>
                <a:lnTo>
                  <a:pt x="191" y="27"/>
                </a:lnTo>
                <a:cubicBezTo>
                  <a:pt x="167" y="9"/>
                  <a:pt x="140" y="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6" name="Google Shape;4316;p44"/>
          <p:cNvSpPr/>
          <p:nvPr/>
        </p:nvSpPr>
        <p:spPr>
          <a:xfrm>
            <a:off x="5283621" y="4024826"/>
            <a:ext cx="21132" cy="20118"/>
          </a:xfrm>
          <a:custGeom>
            <a:avLst/>
            <a:gdLst/>
            <a:ahLst/>
            <a:cxnLst/>
            <a:rect l="l" t="t" r="r" b="b"/>
            <a:pathLst>
              <a:path w="667" h="635" extrusionOk="0">
                <a:moveTo>
                  <a:pt x="548" y="1"/>
                </a:moveTo>
                <a:cubicBezTo>
                  <a:pt x="524" y="1"/>
                  <a:pt x="500" y="9"/>
                  <a:pt x="476" y="27"/>
                </a:cubicBezTo>
                <a:lnTo>
                  <a:pt x="48" y="456"/>
                </a:lnTo>
                <a:cubicBezTo>
                  <a:pt x="0" y="492"/>
                  <a:pt x="0" y="563"/>
                  <a:pt x="48" y="599"/>
                </a:cubicBezTo>
                <a:cubicBezTo>
                  <a:pt x="66" y="623"/>
                  <a:pt x="89" y="635"/>
                  <a:pt x="115" y="635"/>
                </a:cubicBezTo>
                <a:cubicBezTo>
                  <a:pt x="140" y="635"/>
                  <a:pt x="167" y="623"/>
                  <a:pt x="191" y="599"/>
                </a:cubicBezTo>
                <a:lnTo>
                  <a:pt x="619" y="170"/>
                </a:lnTo>
                <a:cubicBezTo>
                  <a:pt x="667" y="123"/>
                  <a:pt x="667" y="63"/>
                  <a:pt x="619" y="27"/>
                </a:cubicBezTo>
                <a:cubicBezTo>
                  <a:pt x="595" y="9"/>
                  <a:pt x="572" y="1"/>
                  <a:pt x="5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7" name="Google Shape;4317;p44"/>
          <p:cNvSpPr/>
          <p:nvPr/>
        </p:nvSpPr>
        <p:spPr>
          <a:xfrm>
            <a:off x="5242497" y="4065569"/>
            <a:ext cx="21164" cy="20499"/>
          </a:xfrm>
          <a:custGeom>
            <a:avLst/>
            <a:gdLst/>
            <a:ahLst/>
            <a:cxnLst/>
            <a:rect l="l" t="t" r="r" b="b"/>
            <a:pathLst>
              <a:path w="668" h="647" extrusionOk="0">
                <a:moveTo>
                  <a:pt x="554" y="0"/>
                </a:moveTo>
                <a:cubicBezTo>
                  <a:pt x="527" y="0"/>
                  <a:pt x="500" y="9"/>
                  <a:pt x="477" y="27"/>
                </a:cubicBezTo>
                <a:lnTo>
                  <a:pt x="48" y="468"/>
                </a:lnTo>
                <a:cubicBezTo>
                  <a:pt x="0" y="503"/>
                  <a:pt x="0" y="563"/>
                  <a:pt x="48" y="611"/>
                </a:cubicBezTo>
                <a:cubicBezTo>
                  <a:pt x="66" y="634"/>
                  <a:pt x="93" y="646"/>
                  <a:pt x="119" y="646"/>
                </a:cubicBezTo>
                <a:cubicBezTo>
                  <a:pt x="146" y="646"/>
                  <a:pt x="173" y="634"/>
                  <a:pt x="191" y="611"/>
                </a:cubicBezTo>
                <a:lnTo>
                  <a:pt x="631" y="182"/>
                </a:lnTo>
                <a:cubicBezTo>
                  <a:pt x="667" y="134"/>
                  <a:pt x="667" y="75"/>
                  <a:pt x="631" y="27"/>
                </a:cubicBezTo>
                <a:cubicBezTo>
                  <a:pt x="608" y="9"/>
                  <a:pt x="581" y="0"/>
                  <a:pt x="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8" name="Google Shape;4318;p44"/>
          <p:cNvSpPr/>
          <p:nvPr/>
        </p:nvSpPr>
        <p:spPr>
          <a:xfrm>
            <a:off x="5289641" y="4052072"/>
            <a:ext cx="26075" cy="6463"/>
          </a:xfrm>
          <a:custGeom>
            <a:avLst/>
            <a:gdLst/>
            <a:ahLst/>
            <a:cxnLst/>
            <a:rect l="l" t="t" r="r" b="b"/>
            <a:pathLst>
              <a:path w="823" h="204" extrusionOk="0">
                <a:moveTo>
                  <a:pt x="108" y="1"/>
                </a:moveTo>
                <a:cubicBezTo>
                  <a:pt x="48" y="1"/>
                  <a:pt x="1" y="36"/>
                  <a:pt x="1" y="96"/>
                </a:cubicBezTo>
                <a:cubicBezTo>
                  <a:pt x="1" y="156"/>
                  <a:pt x="48" y="203"/>
                  <a:pt x="108" y="203"/>
                </a:cubicBezTo>
                <a:lnTo>
                  <a:pt x="715" y="203"/>
                </a:lnTo>
                <a:cubicBezTo>
                  <a:pt x="775" y="203"/>
                  <a:pt x="822" y="156"/>
                  <a:pt x="822" y="96"/>
                </a:cubicBezTo>
                <a:cubicBezTo>
                  <a:pt x="822" y="36"/>
                  <a:pt x="775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44"/>
          <p:cNvSpPr/>
          <p:nvPr/>
        </p:nvSpPr>
        <p:spPr>
          <a:xfrm>
            <a:off x="3974278" y="3935893"/>
            <a:ext cx="58486" cy="58518"/>
          </a:xfrm>
          <a:custGeom>
            <a:avLst/>
            <a:gdLst/>
            <a:ahLst/>
            <a:cxnLst/>
            <a:rect l="l" t="t" r="r" b="b"/>
            <a:pathLst>
              <a:path w="1846" h="1847" extrusionOk="0">
                <a:moveTo>
                  <a:pt x="917" y="1"/>
                </a:moveTo>
                <a:cubicBezTo>
                  <a:pt x="405" y="1"/>
                  <a:pt x="1" y="417"/>
                  <a:pt x="1" y="929"/>
                </a:cubicBezTo>
                <a:cubicBezTo>
                  <a:pt x="1" y="1429"/>
                  <a:pt x="405" y="1846"/>
                  <a:pt x="917" y="1846"/>
                </a:cubicBezTo>
                <a:cubicBezTo>
                  <a:pt x="1429" y="1846"/>
                  <a:pt x="1846" y="1429"/>
                  <a:pt x="1846" y="929"/>
                </a:cubicBezTo>
                <a:cubicBezTo>
                  <a:pt x="1846" y="417"/>
                  <a:pt x="1429" y="1"/>
                  <a:pt x="9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44"/>
          <p:cNvSpPr/>
          <p:nvPr/>
        </p:nvSpPr>
        <p:spPr>
          <a:xfrm>
            <a:off x="4069706" y="3935893"/>
            <a:ext cx="58518" cy="58518"/>
          </a:xfrm>
          <a:custGeom>
            <a:avLst/>
            <a:gdLst/>
            <a:ahLst/>
            <a:cxnLst/>
            <a:rect l="l" t="t" r="r" b="b"/>
            <a:pathLst>
              <a:path w="1847" h="1847" extrusionOk="0">
                <a:moveTo>
                  <a:pt x="929" y="1"/>
                </a:moveTo>
                <a:cubicBezTo>
                  <a:pt x="418" y="1"/>
                  <a:pt x="1" y="417"/>
                  <a:pt x="1" y="929"/>
                </a:cubicBezTo>
                <a:cubicBezTo>
                  <a:pt x="1" y="1429"/>
                  <a:pt x="418" y="1846"/>
                  <a:pt x="929" y="1846"/>
                </a:cubicBezTo>
                <a:cubicBezTo>
                  <a:pt x="1441" y="1846"/>
                  <a:pt x="1846" y="1429"/>
                  <a:pt x="1846" y="929"/>
                </a:cubicBezTo>
                <a:cubicBezTo>
                  <a:pt x="1846" y="417"/>
                  <a:pt x="1441" y="1"/>
                  <a:pt x="9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44"/>
          <p:cNvSpPr/>
          <p:nvPr/>
        </p:nvSpPr>
        <p:spPr>
          <a:xfrm>
            <a:off x="4165514" y="3935893"/>
            <a:ext cx="58518" cy="58518"/>
          </a:xfrm>
          <a:custGeom>
            <a:avLst/>
            <a:gdLst/>
            <a:ahLst/>
            <a:cxnLst/>
            <a:rect l="l" t="t" r="r" b="b"/>
            <a:pathLst>
              <a:path w="1847" h="1847" extrusionOk="0">
                <a:moveTo>
                  <a:pt x="918" y="1"/>
                </a:moveTo>
                <a:cubicBezTo>
                  <a:pt x="418" y="1"/>
                  <a:pt x="1" y="417"/>
                  <a:pt x="1" y="929"/>
                </a:cubicBezTo>
                <a:cubicBezTo>
                  <a:pt x="1" y="1429"/>
                  <a:pt x="418" y="1846"/>
                  <a:pt x="918" y="1846"/>
                </a:cubicBezTo>
                <a:cubicBezTo>
                  <a:pt x="1430" y="1846"/>
                  <a:pt x="1846" y="1429"/>
                  <a:pt x="1846" y="929"/>
                </a:cubicBezTo>
                <a:cubicBezTo>
                  <a:pt x="1846" y="417"/>
                  <a:pt x="1430" y="1"/>
                  <a:pt x="9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44"/>
          <p:cNvSpPr/>
          <p:nvPr/>
        </p:nvSpPr>
        <p:spPr>
          <a:xfrm>
            <a:off x="4261734" y="3935893"/>
            <a:ext cx="58486" cy="58518"/>
          </a:xfrm>
          <a:custGeom>
            <a:avLst/>
            <a:gdLst/>
            <a:ahLst/>
            <a:cxnLst/>
            <a:rect l="l" t="t" r="r" b="b"/>
            <a:pathLst>
              <a:path w="1846" h="1847" extrusionOk="0">
                <a:moveTo>
                  <a:pt x="929" y="1"/>
                </a:moveTo>
                <a:cubicBezTo>
                  <a:pt x="417" y="1"/>
                  <a:pt x="0" y="417"/>
                  <a:pt x="0" y="929"/>
                </a:cubicBezTo>
                <a:cubicBezTo>
                  <a:pt x="0" y="1429"/>
                  <a:pt x="417" y="1846"/>
                  <a:pt x="929" y="1846"/>
                </a:cubicBezTo>
                <a:cubicBezTo>
                  <a:pt x="1429" y="1846"/>
                  <a:pt x="1846" y="1429"/>
                  <a:pt x="1846" y="929"/>
                </a:cubicBezTo>
                <a:cubicBezTo>
                  <a:pt x="1846" y="417"/>
                  <a:pt x="1429" y="1"/>
                  <a:pt x="9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44"/>
          <p:cNvSpPr/>
          <p:nvPr/>
        </p:nvSpPr>
        <p:spPr>
          <a:xfrm>
            <a:off x="4867155" y="1648923"/>
            <a:ext cx="24554" cy="23603"/>
          </a:xfrm>
          <a:custGeom>
            <a:avLst/>
            <a:gdLst/>
            <a:ahLst/>
            <a:cxnLst/>
            <a:rect l="l" t="t" r="r" b="b"/>
            <a:pathLst>
              <a:path w="775" h="745" extrusionOk="0">
                <a:moveTo>
                  <a:pt x="167" y="0"/>
                </a:moveTo>
                <a:cubicBezTo>
                  <a:pt x="129" y="0"/>
                  <a:pt x="90" y="15"/>
                  <a:pt x="60" y="45"/>
                </a:cubicBezTo>
                <a:cubicBezTo>
                  <a:pt x="1" y="104"/>
                  <a:pt x="1" y="200"/>
                  <a:pt x="60" y="259"/>
                </a:cubicBezTo>
                <a:lnTo>
                  <a:pt x="179" y="378"/>
                </a:lnTo>
                <a:lnTo>
                  <a:pt x="60" y="497"/>
                </a:lnTo>
                <a:cubicBezTo>
                  <a:pt x="1" y="557"/>
                  <a:pt x="1" y="640"/>
                  <a:pt x="60" y="700"/>
                </a:cubicBezTo>
                <a:cubicBezTo>
                  <a:pt x="90" y="729"/>
                  <a:pt x="129" y="744"/>
                  <a:pt x="167" y="744"/>
                </a:cubicBezTo>
                <a:cubicBezTo>
                  <a:pt x="206" y="744"/>
                  <a:pt x="245" y="729"/>
                  <a:pt x="274" y="700"/>
                </a:cubicBezTo>
                <a:lnTo>
                  <a:pt x="382" y="581"/>
                </a:lnTo>
                <a:lnTo>
                  <a:pt x="501" y="700"/>
                </a:lnTo>
                <a:cubicBezTo>
                  <a:pt x="530" y="729"/>
                  <a:pt x="569" y="744"/>
                  <a:pt x="608" y="744"/>
                </a:cubicBezTo>
                <a:cubicBezTo>
                  <a:pt x="647" y="744"/>
                  <a:pt x="685" y="729"/>
                  <a:pt x="715" y="700"/>
                </a:cubicBezTo>
                <a:cubicBezTo>
                  <a:pt x="775" y="640"/>
                  <a:pt x="775" y="557"/>
                  <a:pt x="715" y="497"/>
                </a:cubicBezTo>
                <a:lnTo>
                  <a:pt x="596" y="378"/>
                </a:lnTo>
                <a:lnTo>
                  <a:pt x="715" y="259"/>
                </a:lnTo>
                <a:cubicBezTo>
                  <a:pt x="775" y="200"/>
                  <a:pt x="775" y="104"/>
                  <a:pt x="715" y="45"/>
                </a:cubicBezTo>
                <a:cubicBezTo>
                  <a:pt x="685" y="15"/>
                  <a:pt x="647" y="0"/>
                  <a:pt x="608" y="0"/>
                </a:cubicBezTo>
                <a:cubicBezTo>
                  <a:pt x="569" y="0"/>
                  <a:pt x="530" y="15"/>
                  <a:pt x="501" y="45"/>
                </a:cubicBezTo>
                <a:lnTo>
                  <a:pt x="382" y="164"/>
                </a:lnTo>
                <a:lnTo>
                  <a:pt x="274" y="45"/>
                </a:lnTo>
                <a:cubicBezTo>
                  <a:pt x="245" y="15"/>
                  <a:pt x="206" y="0"/>
                  <a:pt x="1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44"/>
          <p:cNvSpPr/>
          <p:nvPr/>
        </p:nvSpPr>
        <p:spPr>
          <a:xfrm>
            <a:off x="4904508" y="1652218"/>
            <a:ext cx="121502" cy="17014"/>
          </a:xfrm>
          <a:custGeom>
            <a:avLst/>
            <a:gdLst/>
            <a:ahLst/>
            <a:cxnLst/>
            <a:rect l="l" t="t" r="r" b="b"/>
            <a:pathLst>
              <a:path w="3835" h="537" extrusionOk="0">
                <a:moveTo>
                  <a:pt x="262" y="0"/>
                </a:moveTo>
                <a:cubicBezTo>
                  <a:pt x="119" y="0"/>
                  <a:pt x="0" y="119"/>
                  <a:pt x="0" y="274"/>
                </a:cubicBezTo>
                <a:cubicBezTo>
                  <a:pt x="0" y="417"/>
                  <a:pt x="119" y="536"/>
                  <a:pt x="262" y="536"/>
                </a:cubicBezTo>
                <a:lnTo>
                  <a:pt x="3572" y="536"/>
                </a:lnTo>
                <a:cubicBezTo>
                  <a:pt x="3715" y="536"/>
                  <a:pt x="3834" y="417"/>
                  <a:pt x="3834" y="274"/>
                </a:cubicBezTo>
                <a:cubicBezTo>
                  <a:pt x="3834" y="119"/>
                  <a:pt x="3715" y="0"/>
                  <a:pt x="35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44"/>
          <p:cNvSpPr/>
          <p:nvPr/>
        </p:nvSpPr>
        <p:spPr>
          <a:xfrm>
            <a:off x="4867155" y="1688526"/>
            <a:ext cx="24554" cy="23603"/>
          </a:xfrm>
          <a:custGeom>
            <a:avLst/>
            <a:gdLst/>
            <a:ahLst/>
            <a:cxnLst/>
            <a:rect l="l" t="t" r="r" b="b"/>
            <a:pathLst>
              <a:path w="775" h="745" extrusionOk="0">
                <a:moveTo>
                  <a:pt x="167" y="0"/>
                </a:moveTo>
                <a:cubicBezTo>
                  <a:pt x="129" y="0"/>
                  <a:pt x="90" y="15"/>
                  <a:pt x="60" y="45"/>
                </a:cubicBezTo>
                <a:cubicBezTo>
                  <a:pt x="1" y="105"/>
                  <a:pt x="1" y="200"/>
                  <a:pt x="60" y="259"/>
                </a:cubicBezTo>
                <a:lnTo>
                  <a:pt x="179" y="378"/>
                </a:lnTo>
                <a:lnTo>
                  <a:pt x="60" y="497"/>
                </a:lnTo>
                <a:cubicBezTo>
                  <a:pt x="1" y="557"/>
                  <a:pt x="1" y="640"/>
                  <a:pt x="60" y="700"/>
                </a:cubicBezTo>
                <a:cubicBezTo>
                  <a:pt x="90" y="730"/>
                  <a:pt x="129" y="744"/>
                  <a:pt x="167" y="744"/>
                </a:cubicBezTo>
                <a:cubicBezTo>
                  <a:pt x="206" y="744"/>
                  <a:pt x="245" y="730"/>
                  <a:pt x="274" y="700"/>
                </a:cubicBezTo>
                <a:lnTo>
                  <a:pt x="382" y="581"/>
                </a:lnTo>
                <a:lnTo>
                  <a:pt x="501" y="700"/>
                </a:lnTo>
                <a:cubicBezTo>
                  <a:pt x="530" y="730"/>
                  <a:pt x="569" y="744"/>
                  <a:pt x="608" y="744"/>
                </a:cubicBezTo>
                <a:cubicBezTo>
                  <a:pt x="647" y="744"/>
                  <a:pt x="685" y="730"/>
                  <a:pt x="715" y="700"/>
                </a:cubicBezTo>
                <a:cubicBezTo>
                  <a:pt x="775" y="640"/>
                  <a:pt x="775" y="557"/>
                  <a:pt x="715" y="497"/>
                </a:cubicBezTo>
                <a:lnTo>
                  <a:pt x="596" y="378"/>
                </a:lnTo>
                <a:lnTo>
                  <a:pt x="715" y="259"/>
                </a:lnTo>
                <a:cubicBezTo>
                  <a:pt x="775" y="200"/>
                  <a:pt x="775" y="105"/>
                  <a:pt x="715" y="45"/>
                </a:cubicBezTo>
                <a:cubicBezTo>
                  <a:pt x="685" y="15"/>
                  <a:pt x="647" y="0"/>
                  <a:pt x="608" y="0"/>
                </a:cubicBezTo>
                <a:cubicBezTo>
                  <a:pt x="569" y="0"/>
                  <a:pt x="530" y="15"/>
                  <a:pt x="501" y="45"/>
                </a:cubicBezTo>
                <a:lnTo>
                  <a:pt x="382" y="164"/>
                </a:lnTo>
                <a:lnTo>
                  <a:pt x="274" y="45"/>
                </a:lnTo>
                <a:cubicBezTo>
                  <a:pt x="245" y="15"/>
                  <a:pt x="206" y="0"/>
                  <a:pt x="16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44"/>
          <p:cNvSpPr/>
          <p:nvPr/>
        </p:nvSpPr>
        <p:spPr>
          <a:xfrm>
            <a:off x="4904508" y="1691821"/>
            <a:ext cx="121502" cy="17014"/>
          </a:xfrm>
          <a:custGeom>
            <a:avLst/>
            <a:gdLst/>
            <a:ahLst/>
            <a:cxnLst/>
            <a:rect l="l" t="t" r="r" b="b"/>
            <a:pathLst>
              <a:path w="3835" h="537" extrusionOk="0">
                <a:moveTo>
                  <a:pt x="262" y="1"/>
                </a:moveTo>
                <a:cubicBezTo>
                  <a:pt x="119" y="1"/>
                  <a:pt x="0" y="120"/>
                  <a:pt x="0" y="274"/>
                </a:cubicBezTo>
                <a:cubicBezTo>
                  <a:pt x="0" y="417"/>
                  <a:pt x="119" y="536"/>
                  <a:pt x="262" y="536"/>
                </a:cubicBezTo>
                <a:lnTo>
                  <a:pt x="3572" y="536"/>
                </a:lnTo>
                <a:cubicBezTo>
                  <a:pt x="3715" y="536"/>
                  <a:pt x="3834" y="405"/>
                  <a:pt x="3834" y="274"/>
                </a:cubicBezTo>
                <a:cubicBezTo>
                  <a:pt x="3834" y="120"/>
                  <a:pt x="3715" y="1"/>
                  <a:pt x="35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44"/>
          <p:cNvSpPr/>
          <p:nvPr/>
        </p:nvSpPr>
        <p:spPr>
          <a:xfrm>
            <a:off x="4867155" y="1731900"/>
            <a:ext cx="24554" cy="23603"/>
          </a:xfrm>
          <a:custGeom>
            <a:avLst/>
            <a:gdLst/>
            <a:ahLst/>
            <a:cxnLst/>
            <a:rect l="l" t="t" r="r" b="b"/>
            <a:pathLst>
              <a:path w="775" h="745" extrusionOk="0">
                <a:moveTo>
                  <a:pt x="167" y="1"/>
                </a:moveTo>
                <a:cubicBezTo>
                  <a:pt x="129" y="1"/>
                  <a:pt x="90" y="15"/>
                  <a:pt x="60" y="45"/>
                </a:cubicBezTo>
                <a:cubicBezTo>
                  <a:pt x="1" y="105"/>
                  <a:pt x="1" y="200"/>
                  <a:pt x="60" y="260"/>
                </a:cubicBezTo>
                <a:lnTo>
                  <a:pt x="179" y="379"/>
                </a:lnTo>
                <a:lnTo>
                  <a:pt x="60" y="498"/>
                </a:lnTo>
                <a:cubicBezTo>
                  <a:pt x="1" y="557"/>
                  <a:pt x="1" y="641"/>
                  <a:pt x="60" y="700"/>
                </a:cubicBezTo>
                <a:cubicBezTo>
                  <a:pt x="90" y="730"/>
                  <a:pt x="129" y="745"/>
                  <a:pt x="167" y="745"/>
                </a:cubicBezTo>
                <a:cubicBezTo>
                  <a:pt x="206" y="745"/>
                  <a:pt x="245" y="730"/>
                  <a:pt x="274" y="700"/>
                </a:cubicBezTo>
                <a:lnTo>
                  <a:pt x="382" y="581"/>
                </a:lnTo>
                <a:lnTo>
                  <a:pt x="501" y="700"/>
                </a:lnTo>
                <a:cubicBezTo>
                  <a:pt x="530" y="730"/>
                  <a:pt x="569" y="745"/>
                  <a:pt x="608" y="745"/>
                </a:cubicBezTo>
                <a:cubicBezTo>
                  <a:pt x="647" y="745"/>
                  <a:pt x="685" y="730"/>
                  <a:pt x="715" y="700"/>
                </a:cubicBezTo>
                <a:cubicBezTo>
                  <a:pt x="775" y="641"/>
                  <a:pt x="775" y="557"/>
                  <a:pt x="715" y="498"/>
                </a:cubicBezTo>
                <a:lnTo>
                  <a:pt x="596" y="379"/>
                </a:lnTo>
                <a:lnTo>
                  <a:pt x="715" y="260"/>
                </a:lnTo>
                <a:cubicBezTo>
                  <a:pt x="775" y="200"/>
                  <a:pt x="775" y="105"/>
                  <a:pt x="715" y="45"/>
                </a:cubicBezTo>
                <a:cubicBezTo>
                  <a:pt x="685" y="15"/>
                  <a:pt x="647" y="1"/>
                  <a:pt x="608" y="1"/>
                </a:cubicBezTo>
                <a:cubicBezTo>
                  <a:pt x="569" y="1"/>
                  <a:pt x="530" y="15"/>
                  <a:pt x="501" y="45"/>
                </a:cubicBezTo>
                <a:lnTo>
                  <a:pt x="382" y="164"/>
                </a:lnTo>
                <a:lnTo>
                  <a:pt x="274" y="45"/>
                </a:lnTo>
                <a:cubicBezTo>
                  <a:pt x="245" y="15"/>
                  <a:pt x="206" y="1"/>
                  <a:pt x="1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44"/>
          <p:cNvSpPr/>
          <p:nvPr/>
        </p:nvSpPr>
        <p:spPr>
          <a:xfrm>
            <a:off x="4904508" y="1735195"/>
            <a:ext cx="121502" cy="17014"/>
          </a:xfrm>
          <a:custGeom>
            <a:avLst/>
            <a:gdLst/>
            <a:ahLst/>
            <a:cxnLst/>
            <a:rect l="l" t="t" r="r" b="b"/>
            <a:pathLst>
              <a:path w="3835" h="537" extrusionOk="0">
                <a:moveTo>
                  <a:pt x="262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17"/>
                  <a:pt x="119" y="537"/>
                  <a:pt x="262" y="537"/>
                </a:cubicBezTo>
                <a:lnTo>
                  <a:pt x="3572" y="537"/>
                </a:lnTo>
                <a:cubicBezTo>
                  <a:pt x="3715" y="537"/>
                  <a:pt x="3834" y="417"/>
                  <a:pt x="3834" y="275"/>
                </a:cubicBezTo>
                <a:cubicBezTo>
                  <a:pt x="3834" y="120"/>
                  <a:pt x="3715" y="1"/>
                  <a:pt x="35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44"/>
          <p:cNvSpPr/>
          <p:nvPr/>
        </p:nvSpPr>
        <p:spPr>
          <a:xfrm>
            <a:off x="4867155" y="1776033"/>
            <a:ext cx="24554" cy="23318"/>
          </a:xfrm>
          <a:custGeom>
            <a:avLst/>
            <a:gdLst/>
            <a:ahLst/>
            <a:cxnLst/>
            <a:rect l="l" t="t" r="r" b="b"/>
            <a:pathLst>
              <a:path w="775" h="736" extrusionOk="0">
                <a:moveTo>
                  <a:pt x="167" y="1"/>
                </a:moveTo>
                <a:cubicBezTo>
                  <a:pt x="129" y="1"/>
                  <a:pt x="90" y="15"/>
                  <a:pt x="60" y="45"/>
                </a:cubicBezTo>
                <a:cubicBezTo>
                  <a:pt x="1" y="105"/>
                  <a:pt x="1" y="188"/>
                  <a:pt x="60" y="248"/>
                </a:cubicBezTo>
                <a:lnTo>
                  <a:pt x="179" y="367"/>
                </a:lnTo>
                <a:lnTo>
                  <a:pt x="60" y="486"/>
                </a:lnTo>
                <a:cubicBezTo>
                  <a:pt x="1" y="545"/>
                  <a:pt x="1" y="641"/>
                  <a:pt x="60" y="700"/>
                </a:cubicBezTo>
                <a:cubicBezTo>
                  <a:pt x="90" y="724"/>
                  <a:pt x="129" y="736"/>
                  <a:pt x="167" y="736"/>
                </a:cubicBezTo>
                <a:cubicBezTo>
                  <a:pt x="206" y="736"/>
                  <a:pt x="245" y="724"/>
                  <a:pt x="274" y="700"/>
                </a:cubicBezTo>
                <a:lnTo>
                  <a:pt x="382" y="581"/>
                </a:lnTo>
                <a:lnTo>
                  <a:pt x="501" y="700"/>
                </a:lnTo>
                <a:cubicBezTo>
                  <a:pt x="530" y="724"/>
                  <a:pt x="569" y="736"/>
                  <a:pt x="608" y="736"/>
                </a:cubicBezTo>
                <a:cubicBezTo>
                  <a:pt x="647" y="736"/>
                  <a:pt x="685" y="724"/>
                  <a:pt x="715" y="700"/>
                </a:cubicBezTo>
                <a:cubicBezTo>
                  <a:pt x="775" y="641"/>
                  <a:pt x="775" y="545"/>
                  <a:pt x="715" y="486"/>
                </a:cubicBezTo>
                <a:lnTo>
                  <a:pt x="596" y="367"/>
                </a:lnTo>
                <a:lnTo>
                  <a:pt x="715" y="248"/>
                </a:lnTo>
                <a:cubicBezTo>
                  <a:pt x="775" y="188"/>
                  <a:pt x="775" y="105"/>
                  <a:pt x="715" y="45"/>
                </a:cubicBezTo>
                <a:cubicBezTo>
                  <a:pt x="685" y="15"/>
                  <a:pt x="647" y="1"/>
                  <a:pt x="608" y="1"/>
                </a:cubicBezTo>
                <a:cubicBezTo>
                  <a:pt x="569" y="1"/>
                  <a:pt x="530" y="15"/>
                  <a:pt x="501" y="45"/>
                </a:cubicBezTo>
                <a:lnTo>
                  <a:pt x="382" y="164"/>
                </a:lnTo>
                <a:lnTo>
                  <a:pt x="274" y="45"/>
                </a:lnTo>
                <a:cubicBezTo>
                  <a:pt x="245" y="15"/>
                  <a:pt x="206" y="1"/>
                  <a:pt x="1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44"/>
          <p:cNvSpPr/>
          <p:nvPr/>
        </p:nvSpPr>
        <p:spPr>
          <a:xfrm>
            <a:off x="4904508" y="1779328"/>
            <a:ext cx="69448" cy="17014"/>
          </a:xfrm>
          <a:custGeom>
            <a:avLst/>
            <a:gdLst/>
            <a:ahLst/>
            <a:cxnLst/>
            <a:rect l="l" t="t" r="r" b="b"/>
            <a:pathLst>
              <a:path w="2192" h="537" extrusionOk="0">
                <a:moveTo>
                  <a:pt x="262" y="1"/>
                </a:moveTo>
                <a:cubicBezTo>
                  <a:pt x="119" y="1"/>
                  <a:pt x="0" y="120"/>
                  <a:pt x="0" y="263"/>
                </a:cubicBezTo>
                <a:cubicBezTo>
                  <a:pt x="0" y="417"/>
                  <a:pt x="119" y="537"/>
                  <a:pt x="262" y="537"/>
                </a:cubicBezTo>
                <a:lnTo>
                  <a:pt x="1905" y="537"/>
                </a:lnTo>
                <a:cubicBezTo>
                  <a:pt x="2048" y="537"/>
                  <a:pt x="2191" y="417"/>
                  <a:pt x="2167" y="263"/>
                </a:cubicBezTo>
                <a:cubicBezTo>
                  <a:pt x="2167" y="120"/>
                  <a:pt x="2048" y="1"/>
                  <a:pt x="19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44"/>
          <p:cNvSpPr/>
          <p:nvPr/>
        </p:nvSpPr>
        <p:spPr>
          <a:xfrm>
            <a:off x="3953906" y="4645933"/>
            <a:ext cx="24554" cy="23603"/>
          </a:xfrm>
          <a:custGeom>
            <a:avLst/>
            <a:gdLst/>
            <a:ahLst/>
            <a:cxnLst/>
            <a:rect l="l" t="t" r="r" b="b"/>
            <a:pathLst>
              <a:path w="775" h="745" extrusionOk="0">
                <a:moveTo>
                  <a:pt x="161" y="0"/>
                </a:moveTo>
                <a:cubicBezTo>
                  <a:pt x="126" y="0"/>
                  <a:pt x="90" y="15"/>
                  <a:pt x="60" y="45"/>
                </a:cubicBezTo>
                <a:cubicBezTo>
                  <a:pt x="1" y="104"/>
                  <a:pt x="1" y="188"/>
                  <a:pt x="60" y="247"/>
                </a:cubicBezTo>
                <a:lnTo>
                  <a:pt x="179" y="366"/>
                </a:lnTo>
                <a:lnTo>
                  <a:pt x="60" y="485"/>
                </a:lnTo>
                <a:cubicBezTo>
                  <a:pt x="1" y="545"/>
                  <a:pt x="1" y="640"/>
                  <a:pt x="60" y="700"/>
                </a:cubicBezTo>
                <a:cubicBezTo>
                  <a:pt x="90" y="729"/>
                  <a:pt x="126" y="744"/>
                  <a:pt x="161" y="744"/>
                </a:cubicBezTo>
                <a:cubicBezTo>
                  <a:pt x="197" y="744"/>
                  <a:pt x="233" y="729"/>
                  <a:pt x="263" y="700"/>
                </a:cubicBezTo>
                <a:lnTo>
                  <a:pt x="382" y="581"/>
                </a:lnTo>
                <a:lnTo>
                  <a:pt x="501" y="700"/>
                </a:lnTo>
                <a:cubicBezTo>
                  <a:pt x="530" y="729"/>
                  <a:pt x="569" y="744"/>
                  <a:pt x="608" y="744"/>
                </a:cubicBezTo>
                <a:cubicBezTo>
                  <a:pt x="646" y="744"/>
                  <a:pt x="685" y="729"/>
                  <a:pt x="715" y="700"/>
                </a:cubicBezTo>
                <a:cubicBezTo>
                  <a:pt x="774" y="640"/>
                  <a:pt x="774" y="545"/>
                  <a:pt x="715" y="485"/>
                </a:cubicBezTo>
                <a:lnTo>
                  <a:pt x="596" y="366"/>
                </a:lnTo>
                <a:lnTo>
                  <a:pt x="715" y="247"/>
                </a:lnTo>
                <a:cubicBezTo>
                  <a:pt x="774" y="188"/>
                  <a:pt x="774" y="104"/>
                  <a:pt x="715" y="45"/>
                </a:cubicBezTo>
                <a:cubicBezTo>
                  <a:pt x="685" y="15"/>
                  <a:pt x="646" y="0"/>
                  <a:pt x="608" y="0"/>
                </a:cubicBezTo>
                <a:cubicBezTo>
                  <a:pt x="569" y="0"/>
                  <a:pt x="530" y="15"/>
                  <a:pt x="501" y="45"/>
                </a:cubicBezTo>
                <a:lnTo>
                  <a:pt x="382" y="164"/>
                </a:lnTo>
                <a:lnTo>
                  <a:pt x="263" y="45"/>
                </a:lnTo>
                <a:cubicBezTo>
                  <a:pt x="233" y="15"/>
                  <a:pt x="197" y="0"/>
                  <a:pt x="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44"/>
          <p:cNvSpPr/>
          <p:nvPr/>
        </p:nvSpPr>
        <p:spPr>
          <a:xfrm>
            <a:off x="3991260" y="4649228"/>
            <a:ext cx="121502" cy="17014"/>
          </a:xfrm>
          <a:custGeom>
            <a:avLst/>
            <a:gdLst/>
            <a:ahLst/>
            <a:cxnLst/>
            <a:rect l="l" t="t" r="r" b="b"/>
            <a:pathLst>
              <a:path w="3835" h="537" extrusionOk="0">
                <a:moveTo>
                  <a:pt x="262" y="0"/>
                </a:moveTo>
                <a:cubicBezTo>
                  <a:pt x="119" y="0"/>
                  <a:pt x="0" y="119"/>
                  <a:pt x="0" y="262"/>
                </a:cubicBezTo>
                <a:cubicBezTo>
                  <a:pt x="0" y="417"/>
                  <a:pt x="119" y="536"/>
                  <a:pt x="262" y="536"/>
                </a:cubicBezTo>
                <a:lnTo>
                  <a:pt x="3572" y="536"/>
                </a:lnTo>
                <a:cubicBezTo>
                  <a:pt x="3715" y="536"/>
                  <a:pt x="3834" y="405"/>
                  <a:pt x="3834" y="262"/>
                </a:cubicBezTo>
                <a:cubicBezTo>
                  <a:pt x="3834" y="119"/>
                  <a:pt x="3715" y="0"/>
                  <a:pt x="35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44"/>
          <p:cNvSpPr/>
          <p:nvPr/>
        </p:nvSpPr>
        <p:spPr>
          <a:xfrm>
            <a:off x="3953906" y="4685156"/>
            <a:ext cx="24554" cy="23318"/>
          </a:xfrm>
          <a:custGeom>
            <a:avLst/>
            <a:gdLst/>
            <a:ahLst/>
            <a:cxnLst/>
            <a:rect l="l" t="t" r="r" b="b"/>
            <a:pathLst>
              <a:path w="775" h="736" extrusionOk="0">
                <a:moveTo>
                  <a:pt x="161" y="0"/>
                </a:moveTo>
                <a:cubicBezTo>
                  <a:pt x="126" y="0"/>
                  <a:pt x="90" y="15"/>
                  <a:pt x="60" y="45"/>
                </a:cubicBezTo>
                <a:cubicBezTo>
                  <a:pt x="1" y="105"/>
                  <a:pt x="1" y="188"/>
                  <a:pt x="60" y="247"/>
                </a:cubicBezTo>
                <a:lnTo>
                  <a:pt x="179" y="366"/>
                </a:lnTo>
                <a:lnTo>
                  <a:pt x="60" y="486"/>
                </a:lnTo>
                <a:cubicBezTo>
                  <a:pt x="1" y="545"/>
                  <a:pt x="1" y="640"/>
                  <a:pt x="60" y="700"/>
                </a:cubicBezTo>
                <a:cubicBezTo>
                  <a:pt x="90" y="724"/>
                  <a:pt x="126" y="736"/>
                  <a:pt x="161" y="736"/>
                </a:cubicBezTo>
                <a:cubicBezTo>
                  <a:pt x="197" y="736"/>
                  <a:pt x="233" y="724"/>
                  <a:pt x="263" y="700"/>
                </a:cubicBezTo>
                <a:lnTo>
                  <a:pt x="382" y="581"/>
                </a:lnTo>
                <a:lnTo>
                  <a:pt x="501" y="700"/>
                </a:lnTo>
                <a:cubicBezTo>
                  <a:pt x="530" y="724"/>
                  <a:pt x="569" y="736"/>
                  <a:pt x="608" y="736"/>
                </a:cubicBezTo>
                <a:cubicBezTo>
                  <a:pt x="646" y="736"/>
                  <a:pt x="685" y="724"/>
                  <a:pt x="715" y="700"/>
                </a:cubicBezTo>
                <a:cubicBezTo>
                  <a:pt x="774" y="640"/>
                  <a:pt x="774" y="545"/>
                  <a:pt x="715" y="486"/>
                </a:cubicBezTo>
                <a:lnTo>
                  <a:pt x="596" y="366"/>
                </a:lnTo>
                <a:lnTo>
                  <a:pt x="715" y="247"/>
                </a:lnTo>
                <a:cubicBezTo>
                  <a:pt x="774" y="188"/>
                  <a:pt x="774" y="105"/>
                  <a:pt x="715" y="45"/>
                </a:cubicBezTo>
                <a:cubicBezTo>
                  <a:pt x="685" y="15"/>
                  <a:pt x="646" y="0"/>
                  <a:pt x="608" y="0"/>
                </a:cubicBezTo>
                <a:cubicBezTo>
                  <a:pt x="569" y="0"/>
                  <a:pt x="530" y="15"/>
                  <a:pt x="501" y="45"/>
                </a:cubicBezTo>
                <a:lnTo>
                  <a:pt x="382" y="164"/>
                </a:lnTo>
                <a:lnTo>
                  <a:pt x="263" y="45"/>
                </a:lnTo>
                <a:cubicBezTo>
                  <a:pt x="233" y="15"/>
                  <a:pt x="197" y="0"/>
                  <a:pt x="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44"/>
          <p:cNvSpPr/>
          <p:nvPr/>
        </p:nvSpPr>
        <p:spPr>
          <a:xfrm>
            <a:off x="3991260" y="4688451"/>
            <a:ext cx="121502" cy="17014"/>
          </a:xfrm>
          <a:custGeom>
            <a:avLst/>
            <a:gdLst/>
            <a:ahLst/>
            <a:cxnLst/>
            <a:rect l="l" t="t" r="r" b="b"/>
            <a:pathLst>
              <a:path w="3835" h="537" extrusionOk="0">
                <a:moveTo>
                  <a:pt x="262" y="1"/>
                </a:moveTo>
                <a:cubicBezTo>
                  <a:pt x="119" y="1"/>
                  <a:pt x="0" y="120"/>
                  <a:pt x="0" y="262"/>
                </a:cubicBezTo>
                <a:cubicBezTo>
                  <a:pt x="0" y="417"/>
                  <a:pt x="119" y="536"/>
                  <a:pt x="262" y="536"/>
                </a:cubicBezTo>
                <a:lnTo>
                  <a:pt x="3572" y="536"/>
                </a:lnTo>
                <a:cubicBezTo>
                  <a:pt x="3715" y="536"/>
                  <a:pt x="3834" y="417"/>
                  <a:pt x="3834" y="262"/>
                </a:cubicBezTo>
                <a:cubicBezTo>
                  <a:pt x="3834" y="120"/>
                  <a:pt x="3715" y="1"/>
                  <a:pt x="35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44"/>
          <p:cNvSpPr/>
          <p:nvPr/>
        </p:nvSpPr>
        <p:spPr>
          <a:xfrm>
            <a:off x="3953906" y="4728909"/>
            <a:ext cx="24554" cy="23603"/>
          </a:xfrm>
          <a:custGeom>
            <a:avLst/>
            <a:gdLst/>
            <a:ahLst/>
            <a:cxnLst/>
            <a:rect l="l" t="t" r="r" b="b"/>
            <a:pathLst>
              <a:path w="775" h="745" extrusionOk="0">
                <a:moveTo>
                  <a:pt x="161" y="0"/>
                </a:moveTo>
                <a:cubicBezTo>
                  <a:pt x="126" y="0"/>
                  <a:pt x="90" y="15"/>
                  <a:pt x="60" y="45"/>
                </a:cubicBezTo>
                <a:cubicBezTo>
                  <a:pt x="1" y="105"/>
                  <a:pt x="1" y="188"/>
                  <a:pt x="60" y="248"/>
                </a:cubicBezTo>
                <a:lnTo>
                  <a:pt x="179" y="367"/>
                </a:lnTo>
                <a:lnTo>
                  <a:pt x="60" y="486"/>
                </a:lnTo>
                <a:cubicBezTo>
                  <a:pt x="1" y="545"/>
                  <a:pt x="1" y="640"/>
                  <a:pt x="60" y="700"/>
                </a:cubicBezTo>
                <a:cubicBezTo>
                  <a:pt x="90" y="730"/>
                  <a:pt x="126" y="745"/>
                  <a:pt x="161" y="745"/>
                </a:cubicBezTo>
                <a:cubicBezTo>
                  <a:pt x="197" y="745"/>
                  <a:pt x="233" y="730"/>
                  <a:pt x="263" y="700"/>
                </a:cubicBezTo>
                <a:lnTo>
                  <a:pt x="382" y="581"/>
                </a:lnTo>
                <a:lnTo>
                  <a:pt x="501" y="700"/>
                </a:lnTo>
                <a:cubicBezTo>
                  <a:pt x="530" y="730"/>
                  <a:pt x="569" y="745"/>
                  <a:pt x="608" y="745"/>
                </a:cubicBezTo>
                <a:cubicBezTo>
                  <a:pt x="646" y="745"/>
                  <a:pt x="685" y="730"/>
                  <a:pt x="715" y="700"/>
                </a:cubicBezTo>
                <a:cubicBezTo>
                  <a:pt x="774" y="640"/>
                  <a:pt x="774" y="545"/>
                  <a:pt x="715" y="486"/>
                </a:cubicBezTo>
                <a:lnTo>
                  <a:pt x="596" y="367"/>
                </a:lnTo>
                <a:lnTo>
                  <a:pt x="715" y="248"/>
                </a:lnTo>
                <a:cubicBezTo>
                  <a:pt x="774" y="188"/>
                  <a:pt x="774" y="105"/>
                  <a:pt x="715" y="45"/>
                </a:cubicBezTo>
                <a:cubicBezTo>
                  <a:pt x="685" y="15"/>
                  <a:pt x="646" y="0"/>
                  <a:pt x="608" y="0"/>
                </a:cubicBezTo>
                <a:cubicBezTo>
                  <a:pt x="569" y="0"/>
                  <a:pt x="530" y="15"/>
                  <a:pt x="501" y="45"/>
                </a:cubicBezTo>
                <a:lnTo>
                  <a:pt x="382" y="164"/>
                </a:lnTo>
                <a:lnTo>
                  <a:pt x="263" y="45"/>
                </a:lnTo>
                <a:cubicBezTo>
                  <a:pt x="233" y="15"/>
                  <a:pt x="197" y="0"/>
                  <a:pt x="1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44"/>
          <p:cNvSpPr/>
          <p:nvPr/>
        </p:nvSpPr>
        <p:spPr>
          <a:xfrm>
            <a:off x="3991260" y="4732204"/>
            <a:ext cx="121502" cy="17014"/>
          </a:xfrm>
          <a:custGeom>
            <a:avLst/>
            <a:gdLst/>
            <a:ahLst/>
            <a:cxnLst/>
            <a:rect l="l" t="t" r="r" b="b"/>
            <a:pathLst>
              <a:path w="3835" h="537" extrusionOk="0">
                <a:moveTo>
                  <a:pt x="262" y="1"/>
                </a:moveTo>
                <a:cubicBezTo>
                  <a:pt x="119" y="1"/>
                  <a:pt x="0" y="120"/>
                  <a:pt x="0" y="263"/>
                </a:cubicBezTo>
                <a:cubicBezTo>
                  <a:pt x="0" y="417"/>
                  <a:pt x="119" y="536"/>
                  <a:pt x="262" y="536"/>
                </a:cubicBezTo>
                <a:lnTo>
                  <a:pt x="3572" y="536"/>
                </a:lnTo>
                <a:cubicBezTo>
                  <a:pt x="3715" y="536"/>
                  <a:pt x="3834" y="405"/>
                  <a:pt x="3834" y="263"/>
                </a:cubicBezTo>
                <a:cubicBezTo>
                  <a:pt x="3834" y="120"/>
                  <a:pt x="3715" y="1"/>
                  <a:pt x="35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44"/>
          <p:cNvSpPr/>
          <p:nvPr/>
        </p:nvSpPr>
        <p:spPr>
          <a:xfrm>
            <a:off x="3953906" y="4772663"/>
            <a:ext cx="24554" cy="23603"/>
          </a:xfrm>
          <a:custGeom>
            <a:avLst/>
            <a:gdLst/>
            <a:ahLst/>
            <a:cxnLst/>
            <a:rect l="l" t="t" r="r" b="b"/>
            <a:pathLst>
              <a:path w="775" h="745" extrusionOk="0">
                <a:moveTo>
                  <a:pt x="161" y="1"/>
                </a:moveTo>
                <a:cubicBezTo>
                  <a:pt x="126" y="1"/>
                  <a:pt x="90" y="15"/>
                  <a:pt x="60" y="45"/>
                </a:cubicBezTo>
                <a:cubicBezTo>
                  <a:pt x="1" y="105"/>
                  <a:pt x="1" y="200"/>
                  <a:pt x="60" y="260"/>
                </a:cubicBezTo>
                <a:lnTo>
                  <a:pt x="179" y="379"/>
                </a:lnTo>
                <a:lnTo>
                  <a:pt x="60" y="498"/>
                </a:lnTo>
                <a:cubicBezTo>
                  <a:pt x="1" y="533"/>
                  <a:pt x="1" y="629"/>
                  <a:pt x="60" y="700"/>
                </a:cubicBezTo>
                <a:cubicBezTo>
                  <a:pt x="90" y="730"/>
                  <a:pt x="126" y="745"/>
                  <a:pt x="161" y="745"/>
                </a:cubicBezTo>
                <a:cubicBezTo>
                  <a:pt x="197" y="745"/>
                  <a:pt x="233" y="730"/>
                  <a:pt x="263" y="700"/>
                </a:cubicBezTo>
                <a:lnTo>
                  <a:pt x="382" y="581"/>
                </a:lnTo>
                <a:lnTo>
                  <a:pt x="501" y="700"/>
                </a:lnTo>
                <a:cubicBezTo>
                  <a:pt x="530" y="730"/>
                  <a:pt x="569" y="745"/>
                  <a:pt x="608" y="745"/>
                </a:cubicBezTo>
                <a:cubicBezTo>
                  <a:pt x="646" y="745"/>
                  <a:pt x="685" y="730"/>
                  <a:pt x="715" y="700"/>
                </a:cubicBezTo>
                <a:cubicBezTo>
                  <a:pt x="774" y="641"/>
                  <a:pt x="774" y="557"/>
                  <a:pt x="715" y="498"/>
                </a:cubicBezTo>
                <a:lnTo>
                  <a:pt x="596" y="379"/>
                </a:lnTo>
                <a:lnTo>
                  <a:pt x="715" y="260"/>
                </a:lnTo>
                <a:cubicBezTo>
                  <a:pt x="774" y="200"/>
                  <a:pt x="774" y="105"/>
                  <a:pt x="715" y="45"/>
                </a:cubicBezTo>
                <a:cubicBezTo>
                  <a:pt x="685" y="15"/>
                  <a:pt x="646" y="1"/>
                  <a:pt x="608" y="1"/>
                </a:cubicBezTo>
                <a:cubicBezTo>
                  <a:pt x="569" y="1"/>
                  <a:pt x="530" y="15"/>
                  <a:pt x="501" y="45"/>
                </a:cubicBezTo>
                <a:lnTo>
                  <a:pt x="382" y="164"/>
                </a:lnTo>
                <a:lnTo>
                  <a:pt x="263" y="45"/>
                </a:lnTo>
                <a:cubicBezTo>
                  <a:pt x="233" y="15"/>
                  <a:pt x="197" y="1"/>
                  <a:pt x="161" y="1"/>
                </a:cubicBezTo>
                <a:close/>
              </a:path>
            </a:pathLst>
          </a:custGeom>
          <a:solidFill>
            <a:srgbClr val="CCD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44"/>
          <p:cNvSpPr/>
          <p:nvPr/>
        </p:nvSpPr>
        <p:spPr>
          <a:xfrm>
            <a:off x="3991260" y="4775578"/>
            <a:ext cx="69068" cy="17014"/>
          </a:xfrm>
          <a:custGeom>
            <a:avLst/>
            <a:gdLst/>
            <a:ahLst/>
            <a:cxnLst/>
            <a:rect l="l" t="t" r="r" b="b"/>
            <a:pathLst>
              <a:path w="2180" h="537" extrusionOk="0">
                <a:moveTo>
                  <a:pt x="262" y="1"/>
                </a:moveTo>
                <a:cubicBezTo>
                  <a:pt x="119" y="1"/>
                  <a:pt x="0" y="120"/>
                  <a:pt x="0" y="263"/>
                </a:cubicBezTo>
                <a:cubicBezTo>
                  <a:pt x="0" y="418"/>
                  <a:pt x="119" y="537"/>
                  <a:pt x="262" y="537"/>
                </a:cubicBezTo>
                <a:lnTo>
                  <a:pt x="1905" y="537"/>
                </a:lnTo>
                <a:cubicBezTo>
                  <a:pt x="2048" y="537"/>
                  <a:pt x="2179" y="418"/>
                  <a:pt x="2167" y="263"/>
                </a:cubicBezTo>
                <a:cubicBezTo>
                  <a:pt x="2167" y="120"/>
                  <a:pt x="2048" y="1"/>
                  <a:pt x="1905" y="1"/>
                </a:cubicBezTo>
                <a:close/>
              </a:path>
            </a:pathLst>
          </a:custGeom>
          <a:solidFill>
            <a:srgbClr val="CCD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44"/>
          <p:cNvSpPr/>
          <p:nvPr/>
        </p:nvSpPr>
        <p:spPr>
          <a:xfrm>
            <a:off x="3707955" y="2962606"/>
            <a:ext cx="489305" cy="314322"/>
          </a:xfrm>
          <a:custGeom>
            <a:avLst/>
            <a:gdLst/>
            <a:ahLst/>
            <a:cxnLst/>
            <a:rect l="l" t="t" r="r" b="b"/>
            <a:pathLst>
              <a:path w="15444" h="9921" extrusionOk="0">
                <a:moveTo>
                  <a:pt x="1347" y="1"/>
                </a:moveTo>
                <a:cubicBezTo>
                  <a:pt x="1150" y="1"/>
                  <a:pt x="951" y="39"/>
                  <a:pt x="763" y="122"/>
                </a:cubicBezTo>
                <a:cubicBezTo>
                  <a:pt x="334" y="312"/>
                  <a:pt x="1" y="824"/>
                  <a:pt x="155" y="1312"/>
                </a:cubicBezTo>
                <a:cubicBezTo>
                  <a:pt x="215" y="1503"/>
                  <a:pt x="346" y="1646"/>
                  <a:pt x="513" y="1741"/>
                </a:cubicBezTo>
                <a:cubicBezTo>
                  <a:pt x="810" y="1919"/>
                  <a:pt x="1513" y="2098"/>
                  <a:pt x="1179" y="2574"/>
                </a:cubicBezTo>
                <a:cubicBezTo>
                  <a:pt x="870" y="3051"/>
                  <a:pt x="203" y="3146"/>
                  <a:pt x="263" y="3824"/>
                </a:cubicBezTo>
                <a:cubicBezTo>
                  <a:pt x="322" y="4432"/>
                  <a:pt x="858" y="4789"/>
                  <a:pt x="1406" y="4967"/>
                </a:cubicBezTo>
                <a:cubicBezTo>
                  <a:pt x="2144" y="5218"/>
                  <a:pt x="3442" y="5229"/>
                  <a:pt x="3680" y="6158"/>
                </a:cubicBezTo>
                <a:cubicBezTo>
                  <a:pt x="3775" y="6503"/>
                  <a:pt x="3680" y="6872"/>
                  <a:pt x="3751" y="7218"/>
                </a:cubicBezTo>
                <a:cubicBezTo>
                  <a:pt x="3811" y="7504"/>
                  <a:pt x="3989" y="7730"/>
                  <a:pt x="4216" y="7896"/>
                </a:cubicBezTo>
                <a:cubicBezTo>
                  <a:pt x="4680" y="8227"/>
                  <a:pt x="5229" y="8344"/>
                  <a:pt x="5784" y="8344"/>
                </a:cubicBezTo>
                <a:cubicBezTo>
                  <a:pt x="6068" y="8344"/>
                  <a:pt x="6355" y="8314"/>
                  <a:pt x="6632" y="8266"/>
                </a:cubicBezTo>
                <a:cubicBezTo>
                  <a:pt x="6806" y="8236"/>
                  <a:pt x="6965" y="8218"/>
                  <a:pt x="7114" y="8218"/>
                </a:cubicBezTo>
                <a:cubicBezTo>
                  <a:pt x="7498" y="8218"/>
                  <a:pt x="7815" y="8336"/>
                  <a:pt x="8133" y="8670"/>
                </a:cubicBezTo>
                <a:cubicBezTo>
                  <a:pt x="8371" y="8932"/>
                  <a:pt x="8585" y="9230"/>
                  <a:pt x="8883" y="9444"/>
                </a:cubicBezTo>
                <a:cubicBezTo>
                  <a:pt x="9320" y="9770"/>
                  <a:pt x="9855" y="9921"/>
                  <a:pt x="10394" y="9921"/>
                </a:cubicBezTo>
                <a:cubicBezTo>
                  <a:pt x="11176" y="9921"/>
                  <a:pt x="11969" y="9603"/>
                  <a:pt x="12490" y="9039"/>
                </a:cubicBezTo>
                <a:cubicBezTo>
                  <a:pt x="12535" y="9030"/>
                  <a:pt x="12499" y="8967"/>
                  <a:pt x="12453" y="8967"/>
                </a:cubicBezTo>
                <a:cubicBezTo>
                  <a:pt x="12438" y="8967"/>
                  <a:pt x="12422" y="8974"/>
                  <a:pt x="12407" y="8992"/>
                </a:cubicBezTo>
                <a:cubicBezTo>
                  <a:pt x="11910" y="9530"/>
                  <a:pt x="11143" y="9838"/>
                  <a:pt x="10391" y="9838"/>
                </a:cubicBezTo>
                <a:cubicBezTo>
                  <a:pt x="9829" y="9838"/>
                  <a:pt x="9275" y="9666"/>
                  <a:pt x="8847" y="9289"/>
                </a:cubicBezTo>
                <a:cubicBezTo>
                  <a:pt x="8442" y="8932"/>
                  <a:pt x="8180" y="8385"/>
                  <a:pt x="7656" y="8170"/>
                </a:cubicBezTo>
                <a:cubicBezTo>
                  <a:pt x="7506" y="8106"/>
                  <a:pt x="7348" y="8080"/>
                  <a:pt x="7191" y="8080"/>
                </a:cubicBezTo>
                <a:cubicBezTo>
                  <a:pt x="7086" y="8080"/>
                  <a:pt x="6983" y="8092"/>
                  <a:pt x="6883" y="8111"/>
                </a:cubicBezTo>
                <a:cubicBezTo>
                  <a:pt x="6531" y="8177"/>
                  <a:pt x="6195" y="8244"/>
                  <a:pt x="5837" y="8244"/>
                </a:cubicBezTo>
                <a:cubicBezTo>
                  <a:pt x="5747" y="8244"/>
                  <a:pt x="5655" y="8239"/>
                  <a:pt x="5561" y="8230"/>
                </a:cubicBezTo>
                <a:cubicBezTo>
                  <a:pt x="5144" y="8194"/>
                  <a:pt x="4692" y="8063"/>
                  <a:pt x="4358" y="7825"/>
                </a:cubicBezTo>
                <a:cubicBezTo>
                  <a:pt x="3870" y="7515"/>
                  <a:pt x="3870" y="7087"/>
                  <a:pt x="3858" y="6575"/>
                </a:cubicBezTo>
                <a:cubicBezTo>
                  <a:pt x="3846" y="6015"/>
                  <a:pt x="3608" y="5610"/>
                  <a:pt x="3108" y="5348"/>
                </a:cubicBezTo>
                <a:cubicBezTo>
                  <a:pt x="2477" y="5015"/>
                  <a:pt x="1751" y="5051"/>
                  <a:pt x="1108" y="4729"/>
                </a:cubicBezTo>
                <a:cubicBezTo>
                  <a:pt x="739" y="4551"/>
                  <a:pt x="394" y="4194"/>
                  <a:pt x="394" y="3753"/>
                </a:cubicBezTo>
                <a:cubicBezTo>
                  <a:pt x="406" y="3348"/>
                  <a:pt x="751" y="3158"/>
                  <a:pt x="1037" y="2920"/>
                </a:cubicBezTo>
                <a:cubicBezTo>
                  <a:pt x="1287" y="2705"/>
                  <a:pt x="1537" y="2408"/>
                  <a:pt x="1298" y="2086"/>
                </a:cubicBezTo>
                <a:cubicBezTo>
                  <a:pt x="1168" y="1919"/>
                  <a:pt x="965" y="1836"/>
                  <a:pt x="763" y="1741"/>
                </a:cubicBezTo>
                <a:cubicBezTo>
                  <a:pt x="382" y="1550"/>
                  <a:pt x="144" y="1241"/>
                  <a:pt x="298" y="777"/>
                </a:cubicBezTo>
                <a:cubicBezTo>
                  <a:pt x="465" y="322"/>
                  <a:pt x="851" y="140"/>
                  <a:pt x="1266" y="140"/>
                </a:cubicBezTo>
                <a:cubicBezTo>
                  <a:pt x="1710" y="140"/>
                  <a:pt x="2188" y="349"/>
                  <a:pt x="2465" y="657"/>
                </a:cubicBezTo>
                <a:cubicBezTo>
                  <a:pt x="2715" y="919"/>
                  <a:pt x="2846" y="1253"/>
                  <a:pt x="3001" y="1598"/>
                </a:cubicBezTo>
                <a:cubicBezTo>
                  <a:pt x="3084" y="1812"/>
                  <a:pt x="3192" y="2039"/>
                  <a:pt x="3406" y="2193"/>
                </a:cubicBezTo>
                <a:cubicBezTo>
                  <a:pt x="3526" y="2278"/>
                  <a:pt x="3646" y="2310"/>
                  <a:pt x="3765" y="2310"/>
                </a:cubicBezTo>
                <a:cubicBezTo>
                  <a:pt x="4141" y="2310"/>
                  <a:pt x="4513" y="1990"/>
                  <a:pt x="4903" y="1990"/>
                </a:cubicBezTo>
                <a:cubicBezTo>
                  <a:pt x="4963" y="1990"/>
                  <a:pt x="5024" y="1997"/>
                  <a:pt x="5085" y="2015"/>
                </a:cubicBezTo>
                <a:cubicBezTo>
                  <a:pt x="5751" y="2217"/>
                  <a:pt x="5906" y="3039"/>
                  <a:pt x="6144" y="3598"/>
                </a:cubicBezTo>
                <a:cubicBezTo>
                  <a:pt x="6323" y="4015"/>
                  <a:pt x="6621" y="4456"/>
                  <a:pt x="7097" y="4527"/>
                </a:cubicBezTo>
                <a:cubicBezTo>
                  <a:pt x="7150" y="4536"/>
                  <a:pt x="7203" y="4540"/>
                  <a:pt x="7254" y="4540"/>
                </a:cubicBezTo>
                <a:cubicBezTo>
                  <a:pt x="7741" y="4540"/>
                  <a:pt x="8145" y="4165"/>
                  <a:pt x="8597" y="4003"/>
                </a:cubicBezTo>
                <a:cubicBezTo>
                  <a:pt x="8761" y="3942"/>
                  <a:pt x="8908" y="3914"/>
                  <a:pt x="9040" y="3914"/>
                </a:cubicBezTo>
                <a:cubicBezTo>
                  <a:pt x="10249" y="3914"/>
                  <a:pt x="10249" y="6220"/>
                  <a:pt x="11526" y="6349"/>
                </a:cubicBezTo>
                <a:cubicBezTo>
                  <a:pt x="11547" y="6350"/>
                  <a:pt x="11569" y="6351"/>
                  <a:pt x="11590" y="6351"/>
                </a:cubicBezTo>
                <a:cubicBezTo>
                  <a:pt x="11935" y="6351"/>
                  <a:pt x="12262" y="6178"/>
                  <a:pt x="12609" y="6122"/>
                </a:cubicBezTo>
                <a:cubicBezTo>
                  <a:pt x="12724" y="6105"/>
                  <a:pt x="12842" y="6096"/>
                  <a:pt x="12961" y="6096"/>
                </a:cubicBezTo>
                <a:cubicBezTo>
                  <a:pt x="13321" y="6096"/>
                  <a:pt x="13686" y="6178"/>
                  <a:pt x="13991" y="6349"/>
                </a:cubicBezTo>
                <a:cubicBezTo>
                  <a:pt x="14884" y="6837"/>
                  <a:pt x="15110" y="7932"/>
                  <a:pt x="14645" y="8801"/>
                </a:cubicBezTo>
                <a:cubicBezTo>
                  <a:pt x="14621" y="8850"/>
                  <a:pt x="14668" y="8898"/>
                  <a:pt x="14712" y="8898"/>
                </a:cubicBezTo>
                <a:cubicBezTo>
                  <a:pt x="14733" y="8898"/>
                  <a:pt x="14753" y="8888"/>
                  <a:pt x="14764" y="8861"/>
                </a:cubicBezTo>
                <a:cubicBezTo>
                  <a:pt x="15443" y="7611"/>
                  <a:pt x="14705" y="6158"/>
                  <a:pt x="13312" y="5968"/>
                </a:cubicBezTo>
                <a:cubicBezTo>
                  <a:pt x="13205" y="5954"/>
                  <a:pt x="13099" y="5948"/>
                  <a:pt x="12995" y="5948"/>
                </a:cubicBezTo>
                <a:cubicBezTo>
                  <a:pt x="12821" y="5948"/>
                  <a:pt x="12650" y="5966"/>
                  <a:pt x="12478" y="6003"/>
                </a:cubicBezTo>
                <a:cubicBezTo>
                  <a:pt x="12162" y="6074"/>
                  <a:pt x="11875" y="6189"/>
                  <a:pt x="11595" y="6189"/>
                </a:cubicBezTo>
                <a:cubicBezTo>
                  <a:pt x="11400" y="6189"/>
                  <a:pt x="11209" y="6134"/>
                  <a:pt x="11014" y="5968"/>
                </a:cubicBezTo>
                <a:cubicBezTo>
                  <a:pt x="10478" y="5515"/>
                  <a:pt x="10371" y="4753"/>
                  <a:pt x="9907" y="4229"/>
                </a:cubicBezTo>
                <a:cubicBezTo>
                  <a:pt x="9652" y="3936"/>
                  <a:pt x="9343" y="3793"/>
                  <a:pt x="9011" y="3793"/>
                </a:cubicBezTo>
                <a:cubicBezTo>
                  <a:pt x="8831" y="3793"/>
                  <a:pt x="8643" y="3836"/>
                  <a:pt x="8454" y="3920"/>
                </a:cubicBezTo>
                <a:cubicBezTo>
                  <a:pt x="8133" y="4051"/>
                  <a:pt x="7847" y="4277"/>
                  <a:pt x="7502" y="4360"/>
                </a:cubicBezTo>
                <a:cubicBezTo>
                  <a:pt x="7423" y="4381"/>
                  <a:pt x="7347" y="4391"/>
                  <a:pt x="7273" y="4391"/>
                </a:cubicBezTo>
                <a:cubicBezTo>
                  <a:pt x="6881" y="4391"/>
                  <a:pt x="6571" y="4114"/>
                  <a:pt x="6371" y="3753"/>
                </a:cubicBezTo>
                <a:cubicBezTo>
                  <a:pt x="6073" y="3217"/>
                  <a:pt x="6013" y="2562"/>
                  <a:pt x="5537" y="2134"/>
                </a:cubicBezTo>
                <a:cubicBezTo>
                  <a:pt x="5382" y="1979"/>
                  <a:pt x="5180" y="1872"/>
                  <a:pt x="4978" y="1848"/>
                </a:cubicBezTo>
                <a:cubicBezTo>
                  <a:pt x="4947" y="1844"/>
                  <a:pt x="4917" y="1843"/>
                  <a:pt x="4887" y="1843"/>
                </a:cubicBezTo>
                <a:cubicBezTo>
                  <a:pt x="4532" y="1843"/>
                  <a:pt x="4281" y="2091"/>
                  <a:pt x="3918" y="2146"/>
                </a:cubicBezTo>
                <a:cubicBezTo>
                  <a:pt x="3874" y="2154"/>
                  <a:pt x="3832" y="2157"/>
                  <a:pt x="3792" y="2157"/>
                </a:cubicBezTo>
                <a:cubicBezTo>
                  <a:pt x="3354" y="2157"/>
                  <a:pt x="3201" y="1698"/>
                  <a:pt x="3037" y="1348"/>
                </a:cubicBezTo>
                <a:cubicBezTo>
                  <a:pt x="2894" y="1003"/>
                  <a:pt x="2715" y="693"/>
                  <a:pt x="2441" y="431"/>
                </a:cubicBezTo>
                <a:cubicBezTo>
                  <a:pt x="2146" y="160"/>
                  <a:pt x="1749" y="1"/>
                  <a:pt x="13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44"/>
          <p:cNvSpPr/>
          <p:nvPr/>
        </p:nvSpPr>
        <p:spPr>
          <a:xfrm>
            <a:off x="3769578" y="3029488"/>
            <a:ext cx="377117" cy="190855"/>
          </a:xfrm>
          <a:custGeom>
            <a:avLst/>
            <a:gdLst/>
            <a:ahLst/>
            <a:cxnLst/>
            <a:rect l="l" t="t" r="r" b="b"/>
            <a:pathLst>
              <a:path w="11903" h="6024" extrusionOk="0">
                <a:moveTo>
                  <a:pt x="107" y="0"/>
                </a:moveTo>
                <a:cubicBezTo>
                  <a:pt x="53" y="0"/>
                  <a:pt x="0" y="51"/>
                  <a:pt x="44" y="94"/>
                </a:cubicBezTo>
                <a:cubicBezTo>
                  <a:pt x="2794" y="3773"/>
                  <a:pt x="7271" y="5857"/>
                  <a:pt x="11819" y="6024"/>
                </a:cubicBezTo>
                <a:cubicBezTo>
                  <a:pt x="11903" y="6024"/>
                  <a:pt x="11903" y="5881"/>
                  <a:pt x="11819" y="5881"/>
                </a:cubicBezTo>
                <a:cubicBezTo>
                  <a:pt x="7319" y="5726"/>
                  <a:pt x="2890" y="3666"/>
                  <a:pt x="163" y="23"/>
                </a:cubicBezTo>
                <a:cubicBezTo>
                  <a:pt x="147" y="7"/>
                  <a:pt x="127" y="0"/>
                  <a:pt x="1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1" name="Google Shape;4341;p44"/>
          <p:cNvSpPr/>
          <p:nvPr/>
        </p:nvSpPr>
        <p:spPr>
          <a:xfrm>
            <a:off x="5004467" y="3013330"/>
            <a:ext cx="443270" cy="312706"/>
          </a:xfrm>
          <a:custGeom>
            <a:avLst/>
            <a:gdLst/>
            <a:ahLst/>
            <a:cxnLst/>
            <a:rect l="l" t="t" r="r" b="b"/>
            <a:pathLst>
              <a:path w="13991" h="9870" extrusionOk="0">
                <a:moveTo>
                  <a:pt x="12706" y="0"/>
                </a:moveTo>
                <a:cubicBezTo>
                  <a:pt x="12542" y="0"/>
                  <a:pt x="12378" y="28"/>
                  <a:pt x="12228" y="80"/>
                </a:cubicBezTo>
                <a:cubicBezTo>
                  <a:pt x="11669" y="271"/>
                  <a:pt x="11335" y="795"/>
                  <a:pt x="11145" y="1331"/>
                </a:cubicBezTo>
                <a:cubicBezTo>
                  <a:pt x="11026" y="1676"/>
                  <a:pt x="10942" y="2164"/>
                  <a:pt x="10478" y="2176"/>
                </a:cubicBezTo>
                <a:cubicBezTo>
                  <a:pt x="10463" y="2177"/>
                  <a:pt x="10448" y="2177"/>
                  <a:pt x="10434" y="2177"/>
                </a:cubicBezTo>
                <a:cubicBezTo>
                  <a:pt x="10113" y="2177"/>
                  <a:pt x="9842" y="1956"/>
                  <a:pt x="9508" y="1956"/>
                </a:cubicBezTo>
                <a:cubicBezTo>
                  <a:pt x="9478" y="1956"/>
                  <a:pt x="9449" y="1958"/>
                  <a:pt x="9418" y="1962"/>
                </a:cubicBezTo>
                <a:cubicBezTo>
                  <a:pt x="8954" y="2021"/>
                  <a:pt x="8680" y="2462"/>
                  <a:pt x="8525" y="2866"/>
                </a:cubicBezTo>
                <a:cubicBezTo>
                  <a:pt x="8299" y="3462"/>
                  <a:pt x="8228" y="4486"/>
                  <a:pt x="7394" y="4486"/>
                </a:cubicBezTo>
                <a:cubicBezTo>
                  <a:pt x="6836" y="4486"/>
                  <a:pt x="6373" y="4036"/>
                  <a:pt x="5835" y="4036"/>
                </a:cubicBezTo>
                <a:cubicBezTo>
                  <a:pt x="5742" y="4036"/>
                  <a:pt x="5647" y="4049"/>
                  <a:pt x="5549" y="4081"/>
                </a:cubicBezTo>
                <a:cubicBezTo>
                  <a:pt x="4989" y="4283"/>
                  <a:pt x="4763" y="4902"/>
                  <a:pt x="4572" y="5414"/>
                </a:cubicBezTo>
                <a:cubicBezTo>
                  <a:pt x="4406" y="5831"/>
                  <a:pt x="4156" y="6331"/>
                  <a:pt x="3680" y="6450"/>
                </a:cubicBezTo>
                <a:cubicBezTo>
                  <a:pt x="3606" y="6469"/>
                  <a:pt x="3531" y="6477"/>
                  <a:pt x="3456" y="6477"/>
                </a:cubicBezTo>
                <a:cubicBezTo>
                  <a:pt x="3117" y="6477"/>
                  <a:pt x="2767" y="6319"/>
                  <a:pt x="2424" y="6319"/>
                </a:cubicBezTo>
                <a:cubicBezTo>
                  <a:pt x="2414" y="6319"/>
                  <a:pt x="2404" y="6319"/>
                  <a:pt x="2394" y="6319"/>
                </a:cubicBezTo>
                <a:cubicBezTo>
                  <a:pt x="917" y="6343"/>
                  <a:pt x="0" y="7879"/>
                  <a:pt x="822" y="9165"/>
                </a:cubicBezTo>
                <a:cubicBezTo>
                  <a:pt x="833" y="9186"/>
                  <a:pt x="851" y="9195"/>
                  <a:pt x="870" y="9195"/>
                </a:cubicBezTo>
                <a:cubicBezTo>
                  <a:pt x="915" y="9195"/>
                  <a:pt x="966" y="9147"/>
                  <a:pt x="941" y="9105"/>
                </a:cubicBezTo>
                <a:cubicBezTo>
                  <a:pt x="489" y="8391"/>
                  <a:pt x="536" y="7450"/>
                  <a:pt x="1215" y="6903"/>
                </a:cubicBezTo>
                <a:cubicBezTo>
                  <a:pt x="1477" y="6688"/>
                  <a:pt x="1775" y="6557"/>
                  <a:pt x="2084" y="6498"/>
                </a:cubicBezTo>
                <a:cubicBezTo>
                  <a:pt x="2179" y="6477"/>
                  <a:pt x="2272" y="6469"/>
                  <a:pt x="2363" y="6469"/>
                </a:cubicBezTo>
                <a:cubicBezTo>
                  <a:pt x="2696" y="6469"/>
                  <a:pt x="3010" y="6580"/>
                  <a:pt x="3346" y="6617"/>
                </a:cubicBezTo>
                <a:cubicBezTo>
                  <a:pt x="3392" y="6622"/>
                  <a:pt x="3436" y="6624"/>
                  <a:pt x="3479" y="6624"/>
                </a:cubicBezTo>
                <a:cubicBezTo>
                  <a:pt x="4498" y="6624"/>
                  <a:pt x="4616" y="5304"/>
                  <a:pt x="5084" y="4652"/>
                </a:cubicBezTo>
                <a:cubicBezTo>
                  <a:pt x="5295" y="4365"/>
                  <a:pt x="5568" y="4193"/>
                  <a:pt x="5890" y="4193"/>
                </a:cubicBezTo>
                <a:cubicBezTo>
                  <a:pt x="5968" y="4193"/>
                  <a:pt x="6049" y="4203"/>
                  <a:pt x="6132" y="4224"/>
                </a:cubicBezTo>
                <a:cubicBezTo>
                  <a:pt x="6442" y="4295"/>
                  <a:pt x="6716" y="4474"/>
                  <a:pt x="7025" y="4557"/>
                </a:cubicBezTo>
                <a:cubicBezTo>
                  <a:pt x="7151" y="4599"/>
                  <a:pt x="7277" y="4620"/>
                  <a:pt x="7399" y="4620"/>
                </a:cubicBezTo>
                <a:cubicBezTo>
                  <a:pt x="7693" y="4620"/>
                  <a:pt x="7966" y="4496"/>
                  <a:pt x="8168" y="4236"/>
                </a:cubicBezTo>
                <a:cubicBezTo>
                  <a:pt x="8454" y="3867"/>
                  <a:pt x="8513" y="3390"/>
                  <a:pt x="8656" y="2950"/>
                </a:cubicBezTo>
                <a:cubicBezTo>
                  <a:pt x="8763" y="2652"/>
                  <a:pt x="8942" y="2331"/>
                  <a:pt x="9228" y="2164"/>
                </a:cubicBezTo>
                <a:cubicBezTo>
                  <a:pt x="9333" y="2108"/>
                  <a:pt x="9435" y="2086"/>
                  <a:pt x="9536" y="2086"/>
                </a:cubicBezTo>
                <a:cubicBezTo>
                  <a:pt x="9796" y="2086"/>
                  <a:pt x="10045" y="2231"/>
                  <a:pt x="10311" y="2283"/>
                </a:cubicBezTo>
                <a:cubicBezTo>
                  <a:pt x="10365" y="2292"/>
                  <a:pt x="10416" y="2297"/>
                  <a:pt x="10464" y="2297"/>
                </a:cubicBezTo>
                <a:cubicBezTo>
                  <a:pt x="10791" y="2297"/>
                  <a:pt x="10999" y="2091"/>
                  <a:pt x="11145" y="1759"/>
                </a:cubicBezTo>
                <a:cubicBezTo>
                  <a:pt x="11430" y="1092"/>
                  <a:pt x="11597" y="378"/>
                  <a:pt x="12383" y="176"/>
                </a:cubicBezTo>
                <a:cubicBezTo>
                  <a:pt x="12499" y="143"/>
                  <a:pt x="12621" y="125"/>
                  <a:pt x="12743" y="125"/>
                </a:cubicBezTo>
                <a:cubicBezTo>
                  <a:pt x="13059" y="125"/>
                  <a:pt x="13373" y="243"/>
                  <a:pt x="13562" y="509"/>
                </a:cubicBezTo>
                <a:cubicBezTo>
                  <a:pt x="13812" y="890"/>
                  <a:pt x="13705" y="1271"/>
                  <a:pt x="13347" y="1509"/>
                </a:cubicBezTo>
                <a:cubicBezTo>
                  <a:pt x="13085" y="1688"/>
                  <a:pt x="12621" y="1866"/>
                  <a:pt x="12752" y="2283"/>
                </a:cubicBezTo>
                <a:cubicBezTo>
                  <a:pt x="12919" y="2807"/>
                  <a:pt x="13716" y="2771"/>
                  <a:pt x="13764" y="3414"/>
                </a:cubicBezTo>
                <a:cubicBezTo>
                  <a:pt x="13824" y="4259"/>
                  <a:pt x="12812" y="4521"/>
                  <a:pt x="12204" y="4712"/>
                </a:cubicBezTo>
                <a:cubicBezTo>
                  <a:pt x="11740" y="4855"/>
                  <a:pt x="11216" y="5033"/>
                  <a:pt x="10954" y="5450"/>
                </a:cubicBezTo>
                <a:cubicBezTo>
                  <a:pt x="10549" y="6045"/>
                  <a:pt x="11073" y="6819"/>
                  <a:pt x="10538" y="7355"/>
                </a:cubicBezTo>
                <a:cubicBezTo>
                  <a:pt x="10180" y="7712"/>
                  <a:pt x="9633" y="7891"/>
                  <a:pt x="9133" y="7938"/>
                </a:cubicBezTo>
                <a:cubicBezTo>
                  <a:pt x="9055" y="7948"/>
                  <a:pt x="8978" y="7952"/>
                  <a:pt x="8901" y="7952"/>
                </a:cubicBezTo>
                <a:cubicBezTo>
                  <a:pt x="8589" y="7952"/>
                  <a:pt x="8281" y="7889"/>
                  <a:pt x="7966" y="7879"/>
                </a:cubicBezTo>
                <a:cubicBezTo>
                  <a:pt x="7956" y="7879"/>
                  <a:pt x="7946" y="7879"/>
                  <a:pt x="7937" y="7879"/>
                </a:cubicBezTo>
                <a:cubicBezTo>
                  <a:pt x="7371" y="7879"/>
                  <a:pt x="7032" y="8220"/>
                  <a:pt x="6728" y="8653"/>
                </a:cubicBezTo>
                <a:cubicBezTo>
                  <a:pt x="6299" y="9248"/>
                  <a:pt x="5787" y="9641"/>
                  <a:pt x="5049" y="9713"/>
                </a:cubicBezTo>
                <a:cubicBezTo>
                  <a:pt x="4956" y="9722"/>
                  <a:pt x="4863" y="9726"/>
                  <a:pt x="4770" y="9726"/>
                </a:cubicBezTo>
                <a:cubicBezTo>
                  <a:pt x="4146" y="9726"/>
                  <a:pt x="3527" y="9517"/>
                  <a:pt x="3060" y="9081"/>
                </a:cubicBezTo>
                <a:cubicBezTo>
                  <a:pt x="3048" y="9076"/>
                  <a:pt x="3036" y="9073"/>
                  <a:pt x="3024" y="9073"/>
                </a:cubicBezTo>
                <a:cubicBezTo>
                  <a:pt x="2965" y="9073"/>
                  <a:pt x="2916" y="9139"/>
                  <a:pt x="2965" y="9189"/>
                </a:cubicBezTo>
                <a:cubicBezTo>
                  <a:pt x="3442" y="9636"/>
                  <a:pt x="4098" y="9869"/>
                  <a:pt x="4753" y="9869"/>
                </a:cubicBezTo>
                <a:cubicBezTo>
                  <a:pt x="5178" y="9869"/>
                  <a:pt x="5602" y="9771"/>
                  <a:pt x="5977" y="9570"/>
                </a:cubicBezTo>
                <a:cubicBezTo>
                  <a:pt x="6537" y="9248"/>
                  <a:pt x="6739" y="8689"/>
                  <a:pt x="7204" y="8284"/>
                </a:cubicBezTo>
                <a:cubicBezTo>
                  <a:pt x="7432" y="8077"/>
                  <a:pt x="7692" y="8031"/>
                  <a:pt x="7962" y="8031"/>
                </a:cubicBezTo>
                <a:cubicBezTo>
                  <a:pt x="8128" y="8031"/>
                  <a:pt x="8298" y="8048"/>
                  <a:pt x="8466" y="8058"/>
                </a:cubicBezTo>
                <a:cubicBezTo>
                  <a:pt x="8589" y="8070"/>
                  <a:pt x="8712" y="8077"/>
                  <a:pt x="8835" y="8077"/>
                </a:cubicBezTo>
                <a:cubicBezTo>
                  <a:pt x="9068" y="8077"/>
                  <a:pt x="9299" y="8053"/>
                  <a:pt x="9525" y="7998"/>
                </a:cubicBezTo>
                <a:cubicBezTo>
                  <a:pt x="10109" y="7867"/>
                  <a:pt x="10823" y="7522"/>
                  <a:pt x="10907" y="6855"/>
                </a:cubicBezTo>
                <a:cubicBezTo>
                  <a:pt x="10954" y="6498"/>
                  <a:pt x="10823" y="6141"/>
                  <a:pt x="10919" y="5783"/>
                </a:cubicBezTo>
                <a:cubicBezTo>
                  <a:pt x="11038" y="5355"/>
                  <a:pt x="11502" y="5093"/>
                  <a:pt x="11883" y="4950"/>
                </a:cubicBezTo>
                <a:cubicBezTo>
                  <a:pt x="12478" y="4724"/>
                  <a:pt x="13240" y="4652"/>
                  <a:pt x="13657" y="4105"/>
                </a:cubicBezTo>
                <a:cubicBezTo>
                  <a:pt x="13931" y="3747"/>
                  <a:pt x="13990" y="3236"/>
                  <a:pt x="13645" y="2890"/>
                </a:cubicBezTo>
                <a:cubicBezTo>
                  <a:pt x="13455" y="2712"/>
                  <a:pt x="13205" y="2628"/>
                  <a:pt x="13002" y="2450"/>
                </a:cubicBezTo>
                <a:cubicBezTo>
                  <a:pt x="12526" y="1985"/>
                  <a:pt x="13276" y="1747"/>
                  <a:pt x="13562" y="1521"/>
                </a:cubicBezTo>
                <a:cubicBezTo>
                  <a:pt x="13895" y="1247"/>
                  <a:pt x="13883" y="771"/>
                  <a:pt x="13633" y="426"/>
                </a:cubicBezTo>
                <a:cubicBezTo>
                  <a:pt x="13421" y="132"/>
                  <a:pt x="13063" y="0"/>
                  <a:pt x="1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2" name="Google Shape;4342;p44"/>
          <p:cNvSpPr/>
          <p:nvPr/>
        </p:nvSpPr>
        <p:spPr>
          <a:xfrm>
            <a:off x="5056172" y="3076410"/>
            <a:ext cx="335930" cy="203623"/>
          </a:xfrm>
          <a:custGeom>
            <a:avLst/>
            <a:gdLst/>
            <a:ahLst/>
            <a:cxnLst/>
            <a:rect l="l" t="t" r="r" b="b"/>
            <a:pathLst>
              <a:path w="10603" h="6427" extrusionOk="0">
                <a:moveTo>
                  <a:pt x="10513" y="0"/>
                </a:moveTo>
                <a:cubicBezTo>
                  <a:pt x="10492" y="0"/>
                  <a:pt x="10471" y="9"/>
                  <a:pt x="10453" y="30"/>
                </a:cubicBezTo>
                <a:cubicBezTo>
                  <a:pt x="8203" y="3590"/>
                  <a:pt x="4250" y="5817"/>
                  <a:pt x="95" y="6293"/>
                </a:cubicBezTo>
                <a:cubicBezTo>
                  <a:pt x="7" y="6304"/>
                  <a:pt x="0" y="6426"/>
                  <a:pt x="75" y="6426"/>
                </a:cubicBezTo>
                <a:cubicBezTo>
                  <a:pt x="81" y="6426"/>
                  <a:pt x="88" y="6426"/>
                  <a:pt x="95" y="6424"/>
                </a:cubicBezTo>
                <a:cubicBezTo>
                  <a:pt x="4286" y="5947"/>
                  <a:pt x="8274" y="3709"/>
                  <a:pt x="10560" y="102"/>
                </a:cubicBezTo>
                <a:cubicBezTo>
                  <a:pt x="10603" y="51"/>
                  <a:pt x="10561" y="0"/>
                  <a:pt x="105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3" name="Google Shape;4343;p44"/>
          <p:cNvSpPr/>
          <p:nvPr/>
        </p:nvSpPr>
        <p:spPr>
          <a:xfrm>
            <a:off x="3847548" y="2565403"/>
            <a:ext cx="246331" cy="677055"/>
          </a:xfrm>
          <a:custGeom>
            <a:avLst/>
            <a:gdLst/>
            <a:ahLst/>
            <a:cxnLst/>
            <a:rect l="l" t="t" r="r" b="b"/>
            <a:pathLst>
              <a:path w="7775" h="21370" extrusionOk="0">
                <a:moveTo>
                  <a:pt x="29" y="1"/>
                </a:moveTo>
                <a:cubicBezTo>
                  <a:pt x="26" y="1"/>
                  <a:pt x="25" y="1"/>
                  <a:pt x="24" y="2"/>
                </a:cubicBezTo>
                <a:cubicBezTo>
                  <a:pt x="0" y="2"/>
                  <a:pt x="0" y="109"/>
                  <a:pt x="48" y="264"/>
                </a:cubicBezTo>
                <a:cubicBezTo>
                  <a:pt x="83" y="348"/>
                  <a:pt x="95" y="455"/>
                  <a:pt x="143" y="586"/>
                </a:cubicBezTo>
                <a:cubicBezTo>
                  <a:pt x="167" y="681"/>
                  <a:pt x="179" y="800"/>
                  <a:pt x="226" y="919"/>
                </a:cubicBezTo>
                <a:cubicBezTo>
                  <a:pt x="286" y="1050"/>
                  <a:pt x="441" y="1157"/>
                  <a:pt x="512" y="1324"/>
                </a:cubicBezTo>
                <a:cubicBezTo>
                  <a:pt x="583" y="1467"/>
                  <a:pt x="631" y="1657"/>
                  <a:pt x="702" y="1836"/>
                </a:cubicBezTo>
                <a:cubicBezTo>
                  <a:pt x="750" y="1943"/>
                  <a:pt x="762" y="2026"/>
                  <a:pt x="798" y="2122"/>
                </a:cubicBezTo>
                <a:cubicBezTo>
                  <a:pt x="822" y="2217"/>
                  <a:pt x="893" y="2300"/>
                  <a:pt x="929" y="2407"/>
                </a:cubicBezTo>
                <a:cubicBezTo>
                  <a:pt x="976" y="2491"/>
                  <a:pt x="988" y="2610"/>
                  <a:pt x="1036" y="2729"/>
                </a:cubicBezTo>
                <a:cubicBezTo>
                  <a:pt x="1060" y="2788"/>
                  <a:pt x="1036" y="2872"/>
                  <a:pt x="1060" y="2919"/>
                </a:cubicBezTo>
                <a:cubicBezTo>
                  <a:pt x="1072" y="2991"/>
                  <a:pt x="1072" y="3050"/>
                  <a:pt x="1107" y="3110"/>
                </a:cubicBezTo>
                <a:cubicBezTo>
                  <a:pt x="1155" y="3229"/>
                  <a:pt x="1250" y="3372"/>
                  <a:pt x="1345" y="3562"/>
                </a:cubicBezTo>
                <a:cubicBezTo>
                  <a:pt x="1393" y="3669"/>
                  <a:pt x="1476" y="3765"/>
                  <a:pt x="1524" y="3884"/>
                </a:cubicBezTo>
                <a:cubicBezTo>
                  <a:pt x="1572" y="4015"/>
                  <a:pt x="1572" y="4181"/>
                  <a:pt x="1631" y="4324"/>
                </a:cubicBezTo>
                <a:cubicBezTo>
                  <a:pt x="1691" y="4479"/>
                  <a:pt x="1774" y="4622"/>
                  <a:pt x="1834" y="4777"/>
                </a:cubicBezTo>
                <a:cubicBezTo>
                  <a:pt x="1893" y="4920"/>
                  <a:pt x="1953" y="5110"/>
                  <a:pt x="2012" y="5289"/>
                </a:cubicBezTo>
                <a:cubicBezTo>
                  <a:pt x="2072" y="5467"/>
                  <a:pt x="2107" y="5682"/>
                  <a:pt x="2179" y="5872"/>
                </a:cubicBezTo>
                <a:cubicBezTo>
                  <a:pt x="2215" y="5967"/>
                  <a:pt x="2310" y="6051"/>
                  <a:pt x="2346" y="6158"/>
                </a:cubicBezTo>
                <a:cubicBezTo>
                  <a:pt x="2393" y="6241"/>
                  <a:pt x="2357" y="6384"/>
                  <a:pt x="2393" y="6479"/>
                </a:cubicBezTo>
                <a:cubicBezTo>
                  <a:pt x="2429" y="6634"/>
                  <a:pt x="2584" y="6753"/>
                  <a:pt x="2631" y="6896"/>
                </a:cubicBezTo>
                <a:cubicBezTo>
                  <a:pt x="2667" y="7051"/>
                  <a:pt x="2715" y="7218"/>
                  <a:pt x="2762" y="7360"/>
                </a:cubicBezTo>
                <a:cubicBezTo>
                  <a:pt x="2810" y="7515"/>
                  <a:pt x="2869" y="7658"/>
                  <a:pt x="2929" y="7813"/>
                </a:cubicBezTo>
                <a:cubicBezTo>
                  <a:pt x="2965" y="7932"/>
                  <a:pt x="3000" y="8063"/>
                  <a:pt x="3036" y="8182"/>
                </a:cubicBezTo>
                <a:cubicBezTo>
                  <a:pt x="3072" y="8301"/>
                  <a:pt x="3036" y="8444"/>
                  <a:pt x="3084" y="8563"/>
                </a:cubicBezTo>
                <a:cubicBezTo>
                  <a:pt x="3131" y="8682"/>
                  <a:pt x="3250" y="8789"/>
                  <a:pt x="3298" y="8908"/>
                </a:cubicBezTo>
                <a:cubicBezTo>
                  <a:pt x="3334" y="9027"/>
                  <a:pt x="3322" y="9182"/>
                  <a:pt x="3369" y="9301"/>
                </a:cubicBezTo>
                <a:cubicBezTo>
                  <a:pt x="3417" y="9432"/>
                  <a:pt x="3417" y="9563"/>
                  <a:pt x="3453" y="9694"/>
                </a:cubicBezTo>
                <a:cubicBezTo>
                  <a:pt x="3500" y="9837"/>
                  <a:pt x="3620" y="9920"/>
                  <a:pt x="3655" y="10051"/>
                </a:cubicBezTo>
                <a:cubicBezTo>
                  <a:pt x="3691" y="10170"/>
                  <a:pt x="3691" y="10325"/>
                  <a:pt x="3727" y="10456"/>
                </a:cubicBezTo>
                <a:cubicBezTo>
                  <a:pt x="3774" y="10587"/>
                  <a:pt x="3834" y="10730"/>
                  <a:pt x="3870" y="10861"/>
                </a:cubicBezTo>
                <a:cubicBezTo>
                  <a:pt x="3917" y="10992"/>
                  <a:pt x="3977" y="11111"/>
                  <a:pt x="4024" y="11242"/>
                </a:cubicBezTo>
                <a:cubicBezTo>
                  <a:pt x="4072" y="11361"/>
                  <a:pt x="4072" y="11516"/>
                  <a:pt x="4108" y="11647"/>
                </a:cubicBezTo>
                <a:cubicBezTo>
                  <a:pt x="4143" y="11778"/>
                  <a:pt x="4143" y="11932"/>
                  <a:pt x="4191" y="12063"/>
                </a:cubicBezTo>
                <a:cubicBezTo>
                  <a:pt x="4227" y="12194"/>
                  <a:pt x="4346" y="12301"/>
                  <a:pt x="4393" y="12432"/>
                </a:cubicBezTo>
                <a:cubicBezTo>
                  <a:pt x="4453" y="12575"/>
                  <a:pt x="4512" y="12706"/>
                  <a:pt x="4560" y="12849"/>
                </a:cubicBezTo>
                <a:cubicBezTo>
                  <a:pt x="4608" y="13004"/>
                  <a:pt x="4620" y="13147"/>
                  <a:pt x="4667" y="13302"/>
                </a:cubicBezTo>
                <a:cubicBezTo>
                  <a:pt x="4715" y="13444"/>
                  <a:pt x="4715" y="13599"/>
                  <a:pt x="4751" y="13742"/>
                </a:cubicBezTo>
                <a:cubicBezTo>
                  <a:pt x="4798" y="13885"/>
                  <a:pt x="4798" y="14028"/>
                  <a:pt x="4846" y="14183"/>
                </a:cubicBezTo>
                <a:cubicBezTo>
                  <a:pt x="4882" y="14326"/>
                  <a:pt x="5013" y="14445"/>
                  <a:pt x="5048" y="14599"/>
                </a:cubicBezTo>
                <a:cubicBezTo>
                  <a:pt x="5096" y="14742"/>
                  <a:pt x="5108" y="14897"/>
                  <a:pt x="5155" y="15028"/>
                </a:cubicBezTo>
                <a:cubicBezTo>
                  <a:pt x="5203" y="15159"/>
                  <a:pt x="5263" y="15290"/>
                  <a:pt x="5310" y="15433"/>
                </a:cubicBezTo>
                <a:cubicBezTo>
                  <a:pt x="5346" y="15564"/>
                  <a:pt x="5334" y="15730"/>
                  <a:pt x="5382" y="15861"/>
                </a:cubicBezTo>
                <a:cubicBezTo>
                  <a:pt x="5417" y="15992"/>
                  <a:pt x="5465" y="16111"/>
                  <a:pt x="5513" y="16242"/>
                </a:cubicBezTo>
                <a:cubicBezTo>
                  <a:pt x="5572" y="16385"/>
                  <a:pt x="5644" y="16481"/>
                  <a:pt x="5691" y="16623"/>
                </a:cubicBezTo>
                <a:cubicBezTo>
                  <a:pt x="5739" y="16754"/>
                  <a:pt x="5763" y="16885"/>
                  <a:pt x="5810" y="17004"/>
                </a:cubicBezTo>
                <a:cubicBezTo>
                  <a:pt x="5858" y="17123"/>
                  <a:pt x="5906" y="17254"/>
                  <a:pt x="5941" y="17374"/>
                </a:cubicBezTo>
                <a:cubicBezTo>
                  <a:pt x="5989" y="17481"/>
                  <a:pt x="6084" y="17588"/>
                  <a:pt x="6120" y="17695"/>
                </a:cubicBezTo>
                <a:cubicBezTo>
                  <a:pt x="6167" y="17790"/>
                  <a:pt x="6156" y="17933"/>
                  <a:pt x="6179" y="18052"/>
                </a:cubicBezTo>
                <a:cubicBezTo>
                  <a:pt x="6227" y="18171"/>
                  <a:pt x="6310" y="18255"/>
                  <a:pt x="6346" y="18374"/>
                </a:cubicBezTo>
                <a:cubicBezTo>
                  <a:pt x="6394" y="18493"/>
                  <a:pt x="6417" y="18612"/>
                  <a:pt x="6453" y="18719"/>
                </a:cubicBezTo>
                <a:cubicBezTo>
                  <a:pt x="6477" y="18826"/>
                  <a:pt x="6465" y="18921"/>
                  <a:pt x="6513" y="19028"/>
                </a:cubicBezTo>
                <a:cubicBezTo>
                  <a:pt x="6560" y="19136"/>
                  <a:pt x="6668" y="19195"/>
                  <a:pt x="6703" y="19302"/>
                </a:cubicBezTo>
                <a:cubicBezTo>
                  <a:pt x="6751" y="19398"/>
                  <a:pt x="6775" y="19493"/>
                  <a:pt x="6810" y="19576"/>
                </a:cubicBezTo>
                <a:cubicBezTo>
                  <a:pt x="6858" y="19683"/>
                  <a:pt x="6822" y="19790"/>
                  <a:pt x="6858" y="19874"/>
                </a:cubicBezTo>
                <a:cubicBezTo>
                  <a:pt x="6918" y="20029"/>
                  <a:pt x="7049" y="20136"/>
                  <a:pt x="7108" y="20267"/>
                </a:cubicBezTo>
                <a:cubicBezTo>
                  <a:pt x="7179" y="20433"/>
                  <a:pt x="7215" y="20588"/>
                  <a:pt x="7275" y="20707"/>
                </a:cubicBezTo>
                <a:cubicBezTo>
                  <a:pt x="7394" y="20945"/>
                  <a:pt x="7489" y="21112"/>
                  <a:pt x="7572" y="21231"/>
                </a:cubicBezTo>
                <a:cubicBezTo>
                  <a:pt x="7630" y="21327"/>
                  <a:pt x="7672" y="21369"/>
                  <a:pt x="7699" y="21369"/>
                </a:cubicBezTo>
                <a:cubicBezTo>
                  <a:pt x="7705" y="21369"/>
                  <a:pt x="7711" y="21367"/>
                  <a:pt x="7715" y="21362"/>
                </a:cubicBezTo>
                <a:cubicBezTo>
                  <a:pt x="7751" y="21362"/>
                  <a:pt x="7775" y="21303"/>
                  <a:pt x="7763" y="21279"/>
                </a:cubicBezTo>
                <a:cubicBezTo>
                  <a:pt x="7715" y="21148"/>
                  <a:pt x="7644" y="20945"/>
                  <a:pt x="7537" y="20707"/>
                </a:cubicBezTo>
                <a:lnTo>
                  <a:pt x="7441" y="20529"/>
                </a:lnTo>
                <a:cubicBezTo>
                  <a:pt x="7418" y="20469"/>
                  <a:pt x="7418" y="20386"/>
                  <a:pt x="7382" y="20314"/>
                </a:cubicBezTo>
                <a:cubicBezTo>
                  <a:pt x="7310" y="20160"/>
                  <a:pt x="7168" y="20041"/>
                  <a:pt x="7084" y="19874"/>
                </a:cubicBezTo>
                <a:cubicBezTo>
                  <a:pt x="7049" y="19802"/>
                  <a:pt x="7084" y="19683"/>
                  <a:pt x="7060" y="19600"/>
                </a:cubicBezTo>
                <a:cubicBezTo>
                  <a:pt x="7025" y="19505"/>
                  <a:pt x="6941" y="19433"/>
                  <a:pt x="6894" y="19338"/>
                </a:cubicBezTo>
                <a:cubicBezTo>
                  <a:pt x="6846" y="19243"/>
                  <a:pt x="6882" y="19124"/>
                  <a:pt x="6834" y="19017"/>
                </a:cubicBezTo>
                <a:cubicBezTo>
                  <a:pt x="6787" y="18921"/>
                  <a:pt x="6668" y="18850"/>
                  <a:pt x="6644" y="18743"/>
                </a:cubicBezTo>
                <a:cubicBezTo>
                  <a:pt x="6608" y="18647"/>
                  <a:pt x="6572" y="18540"/>
                  <a:pt x="6537" y="18433"/>
                </a:cubicBezTo>
                <a:cubicBezTo>
                  <a:pt x="6513" y="18326"/>
                  <a:pt x="6537" y="18195"/>
                  <a:pt x="6489" y="18076"/>
                </a:cubicBezTo>
                <a:cubicBezTo>
                  <a:pt x="6465" y="17957"/>
                  <a:pt x="6394" y="17838"/>
                  <a:pt x="6346" y="17719"/>
                </a:cubicBezTo>
                <a:cubicBezTo>
                  <a:pt x="6298" y="17600"/>
                  <a:pt x="6215" y="17481"/>
                  <a:pt x="6167" y="17362"/>
                </a:cubicBezTo>
                <a:cubicBezTo>
                  <a:pt x="6108" y="17231"/>
                  <a:pt x="6036" y="17123"/>
                  <a:pt x="5989" y="17004"/>
                </a:cubicBezTo>
                <a:cubicBezTo>
                  <a:pt x="5941" y="16885"/>
                  <a:pt x="5989" y="16719"/>
                  <a:pt x="5941" y="16600"/>
                </a:cubicBezTo>
                <a:cubicBezTo>
                  <a:pt x="5894" y="16469"/>
                  <a:pt x="5763" y="16361"/>
                  <a:pt x="5715" y="16231"/>
                </a:cubicBezTo>
                <a:lnTo>
                  <a:pt x="5584" y="15826"/>
                </a:lnTo>
                <a:cubicBezTo>
                  <a:pt x="5525" y="15695"/>
                  <a:pt x="5536" y="15528"/>
                  <a:pt x="5501" y="15397"/>
                </a:cubicBezTo>
                <a:cubicBezTo>
                  <a:pt x="5441" y="15266"/>
                  <a:pt x="5358" y="15135"/>
                  <a:pt x="5322" y="14992"/>
                </a:cubicBezTo>
                <a:cubicBezTo>
                  <a:pt x="5274" y="14849"/>
                  <a:pt x="5274" y="14695"/>
                  <a:pt x="5227" y="14564"/>
                </a:cubicBezTo>
                <a:cubicBezTo>
                  <a:pt x="5179" y="14433"/>
                  <a:pt x="5155" y="14302"/>
                  <a:pt x="5108" y="14147"/>
                </a:cubicBezTo>
                <a:cubicBezTo>
                  <a:pt x="5084" y="14004"/>
                  <a:pt x="4941" y="13861"/>
                  <a:pt x="4905" y="13718"/>
                </a:cubicBezTo>
                <a:cubicBezTo>
                  <a:pt x="4858" y="13564"/>
                  <a:pt x="4870" y="13409"/>
                  <a:pt x="4822" y="13254"/>
                </a:cubicBezTo>
                <a:cubicBezTo>
                  <a:pt x="4786" y="13111"/>
                  <a:pt x="4727" y="12968"/>
                  <a:pt x="4679" y="12825"/>
                </a:cubicBezTo>
                <a:cubicBezTo>
                  <a:pt x="4667" y="12766"/>
                  <a:pt x="4643" y="12778"/>
                  <a:pt x="4632" y="12718"/>
                </a:cubicBezTo>
                <a:cubicBezTo>
                  <a:pt x="4608" y="12659"/>
                  <a:pt x="4643" y="12647"/>
                  <a:pt x="4632" y="12587"/>
                </a:cubicBezTo>
                <a:cubicBezTo>
                  <a:pt x="4608" y="12492"/>
                  <a:pt x="4608" y="12421"/>
                  <a:pt x="4572" y="12349"/>
                </a:cubicBezTo>
                <a:cubicBezTo>
                  <a:pt x="4501" y="12135"/>
                  <a:pt x="4441" y="12171"/>
                  <a:pt x="4370" y="11980"/>
                </a:cubicBezTo>
                <a:cubicBezTo>
                  <a:pt x="4322" y="11837"/>
                  <a:pt x="4334" y="11706"/>
                  <a:pt x="4286" y="11575"/>
                </a:cubicBezTo>
                <a:cubicBezTo>
                  <a:pt x="4251" y="11444"/>
                  <a:pt x="4191" y="11325"/>
                  <a:pt x="4143" y="11182"/>
                </a:cubicBezTo>
                <a:cubicBezTo>
                  <a:pt x="4108" y="11051"/>
                  <a:pt x="4072" y="10920"/>
                  <a:pt x="4024" y="10789"/>
                </a:cubicBezTo>
                <a:cubicBezTo>
                  <a:pt x="3977" y="10670"/>
                  <a:pt x="4012" y="10516"/>
                  <a:pt x="3977" y="10385"/>
                </a:cubicBezTo>
                <a:cubicBezTo>
                  <a:pt x="3953" y="10266"/>
                  <a:pt x="3846" y="10146"/>
                  <a:pt x="3810" y="10015"/>
                </a:cubicBezTo>
                <a:cubicBezTo>
                  <a:pt x="3786" y="9873"/>
                  <a:pt x="3774" y="9718"/>
                  <a:pt x="3727" y="9599"/>
                </a:cubicBezTo>
                <a:cubicBezTo>
                  <a:pt x="3679" y="9480"/>
                  <a:pt x="3620" y="9361"/>
                  <a:pt x="3572" y="9218"/>
                </a:cubicBezTo>
                <a:cubicBezTo>
                  <a:pt x="3536" y="9087"/>
                  <a:pt x="3596" y="8944"/>
                  <a:pt x="3548" y="8825"/>
                </a:cubicBezTo>
                <a:cubicBezTo>
                  <a:pt x="3512" y="8706"/>
                  <a:pt x="3417" y="8599"/>
                  <a:pt x="3369" y="8480"/>
                </a:cubicBezTo>
                <a:cubicBezTo>
                  <a:pt x="3334" y="8361"/>
                  <a:pt x="3358" y="8206"/>
                  <a:pt x="3310" y="8087"/>
                </a:cubicBezTo>
                <a:cubicBezTo>
                  <a:pt x="3262" y="7956"/>
                  <a:pt x="3239" y="7837"/>
                  <a:pt x="3191" y="7718"/>
                </a:cubicBezTo>
                <a:cubicBezTo>
                  <a:pt x="3155" y="7599"/>
                  <a:pt x="3119" y="7491"/>
                  <a:pt x="3084" y="7372"/>
                </a:cubicBezTo>
                <a:cubicBezTo>
                  <a:pt x="3036" y="7253"/>
                  <a:pt x="2941" y="7170"/>
                  <a:pt x="2905" y="7051"/>
                </a:cubicBezTo>
                <a:cubicBezTo>
                  <a:pt x="2858" y="6932"/>
                  <a:pt x="2822" y="6825"/>
                  <a:pt x="2786" y="6717"/>
                </a:cubicBezTo>
                <a:cubicBezTo>
                  <a:pt x="2738" y="6598"/>
                  <a:pt x="2727" y="6479"/>
                  <a:pt x="2703" y="6384"/>
                </a:cubicBezTo>
                <a:cubicBezTo>
                  <a:pt x="2667" y="6277"/>
                  <a:pt x="2667" y="6158"/>
                  <a:pt x="2643" y="6051"/>
                </a:cubicBezTo>
                <a:lnTo>
                  <a:pt x="2548" y="5741"/>
                </a:lnTo>
                <a:cubicBezTo>
                  <a:pt x="2477" y="5551"/>
                  <a:pt x="2357" y="5372"/>
                  <a:pt x="2298" y="5193"/>
                </a:cubicBezTo>
                <a:cubicBezTo>
                  <a:pt x="2238" y="4991"/>
                  <a:pt x="2226" y="4812"/>
                  <a:pt x="2167" y="4634"/>
                </a:cubicBezTo>
                <a:cubicBezTo>
                  <a:pt x="2084" y="4455"/>
                  <a:pt x="1953" y="4336"/>
                  <a:pt x="1893" y="4193"/>
                </a:cubicBezTo>
                <a:cubicBezTo>
                  <a:pt x="1834" y="4039"/>
                  <a:pt x="1845" y="3896"/>
                  <a:pt x="1810" y="3777"/>
                </a:cubicBezTo>
                <a:cubicBezTo>
                  <a:pt x="1762" y="3646"/>
                  <a:pt x="1715" y="3527"/>
                  <a:pt x="1667" y="3419"/>
                </a:cubicBezTo>
                <a:cubicBezTo>
                  <a:pt x="1584" y="3205"/>
                  <a:pt x="1524" y="3062"/>
                  <a:pt x="1476" y="2955"/>
                </a:cubicBezTo>
                <a:cubicBezTo>
                  <a:pt x="1453" y="2896"/>
                  <a:pt x="1405" y="2872"/>
                  <a:pt x="1393" y="2812"/>
                </a:cubicBezTo>
                <a:cubicBezTo>
                  <a:pt x="1369" y="2765"/>
                  <a:pt x="1393" y="2681"/>
                  <a:pt x="1369" y="2646"/>
                </a:cubicBezTo>
                <a:cubicBezTo>
                  <a:pt x="1334" y="2550"/>
                  <a:pt x="1214" y="2479"/>
                  <a:pt x="1167" y="2372"/>
                </a:cubicBezTo>
                <a:cubicBezTo>
                  <a:pt x="1119" y="2276"/>
                  <a:pt x="1095" y="2169"/>
                  <a:pt x="1048" y="2062"/>
                </a:cubicBezTo>
                <a:cubicBezTo>
                  <a:pt x="1000" y="1955"/>
                  <a:pt x="1000" y="1836"/>
                  <a:pt x="953" y="1753"/>
                </a:cubicBezTo>
                <a:cubicBezTo>
                  <a:pt x="869" y="1562"/>
                  <a:pt x="750" y="1419"/>
                  <a:pt x="679" y="1264"/>
                </a:cubicBezTo>
                <a:cubicBezTo>
                  <a:pt x="595" y="1110"/>
                  <a:pt x="619" y="919"/>
                  <a:pt x="560" y="800"/>
                </a:cubicBezTo>
                <a:cubicBezTo>
                  <a:pt x="500" y="693"/>
                  <a:pt x="405" y="598"/>
                  <a:pt x="357" y="514"/>
                </a:cubicBezTo>
                <a:cubicBezTo>
                  <a:pt x="286" y="395"/>
                  <a:pt x="274" y="276"/>
                  <a:pt x="226" y="205"/>
                </a:cubicBezTo>
                <a:cubicBezTo>
                  <a:pt x="161" y="63"/>
                  <a:pt x="55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44"/>
          <p:cNvSpPr/>
          <p:nvPr/>
        </p:nvSpPr>
        <p:spPr>
          <a:xfrm>
            <a:off x="3816214" y="2786895"/>
            <a:ext cx="160725" cy="129613"/>
          </a:xfrm>
          <a:custGeom>
            <a:avLst/>
            <a:gdLst/>
            <a:ahLst/>
            <a:cxnLst/>
            <a:rect l="l" t="t" r="r" b="b"/>
            <a:pathLst>
              <a:path w="5073" h="4091" extrusionOk="0">
                <a:moveTo>
                  <a:pt x="1251" y="0"/>
                </a:moveTo>
                <a:cubicBezTo>
                  <a:pt x="858" y="0"/>
                  <a:pt x="465" y="179"/>
                  <a:pt x="251" y="512"/>
                </a:cubicBezTo>
                <a:cubicBezTo>
                  <a:pt x="1" y="917"/>
                  <a:pt x="120" y="1489"/>
                  <a:pt x="322" y="1870"/>
                </a:cubicBezTo>
                <a:cubicBezTo>
                  <a:pt x="739" y="2643"/>
                  <a:pt x="1632" y="2882"/>
                  <a:pt x="2442" y="3024"/>
                </a:cubicBezTo>
                <a:cubicBezTo>
                  <a:pt x="3204" y="3155"/>
                  <a:pt x="4097" y="3227"/>
                  <a:pt x="4656" y="3822"/>
                </a:cubicBezTo>
                <a:cubicBezTo>
                  <a:pt x="4728" y="3894"/>
                  <a:pt x="4775" y="3965"/>
                  <a:pt x="4835" y="4048"/>
                </a:cubicBezTo>
                <a:cubicBezTo>
                  <a:pt x="4859" y="4077"/>
                  <a:pt x="4890" y="4090"/>
                  <a:pt x="4920" y="4090"/>
                </a:cubicBezTo>
                <a:cubicBezTo>
                  <a:pt x="4977" y="4090"/>
                  <a:pt x="5033" y="4043"/>
                  <a:pt x="5049" y="3965"/>
                </a:cubicBezTo>
                <a:cubicBezTo>
                  <a:pt x="5073" y="3870"/>
                  <a:pt x="5001" y="3763"/>
                  <a:pt x="4894" y="3715"/>
                </a:cubicBezTo>
                <a:cubicBezTo>
                  <a:pt x="4823" y="3560"/>
                  <a:pt x="4751" y="3405"/>
                  <a:pt x="4656" y="3263"/>
                </a:cubicBezTo>
                <a:cubicBezTo>
                  <a:pt x="4537" y="3048"/>
                  <a:pt x="4418" y="2846"/>
                  <a:pt x="4287" y="2632"/>
                </a:cubicBezTo>
                <a:cubicBezTo>
                  <a:pt x="4025" y="2227"/>
                  <a:pt x="3763" y="1834"/>
                  <a:pt x="3454" y="1453"/>
                </a:cubicBezTo>
                <a:cubicBezTo>
                  <a:pt x="3156" y="1096"/>
                  <a:pt x="2811" y="750"/>
                  <a:pt x="2442" y="477"/>
                </a:cubicBezTo>
                <a:cubicBezTo>
                  <a:pt x="2096" y="215"/>
                  <a:pt x="1680" y="0"/>
                  <a:pt x="12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5" name="Google Shape;4345;p44"/>
          <p:cNvSpPr/>
          <p:nvPr/>
        </p:nvSpPr>
        <p:spPr>
          <a:xfrm>
            <a:off x="3836681" y="2806000"/>
            <a:ext cx="116275" cy="83293"/>
          </a:xfrm>
          <a:custGeom>
            <a:avLst/>
            <a:gdLst/>
            <a:ahLst/>
            <a:cxnLst/>
            <a:rect l="l" t="t" r="r" b="b"/>
            <a:pathLst>
              <a:path w="3670" h="2629" extrusionOk="0">
                <a:moveTo>
                  <a:pt x="216" y="0"/>
                </a:moveTo>
                <a:cubicBezTo>
                  <a:pt x="150" y="0"/>
                  <a:pt x="85" y="9"/>
                  <a:pt x="22" y="28"/>
                </a:cubicBezTo>
                <a:cubicBezTo>
                  <a:pt x="1" y="49"/>
                  <a:pt x="7" y="78"/>
                  <a:pt x="24" y="78"/>
                </a:cubicBezTo>
                <a:cubicBezTo>
                  <a:pt x="27" y="78"/>
                  <a:pt x="30" y="78"/>
                  <a:pt x="33" y="76"/>
                </a:cubicBezTo>
                <a:cubicBezTo>
                  <a:pt x="93" y="60"/>
                  <a:pt x="154" y="54"/>
                  <a:pt x="215" y="54"/>
                </a:cubicBezTo>
                <a:cubicBezTo>
                  <a:pt x="484" y="54"/>
                  <a:pt x="761" y="186"/>
                  <a:pt x="974" y="302"/>
                </a:cubicBezTo>
                <a:cubicBezTo>
                  <a:pt x="1272" y="469"/>
                  <a:pt x="1569" y="659"/>
                  <a:pt x="1843" y="874"/>
                </a:cubicBezTo>
                <a:cubicBezTo>
                  <a:pt x="2486" y="1374"/>
                  <a:pt x="3117" y="1957"/>
                  <a:pt x="3629" y="2624"/>
                </a:cubicBezTo>
                <a:cubicBezTo>
                  <a:pt x="3633" y="2627"/>
                  <a:pt x="3638" y="2629"/>
                  <a:pt x="3644" y="2629"/>
                </a:cubicBezTo>
                <a:cubicBezTo>
                  <a:pt x="3657" y="2629"/>
                  <a:pt x="3670" y="2620"/>
                  <a:pt x="3653" y="2612"/>
                </a:cubicBezTo>
                <a:cubicBezTo>
                  <a:pt x="3153" y="1921"/>
                  <a:pt x="2510" y="1326"/>
                  <a:pt x="1819" y="802"/>
                </a:cubicBezTo>
                <a:cubicBezTo>
                  <a:pt x="1510" y="564"/>
                  <a:pt x="1188" y="350"/>
                  <a:pt x="843" y="183"/>
                </a:cubicBezTo>
                <a:cubicBezTo>
                  <a:pt x="651" y="92"/>
                  <a:pt x="432" y="0"/>
                  <a:pt x="2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6" name="Google Shape;4346;p44"/>
          <p:cNvSpPr/>
          <p:nvPr/>
        </p:nvSpPr>
        <p:spPr>
          <a:xfrm>
            <a:off x="3848277" y="2914766"/>
            <a:ext cx="174761" cy="156923"/>
          </a:xfrm>
          <a:custGeom>
            <a:avLst/>
            <a:gdLst/>
            <a:ahLst/>
            <a:cxnLst/>
            <a:rect l="l" t="t" r="r" b="b"/>
            <a:pathLst>
              <a:path w="5516" h="4953" extrusionOk="0">
                <a:moveTo>
                  <a:pt x="1311" y="1"/>
                </a:moveTo>
                <a:cubicBezTo>
                  <a:pt x="1120" y="1"/>
                  <a:pt x="882" y="1"/>
                  <a:pt x="703" y="84"/>
                </a:cubicBezTo>
                <a:cubicBezTo>
                  <a:pt x="501" y="179"/>
                  <a:pt x="346" y="322"/>
                  <a:pt x="239" y="501"/>
                </a:cubicBezTo>
                <a:cubicBezTo>
                  <a:pt x="1" y="870"/>
                  <a:pt x="25" y="1334"/>
                  <a:pt x="263" y="1691"/>
                </a:cubicBezTo>
                <a:cubicBezTo>
                  <a:pt x="787" y="2465"/>
                  <a:pt x="1799" y="2584"/>
                  <a:pt x="2680" y="2644"/>
                </a:cubicBezTo>
                <a:cubicBezTo>
                  <a:pt x="3156" y="2679"/>
                  <a:pt x="3597" y="2739"/>
                  <a:pt x="4049" y="2906"/>
                </a:cubicBezTo>
                <a:cubicBezTo>
                  <a:pt x="4454" y="3072"/>
                  <a:pt x="5013" y="4287"/>
                  <a:pt x="5251" y="4644"/>
                </a:cubicBezTo>
                <a:cubicBezTo>
                  <a:pt x="5311" y="4727"/>
                  <a:pt x="5359" y="4823"/>
                  <a:pt x="5406" y="4918"/>
                </a:cubicBezTo>
                <a:cubicBezTo>
                  <a:pt x="5416" y="4942"/>
                  <a:pt x="5437" y="4952"/>
                  <a:pt x="5457" y="4952"/>
                </a:cubicBezTo>
                <a:cubicBezTo>
                  <a:pt x="5488" y="4952"/>
                  <a:pt x="5516" y="4929"/>
                  <a:pt x="5502" y="4894"/>
                </a:cubicBezTo>
                <a:cubicBezTo>
                  <a:pt x="5490" y="4846"/>
                  <a:pt x="5478" y="4787"/>
                  <a:pt x="5442" y="4739"/>
                </a:cubicBezTo>
                <a:cubicBezTo>
                  <a:pt x="5442" y="4727"/>
                  <a:pt x="5466" y="4727"/>
                  <a:pt x="5466" y="4715"/>
                </a:cubicBezTo>
                <a:cubicBezTo>
                  <a:pt x="5466" y="4668"/>
                  <a:pt x="5442" y="4620"/>
                  <a:pt x="5430" y="4572"/>
                </a:cubicBezTo>
                <a:cubicBezTo>
                  <a:pt x="5418" y="4513"/>
                  <a:pt x="5406" y="4442"/>
                  <a:pt x="5371" y="4382"/>
                </a:cubicBezTo>
                <a:cubicBezTo>
                  <a:pt x="5359" y="4322"/>
                  <a:pt x="5347" y="4311"/>
                  <a:pt x="5347" y="4287"/>
                </a:cubicBezTo>
                <a:cubicBezTo>
                  <a:pt x="5347" y="4263"/>
                  <a:pt x="5347" y="4239"/>
                  <a:pt x="5323" y="4203"/>
                </a:cubicBezTo>
                <a:cubicBezTo>
                  <a:pt x="5085" y="3799"/>
                  <a:pt x="4668" y="2441"/>
                  <a:pt x="4418" y="2048"/>
                </a:cubicBezTo>
                <a:cubicBezTo>
                  <a:pt x="4168" y="1667"/>
                  <a:pt x="3882" y="1322"/>
                  <a:pt x="3525" y="1024"/>
                </a:cubicBezTo>
                <a:cubicBezTo>
                  <a:pt x="2918" y="501"/>
                  <a:pt x="2156" y="24"/>
                  <a:pt x="1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7" name="Google Shape;4347;p44"/>
          <p:cNvSpPr/>
          <p:nvPr/>
        </p:nvSpPr>
        <p:spPr>
          <a:xfrm>
            <a:off x="3873591" y="2935233"/>
            <a:ext cx="108576" cy="59626"/>
          </a:xfrm>
          <a:custGeom>
            <a:avLst/>
            <a:gdLst/>
            <a:ahLst/>
            <a:cxnLst/>
            <a:rect l="l" t="t" r="r" b="b"/>
            <a:pathLst>
              <a:path w="3427" h="1882" extrusionOk="0">
                <a:moveTo>
                  <a:pt x="209" y="1"/>
                </a:moveTo>
                <a:cubicBezTo>
                  <a:pt x="147" y="1"/>
                  <a:pt x="85" y="3"/>
                  <a:pt x="23" y="9"/>
                </a:cubicBezTo>
                <a:cubicBezTo>
                  <a:pt x="19" y="5"/>
                  <a:pt x="15" y="3"/>
                  <a:pt x="12" y="3"/>
                </a:cubicBezTo>
                <a:cubicBezTo>
                  <a:pt x="0" y="3"/>
                  <a:pt x="4" y="33"/>
                  <a:pt x="23" y="33"/>
                </a:cubicBezTo>
                <a:cubicBezTo>
                  <a:pt x="84" y="27"/>
                  <a:pt x="145" y="25"/>
                  <a:pt x="205" y="25"/>
                </a:cubicBezTo>
                <a:cubicBezTo>
                  <a:pt x="775" y="25"/>
                  <a:pt x="1337" y="269"/>
                  <a:pt x="1821" y="581"/>
                </a:cubicBezTo>
                <a:cubicBezTo>
                  <a:pt x="2405" y="938"/>
                  <a:pt x="2905" y="1402"/>
                  <a:pt x="3381" y="1879"/>
                </a:cubicBezTo>
                <a:cubicBezTo>
                  <a:pt x="3383" y="1881"/>
                  <a:pt x="3386" y="1882"/>
                  <a:pt x="3390" y="1882"/>
                </a:cubicBezTo>
                <a:cubicBezTo>
                  <a:pt x="3405" y="1882"/>
                  <a:pt x="3426" y="1864"/>
                  <a:pt x="3417" y="1855"/>
                </a:cubicBezTo>
                <a:cubicBezTo>
                  <a:pt x="2917" y="1355"/>
                  <a:pt x="2381" y="879"/>
                  <a:pt x="1785" y="521"/>
                </a:cubicBezTo>
                <a:cubicBezTo>
                  <a:pt x="1303" y="232"/>
                  <a:pt x="763" y="1"/>
                  <a:pt x="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8" name="Google Shape;4348;p44"/>
          <p:cNvSpPr/>
          <p:nvPr/>
        </p:nvSpPr>
        <p:spPr>
          <a:xfrm>
            <a:off x="3912402" y="3058002"/>
            <a:ext cx="133764" cy="68909"/>
          </a:xfrm>
          <a:custGeom>
            <a:avLst/>
            <a:gdLst/>
            <a:ahLst/>
            <a:cxnLst/>
            <a:rect l="l" t="t" r="r" b="b"/>
            <a:pathLst>
              <a:path w="4222" h="2175" extrusionOk="0">
                <a:moveTo>
                  <a:pt x="1197" y="0"/>
                </a:moveTo>
                <a:cubicBezTo>
                  <a:pt x="981" y="0"/>
                  <a:pt x="766" y="42"/>
                  <a:pt x="560" y="135"/>
                </a:cubicBezTo>
                <a:cubicBezTo>
                  <a:pt x="299" y="254"/>
                  <a:pt x="60" y="468"/>
                  <a:pt x="25" y="790"/>
                </a:cubicBezTo>
                <a:cubicBezTo>
                  <a:pt x="1" y="1087"/>
                  <a:pt x="132" y="1361"/>
                  <a:pt x="322" y="1587"/>
                </a:cubicBezTo>
                <a:cubicBezTo>
                  <a:pt x="537" y="1826"/>
                  <a:pt x="799" y="1956"/>
                  <a:pt x="1096" y="1980"/>
                </a:cubicBezTo>
                <a:cubicBezTo>
                  <a:pt x="1142" y="1984"/>
                  <a:pt x="1188" y="1985"/>
                  <a:pt x="1234" y="1985"/>
                </a:cubicBezTo>
                <a:cubicBezTo>
                  <a:pt x="1518" y="1985"/>
                  <a:pt x="1796" y="1928"/>
                  <a:pt x="2073" y="1897"/>
                </a:cubicBezTo>
                <a:cubicBezTo>
                  <a:pt x="2300" y="1872"/>
                  <a:pt x="2533" y="1846"/>
                  <a:pt x="2764" y="1846"/>
                </a:cubicBezTo>
                <a:cubicBezTo>
                  <a:pt x="2860" y="1846"/>
                  <a:pt x="2955" y="1851"/>
                  <a:pt x="3049" y="1861"/>
                </a:cubicBezTo>
                <a:cubicBezTo>
                  <a:pt x="3394" y="1885"/>
                  <a:pt x="3716" y="1992"/>
                  <a:pt x="4013" y="2159"/>
                </a:cubicBezTo>
                <a:cubicBezTo>
                  <a:pt x="4035" y="2170"/>
                  <a:pt x="4056" y="2175"/>
                  <a:pt x="4074" y="2175"/>
                </a:cubicBezTo>
                <a:cubicBezTo>
                  <a:pt x="4177" y="2175"/>
                  <a:pt x="4221" y="2027"/>
                  <a:pt x="4120" y="1956"/>
                </a:cubicBezTo>
                <a:cubicBezTo>
                  <a:pt x="4073" y="1933"/>
                  <a:pt x="4013" y="1909"/>
                  <a:pt x="3978" y="1885"/>
                </a:cubicBezTo>
                <a:cubicBezTo>
                  <a:pt x="3775" y="1611"/>
                  <a:pt x="3561" y="1349"/>
                  <a:pt x="3323" y="1111"/>
                </a:cubicBezTo>
                <a:cubicBezTo>
                  <a:pt x="3061" y="861"/>
                  <a:pt x="2787" y="623"/>
                  <a:pt x="2465" y="432"/>
                </a:cubicBezTo>
                <a:cubicBezTo>
                  <a:pt x="2089" y="176"/>
                  <a:pt x="1641" y="0"/>
                  <a:pt x="11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9" name="Google Shape;4349;p44"/>
          <p:cNvSpPr/>
          <p:nvPr/>
        </p:nvSpPr>
        <p:spPr>
          <a:xfrm>
            <a:off x="3924600" y="3079071"/>
            <a:ext cx="92196" cy="28578"/>
          </a:xfrm>
          <a:custGeom>
            <a:avLst/>
            <a:gdLst/>
            <a:ahLst/>
            <a:cxnLst/>
            <a:rect l="l" t="t" r="r" b="b"/>
            <a:pathLst>
              <a:path w="2910" h="902" extrusionOk="0">
                <a:moveTo>
                  <a:pt x="745" y="0"/>
                </a:moveTo>
                <a:cubicBezTo>
                  <a:pt x="508" y="0"/>
                  <a:pt x="270" y="38"/>
                  <a:pt x="33" y="125"/>
                </a:cubicBezTo>
                <a:cubicBezTo>
                  <a:pt x="1" y="135"/>
                  <a:pt x="16" y="174"/>
                  <a:pt x="37" y="174"/>
                </a:cubicBezTo>
                <a:cubicBezTo>
                  <a:pt x="39" y="174"/>
                  <a:pt x="42" y="174"/>
                  <a:pt x="45" y="172"/>
                </a:cubicBezTo>
                <a:cubicBezTo>
                  <a:pt x="284" y="82"/>
                  <a:pt x="524" y="43"/>
                  <a:pt x="760" y="43"/>
                </a:cubicBezTo>
                <a:cubicBezTo>
                  <a:pt x="1524" y="43"/>
                  <a:pt x="2260" y="453"/>
                  <a:pt x="2878" y="899"/>
                </a:cubicBezTo>
                <a:cubicBezTo>
                  <a:pt x="2880" y="901"/>
                  <a:pt x="2883" y="902"/>
                  <a:pt x="2886" y="902"/>
                </a:cubicBezTo>
                <a:cubicBezTo>
                  <a:pt x="2897" y="902"/>
                  <a:pt x="2910" y="882"/>
                  <a:pt x="2890" y="863"/>
                </a:cubicBezTo>
                <a:cubicBezTo>
                  <a:pt x="2270" y="407"/>
                  <a:pt x="1518" y="0"/>
                  <a:pt x="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44"/>
          <p:cNvSpPr/>
          <p:nvPr/>
        </p:nvSpPr>
        <p:spPr>
          <a:xfrm>
            <a:off x="3770972" y="2508469"/>
            <a:ext cx="87064" cy="74042"/>
          </a:xfrm>
          <a:custGeom>
            <a:avLst/>
            <a:gdLst/>
            <a:ahLst/>
            <a:cxnLst/>
            <a:rect l="l" t="t" r="r" b="b"/>
            <a:pathLst>
              <a:path w="2748" h="2337" extrusionOk="0">
                <a:moveTo>
                  <a:pt x="719" y="0"/>
                </a:moveTo>
                <a:cubicBezTo>
                  <a:pt x="702" y="0"/>
                  <a:pt x="684" y="1"/>
                  <a:pt x="667" y="2"/>
                </a:cubicBezTo>
                <a:cubicBezTo>
                  <a:pt x="441" y="25"/>
                  <a:pt x="226" y="97"/>
                  <a:pt x="107" y="299"/>
                </a:cubicBezTo>
                <a:cubicBezTo>
                  <a:pt x="0" y="502"/>
                  <a:pt x="12" y="728"/>
                  <a:pt x="83" y="930"/>
                </a:cubicBezTo>
                <a:cubicBezTo>
                  <a:pt x="167" y="1133"/>
                  <a:pt x="322" y="1299"/>
                  <a:pt x="524" y="1406"/>
                </a:cubicBezTo>
                <a:cubicBezTo>
                  <a:pt x="738" y="1502"/>
                  <a:pt x="1000" y="1549"/>
                  <a:pt x="1238" y="1609"/>
                </a:cubicBezTo>
                <a:cubicBezTo>
                  <a:pt x="1476" y="1668"/>
                  <a:pt x="1726" y="1740"/>
                  <a:pt x="1941" y="1847"/>
                </a:cubicBezTo>
                <a:cubicBezTo>
                  <a:pt x="2179" y="1966"/>
                  <a:pt x="2381" y="2121"/>
                  <a:pt x="2560" y="2311"/>
                </a:cubicBezTo>
                <a:cubicBezTo>
                  <a:pt x="2580" y="2329"/>
                  <a:pt x="2603" y="2336"/>
                  <a:pt x="2625" y="2336"/>
                </a:cubicBezTo>
                <a:cubicBezTo>
                  <a:pt x="2691" y="2336"/>
                  <a:pt x="2748" y="2267"/>
                  <a:pt x="2703" y="2204"/>
                </a:cubicBezTo>
                <a:lnTo>
                  <a:pt x="2619" y="2121"/>
                </a:lnTo>
                <a:cubicBezTo>
                  <a:pt x="2560" y="1883"/>
                  <a:pt x="2465" y="1645"/>
                  <a:pt x="2369" y="1418"/>
                </a:cubicBezTo>
                <a:cubicBezTo>
                  <a:pt x="2250" y="1180"/>
                  <a:pt x="2107" y="942"/>
                  <a:pt x="1953" y="716"/>
                </a:cubicBezTo>
                <a:cubicBezTo>
                  <a:pt x="1665" y="336"/>
                  <a:pt x="1232" y="0"/>
                  <a:pt x="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44"/>
          <p:cNvSpPr/>
          <p:nvPr/>
        </p:nvSpPr>
        <p:spPr>
          <a:xfrm>
            <a:off x="3782282" y="2521332"/>
            <a:ext cx="59120" cy="41472"/>
          </a:xfrm>
          <a:custGeom>
            <a:avLst/>
            <a:gdLst/>
            <a:ahLst/>
            <a:cxnLst/>
            <a:rect l="l" t="t" r="r" b="b"/>
            <a:pathLst>
              <a:path w="1866" h="1309" extrusionOk="0">
                <a:moveTo>
                  <a:pt x="12" y="0"/>
                </a:moveTo>
                <a:cubicBezTo>
                  <a:pt x="0" y="0"/>
                  <a:pt x="0" y="48"/>
                  <a:pt x="24" y="48"/>
                </a:cubicBezTo>
                <a:cubicBezTo>
                  <a:pt x="834" y="60"/>
                  <a:pt x="1429" y="667"/>
                  <a:pt x="1834" y="1298"/>
                </a:cubicBezTo>
                <a:cubicBezTo>
                  <a:pt x="1837" y="1305"/>
                  <a:pt x="1842" y="1308"/>
                  <a:pt x="1847" y="1308"/>
                </a:cubicBezTo>
                <a:cubicBezTo>
                  <a:pt x="1857" y="1308"/>
                  <a:pt x="1866" y="1294"/>
                  <a:pt x="1858" y="1286"/>
                </a:cubicBezTo>
                <a:cubicBezTo>
                  <a:pt x="1441" y="643"/>
                  <a:pt x="834" y="12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2" name="Google Shape;4352;p44"/>
          <p:cNvSpPr/>
          <p:nvPr/>
        </p:nvSpPr>
        <p:spPr>
          <a:xfrm>
            <a:off x="3947126" y="2676703"/>
            <a:ext cx="91689" cy="183220"/>
          </a:xfrm>
          <a:custGeom>
            <a:avLst/>
            <a:gdLst/>
            <a:ahLst/>
            <a:cxnLst/>
            <a:rect l="l" t="t" r="r" b="b"/>
            <a:pathLst>
              <a:path w="2894" h="5783" extrusionOk="0">
                <a:moveTo>
                  <a:pt x="1597" y="1"/>
                </a:moveTo>
                <a:cubicBezTo>
                  <a:pt x="1334" y="1"/>
                  <a:pt x="1071" y="102"/>
                  <a:pt x="869" y="264"/>
                </a:cubicBezTo>
                <a:cubicBezTo>
                  <a:pt x="512" y="526"/>
                  <a:pt x="334" y="966"/>
                  <a:pt x="215" y="1383"/>
                </a:cubicBezTo>
                <a:cubicBezTo>
                  <a:pt x="96" y="1823"/>
                  <a:pt x="36" y="2300"/>
                  <a:pt x="24" y="2776"/>
                </a:cubicBezTo>
                <a:cubicBezTo>
                  <a:pt x="0" y="3252"/>
                  <a:pt x="36" y="3728"/>
                  <a:pt x="84" y="4205"/>
                </a:cubicBezTo>
                <a:cubicBezTo>
                  <a:pt x="107" y="4443"/>
                  <a:pt x="143" y="4681"/>
                  <a:pt x="179" y="4931"/>
                </a:cubicBezTo>
                <a:cubicBezTo>
                  <a:pt x="215" y="5098"/>
                  <a:pt x="238" y="5276"/>
                  <a:pt x="274" y="5443"/>
                </a:cubicBezTo>
                <a:cubicBezTo>
                  <a:pt x="215" y="5514"/>
                  <a:pt x="226" y="5645"/>
                  <a:pt x="298" y="5740"/>
                </a:cubicBezTo>
                <a:cubicBezTo>
                  <a:pt x="327" y="5769"/>
                  <a:pt x="361" y="5782"/>
                  <a:pt x="394" y="5782"/>
                </a:cubicBezTo>
                <a:cubicBezTo>
                  <a:pt x="456" y="5782"/>
                  <a:pt x="512" y="5735"/>
                  <a:pt x="512" y="5657"/>
                </a:cubicBezTo>
                <a:cubicBezTo>
                  <a:pt x="512" y="5574"/>
                  <a:pt x="488" y="5467"/>
                  <a:pt x="512" y="5383"/>
                </a:cubicBezTo>
                <a:cubicBezTo>
                  <a:pt x="596" y="4562"/>
                  <a:pt x="1239" y="3955"/>
                  <a:pt x="1774" y="3383"/>
                </a:cubicBezTo>
                <a:cubicBezTo>
                  <a:pt x="2322" y="2788"/>
                  <a:pt x="2893" y="2050"/>
                  <a:pt x="2739" y="1180"/>
                </a:cubicBezTo>
                <a:cubicBezTo>
                  <a:pt x="2667" y="740"/>
                  <a:pt x="2417" y="228"/>
                  <a:pt x="1965" y="73"/>
                </a:cubicBezTo>
                <a:cubicBezTo>
                  <a:pt x="1846" y="23"/>
                  <a:pt x="1721" y="1"/>
                  <a:pt x="15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3" name="Google Shape;4353;p44"/>
          <p:cNvSpPr/>
          <p:nvPr/>
        </p:nvSpPr>
        <p:spPr>
          <a:xfrm>
            <a:off x="3959578" y="2689186"/>
            <a:ext cx="43025" cy="123847"/>
          </a:xfrm>
          <a:custGeom>
            <a:avLst/>
            <a:gdLst/>
            <a:ahLst/>
            <a:cxnLst/>
            <a:rect l="l" t="t" r="r" b="b"/>
            <a:pathLst>
              <a:path w="1358" h="3909" extrusionOk="0">
                <a:moveTo>
                  <a:pt x="1322" y="1"/>
                </a:moveTo>
                <a:cubicBezTo>
                  <a:pt x="738" y="227"/>
                  <a:pt x="465" y="965"/>
                  <a:pt x="310" y="1525"/>
                </a:cubicBezTo>
                <a:cubicBezTo>
                  <a:pt x="119" y="2275"/>
                  <a:pt x="0" y="3096"/>
                  <a:pt x="0" y="3882"/>
                </a:cubicBezTo>
                <a:cubicBezTo>
                  <a:pt x="0" y="3900"/>
                  <a:pt x="12" y="3909"/>
                  <a:pt x="24" y="3909"/>
                </a:cubicBezTo>
                <a:cubicBezTo>
                  <a:pt x="36" y="3909"/>
                  <a:pt x="48" y="3900"/>
                  <a:pt x="48" y="3882"/>
                </a:cubicBezTo>
                <a:cubicBezTo>
                  <a:pt x="24" y="3156"/>
                  <a:pt x="143" y="2418"/>
                  <a:pt x="310" y="1691"/>
                </a:cubicBezTo>
                <a:cubicBezTo>
                  <a:pt x="441" y="1120"/>
                  <a:pt x="715" y="286"/>
                  <a:pt x="1322" y="48"/>
                </a:cubicBezTo>
                <a:cubicBezTo>
                  <a:pt x="1357" y="36"/>
                  <a:pt x="1357" y="1"/>
                  <a:pt x="13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4" name="Google Shape;4354;p44"/>
          <p:cNvSpPr/>
          <p:nvPr/>
        </p:nvSpPr>
        <p:spPr>
          <a:xfrm>
            <a:off x="3985209" y="2816867"/>
            <a:ext cx="96980" cy="186040"/>
          </a:xfrm>
          <a:custGeom>
            <a:avLst/>
            <a:gdLst/>
            <a:ahLst/>
            <a:cxnLst/>
            <a:rect l="l" t="t" r="r" b="b"/>
            <a:pathLst>
              <a:path w="3061" h="5872" extrusionOk="0">
                <a:moveTo>
                  <a:pt x="1907" y="1"/>
                </a:moveTo>
                <a:cubicBezTo>
                  <a:pt x="1835" y="1"/>
                  <a:pt x="1763" y="10"/>
                  <a:pt x="1691" y="31"/>
                </a:cubicBezTo>
                <a:cubicBezTo>
                  <a:pt x="1501" y="78"/>
                  <a:pt x="1322" y="209"/>
                  <a:pt x="1168" y="328"/>
                </a:cubicBezTo>
                <a:cubicBezTo>
                  <a:pt x="537" y="864"/>
                  <a:pt x="263" y="1697"/>
                  <a:pt x="108" y="2495"/>
                </a:cubicBezTo>
                <a:cubicBezTo>
                  <a:pt x="25" y="2936"/>
                  <a:pt x="1" y="3400"/>
                  <a:pt x="48" y="3841"/>
                </a:cubicBezTo>
                <a:cubicBezTo>
                  <a:pt x="96" y="4305"/>
                  <a:pt x="179" y="4769"/>
                  <a:pt x="239" y="5234"/>
                </a:cubicBezTo>
                <a:cubicBezTo>
                  <a:pt x="239" y="5257"/>
                  <a:pt x="263" y="5269"/>
                  <a:pt x="275" y="5293"/>
                </a:cubicBezTo>
                <a:cubicBezTo>
                  <a:pt x="287" y="5317"/>
                  <a:pt x="310" y="5353"/>
                  <a:pt x="310" y="5377"/>
                </a:cubicBezTo>
                <a:cubicBezTo>
                  <a:pt x="322" y="5436"/>
                  <a:pt x="346" y="5496"/>
                  <a:pt x="382" y="5555"/>
                </a:cubicBezTo>
                <a:cubicBezTo>
                  <a:pt x="394" y="5603"/>
                  <a:pt x="406" y="5650"/>
                  <a:pt x="441" y="5674"/>
                </a:cubicBezTo>
                <a:cubicBezTo>
                  <a:pt x="453" y="5686"/>
                  <a:pt x="453" y="5686"/>
                  <a:pt x="465" y="5686"/>
                </a:cubicBezTo>
                <a:cubicBezTo>
                  <a:pt x="489" y="5734"/>
                  <a:pt x="501" y="5793"/>
                  <a:pt x="513" y="5841"/>
                </a:cubicBezTo>
                <a:cubicBezTo>
                  <a:pt x="526" y="5862"/>
                  <a:pt x="545" y="5871"/>
                  <a:pt x="563" y="5871"/>
                </a:cubicBezTo>
                <a:cubicBezTo>
                  <a:pt x="596" y="5871"/>
                  <a:pt x="628" y="5843"/>
                  <a:pt x="620" y="5805"/>
                </a:cubicBezTo>
                <a:cubicBezTo>
                  <a:pt x="584" y="5698"/>
                  <a:pt x="572" y="5603"/>
                  <a:pt x="560" y="5496"/>
                </a:cubicBezTo>
                <a:cubicBezTo>
                  <a:pt x="513" y="5067"/>
                  <a:pt x="644" y="4650"/>
                  <a:pt x="858" y="4269"/>
                </a:cubicBezTo>
                <a:cubicBezTo>
                  <a:pt x="1084" y="3876"/>
                  <a:pt x="1394" y="3543"/>
                  <a:pt x="1739" y="3233"/>
                </a:cubicBezTo>
                <a:cubicBezTo>
                  <a:pt x="2370" y="2650"/>
                  <a:pt x="3061" y="1948"/>
                  <a:pt x="2989" y="1031"/>
                </a:cubicBezTo>
                <a:cubicBezTo>
                  <a:pt x="2954" y="602"/>
                  <a:pt x="2704" y="233"/>
                  <a:pt x="2299" y="78"/>
                </a:cubicBezTo>
                <a:cubicBezTo>
                  <a:pt x="2175" y="32"/>
                  <a:pt x="2041" y="1"/>
                  <a:pt x="19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5" name="Google Shape;4355;p44"/>
          <p:cNvSpPr/>
          <p:nvPr/>
        </p:nvSpPr>
        <p:spPr>
          <a:xfrm>
            <a:off x="4000670" y="2834324"/>
            <a:ext cx="47524" cy="112631"/>
          </a:xfrm>
          <a:custGeom>
            <a:avLst/>
            <a:gdLst/>
            <a:ahLst/>
            <a:cxnLst/>
            <a:rect l="l" t="t" r="r" b="b"/>
            <a:pathLst>
              <a:path w="1500" h="3555" extrusionOk="0">
                <a:moveTo>
                  <a:pt x="1462" y="0"/>
                </a:moveTo>
                <a:cubicBezTo>
                  <a:pt x="1458" y="0"/>
                  <a:pt x="1456" y="1"/>
                  <a:pt x="1454" y="3"/>
                </a:cubicBezTo>
                <a:cubicBezTo>
                  <a:pt x="930" y="349"/>
                  <a:pt x="632" y="908"/>
                  <a:pt x="430" y="1480"/>
                </a:cubicBezTo>
                <a:cubicBezTo>
                  <a:pt x="191" y="2135"/>
                  <a:pt x="72" y="2837"/>
                  <a:pt x="1" y="3528"/>
                </a:cubicBezTo>
                <a:cubicBezTo>
                  <a:pt x="1" y="3546"/>
                  <a:pt x="10" y="3555"/>
                  <a:pt x="19" y="3555"/>
                </a:cubicBezTo>
                <a:cubicBezTo>
                  <a:pt x="28" y="3555"/>
                  <a:pt x="37" y="3546"/>
                  <a:pt x="37" y="3528"/>
                </a:cubicBezTo>
                <a:cubicBezTo>
                  <a:pt x="120" y="2873"/>
                  <a:pt x="215" y="2206"/>
                  <a:pt x="441" y="1575"/>
                </a:cubicBezTo>
                <a:cubicBezTo>
                  <a:pt x="656" y="1004"/>
                  <a:pt x="953" y="384"/>
                  <a:pt x="1489" y="51"/>
                </a:cubicBezTo>
                <a:cubicBezTo>
                  <a:pt x="1499" y="22"/>
                  <a:pt x="1477" y="0"/>
                  <a:pt x="14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6" name="Google Shape;4356;p44"/>
          <p:cNvSpPr/>
          <p:nvPr/>
        </p:nvSpPr>
        <p:spPr>
          <a:xfrm>
            <a:off x="3855469" y="2479733"/>
            <a:ext cx="67927" cy="136266"/>
          </a:xfrm>
          <a:custGeom>
            <a:avLst/>
            <a:gdLst/>
            <a:ahLst/>
            <a:cxnLst/>
            <a:rect l="l" t="t" r="r" b="b"/>
            <a:pathLst>
              <a:path w="2144" h="4301" extrusionOk="0">
                <a:moveTo>
                  <a:pt x="1253" y="1"/>
                </a:moveTo>
                <a:cubicBezTo>
                  <a:pt x="1162" y="1"/>
                  <a:pt x="1071" y="15"/>
                  <a:pt x="976" y="51"/>
                </a:cubicBezTo>
                <a:cubicBezTo>
                  <a:pt x="845" y="111"/>
                  <a:pt x="726" y="218"/>
                  <a:pt x="619" y="313"/>
                </a:cubicBezTo>
                <a:cubicBezTo>
                  <a:pt x="202" y="766"/>
                  <a:pt x="71" y="1385"/>
                  <a:pt x="24" y="1956"/>
                </a:cubicBezTo>
                <a:cubicBezTo>
                  <a:pt x="0" y="2278"/>
                  <a:pt x="24" y="2611"/>
                  <a:pt x="95" y="2921"/>
                </a:cubicBezTo>
                <a:cubicBezTo>
                  <a:pt x="179" y="3254"/>
                  <a:pt x="274" y="3564"/>
                  <a:pt x="357" y="3885"/>
                </a:cubicBezTo>
                <a:cubicBezTo>
                  <a:pt x="357" y="3909"/>
                  <a:pt x="369" y="3921"/>
                  <a:pt x="381" y="3933"/>
                </a:cubicBezTo>
                <a:cubicBezTo>
                  <a:pt x="381" y="3930"/>
                  <a:pt x="381" y="3930"/>
                  <a:pt x="381" y="3930"/>
                </a:cubicBezTo>
                <a:cubicBezTo>
                  <a:pt x="381" y="3930"/>
                  <a:pt x="383" y="3949"/>
                  <a:pt x="393" y="3968"/>
                </a:cubicBezTo>
                <a:cubicBezTo>
                  <a:pt x="417" y="4004"/>
                  <a:pt x="441" y="4052"/>
                  <a:pt x="476" y="4087"/>
                </a:cubicBezTo>
                <a:cubicBezTo>
                  <a:pt x="488" y="4111"/>
                  <a:pt x="500" y="4135"/>
                  <a:pt x="536" y="4159"/>
                </a:cubicBezTo>
                <a:lnTo>
                  <a:pt x="548" y="4171"/>
                </a:lnTo>
                <a:cubicBezTo>
                  <a:pt x="560" y="4207"/>
                  <a:pt x="572" y="4242"/>
                  <a:pt x="595" y="4278"/>
                </a:cubicBezTo>
                <a:cubicBezTo>
                  <a:pt x="603" y="4294"/>
                  <a:pt x="615" y="4300"/>
                  <a:pt x="627" y="4300"/>
                </a:cubicBezTo>
                <a:cubicBezTo>
                  <a:pt x="651" y="4300"/>
                  <a:pt x="675" y="4274"/>
                  <a:pt x="667" y="4242"/>
                </a:cubicBezTo>
                <a:cubicBezTo>
                  <a:pt x="631" y="4171"/>
                  <a:pt x="619" y="4111"/>
                  <a:pt x="607" y="4040"/>
                </a:cubicBezTo>
                <a:cubicBezTo>
                  <a:pt x="548" y="3742"/>
                  <a:pt x="607" y="3433"/>
                  <a:pt x="726" y="3147"/>
                </a:cubicBezTo>
                <a:cubicBezTo>
                  <a:pt x="845" y="2837"/>
                  <a:pt x="1048" y="2575"/>
                  <a:pt x="1274" y="2325"/>
                </a:cubicBezTo>
                <a:cubicBezTo>
                  <a:pt x="1691" y="1849"/>
                  <a:pt x="2143" y="1290"/>
                  <a:pt x="2000" y="635"/>
                </a:cubicBezTo>
                <a:cubicBezTo>
                  <a:pt x="1941" y="337"/>
                  <a:pt x="1738" y="99"/>
                  <a:pt x="1429" y="16"/>
                </a:cubicBezTo>
                <a:cubicBezTo>
                  <a:pt x="1369" y="6"/>
                  <a:pt x="1311" y="1"/>
                  <a:pt x="12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7" name="Google Shape;4357;p44"/>
          <p:cNvSpPr/>
          <p:nvPr/>
        </p:nvSpPr>
        <p:spPr>
          <a:xfrm>
            <a:off x="3868269" y="2491044"/>
            <a:ext cx="26011" cy="84814"/>
          </a:xfrm>
          <a:custGeom>
            <a:avLst/>
            <a:gdLst/>
            <a:ahLst/>
            <a:cxnLst/>
            <a:rect l="l" t="t" r="r" b="b"/>
            <a:pathLst>
              <a:path w="821" h="2677" extrusionOk="0">
                <a:moveTo>
                  <a:pt x="794" y="1"/>
                </a:moveTo>
                <a:cubicBezTo>
                  <a:pt x="791" y="1"/>
                  <a:pt x="789" y="2"/>
                  <a:pt x="787" y="4"/>
                </a:cubicBezTo>
                <a:cubicBezTo>
                  <a:pt x="441" y="301"/>
                  <a:pt x="263" y="730"/>
                  <a:pt x="156" y="1171"/>
                </a:cubicBezTo>
                <a:cubicBezTo>
                  <a:pt x="37" y="1659"/>
                  <a:pt x="1" y="2159"/>
                  <a:pt x="1" y="2659"/>
                </a:cubicBezTo>
                <a:cubicBezTo>
                  <a:pt x="1" y="2671"/>
                  <a:pt x="13" y="2677"/>
                  <a:pt x="25" y="2677"/>
                </a:cubicBezTo>
                <a:cubicBezTo>
                  <a:pt x="37" y="2677"/>
                  <a:pt x="48" y="2671"/>
                  <a:pt x="48" y="2659"/>
                </a:cubicBezTo>
                <a:cubicBezTo>
                  <a:pt x="48" y="2183"/>
                  <a:pt x="84" y="1683"/>
                  <a:pt x="179" y="1206"/>
                </a:cubicBezTo>
                <a:cubicBezTo>
                  <a:pt x="287" y="778"/>
                  <a:pt x="453" y="313"/>
                  <a:pt x="810" y="40"/>
                </a:cubicBezTo>
                <a:cubicBezTo>
                  <a:pt x="820" y="20"/>
                  <a:pt x="806" y="1"/>
                  <a:pt x="7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8" name="Google Shape;4358;p44"/>
          <p:cNvSpPr/>
          <p:nvPr/>
        </p:nvSpPr>
        <p:spPr>
          <a:xfrm>
            <a:off x="4026998" y="2970337"/>
            <a:ext cx="95174" cy="122675"/>
          </a:xfrm>
          <a:custGeom>
            <a:avLst/>
            <a:gdLst/>
            <a:ahLst/>
            <a:cxnLst/>
            <a:rect l="l" t="t" r="r" b="b"/>
            <a:pathLst>
              <a:path w="3004" h="3872" extrusionOk="0">
                <a:moveTo>
                  <a:pt x="2168" y="1"/>
                </a:moveTo>
                <a:cubicBezTo>
                  <a:pt x="2064" y="1"/>
                  <a:pt x="1960" y="17"/>
                  <a:pt x="1861" y="44"/>
                </a:cubicBezTo>
                <a:cubicBezTo>
                  <a:pt x="1158" y="223"/>
                  <a:pt x="694" y="830"/>
                  <a:pt x="444" y="1473"/>
                </a:cubicBezTo>
                <a:cubicBezTo>
                  <a:pt x="313" y="1806"/>
                  <a:pt x="218" y="2187"/>
                  <a:pt x="182" y="2545"/>
                </a:cubicBezTo>
                <a:cubicBezTo>
                  <a:pt x="122" y="2890"/>
                  <a:pt x="99" y="3211"/>
                  <a:pt x="122" y="3557"/>
                </a:cubicBezTo>
                <a:cubicBezTo>
                  <a:pt x="87" y="3592"/>
                  <a:pt x="75" y="3664"/>
                  <a:pt x="39" y="3700"/>
                </a:cubicBezTo>
                <a:cubicBezTo>
                  <a:pt x="0" y="3801"/>
                  <a:pt x="73" y="3872"/>
                  <a:pt x="145" y="3872"/>
                </a:cubicBezTo>
                <a:cubicBezTo>
                  <a:pt x="183" y="3872"/>
                  <a:pt x="221" y="3852"/>
                  <a:pt x="242" y="3807"/>
                </a:cubicBezTo>
                <a:cubicBezTo>
                  <a:pt x="396" y="3485"/>
                  <a:pt x="599" y="3199"/>
                  <a:pt x="861" y="2961"/>
                </a:cubicBezTo>
                <a:cubicBezTo>
                  <a:pt x="1111" y="2735"/>
                  <a:pt x="1408" y="2545"/>
                  <a:pt x="1706" y="2378"/>
                </a:cubicBezTo>
                <a:cubicBezTo>
                  <a:pt x="2004" y="2211"/>
                  <a:pt x="2325" y="2045"/>
                  <a:pt x="2575" y="1830"/>
                </a:cubicBezTo>
                <a:cubicBezTo>
                  <a:pt x="2813" y="1616"/>
                  <a:pt x="2944" y="1354"/>
                  <a:pt x="2980" y="1044"/>
                </a:cubicBezTo>
                <a:cubicBezTo>
                  <a:pt x="3004" y="747"/>
                  <a:pt x="2932" y="449"/>
                  <a:pt x="2718" y="223"/>
                </a:cubicBezTo>
                <a:cubicBezTo>
                  <a:pt x="2575" y="64"/>
                  <a:pt x="2374" y="1"/>
                  <a:pt x="21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9" name="Google Shape;4359;p44"/>
          <p:cNvSpPr/>
          <p:nvPr/>
        </p:nvSpPr>
        <p:spPr>
          <a:xfrm>
            <a:off x="4041192" y="2984847"/>
            <a:ext cx="63112" cy="76513"/>
          </a:xfrm>
          <a:custGeom>
            <a:avLst/>
            <a:gdLst/>
            <a:ahLst/>
            <a:cxnLst/>
            <a:rect l="l" t="t" r="r" b="b"/>
            <a:pathLst>
              <a:path w="1992" h="2415" extrusionOk="0">
                <a:moveTo>
                  <a:pt x="1958" y="1"/>
                </a:moveTo>
                <a:cubicBezTo>
                  <a:pt x="1955" y="1"/>
                  <a:pt x="1952" y="1"/>
                  <a:pt x="1949" y="3"/>
                </a:cubicBezTo>
                <a:cubicBezTo>
                  <a:pt x="877" y="348"/>
                  <a:pt x="329" y="1384"/>
                  <a:pt x="8" y="2384"/>
                </a:cubicBezTo>
                <a:cubicBezTo>
                  <a:pt x="0" y="2399"/>
                  <a:pt x="17" y="2414"/>
                  <a:pt x="33" y="2414"/>
                </a:cubicBezTo>
                <a:cubicBezTo>
                  <a:pt x="42" y="2414"/>
                  <a:pt x="51" y="2409"/>
                  <a:pt x="55" y="2396"/>
                </a:cubicBezTo>
                <a:cubicBezTo>
                  <a:pt x="365" y="1420"/>
                  <a:pt x="901" y="372"/>
                  <a:pt x="1960" y="51"/>
                </a:cubicBezTo>
                <a:cubicBezTo>
                  <a:pt x="1991" y="30"/>
                  <a:pt x="1978" y="1"/>
                  <a:pt x="19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0" name="Google Shape;4360;p44"/>
          <p:cNvSpPr/>
          <p:nvPr/>
        </p:nvSpPr>
        <p:spPr>
          <a:xfrm>
            <a:off x="3897322" y="2572658"/>
            <a:ext cx="75848" cy="155973"/>
          </a:xfrm>
          <a:custGeom>
            <a:avLst/>
            <a:gdLst/>
            <a:ahLst/>
            <a:cxnLst/>
            <a:rect l="l" t="t" r="r" b="b"/>
            <a:pathLst>
              <a:path w="2394" h="4923" extrusionOk="0">
                <a:moveTo>
                  <a:pt x="1380" y="1"/>
                </a:moveTo>
                <a:cubicBezTo>
                  <a:pt x="1290" y="1"/>
                  <a:pt x="1202" y="16"/>
                  <a:pt x="1120" y="47"/>
                </a:cubicBezTo>
                <a:cubicBezTo>
                  <a:pt x="965" y="107"/>
                  <a:pt x="834" y="226"/>
                  <a:pt x="715" y="333"/>
                </a:cubicBezTo>
                <a:cubicBezTo>
                  <a:pt x="251" y="821"/>
                  <a:pt x="84" y="1535"/>
                  <a:pt x="24" y="2190"/>
                </a:cubicBezTo>
                <a:cubicBezTo>
                  <a:pt x="1" y="2559"/>
                  <a:pt x="24" y="2940"/>
                  <a:pt x="108" y="3309"/>
                </a:cubicBezTo>
                <a:cubicBezTo>
                  <a:pt x="179" y="3679"/>
                  <a:pt x="286" y="4048"/>
                  <a:pt x="370" y="4429"/>
                </a:cubicBezTo>
                <a:cubicBezTo>
                  <a:pt x="370" y="4452"/>
                  <a:pt x="382" y="4464"/>
                  <a:pt x="405" y="4476"/>
                </a:cubicBezTo>
                <a:cubicBezTo>
                  <a:pt x="417" y="4500"/>
                  <a:pt x="429" y="4512"/>
                  <a:pt x="429" y="4524"/>
                </a:cubicBezTo>
                <a:cubicBezTo>
                  <a:pt x="441" y="4572"/>
                  <a:pt x="477" y="4631"/>
                  <a:pt x="501" y="4679"/>
                </a:cubicBezTo>
                <a:cubicBezTo>
                  <a:pt x="525" y="4703"/>
                  <a:pt x="536" y="4750"/>
                  <a:pt x="560" y="4762"/>
                </a:cubicBezTo>
                <a:cubicBezTo>
                  <a:pt x="584" y="4786"/>
                  <a:pt x="584" y="4786"/>
                  <a:pt x="596" y="4786"/>
                </a:cubicBezTo>
                <a:cubicBezTo>
                  <a:pt x="608" y="4822"/>
                  <a:pt x="620" y="4857"/>
                  <a:pt x="655" y="4905"/>
                </a:cubicBezTo>
                <a:cubicBezTo>
                  <a:pt x="663" y="4917"/>
                  <a:pt x="678" y="4922"/>
                  <a:pt x="693" y="4922"/>
                </a:cubicBezTo>
                <a:cubicBezTo>
                  <a:pt x="722" y="4922"/>
                  <a:pt x="751" y="4901"/>
                  <a:pt x="727" y="4869"/>
                </a:cubicBezTo>
                <a:cubicBezTo>
                  <a:pt x="703" y="4798"/>
                  <a:pt x="667" y="4703"/>
                  <a:pt x="655" y="4619"/>
                </a:cubicBezTo>
                <a:cubicBezTo>
                  <a:pt x="584" y="4274"/>
                  <a:pt x="667" y="3917"/>
                  <a:pt x="786" y="3583"/>
                </a:cubicBezTo>
                <a:cubicBezTo>
                  <a:pt x="941" y="3238"/>
                  <a:pt x="1156" y="2952"/>
                  <a:pt x="1417" y="2667"/>
                </a:cubicBezTo>
                <a:cubicBezTo>
                  <a:pt x="1894" y="2143"/>
                  <a:pt x="2394" y="1500"/>
                  <a:pt x="2263" y="762"/>
                </a:cubicBezTo>
                <a:cubicBezTo>
                  <a:pt x="2203" y="416"/>
                  <a:pt x="1965" y="142"/>
                  <a:pt x="1620" y="35"/>
                </a:cubicBezTo>
                <a:cubicBezTo>
                  <a:pt x="1541" y="13"/>
                  <a:pt x="1460" y="1"/>
                  <a:pt x="13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1" name="Google Shape;4361;p44"/>
          <p:cNvSpPr/>
          <p:nvPr/>
        </p:nvSpPr>
        <p:spPr>
          <a:xfrm>
            <a:off x="3912022" y="2586852"/>
            <a:ext cx="30003" cy="96061"/>
          </a:xfrm>
          <a:custGeom>
            <a:avLst/>
            <a:gdLst/>
            <a:ahLst/>
            <a:cxnLst/>
            <a:rect l="l" t="t" r="r" b="b"/>
            <a:pathLst>
              <a:path w="947" h="3032" extrusionOk="0">
                <a:moveTo>
                  <a:pt x="908" y="1"/>
                </a:moveTo>
                <a:cubicBezTo>
                  <a:pt x="903" y="1"/>
                  <a:pt x="898" y="2"/>
                  <a:pt x="894" y="4"/>
                </a:cubicBezTo>
                <a:cubicBezTo>
                  <a:pt x="489" y="325"/>
                  <a:pt x="299" y="826"/>
                  <a:pt x="180" y="1314"/>
                </a:cubicBezTo>
                <a:cubicBezTo>
                  <a:pt x="37" y="1861"/>
                  <a:pt x="1" y="2445"/>
                  <a:pt x="1" y="3004"/>
                </a:cubicBezTo>
                <a:cubicBezTo>
                  <a:pt x="1" y="3022"/>
                  <a:pt x="10" y="3031"/>
                  <a:pt x="19" y="3031"/>
                </a:cubicBezTo>
                <a:cubicBezTo>
                  <a:pt x="28" y="3031"/>
                  <a:pt x="37" y="3022"/>
                  <a:pt x="37" y="3004"/>
                </a:cubicBezTo>
                <a:cubicBezTo>
                  <a:pt x="37" y="2457"/>
                  <a:pt x="84" y="1909"/>
                  <a:pt x="203" y="1349"/>
                </a:cubicBezTo>
                <a:cubicBezTo>
                  <a:pt x="322" y="861"/>
                  <a:pt x="513" y="361"/>
                  <a:pt x="918" y="28"/>
                </a:cubicBezTo>
                <a:cubicBezTo>
                  <a:pt x="947" y="18"/>
                  <a:pt x="929" y="1"/>
                  <a:pt x="9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2" name="Google Shape;4362;p44"/>
          <p:cNvSpPr/>
          <p:nvPr/>
        </p:nvSpPr>
        <p:spPr>
          <a:xfrm>
            <a:off x="3761150" y="2582321"/>
            <a:ext cx="134080" cy="80632"/>
          </a:xfrm>
          <a:custGeom>
            <a:avLst/>
            <a:gdLst/>
            <a:ahLst/>
            <a:cxnLst/>
            <a:rect l="l" t="t" r="r" b="b"/>
            <a:pathLst>
              <a:path w="4232" h="2545" extrusionOk="0">
                <a:moveTo>
                  <a:pt x="1168" y="0"/>
                </a:moveTo>
                <a:cubicBezTo>
                  <a:pt x="1021" y="0"/>
                  <a:pt x="873" y="20"/>
                  <a:pt x="727" y="64"/>
                </a:cubicBezTo>
                <a:cubicBezTo>
                  <a:pt x="429" y="159"/>
                  <a:pt x="143" y="337"/>
                  <a:pt x="72" y="647"/>
                </a:cubicBezTo>
                <a:cubicBezTo>
                  <a:pt x="0" y="945"/>
                  <a:pt x="96" y="1242"/>
                  <a:pt x="262" y="1480"/>
                </a:cubicBezTo>
                <a:cubicBezTo>
                  <a:pt x="441" y="1742"/>
                  <a:pt x="691" y="1897"/>
                  <a:pt x="1013" y="1969"/>
                </a:cubicBezTo>
                <a:cubicBezTo>
                  <a:pt x="1186" y="2014"/>
                  <a:pt x="1369" y="2024"/>
                  <a:pt x="1554" y="2024"/>
                </a:cubicBezTo>
                <a:cubicBezTo>
                  <a:pt x="1712" y="2024"/>
                  <a:pt x="1871" y="2016"/>
                  <a:pt x="2025" y="2016"/>
                </a:cubicBezTo>
                <a:cubicBezTo>
                  <a:pt x="2358" y="2016"/>
                  <a:pt x="2703" y="2028"/>
                  <a:pt x="3048" y="2112"/>
                </a:cubicBezTo>
                <a:cubicBezTo>
                  <a:pt x="3406" y="2183"/>
                  <a:pt x="3715" y="2326"/>
                  <a:pt x="4013" y="2528"/>
                </a:cubicBezTo>
                <a:cubicBezTo>
                  <a:pt x="4032" y="2540"/>
                  <a:pt x="4051" y="2545"/>
                  <a:pt x="4069" y="2545"/>
                </a:cubicBezTo>
                <a:cubicBezTo>
                  <a:pt x="4164" y="2545"/>
                  <a:pt x="4232" y="2408"/>
                  <a:pt x="4132" y="2338"/>
                </a:cubicBezTo>
                <a:lnTo>
                  <a:pt x="4001" y="2242"/>
                </a:lnTo>
                <a:cubicBezTo>
                  <a:pt x="3834" y="1945"/>
                  <a:pt x="3644" y="1659"/>
                  <a:pt x="3429" y="1397"/>
                </a:cubicBezTo>
                <a:cubicBezTo>
                  <a:pt x="3191" y="1111"/>
                  <a:pt x="2941" y="826"/>
                  <a:pt x="2656" y="599"/>
                </a:cubicBezTo>
                <a:cubicBezTo>
                  <a:pt x="2235" y="263"/>
                  <a:pt x="1705" y="0"/>
                  <a:pt x="11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3" name="Google Shape;4363;p44"/>
          <p:cNvSpPr/>
          <p:nvPr/>
        </p:nvSpPr>
        <p:spPr>
          <a:xfrm>
            <a:off x="3774742" y="2602693"/>
            <a:ext cx="92354" cy="37575"/>
          </a:xfrm>
          <a:custGeom>
            <a:avLst/>
            <a:gdLst/>
            <a:ahLst/>
            <a:cxnLst/>
            <a:rect l="l" t="t" r="r" b="b"/>
            <a:pathLst>
              <a:path w="2915" h="1186" extrusionOk="0">
                <a:moveTo>
                  <a:pt x="505" y="0"/>
                </a:moveTo>
                <a:cubicBezTo>
                  <a:pt x="347" y="0"/>
                  <a:pt x="187" y="17"/>
                  <a:pt x="24" y="52"/>
                </a:cubicBezTo>
                <a:cubicBezTo>
                  <a:pt x="0" y="64"/>
                  <a:pt x="12" y="99"/>
                  <a:pt x="48" y="99"/>
                </a:cubicBezTo>
                <a:cubicBezTo>
                  <a:pt x="209" y="64"/>
                  <a:pt x="368" y="47"/>
                  <a:pt x="524" y="47"/>
                </a:cubicBezTo>
                <a:cubicBezTo>
                  <a:pt x="1417" y="47"/>
                  <a:pt x="2221" y="585"/>
                  <a:pt x="2870" y="1183"/>
                </a:cubicBezTo>
                <a:cubicBezTo>
                  <a:pt x="2872" y="1185"/>
                  <a:pt x="2875" y="1186"/>
                  <a:pt x="2878" y="1186"/>
                </a:cubicBezTo>
                <a:cubicBezTo>
                  <a:pt x="2893" y="1186"/>
                  <a:pt x="2915" y="1166"/>
                  <a:pt x="2905" y="1147"/>
                </a:cubicBezTo>
                <a:cubicBezTo>
                  <a:pt x="2245" y="548"/>
                  <a:pt x="1420" y="0"/>
                  <a:pt x="5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44"/>
          <p:cNvSpPr/>
          <p:nvPr/>
        </p:nvSpPr>
        <p:spPr>
          <a:xfrm>
            <a:off x="3795843" y="2673440"/>
            <a:ext cx="134872" cy="97075"/>
          </a:xfrm>
          <a:custGeom>
            <a:avLst/>
            <a:gdLst/>
            <a:ahLst/>
            <a:cxnLst/>
            <a:rect l="l" t="t" r="r" b="b"/>
            <a:pathLst>
              <a:path w="4257" h="3064" extrusionOk="0">
                <a:moveTo>
                  <a:pt x="1097" y="0"/>
                </a:moveTo>
                <a:cubicBezTo>
                  <a:pt x="1049" y="0"/>
                  <a:pt x="1001" y="3"/>
                  <a:pt x="953" y="9"/>
                </a:cubicBezTo>
                <a:cubicBezTo>
                  <a:pt x="608" y="33"/>
                  <a:pt x="299" y="212"/>
                  <a:pt x="156" y="521"/>
                </a:cubicBezTo>
                <a:cubicBezTo>
                  <a:pt x="13" y="807"/>
                  <a:pt x="1" y="1152"/>
                  <a:pt x="108" y="1438"/>
                </a:cubicBezTo>
                <a:cubicBezTo>
                  <a:pt x="370" y="2141"/>
                  <a:pt x="1132" y="2450"/>
                  <a:pt x="1834" y="2522"/>
                </a:cubicBezTo>
                <a:cubicBezTo>
                  <a:pt x="2275" y="2581"/>
                  <a:pt x="2727" y="2534"/>
                  <a:pt x="3156" y="2653"/>
                </a:cubicBezTo>
                <a:cubicBezTo>
                  <a:pt x="3323" y="2700"/>
                  <a:pt x="3501" y="2748"/>
                  <a:pt x="3668" y="2819"/>
                </a:cubicBezTo>
                <a:cubicBezTo>
                  <a:pt x="3823" y="2879"/>
                  <a:pt x="3978" y="2962"/>
                  <a:pt x="4144" y="3057"/>
                </a:cubicBezTo>
                <a:cubicBezTo>
                  <a:pt x="4155" y="3062"/>
                  <a:pt x="4166" y="3064"/>
                  <a:pt x="4176" y="3064"/>
                </a:cubicBezTo>
                <a:cubicBezTo>
                  <a:pt x="4222" y="3064"/>
                  <a:pt x="4257" y="3023"/>
                  <a:pt x="4228" y="2974"/>
                </a:cubicBezTo>
                <a:cubicBezTo>
                  <a:pt x="4216" y="2938"/>
                  <a:pt x="4204" y="2915"/>
                  <a:pt x="4168" y="2891"/>
                </a:cubicBezTo>
                <a:cubicBezTo>
                  <a:pt x="3847" y="2224"/>
                  <a:pt x="3370" y="1617"/>
                  <a:pt x="2846" y="1081"/>
                </a:cubicBezTo>
                <a:cubicBezTo>
                  <a:pt x="2573" y="807"/>
                  <a:pt x="2311" y="521"/>
                  <a:pt x="1977" y="319"/>
                </a:cubicBezTo>
                <a:cubicBezTo>
                  <a:pt x="1718" y="133"/>
                  <a:pt x="1415" y="0"/>
                  <a:pt x="10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44"/>
          <p:cNvSpPr/>
          <p:nvPr/>
        </p:nvSpPr>
        <p:spPr>
          <a:xfrm>
            <a:off x="3810226" y="2690137"/>
            <a:ext cx="92735" cy="53100"/>
          </a:xfrm>
          <a:custGeom>
            <a:avLst/>
            <a:gdLst/>
            <a:ahLst/>
            <a:cxnLst/>
            <a:rect l="l" t="t" r="r" b="b"/>
            <a:pathLst>
              <a:path w="2927" h="1676" extrusionOk="0">
                <a:moveTo>
                  <a:pt x="338" y="0"/>
                </a:moveTo>
                <a:cubicBezTo>
                  <a:pt x="233" y="0"/>
                  <a:pt x="131" y="7"/>
                  <a:pt x="35" y="18"/>
                </a:cubicBezTo>
                <a:cubicBezTo>
                  <a:pt x="6" y="18"/>
                  <a:pt x="1" y="49"/>
                  <a:pt x="12" y="49"/>
                </a:cubicBezTo>
                <a:cubicBezTo>
                  <a:pt x="15" y="49"/>
                  <a:pt x="18" y="47"/>
                  <a:pt x="23" y="42"/>
                </a:cubicBezTo>
                <a:cubicBezTo>
                  <a:pt x="105" y="36"/>
                  <a:pt x="190" y="32"/>
                  <a:pt x="276" y="32"/>
                </a:cubicBezTo>
                <a:cubicBezTo>
                  <a:pt x="517" y="32"/>
                  <a:pt x="768" y="62"/>
                  <a:pt x="988" y="149"/>
                </a:cubicBezTo>
                <a:cubicBezTo>
                  <a:pt x="1202" y="221"/>
                  <a:pt x="1392" y="363"/>
                  <a:pt x="1571" y="483"/>
                </a:cubicBezTo>
                <a:cubicBezTo>
                  <a:pt x="2047" y="816"/>
                  <a:pt x="2452" y="1268"/>
                  <a:pt x="2881" y="1673"/>
                </a:cubicBezTo>
                <a:cubicBezTo>
                  <a:pt x="2882" y="1675"/>
                  <a:pt x="2884" y="1676"/>
                  <a:pt x="2887" y="1676"/>
                </a:cubicBezTo>
                <a:cubicBezTo>
                  <a:pt x="2902" y="1676"/>
                  <a:pt x="2927" y="1648"/>
                  <a:pt x="2916" y="1637"/>
                </a:cubicBezTo>
                <a:cubicBezTo>
                  <a:pt x="2476" y="1221"/>
                  <a:pt x="2059" y="780"/>
                  <a:pt x="1571" y="435"/>
                </a:cubicBezTo>
                <a:cubicBezTo>
                  <a:pt x="1392" y="316"/>
                  <a:pt x="1202" y="173"/>
                  <a:pt x="988" y="102"/>
                </a:cubicBezTo>
                <a:cubicBezTo>
                  <a:pt x="786" y="29"/>
                  <a:pt x="557" y="0"/>
                  <a:pt x="3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6" name="Google Shape;4366;p44"/>
          <p:cNvSpPr/>
          <p:nvPr/>
        </p:nvSpPr>
        <p:spPr>
          <a:xfrm>
            <a:off x="4964863" y="2754801"/>
            <a:ext cx="484742" cy="389631"/>
          </a:xfrm>
          <a:custGeom>
            <a:avLst/>
            <a:gdLst/>
            <a:ahLst/>
            <a:cxnLst/>
            <a:rect l="l" t="t" r="r" b="b"/>
            <a:pathLst>
              <a:path w="15300" h="12298" extrusionOk="0">
                <a:moveTo>
                  <a:pt x="13109" y="0"/>
                </a:moveTo>
                <a:cubicBezTo>
                  <a:pt x="12392" y="0"/>
                  <a:pt x="11847" y="386"/>
                  <a:pt x="11050" y="386"/>
                </a:cubicBezTo>
                <a:cubicBezTo>
                  <a:pt x="11007" y="386"/>
                  <a:pt x="10963" y="385"/>
                  <a:pt x="10918" y="382"/>
                </a:cubicBezTo>
                <a:cubicBezTo>
                  <a:pt x="10490" y="370"/>
                  <a:pt x="10073" y="251"/>
                  <a:pt x="9644" y="180"/>
                </a:cubicBezTo>
                <a:cubicBezTo>
                  <a:pt x="9325" y="119"/>
                  <a:pt x="9011" y="78"/>
                  <a:pt x="8702" y="78"/>
                </a:cubicBezTo>
                <a:cubicBezTo>
                  <a:pt x="8285" y="78"/>
                  <a:pt x="7879" y="153"/>
                  <a:pt x="7489" y="358"/>
                </a:cubicBezTo>
                <a:cubicBezTo>
                  <a:pt x="7168" y="513"/>
                  <a:pt x="6894" y="739"/>
                  <a:pt x="6680" y="989"/>
                </a:cubicBezTo>
                <a:cubicBezTo>
                  <a:pt x="6442" y="1275"/>
                  <a:pt x="6323" y="1644"/>
                  <a:pt x="6025" y="1906"/>
                </a:cubicBezTo>
                <a:cubicBezTo>
                  <a:pt x="5549" y="2323"/>
                  <a:pt x="4834" y="2299"/>
                  <a:pt x="4251" y="2359"/>
                </a:cubicBezTo>
                <a:cubicBezTo>
                  <a:pt x="3572" y="2418"/>
                  <a:pt x="2917" y="2585"/>
                  <a:pt x="2274" y="3014"/>
                </a:cubicBezTo>
                <a:cubicBezTo>
                  <a:pt x="1655" y="3454"/>
                  <a:pt x="1120" y="4085"/>
                  <a:pt x="739" y="4788"/>
                </a:cubicBezTo>
                <a:cubicBezTo>
                  <a:pt x="0" y="6228"/>
                  <a:pt x="12" y="7871"/>
                  <a:pt x="465" y="8990"/>
                </a:cubicBezTo>
                <a:cubicBezTo>
                  <a:pt x="715" y="9610"/>
                  <a:pt x="1131" y="10086"/>
                  <a:pt x="1572" y="10455"/>
                </a:cubicBezTo>
                <a:cubicBezTo>
                  <a:pt x="1977" y="10800"/>
                  <a:pt x="2405" y="11086"/>
                  <a:pt x="2882" y="11276"/>
                </a:cubicBezTo>
                <a:cubicBezTo>
                  <a:pt x="2882" y="11324"/>
                  <a:pt x="2894" y="11348"/>
                  <a:pt x="2929" y="11384"/>
                </a:cubicBezTo>
                <a:cubicBezTo>
                  <a:pt x="3600" y="11961"/>
                  <a:pt x="4474" y="12298"/>
                  <a:pt x="5500" y="12298"/>
                </a:cubicBezTo>
                <a:cubicBezTo>
                  <a:pt x="5787" y="12298"/>
                  <a:pt x="6085" y="12272"/>
                  <a:pt x="6394" y="12217"/>
                </a:cubicBezTo>
                <a:cubicBezTo>
                  <a:pt x="7632" y="11991"/>
                  <a:pt x="9037" y="11372"/>
                  <a:pt x="10133" y="10479"/>
                </a:cubicBezTo>
                <a:cubicBezTo>
                  <a:pt x="10656" y="10062"/>
                  <a:pt x="11085" y="9586"/>
                  <a:pt x="11359" y="9110"/>
                </a:cubicBezTo>
                <a:cubicBezTo>
                  <a:pt x="11621" y="8633"/>
                  <a:pt x="11657" y="8181"/>
                  <a:pt x="11621" y="7728"/>
                </a:cubicBezTo>
                <a:cubicBezTo>
                  <a:pt x="11597" y="7336"/>
                  <a:pt x="11514" y="6871"/>
                  <a:pt x="11847" y="6502"/>
                </a:cubicBezTo>
                <a:cubicBezTo>
                  <a:pt x="12073" y="6264"/>
                  <a:pt x="12430" y="6157"/>
                  <a:pt x="12740" y="6038"/>
                </a:cubicBezTo>
                <a:cubicBezTo>
                  <a:pt x="13050" y="5907"/>
                  <a:pt x="13335" y="5764"/>
                  <a:pt x="13562" y="5561"/>
                </a:cubicBezTo>
                <a:cubicBezTo>
                  <a:pt x="13800" y="5371"/>
                  <a:pt x="13954" y="5145"/>
                  <a:pt x="14050" y="4930"/>
                </a:cubicBezTo>
                <a:cubicBezTo>
                  <a:pt x="14133" y="4669"/>
                  <a:pt x="14121" y="4407"/>
                  <a:pt x="14074" y="4133"/>
                </a:cubicBezTo>
                <a:cubicBezTo>
                  <a:pt x="14002" y="3633"/>
                  <a:pt x="13859" y="3204"/>
                  <a:pt x="14312" y="2847"/>
                </a:cubicBezTo>
                <a:cubicBezTo>
                  <a:pt x="14526" y="2680"/>
                  <a:pt x="14728" y="2549"/>
                  <a:pt x="14895" y="2359"/>
                </a:cubicBezTo>
                <a:cubicBezTo>
                  <a:pt x="15026" y="2204"/>
                  <a:pt x="15133" y="2037"/>
                  <a:pt x="15193" y="1847"/>
                </a:cubicBezTo>
                <a:cubicBezTo>
                  <a:pt x="15300" y="1466"/>
                  <a:pt x="15205" y="1037"/>
                  <a:pt x="14752" y="620"/>
                </a:cubicBezTo>
                <a:cubicBezTo>
                  <a:pt x="14312" y="251"/>
                  <a:pt x="13716" y="13"/>
                  <a:pt x="13169" y="1"/>
                </a:cubicBezTo>
                <a:cubicBezTo>
                  <a:pt x="13148" y="1"/>
                  <a:pt x="13128" y="0"/>
                  <a:pt x="131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7" name="Google Shape;4367;p44"/>
          <p:cNvSpPr/>
          <p:nvPr/>
        </p:nvSpPr>
        <p:spPr>
          <a:xfrm>
            <a:off x="5019801" y="2781604"/>
            <a:ext cx="410954" cy="387540"/>
          </a:xfrm>
          <a:custGeom>
            <a:avLst/>
            <a:gdLst/>
            <a:ahLst/>
            <a:cxnLst/>
            <a:rect l="l" t="t" r="r" b="b"/>
            <a:pathLst>
              <a:path w="12971" h="12232" extrusionOk="0">
                <a:moveTo>
                  <a:pt x="12935" y="1"/>
                </a:moveTo>
                <a:cubicBezTo>
                  <a:pt x="8827" y="1727"/>
                  <a:pt x="5112" y="4382"/>
                  <a:pt x="2434" y="7966"/>
                </a:cubicBezTo>
                <a:cubicBezTo>
                  <a:pt x="1969" y="8585"/>
                  <a:pt x="1529" y="9240"/>
                  <a:pt x="1136" y="9918"/>
                </a:cubicBezTo>
                <a:cubicBezTo>
                  <a:pt x="719" y="10609"/>
                  <a:pt x="243" y="11371"/>
                  <a:pt x="17" y="12145"/>
                </a:cubicBezTo>
                <a:cubicBezTo>
                  <a:pt x="0" y="12194"/>
                  <a:pt x="51" y="12231"/>
                  <a:pt x="99" y="12231"/>
                </a:cubicBezTo>
                <a:cubicBezTo>
                  <a:pt x="122" y="12231"/>
                  <a:pt x="144" y="12223"/>
                  <a:pt x="159" y="12204"/>
                </a:cubicBezTo>
                <a:cubicBezTo>
                  <a:pt x="540" y="11573"/>
                  <a:pt x="826" y="10871"/>
                  <a:pt x="1195" y="10228"/>
                </a:cubicBezTo>
                <a:cubicBezTo>
                  <a:pt x="1541" y="9633"/>
                  <a:pt x="1910" y="9049"/>
                  <a:pt x="2314" y="8490"/>
                </a:cubicBezTo>
                <a:cubicBezTo>
                  <a:pt x="3076" y="7406"/>
                  <a:pt x="3934" y="6418"/>
                  <a:pt x="4874" y="5489"/>
                </a:cubicBezTo>
                <a:cubicBezTo>
                  <a:pt x="6494" y="3918"/>
                  <a:pt x="8327" y="2560"/>
                  <a:pt x="10292" y="1429"/>
                </a:cubicBezTo>
                <a:cubicBezTo>
                  <a:pt x="11149" y="929"/>
                  <a:pt x="12066" y="465"/>
                  <a:pt x="12959" y="36"/>
                </a:cubicBezTo>
                <a:cubicBezTo>
                  <a:pt x="12971" y="13"/>
                  <a:pt x="12959" y="1"/>
                  <a:pt x="12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8" name="Google Shape;4368;p44"/>
          <p:cNvSpPr/>
          <p:nvPr/>
        </p:nvSpPr>
        <p:spPr>
          <a:xfrm>
            <a:off x="5343596" y="2757082"/>
            <a:ext cx="15493" cy="58993"/>
          </a:xfrm>
          <a:custGeom>
            <a:avLst/>
            <a:gdLst/>
            <a:ahLst/>
            <a:cxnLst/>
            <a:rect l="l" t="t" r="r" b="b"/>
            <a:pathLst>
              <a:path w="489" h="1862" extrusionOk="0">
                <a:moveTo>
                  <a:pt x="381" y="1"/>
                </a:moveTo>
                <a:cubicBezTo>
                  <a:pt x="322" y="13"/>
                  <a:pt x="262" y="36"/>
                  <a:pt x="203" y="60"/>
                </a:cubicBezTo>
                <a:cubicBezTo>
                  <a:pt x="155" y="179"/>
                  <a:pt x="119" y="298"/>
                  <a:pt x="84" y="417"/>
                </a:cubicBezTo>
                <a:cubicBezTo>
                  <a:pt x="0" y="846"/>
                  <a:pt x="60" y="1394"/>
                  <a:pt x="441" y="1846"/>
                </a:cubicBezTo>
                <a:cubicBezTo>
                  <a:pt x="445" y="1857"/>
                  <a:pt x="451" y="1862"/>
                  <a:pt x="457" y="1862"/>
                </a:cubicBezTo>
                <a:cubicBezTo>
                  <a:pt x="472" y="1862"/>
                  <a:pt x="488" y="1842"/>
                  <a:pt x="488" y="1834"/>
                </a:cubicBezTo>
                <a:cubicBezTo>
                  <a:pt x="238" y="1334"/>
                  <a:pt x="131" y="858"/>
                  <a:pt x="215" y="417"/>
                </a:cubicBezTo>
                <a:cubicBezTo>
                  <a:pt x="262" y="275"/>
                  <a:pt x="310" y="132"/>
                  <a:pt x="3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9" name="Google Shape;4369;p44"/>
          <p:cNvSpPr/>
          <p:nvPr/>
        </p:nvSpPr>
        <p:spPr>
          <a:xfrm>
            <a:off x="5282861" y="2764242"/>
            <a:ext cx="17014" cy="90263"/>
          </a:xfrm>
          <a:custGeom>
            <a:avLst/>
            <a:gdLst/>
            <a:ahLst/>
            <a:cxnLst/>
            <a:rect l="l" t="t" r="r" b="b"/>
            <a:pathLst>
              <a:path w="537" h="2849" extrusionOk="0">
                <a:moveTo>
                  <a:pt x="453" y="1"/>
                </a:moveTo>
                <a:cubicBezTo>
                  <a:pt x="322" y="239"/>
                  <a:pt x="215" y="501"/>
                  <a:pt x="143" y="763"/>
                </a:cubicBezTo>
                <a:cubicBezTo>
                  <a:pt x="36" y="1108"/>
                  <a:pt x="0" y="1501"/>
                  <a:pt x="36" y="1906"/>
                </a:cubicBezTo>
                <a:cubicBezTo>
                  <a:pt x="84" y="2192"/>
                  <a:pt x="84" y="2632"/>
                  <a:pt x="405" y="2847"/>
                </a:cubicBezTo>
                <a:cubicBezTo>
                  <a:pt x="407" y="2848"/>
                  <a:pt x="409" y="2849"/>
                  <a:pt x="411" y="2849"/>
                </a:cubicBezTo>
                <a:cubicBezTo>
                  <a:pt x="426" y="2849"/>
                  <a:pt x="451" y="2821"/>
                  <a:pt x="441" y="2811"/>
                </a:cubicBezTo>
                <a:cubicBezTo>
                  <a:pt x="107" y="2561"/>
                  <a:pt x="107" y="2001"/>
                  <a:pt x="107" y="1692"/>
                </a:cubicBezTo>
                <a:cubicBezTo>
                  <a:pt x="107" y="1323"/>
                  <a:pt x="167" y="953"/>
                  <a:pt x="274" y="608"/>
                </a:cubicBezTo>
                <a:cubicBezTo>
                  <a:pt x="346" y="406"/>
                  <a:pt x="441" y="203"/>
                  <a:pt x="536" y="13"/>
                </a:cubicBezTo>
                <a:cubicBezTo>
                  <a:pt x="512" y="13"/>
                  <a:pt x="477" y="1"/>
                  <a:pt x="4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0" name="Google Shape;4370;p44"/>
          <p:cNvSpPr/>
          <p:nvPr/>
        </p:nvSpPr>
        <p:spPr>
          <a:xfrm>
            <a:off x="5200233" y="2760472"/>
            <a:ext cx="35643" cy="133130"/>
          </a:xfrm>
          <a:custGeom>
            <a:avLst/>
            <a:gdLst/>
            <a:ahLst/>
            <a:cxnLst/>
            <a:rect l="l" t="t" r="r" b="b"/>
            <a:pathLst>
              <a:path w="1125" h="4202" extrusionOk="0">
                <a:moveTo>
                  <a:pt x="549" y="1"/>
                </a:moveTo>
                <a:cubicBezTo>
                  <a:pt x="477" y="13"/>
                  <a:pt x="394" y="37"/>
                  <a:pt x="334" y="72"/>
                </a:cubicBezTo>
                <a:cubicBezTo>
                  <a:pt x="275" y="227"/>
                  <a:pt x="227" y="370"/>
                  <a:pt x="191" y="525"/>
                </a:cubicBezTo>
                <a:cubicBezTo>
                  <a:pt x="60" y="953"/>
                  <a:pt x="1" y="1430"/>
                  <a:pt x="25" y="1894"/>
                </a:cubicBezTo>
                <a:cubicBezTo>
                  <a:pt x="72" y="2692"/>
                  <a:pt x="370" y="3632"/>
                  <a:pt x="1072" y="4192"/>
                </a:cubicBezTo>
                <a:cubicBezTo>
                  <a:pt x="1076" y="4199"/>
                  <a:pt x="1082" y="4202"/>
                  <a:pt x="1089" y="4202"/>
                </a:cubicBezTo>
                <a:cubicBezTo>
                  <a:pt x="1106" y="4202"/>
                  <a:pt x="1125" y="4185"/>
                  <a:pt x="1108" y="4168"/>
                </a:cubicBezTo>
                <a:cubicBezTo>
                  <a:pt x="846" y="3823"/>
                  <a:pt x="596" y="3501"/>
                  <a:pt x="429" y="3108"/>
                </a:cubicBezTo>
                <a:cubicBezTo>
                  <a:pt x="251" y="2692"/>
                  <a:pt x="156" y="2263"/>
                  <a:pt x="144" y="1823"/>
                </a:cubicBezTo>
                <a:cubicBezTo>
                  <a:pt x="132" y="1382"/>
                  <a:pt x="191" y="930"/>
                  <a:pt x="322" y="525"/>
                </a:cubicBezTo>
                <a:cubicBezTo>
                  <a:pt x="382" y="322"/>
                  <a:pt x="453" y="168"/>
                  <a:pt x="5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1" name="Google Shape;4371;p44"/>
          <p:cNvSpPr/>
          <p:nvPr/>
        </p:nvSpPr>
        <p:spPr>
          <a:xfrm>
            <a:off x="5152329" y="2815188"/>
            <a:ext cx="48981" cy="112378"/>
          </a:xfrm>
          <a:custGeom>
            <a:avLst/>
            <a:gdLst/>
            <a:ahLst/>
            <a:cxnLst/>
            <a:rect l="l" t="t" r="r" b="b"/>
            <a:pathLst>
              <a:path w="1546" h="3547" extrusionOk="0">
                <a:moveTo>
                  <a:pt x="167" y="0"/>
                </a:moveTo>
                <a:lnTo>
                  <a:pt x="156" y="12"/>
                </a:lnTo>
                <a:lnTo>
                  <a:pt x="25" y="96"/>
                </a:lnTo>
                <a:cubicBezTo>
                  <a:pt x="1" y="381"/>
                  <a:pt x="25" y="667"/>
                  <a:pt x="60" y="953"/>
                </a:cubicBezTo>
                <a:cubicBezTo>
                  <a:pt x="203" y="1870"/>
                  <a:pt x="632" y="2989"/>
                  <a:pt x="1489" y="3536"/>
                </a:cubicBezTo>
                <a:cubicBezTo>
                  <a:pt x="1492" y="3543"/>
                  <a:pt x="1499" y="3546"/>
                  <a:pt x="1506" y="3546"/>
                </a:cubicBezTo>
                <a:cubicBezTo>
                  <a:pt x="1524" y="3546"/>
                  <a:pt x="1545" y="3529"/>
                  <a:pt x="1537" y="3513"/>
                </a:cubicBezTo>
                <a:cubicBezTo>
                  <a:pt x="1239" y="3167"/>
                  <a:pt x="929" y="2834"/>
                  <a:pt x="703" y="2441"/>
                </a:cubicBezTo>
                <a:cubicBezTo>
                  <a:pt x="453" y="1977"/>
                  <a:pt x="286" y="1489"/>
                  <a:pt x="215" y="977"/>
                </a:cubicBezTo>
                <a:cubicBezTo>
                  <a:pt x="167" y="655"/>
                  <a:pt x="156" y="322"/>
                  <a:pt x="1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44"/>
          <p:cNvSpPr/>
          <p:nvPr/>
        </p:nvSpPr>
        <p:spPr>
          <a:xfrm>
            <a:off x="5090865" y="2829128"/>
            <a:ext cx="45274" cy="154484"/>
          </a:xfrm>
          <a:custGeom>
            <a:avLst/>
            <a:gdLst/>
            <a:ahLst/>
            <a:cxnLst/>
            <a:rect l="l" t="t" r="r" b="b"/>
            <a:pathLst>
              <a:path w="1429" h="4876" extrusionOk="0">
                <a:moveTo>
                  <a:pt x="321" y="1"/>
                </a:moveTo>
                <a:cubicBezTo>
                  <a:pt x="274" y="1"/>
                  <a:pt x="238" y="25"/>
                  <a:pt x="191" y="25"/>
                </a:cubicBezTo>
                <a:cubicBezTo>
                  <a:pt x="155" y="120"/>
                  <a:pt x="143" y="239"/>
                  <a:pt x="119" y="346"/>
                </a:cubicBezTo>
                <a:cubicBezTo>
                  <a:pt x="24" y="918"/>
                  <a:pt x="0" y="1513"/>
                  <a:pt x="60" y="2084"/>
                </a:cubicBezTo>
                <a:cubicBezTo>
                  <a:pt x="155" y="3144"/>
                  <a:pt x="560" y="4132"/>
                  <a:pt x="1274" y="4859"/>
                </a:cubicBezTo>
                <a:cubicBezTo>
                  <a:pt x="1286" y="4871"/>
                  <a:pt x="1300" y="4876"/>
                  <a:pt x="1315" y="4876"/>
                </a:cubicBezTo>
                <a:cubicBezTo>
                  <a:pt x="1371" y="4876"/>
                  <a:pt x="1428" y="4799"/>
                  <a:pt x="1381" y="4751"/>
                </a:cubicBezTo>
                <a:cubicBezTo>
                  <a:pt x="667" y="4013"/>
                  <a:pt x="298" y="3013"/>
                  <a:pt x="202" y="1942"/>
                </a:cubicBezTo>
                <a:cubicBezTo>
                  <a:pt x="155" y="1394"/>
                  <a:pt x="191" y="834"/>
                  <a:pt x="310" y="287"/>
                </a:cubicBezTo>
                <a:cubicBezTo>
                  <a:pt x="321" y="203"/>
                  <a:pt x="357" y="108"/>
                  <a:pt x="3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3" name="Google Shape;4373;p44"/>
          <p:cNvSpPr/>
          <p:nvPr/>
        </p:nvSpPr>
        <p:spPr>
          <a:xfrm>
            <a:off x="5041820" y="2837809"/>
            <a:ext cx="54494" cy="191489"/>
          </a:xfrm>
          <a:custGeom>
            <a:avLst/>
            <a:gdLst/>
            <a:ahLst/>
            <a:cxnLst/>
            <a:rect l="l" t="t" r="r" b="b"/>
            <a:pathLst>
              <a:path w="1720" h="6044" extrusionOk="0">
                <a:moveTo>
                  <a:pt x="548" y="1"/>
                </a:moveTo>
                <a:lnTo>
                  <a:pt x="548" y="1"/>
                </a:lnTo>
                <a:cubicBezTo>
                  <a:pt x="476" y="24"/>
                  <a:pt x="393" y="60"/>
                  <a:pt x="322" y="108"/>
                </a:cubicBezTo>
                <a:cubicBezTo>
                  <a:pt x="72" y="1013"/>
                  <a:pt x="0" y="2025"/>
                  <a:pt x="84" y="2870"/>
                </a:cubicBezTo>
                <a:cubicBezTo>
                  <a:pt x="215" y="4073"/>
                  <a:pt x="679" y="5418"/>
                  <a:pt x="1631" y="6037"/>
                </a:cubicBezTo>
                <a:cubicBezTo>
                  <a:pt x="1638" y="6042"/>
                  <a:pt x="1646" y="6044"/>
                  <a:pt x="1653" y="6044"/>
                </a:cubicBezTo>
                <a:cubicBezTo>
                  <a:pt x="1686" y="6044"/>
                  <a:pt x="1720" y="6007"/>
                  <a:pt x="1691" y="5978"/>
                </a:cubicBezTo>
                <a:cubicBezTo>
                  <a:pt x="1286" y="5549"/>
                  <a:pt x="917" y="5144"/>
                  <a:pt x="667" y="4585"/>
                </a:cubicBezTo>
                <a:cubicBezTo>
                  <a:pt x="417" y="4013"/>
                  <a:pt x="262" y="3382"/>
                  <a:pt x="215" y="2727"/>
                </a:cubicBezTo>
                <a:cubicBezTo>
                  <a:pt x="155" y="2049"/>
                  <a:pt x="215" y="1358"/>
                  <a:pt x="357" y="679"/>
                </a:cubicBezTo>
                <a:cubicBezTo>
                  <a:pt x="393" y="441"/>
                  <a:pt x="476" y="227"/>
                  <a:pt x="5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44"/>
          <p:cNvSpPr/>
          <p:nvPr/>
        </p:nvSpPr>
        <p:spPr>
          <a:xfrm>
            <a:off x="4969394" y="2946068"/>
            <a:ext cx="97614" cy="120045"/>
          </a:xfrm>
          <a:custGeom>
            <a:avLst/>
            <a:gdLst/>
            <a:ahLst/>
            <a:cxnLst/>
            <a:rect l="l" t="t" r="r" b="b"/>
            <a:pathLst>
              <a:path w="3081" h="3789" extrusionOk="0">
                <a:moveTo>
                  <a:pt x="95" y="1"/>
                </a:moveTo>
                <a:cubicBezTo>
                  <a:pt x="48" y="167"/>
                  <a:pt x="24" y="334"/>
                  <a:pt x="0" y="477"/>
                </a:cubicBezTo>
                <a:cubicBezTo>
                  <a:pt x="393" y="2132"/>
                  <a:pt x="1524" y="3442"/>
                  <a:pt x="3001" y="3787"/>
                </a:cubicBezTo>
                <a:cubicBezTo>
                  <a:pt x="3003" y="3788"/>
                  <a:pt x="3006" y="3788"/>
                  <a:pt x="3009" y="3788"/>
                </a:cubicBezTo>
                <a:cubicBezTo>
                  <a:pt x="3043" y="3788"/>
                  <a:pt x="3080" y="3725"/>
                  <a:pt x="3036" y="3692"/>
                </a:cubicBezTo>
                <a:cubicBezTo>
                  <a:pt x="1905" y="3156"/>
                  <a:pt x="917" y="2501"/>
                  <a:pt x="393" y="1203"/>
                </a:cubicBezTo>
                <a:cubicBezTo>
                  <a:pt x="226" y="822"/>
                  <a:pt x="143" y="417"/>
                  <a:pt x="95" y="1"/>
                </a:cubicBezTo>
                <a:close/>
              </a:path>
            </a:pathLst>
          </a:custGeom>
          <a:solidFill>
            <a:srgbClr val="8CC7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5" name="Google Shape;4375;p44"/>
          <p:cNvSpPr/>
          <p:nvPr/>
        </p:nvSpPr>
        <p:spPr>
          <a:xfrm>
            <a:off x="5387001" y="2800550"/>
            <a:ext cx="53575" cy="24079"/>
          </a:xfrm>
          <a:custGeom>
            <a:avLst/>
            <a:gdLst/>
            <a:ahLst/>
            <a:cxnLst/>
            <a:rect l="l" t="t" r="r" b="b"/>
            <a:pathLst>
              <a:path w="1691" h="760" extrusionOk="0">
                <a:moveTo>
                  <a:pt x="61" y="0"/>
                </a:moveTo>
                <a:cubicBezTo>
                  <a:pt x="29" y="0"/>
                  <a:pt x="0" y="23"/>
                  <a:pt x="35" y="57"/>
                </a:cubicBezTo>
                <a:cubicBezTo>
                  <a:pt x="392" y="415"/>
                  <a:pt x="1023" y="641"/>
                  <a:pt x="1512" y="748"/>
                </a:cubicBezTo>
                <a:cubicBezTo>
                  <a:pt x="1559" y="760"/>
                  <a:pt x="1595" y="760"/>
                  <a:pt x="1631" y="760"/>
                </a:cubicBezTo>
                <a:cubicBezTo>
                  <a:pt x="1642" y="724"/>
                  <a:pt x="1678" y="700"/>
                  <a:pt x="1690" y="665"/>
                </a:cubicBezTo>
                <a:cubicBezTo>
                  <a:pt x="1619" y="653"/>
                  <a:pt x="1559" y="653"/>
                  <a:pt x="1476" y="641"/>
                </a:cubicBezTo>
                <a:cubicBezTo>
                  <a:pt x="1250" y="581"/>
                  <a:pt x="988" y="510"/>
                  <a:pt x="738" y="403"/>
                </a:cubicBezTo>
                <a:cubicBezTo>
                  <a:pt x="499" y="296"/>
                  <a:pt x="309" y="165"/>
                  <a:pt x="95" y="10"/>
                </a:cubicBezTo>
                <a:cubicBezTo>
                  <a:pt x="85" y="3"/>
                  <a:pt x="73" y="0"/>
                  <a:pt x="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6" name="Google Shape;4376;p44"/>
          <p:cNvSpPr/>
          <p:nvPr/>
        </p:nvSpPr>
        <p:spPr>
          <a:xfrm>
            <a:off x="5324713" y="2831884"/>
            <a:ext cx="82279" cy="34249"/>
          </a:xfrm>
          <a:custGeom>
            <a:avLst/>
            <a:gdLst/>
            <a:ahLst/>
            <a:cxnLst/>
            <a:rect l="l" t="t" r="r" b="b"/>
            <a:pathLst>
              <a:path w="2597" h="1081" extrusionOk="0">
                <a:moveTo>
                  <a:pt x="14" y="0"/>
                </a:moveTo>
                <a:cubicBezTo>
                  <a:pt x="7" y="0"/>
                  <a:pt x="1" y="3"/>
                  <a:pt x="1" y="9"/>
                </a:cubicBezTo>
                <a:cubicBezTo>
                  <a:pt x="191" y="592"/>
                  <a:pt x="1049" y="854"/>
                  <a:pt x="1703" y="973"/>
                </a:cubicBezTo>
                <a:cubicBezTo>
                  <a:pt x="2001" y="1033"/>
                  <a:pt x="2299" y="1069"/>
                  <a:pt x="2596" y="1081"/>
                </a:cubicBezTo>
                <a:lnTo>
                  <a:pt x="2596" y="985"/>
                </a:lnTo>
                <a:cubicBezTo>
                  <a:pt x="2358" y="973"/>
                  <a:pt x="2120" y="950"/>
                  <a:pt x="1882" y="914"/>
                </a:cubicBezTo>
                <a:cubicBezTo>
                  <a:pt x="1192" y="807"/>
                  <a:pt x="382" y="592"/>
                  <a:pt x="37" y="9"/>
                </a:cubicBezTo>
                <a:cubicBezTo>
                  <a:pt x="31" y="3"/>
                  <a:pt x="22" y="0"/>
                  <a:pt x="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7" name="Google Shape;4377;p44"/>
          <p:cNvSpPr/>
          <p:nvPr/>
        </p:nvSpPr>
        <p:spPr>
          <a:xfrm>
            <a:off x="5267305" y="2874212"/>
            <a:ext cx="141209" cy="36815"/>
          </a:xfrm>
          <a:custGeom>
            <a:avLst/>
            <a:gdLst/>
            <a:ahLst/>
            <a:cxnLst/>
            <a:rect l="l" t="t" r="r" b="b"/>
            <a:pathLst>
              <a:path w="4457" h="1162" extrusionOk="0">
                <a:moveTo>
                  <a:pt x="71" y="0"/>
                </a:moveTo>
                <a:cubicBezTo>
                  <a:pt x="32" y="0"/>
                  <a:pt x="0" y="35"/>
                  <a:pt x="39" y="54"/>
                </a:cubicBezTo>
                <a:cubicBezTo>
                  <a:pt x="777" y="602"/>
                  <a:pt x="1718" y="900"/>
                  <a:pt x="2694" y="1054"/>
                </a:cubicBezTo>
                <a:cubicBezTo>
                  <a:pt x="3206" y="1126"/>
                  <a:pt x="3730" y="1161"/>
                  <a:pt x="4230" y="1161"/>
                </a:cubicBezTo>
                <a:lnTo>
                  <a:pt x="4420" y="1161"/>
                </a:lnTo>
                <a:cubicBezTo>
                  <a:pt x="4444" y="1126"/>
                  <a:pt x="4444" y="1078"/>
                  <a:pt x="4456" y="1054"/>
                </a:cubicBezTo>
                <a:cubicBezTo>
                  <a:pt x="4432" y="1042"/>
                  <a:pt x="4397" y="1042"/>
                  <a:pt x="4361" y="1042"/>
                </a:cubicBezTo>
                <a:cubicBezTo>
                  <a:pt x="4296" y="1044"/>
                  <a:pt x="4232" y="1045"/>
                  <a:pt x="4167" y="1045"/>
                </a:cubicBezTo>
                <a:cubicBezTo>
                  <a:pt x="3731" y="1045"/>
                  <a:pt x="3293" y="1011"/>
                  <a:pt x="2837" y="959"/>
                </a:cubicBezTo>
                <a:cubicBezTo>
                  <a:pt x="1849" y="840"/>
                  <a:pt x="872" y="542"/>
                  <a:pt x="98" y="7"/>
                </a:cubicBezTo>
                <a:cubicBezTo>
                  <a:pt x="89" y="2"/>
                  <a:pt x="80" y="0"/>
                  <a:pt x="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8" name="Google Shape;4378;p44"/>
          <p:cNvSpPr/>
          <p:nvPr/>
        </p:nvSpPr>
        <p:spPr>
          <a:xfrm>
            <a:off x="5213064" y="2908714"/>
            <a:ext cx="158096" cy="40047"/>
          </a:xfrm>
          <a:custGeom>
            <a:avLst/>
            <a:gdLst/>
            <a:ahLst/>
            <a:cxnLst/>
            <a:rect l="l" t="t" r="r" b="b"/>
            <a:pathLst>
              <a:path w="4990" h="1264" extrusionOk="0">
                <a:moveTo>
                  <a:pt x="59" y="0"/>
                </a:moveTo>
                <a:cubicBezTo>
                  <a:pt x="25" y="0"/>
                  <a:pt x="1" y="31"/>
                  <a:pt x="36" y="49"/>
                </a:cubicBezTo>
                <a:cubicBezTo>
                  <a:pt x="989" y="715"/>
                  <a:pt x="2179" y="1049"/>
                  <a:pt x="3430" y="1180"/>
                </a:cubicBezTo>
                <a:cubicBezTo>
                  <a:pt x="3882" y="1227"/>
                  <a:pt x="4323" y="1263"/>
                  <a:pt x="4775" y="1263"/>
                </a:cubicBezTo>
                <a:cubicBezTo>
                  <a:pt x="4787" y="1263"/>
                  <a:pt x="4799" y="1239"/>
                  <a:pt x="4799" y="1239"/>
                </a:cubicBezTo>
                <a:cubicBezTo>
                  <a:pt x="4858" y="1215"/>
                  <a:pt x="4930" y="1180"/>
                  <a:pt x="4989" y="1156"/>
                </a:cubicBezTo>
                <a:cubicBezTo>
                  <a:pt x="4418" y="1156"/>
                  <a:pt x="3834" y="1144"/>
                  <a:pt x="3263" y="1061"/>
                </a:cubicBezTo>
                <a:cubicBezTo>
                  <a:pt x="2108" y="930"/>
                  <a:pt x="1001" y="584"/>
                  <a:pt x="96" y="13"/>
                </a:cubicBezTo>
                <a:cubicBezTo>
                  <a:pt x="84" y="4"/>
                  <a:pt x="71" y="0"/>
                  <a:pt x="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4"/>
          <p:cNvSpPr/>
          <p:nvPr/>
        </p:nvSpPr>
        <p:spPr>
          <a:xfrm>
            <a:off x="5151695" y="2963335"/>
            <a:ext cx="176820" cy="50534"/>
          </a:xfrm>
          <a:custGeom>
            <a:avLst/>
            <a:gdLst/>
            <a:ahLst/>
            <a:cxnLst/>
            <a:rect l="l" t="t" r="r" b="b"/>
            <a:pathLst>
              <a:path w="5581" h="1595" extrusionOk="0">
                <a:moveTo>
                  <a:pt x="38" y="0"/>
                </a:moveTo>
                <a:cubicBezTo>
                  <a:pt x="21" y="0"/>
                  <a:pt x="1" y="23"/>
                  <a:pt x="9" y="39"/>
                </a:cubicBezTo>
                <a:cubicBezTo>
                  <a:pt x="533" y="1039"/>
                  <a:pt x="1723" y="1385"/>
                  <a:pt x="2926" y="1515"/>
                </a:cubicBezTo>
                <a:cubicBezTo>
                  <a:pt x="3327" y="1558"/>
                  <a:pt x="3788" y="1594"/>
                  <a:pt x="4256" y="1594"/>
                </a:cubicBezTo>
                <a:cubicBezTo>
                  <a:pt x="4705" y="1594"/>
                  <a:pt x="5162" y="1561"/>
                  <a:pt x="5581" y="1468"/>
                </a:cubicBezTo>
                <a:lnTo>
                  <a:pt x="5581" y="1325"/>
                </a:lnTo>
                <a:cubicBezTo>
                  <a:pt x="5319" y="1373"/>
                  <a:pt x="5057" y="1432"/>
                  <a:pt x="4748" y="1456"/>
                </a:cubicBezTo>
                <a:cubicBezTo>
                  <a:pt x="4577" y="1466"/>
                  <a:pt x="4407" y="1470"/>
                  <a:pt x="4237" y="1470"/>
                </a:cubicBezTo>
                <a:cubicBezTo>
                  <a:pt x="3789" y="1470"/>
                  <a:pt x="3345" y="1440"/>
                  <a:pt x="2914" y="1396"/>
                </a:cubicBezTo>
                <a:cubicBezTo>
                  <a:pt x="1747" y="1265"/>
                  <a:pt x="604" y="932"/>
                  <a:pt x="56" y="15"/>
                </a:cubicBezTo>
                <a:cubicBezTo>
                  <a:pt x="53" y="4"/>
                  <a:pt x="46" y="0"/>
                  <a:pt x="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0" name="Google Shape;4380;p44"/>
          <p:cNvSpPr/>
          <p:nvPr/>
        </p:nvSpPr>
        <p:spPr>
          <a:xfrm>
            <a:off x="5118397" y="2999770"/>
            <a:ext cx="204479" cy="53258"/>
          </a:xfrm>
          <a:custGeom>
            <a:avLst/>
            <a:gdLst/>
            <a:ahLst/>
            <a:cxnLst/>
            <a:rect l="l" t="t" r="r" b="b"/>
            <a:pathLst>
              <a:path w="6454" h="1681" extrusionOk="0">
                <a:moveTo>
                  <a:pt x="25" y="0"/>
                </a:moveTo>
                <a:cubicBezTo>
                  <a:pt x="14" y="0"/>
                  <a:pt x="0" y="20"/>
                  <a:pt x="0" y="20"/>
                </a:cubicBezTo>
                <a:cubicBezTo>
                  <a:pt x="810" y="901"/>
                  <a:pt x="1905" y="1473"/>
                  <a:pt x="3227" y="1639"/>
                </a:cubicBezTo>
                <a:cubicBezTo>
                  <a:pt x="3488" y="1667"/>
                  <a:pt x="3755" y="1680"/>
                  <a:pt x="4026" y="1680"/>
                </a:cubicBezTo>
                <a:cubicBezTo>
                  <a:pt x="4460" y="1680"/>
                  <a:pt x="4902" y="1646"/>
                  <a:pt x="5334" y="1580"/>
                </a:cubicBezTo>
                <a:cubicBezTo>
                  <a:pt x="5656" y="1544"/>
                  <a:pt x="6013" y="1473"/>
                  <a:pt x="6358" y="1389"/>
                </a:cubicBezTo>
                <a:cubicBezTo>
                  <a:pt x="6406" y="1330"/>
                  <a:pt x="6430" y="1270"/>
                  <a:pt x="6453" y="1211"/>
                </a:cubicBezTo>
                <a:lnTo>
                  <a:pt x="6453" y="1211"/>
                </a:lnTo>
                <a:cubicBezTo>
                  <a:pt x="6418" y="1223"/>
                  <a:pt x="6382" y="1223"/>
                  <a:pt x="6370" y="1247"/>
                </a:cubicBezTo>
                <a:cubicBezTo>
                  <a:pt x="6013" y="1330"/>
                  <a:pt x="5644" y="1401"/>
                  <a:pt x="5275" y="1461"/>
                </a:cubicBezTo>
                <a:cubicBezTo>
                  <a:pt x="4865" y="1523"/>
                  <a:pt x="4454" y="1554"/>
                  <a:pt x="4054" y="1554"/>
                </a:cubicBezTo>
                <a:cubicBezTo>
                  <a:pt x="3768" y="1554"/>
                  <a:pt x="3487" y="1538"/>
                  <a:pt x="3215" y="1508"/>
                </a:cubicBezTo>
                <a:cubicBezTo>
                  <a:pt x="1917" y="1366"/>
                  <a:pt x="893" y="782"/>
                  <a:pt x="36" y="8"/>
                </a:cubicBezTo>
                <a:cubicBezTo>
                  <a:pt x="33" y="2"/>
                  <a:pt x="29" y="0"/>
                  <a:pt x="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44"/>
          <p:cNvSpPr/>
          <p:nvPr/>
        </p:nvSpPr>
        <p:spPr>
          <a:xfrm>
            <a:off x="5075118" y="3053060"/>
            <a:ext cx="150048" cy="75721"/>
          </a:xfrm>
          <a:custGeom>
            <a:avLst/>
            <a:gdLst/>
            <a:ahLst/>
            <a:cxnLst/>
            <a:rect l="l" t="t" r="r" b="b"/>
            <a:pathLst>
              <a:path w="4736" h="2390" extrusionOk="0">
                <a:moveTo>
                  <a:pt x="30" y="0"/>
                </a:moveTo>
                <a:cubicBezTo>
                  <a:pt x="16" y="0"/>
                  <a:pt x="0" y="9"/>
                  <a:pt x="9" y="17"/>
                </a:cubicBezTo>
                <a:cubicBezTo>
                  <a:pt x="473" y="1196"/>
                  <a:pt x="1390" y="1970"/>
                  <a:pt x="2628" y="2255"/>
                </a:cubicBezTo>
                <a:cubicBezTo>
                  <a:pt x="3074" y="2357"/>
                  <a:pt x="3572" y="2389"/>
                  <a:pt x="4085" y="2389"/>
                </a:cubicBezTo>
                <a:cubicBezTo>
                  <a:pt x="4175" y="2389"/>
                  <a:pt x="4265" y="2388"/>
                  <a:pt x="4355" y="2386"/>
                </a:cubicBezTo>
                <a:cubicBezTo>
                  <a:pt x="4474" y="2339"/>
                  <a:pt x="4617" y="2279"/>
                  <a:pt x="4736" y="2220"/>
                </a:cubicBezTo>
                <a:cubicBezTo>
                  <a:pt x="4724" y="2216"/>
                  <a:pt x="4713" y="2214"/>
                  <a:pt x="4703" y="2214"/>
                </a:cubicBezTo>
                <a:cubicBezTo>
                  <a:pt x="4683" y="2214"/>
                  <a:pt x="4664" y="2220"/>
                  <a:pt x="4640" y="2220"/>
                </a:cubicBezTo>
                <a:cubicBezTo>
                  <a:pt x="4418" y="2239"/>
                  <a:pt x="4197" y="2250"/>
                  <a:pt x="3979" y="2250"/>
                </a:cubicBezTo>
                <a:cubicBezTo>
                  <a:pt x="3542" y="2250"/>
                  <a:pt x="3116" y="2208"/>
                  <a:pt x="2712" y="2112"/>
                </a:cubicBezTo>
                <a:cubicBezTo>
                  <a:pt x="2164" y="2005"/>
                  <a:pt x="1652" y="1779"/>
                  <a:pt x="1223" y="1470"/>
                </a:cubicBezTo>
                <a:cubicBezTo>
                  <a:pt x="699" y="1077"/>
                  <a:pt x="414" y="529"/>
                  <a:pt x="45" y="5"/>
                </a:cubicBezTo>
                <a:cubicBezTo>
                  <a:pt x="41" y="2"/>
                  <a:pt x="36" y="0"/>
                  <a:pt x="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2" name="Google Shape;4382;p44"/>
          <p:cNvSpPr/>
          <p:nvPr/>
        </p:nvSpPr>
        <p:spPr>
          <a:xfrm>
            <a:off x="3818115" y="3186728"/>
            <a:ext cx="1489679" cy="265975"/>
          </a:xfrm>
          <a:custGeom>
            <a:avLst/>
            <a:gdLst/>
            <a:ahLst/>
            <a:cxnLst/>
            <a:rect l="l" t="t" r="r" b="b"/>
            <a:pathLst>
              <a:path w="47019" h="8395" extrusionOk="0">
                <a:moveTo>
                  <a:pt x="7049" y="1"/>
                </a:moveTo>
                <a:lnTo>
                  <a:pt x="346" y="6037"/>
                </a:lnTo>
                <a:cubicBezTo>
                  <a:pt x="0" y="6716"/>
                  <a:pt x="417" y="8395"/>
                  <a:pt x="1346" y="8395"/>
                </a:cubicBezTo>
                <a:lnTo>
                  <a:pt x="45327" y="8395"/>
                </a:lnTo>
                <a:cubicBezTo>
                  <a:pt x="46232" y="8395"/>
                  <a:pt x="47018" y="6680"/>
                  <a:pt x="46339" y="6037"/>
                </a:cubicBezTo>
                <a:lnTo>
                  <a:pt x="3961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3" name="Google Shape;4383;p44"/>
          <p:cNvSpPr/>
          <p:nvPr/>
        </p:nvSpPr>
        <p:spPr>
          <a:xfrm>
            <a:off x="4042934" y="2591097"/>
            <a:ext cx="1031741" cy="595663"/>
          </a:xfrm>
          <a:custGeom>
            <a:avLst/>
            <a:gdLst/>
            <a:ahLst/>
            <a:cxnLst/>
            <a:rect l="l" t="t" r="r" b="b"/>
            <a:pathLst>
              <a:path w="32565" h="18801" extrusionOk="0">
                <a:moveTo>
                  <a:pt x="751" y="1"/>
                </a:moveTo>
                <a:cubicBezTo>
                  <a:pt x="334" y="1"/>
                  <a:pt x="0" y="334"/>
                  <a:pt x="0" y="751"/>
                </a:cubicBezTo>
                <a:lnTo>
                  <a:pt x="0" y="18801"/>
                </a:lnTo>
                <a:lnTo>
                  <a:pt x="32564" y="18801"/>
                </a:lnTo>
                <a:lnTo>
                  <a:pt x="32564" y="727"/>
                </a:lnTo>
                <a:cubicBezTo>
                  <a:pt x="32564" y="334"/>
                  <a:pt x="32243" y="1"/>
                  <a:pt x="318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4" name="Google Shape;4384;p44"/>
          <p:cNvSpPr/>
          <p:nvPr/>
        </p:nvSpPr>
        <p:spPr>
          <a:xfrm>
            <a:off x="3818115" y="3186728"/>
            <a:ext cx="1489679" cy="223362"/>
          </a:xfrm>
          <a:custGeom>
            <a:avLst/>
            <a:gdLst/>
            <a:ahLst/>
            <a:cxnLst/>
            <a:rect l="l" t="t" r="r" b="b"/>
            <a:pathLst>
              <a:path w="47019" h="7050" extrusionOk="0">
                <a:moveTo>
                  <a:pt x="7049" y="1"/>
                </a:moveTo>
                <a:lnTo>
                  <a:pt x="346" y="6085"/>
                </a:lnTo>
                <a:cubicBezTo>
                  <a:pt x="0" y="6728"/>
                  <a:pt x="417" y="7049"/>
                  <a:pt x="1346" y="7049"/>
                </a:cubicBezTo>
                <a:lnTo>
                  <a:pt x="45327" y="7049"/>
                </a:lnTo>
                <a:cubicBezTo>
                  <a:pt x="46232" y="7049"/>
                  <a:pt x="47018" y="6728"/>
                  <a:pt x="46339" y="6133"/>
                </a:cubicBezTo>
                <a:lnTo>
                  <a:pt x="3961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5" name="Google Shape;4385;p44"/>
          <p:cNvSpPr/>
          <p:nvPr/>
        </p:nvSpPr>
        <p:spPr>
          <a:xfrm>
            <a:off x="4072367" y="3208241"/>
            <a:ext cx="75468" cy="27184"/>
          </a:xfrm>
          <a:custGeom>
            <a:avLst/>
            <a:gdLst/>
            <a:ahLst/>
            <a:cxnLst/>
            <a:rect l="l" t="t" r="r" b="b"/>
            <a:pathLst>
              <a:path w="2382" h="858" extrusionOk="0">
                <a:moveTo>
                  <a:pt x="1084" y="1"/>
                </a:moveTo>
                <a:cubicBezTo>
                  <a:pt x="1012" y="1"/>
                  <a:pt x="905" y="36"/>
                  <a:pt x="857" y="84"/>
                </a:cubicBezTo>
                <a:lnTo>
                  <a:pt x="36" y="774"/>
                </a:lnTo>
                <a:cubicBezTo>
                  <a:pt x="0" y="822"/>
                  <a:pt x="12" y="858"/>
                  <a:pt x="83" y="858"/>
                </a:cubicBezTo>
                <a:lnTo>
                  <a:pt x="1381" y="858"/>
                </a:lnTo>
                <a:cubicBezTo>
                  <a:pt x="1453" y="858"/>
                  <a:pt x="1560" y="822"/>
                  <a:pt x="1607" y="774"/>
                </a:cubicBezTo>
                <a:lnTo>
                  <a:pt x="2334" y="84"/>
                </a:lnTo>
                <a:cubicBezTo>
                  <a:pt x="2381" y="36"/>
                  <a:pt x="2358" y="1"/>
                  <a:pt x="22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44"/>
          <p:cNvSpPr/>
          <p:nvPr/>
        </p:nvSpPr>
        <p:spPr>
          <a:xfrm>
            <a:off x="4129681" y="3208241"/>
            <a:ext cx="71729" cy="27184"/>
          </a:xfrm>
          <a:custGeom>
            <a:avLst/>
            <a:gdLst/>
            <a:ahLst/>
            <a:cxnLst/>
            <a:rect l="l" t="t" r="r" b="b"/>
            <a:pathLst>
              <a:path w="2264" h="858" extrusionOk="0">
                <a:moveTo>
                  <a:pt x="965" y="1"/>
                </a:moveTo>
                <a:cubicBezTo>
                  <a:pt x="894" y="1"/>
                  <a:pt x="799" y="36"/>
                  <a:pt x="763" y="84"/>
                </a:cubicBezTo>
                <a:lnTo>
                  <a:pt x="49" y="774"/>
                </a:lnTo>
                <a:cubicBezTo>
                  <a:pt x="1" y="822"/>
                  <a:pt x="37" y="858"/>
                  <a:pt x="108" y="858"/>
                </a:cubicBezTo>
                <a:lnTo>
                  <a:pt x="1406" y="858"/>
                </a:lnTo>
                <a:cubicBezTo>
                  <a:pt x="1477" y="858"/>
                  <a:pt x="1584" y="822"/>
                  <a:pt x="1596" y="774"/>
                </a:cubicBezTo>
                <a:lnTo>
                  <a:pt x="2227" y="84"/>
                </a:lnTo>
                <a:cubicBezTo>
                  <a:pt x="2263" y="36"/>
                  <a:pt x="2251" y="1"/>
                  <a:pt x="21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7" name="Google Shape;4387;p44"/>
          <p:cNvSpPr/>
          <p:nvPr/>
        </p:nvSpPr>
        <p:spPr>
          <a:xfrm>
            <a:off x="4188167" y="3208241"/>
            <a:ext cx="69068" cy="27184"/>
          </a:xfrm>
          <a:custGeom>
            <a:avLst/>
            <a:gdLst/>
            <a:ahLst/>
            <a:cxnLst/>
            <a:rect l="l" t="t" r="r" b="b"/>
            <a:pathLst>
              <a:path w="2180" h="858" extrusionOk="0">
                <a:moveTo>
                  <a:pt x="870" y="1"/>
                </a:moveTo>
                <a:cubicBezTo>
                  <a:pt x="810" y="1"/>
                  <a:pt x="715" y="36"/>
                  <a:pt x="667" y="84"/>
                </a:cubicBezTo>
                <a:lnTo>
                  <a:pt x="48" y="774"/>
                </a:lnTo>
                <a:cubicBezTo>
                  <a:pt x="0" y="822"/>
                  <a:pt x="24" y="858"/>
                  <a:pt x="108" y="858"/>
                </a:cubicBezTo>
                <a:lnTo>
                  <a:pt x="1405" y="858"/>
                </a:lnTo>
                <a:cubicBezTo>
                  <a:pt x="1477" y="858"/>
                  <a:pt x="1560" y="822"/>
                  <a:pt x="1596" y="774"/>
                </a:cubicBezTo>
                <a:lnTo>
                  <a:pt x="2132" y="84"/>
                </a:lnTo>
                <a:cubicBezTo>
                  <a:pt x="2179" y="36"/>
                  <a:pt x="2143" y="1"/>
                  <a:pt x="20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8" name="Google Shape;4388;p44"/>
          <p:cNvSpPr/>
          <p:nvPr/>
        </p:nvSpPr>
        <p:spPr>
          <a:xfrm>
            <a:off x="4246241" y="3208621"/>
            <a:ext cx="64917" cy="27184"/>
          </a:xfrm>
          <a:custGeom>
            <a:avLst/>
            <a:gdLst/>
            <a:ahLst/>
            <a:cxnLst/>
            <a:rect l="l" t="t" r="r" b="b"/>
            <a:pathLst>
              <a:path w="2049" h="858" extrusionOk="0">
                <a:moveTo>
                  <a:pt x="739" y="0"/>
                </a:moveTo>
                <a:cubicBezTo>
                  <a:pt x="668" y="0"/>
                  <a:pt x="584" y="36"/>
                  <a:pt x="549" y="84"/>
                </a:cubicBezTo>
                <a:lnTo>
                  <a:pt x="25" y="774"/>
                </a:lnTo>
                <a:cubicBezTo>
                  <a:pt x="1" y="822"/>
                  <a:pt x="25" y="858"/>
                  <a:pt x="108" y="858"/>
                </a:cubicBezTo>
                <a:lnTo>
                  <a:pt x="1394" y="858"/>
                </a:lnTo>
                <a:cubicBezTo>
                  <a:pt x="1477" y="858"/>
                  <a:pt x="1561" y="810"/>
                  <a:pt x="1573" y="774"/>
                </a:cubicBezTo>
                <a:lnTo>
                  <a:pt x="2025" y="84"/>
                </a:lnTo>
                <a:cubicBezTo>
                  <a:pt x="2049" y="36"/>
                  <a:pt x="2025" y="0"/>
                  <a:pt x="19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9" name="Google Shape;4389;p44"/>
          <p:cNvSpPr/>
          <p:nvPr/>
        </p:nvSpPr>
        <p:spPr>
          <a:xfrm>
            <a:off x="4304347" y="3208621"/>
            <a:ext cx="61527" cy="27184"/>
          </a:xfrm>
          <a:custGeom>
            <a:avLst/>
            <a:gdLst/>
            <a:ahLst/>
            <a:cxnLst/>
            <a:rect l="l" t="t" r="r" b="b"/>
            <a:pathLst>
              <a:path w="1942" h="858" extrusionOk="0">
                <a:moveTo>
                  <a:pt x="632" y="0"/>
                </a:moveTo>
                <a:cubicBezTo>
                  <a:pt x="560" y="0"/>
                  <a:pt x="489" y="36"/>
                  <a:pt x="453" y="84"/>
                </a:cubicBezTo>
                <a:lnTo>
                  <a:pt x="24" y="774"/>
                </a:lnTo>
                <a:cubicBezTo>
                  <a:pt x="0" y="822"/>
                  <a:pt x="36" y="858"/>
                  <a:pt x="120" y="858"/>
                </a:cubicBezTo>
                <a:lnTo>
                  <a:pt x="1405" y="858"/>
                </a:lnTo>
                <a:cubicBezTo>
                  <a:pt x="1489" y="858"/>
                  <a:pt x="1560" y="810"/>
                  <a:pt x="1584" y="798"/>
                </a:cubicBezTo>
                <a:lnTo>
                  <a:pt x="1929" y="84"/>
                </a:lnTo>
                <a:cubicBezTo>
                  <a:pt x="1941" y="36"/>
                  <a:pt x="1917" y="0"/>
                  <a:pt x="18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0" name="Google Shape;4390;p44"/>
          <p:cNvSpPr/>
          <p:nvPr/>
        </p:nvSpPr>
        <p:spPr>
          <a:xfrm>
            <a:off x="4362072" y="3208241"/>
            <a:ext cx="58106" cy="27564"/>
          </a:xfrm>
          <a:custGeom>
            <a:avLst/>
            <a:gdLst/>
            <a:ahLst/>
            <a:cxnLst/>
            <a:rect l="l" t="t" r="r" b="b"/>
            <a:pathLst>
              <a:path w="1834" h="870" extrusionOk="0">
                <a:moveTo>
                  <a:pt x="512" y="1"/>
                </a:moveTo>
                <a:cubicBezTo>
                  <a:pt x="441" y="1"/>
                  <a:pt x="357" y="36"/>
                  <a:pt x="345" y="84"/>
                </a:cubicBezTo>
                <a:lnTo>
                  <a:pt x="12" y="786"/>
                </a:lnTo>
                <a:cubicBezTo>
                  <a:pt x="0" y="834"/>
                  <a:pt x="48" y="870"/>
                  <a:pt x="119" y="870"/>
                </a:cubicBezTo>
                <a:lnTo>
                  <a:pt x="1417" y="870"/>
                </a:lnTo>
                <a:cubicBezTo>
                  <a:pt x="1488" y="870"/>
                  <a:pt x="1572" y="834"/>
                  <a:pt x="1572" y="810"/>
                </a:cubicBezTo>
                <a:lnTo>
                  <a:pt x="1822" y="96"/>
                </a:lnTo>
                <a:cubicBezTo>
                  <a:pt x="1834" y="36"/>
                  <a:pt x="1786" y="1"/>
                  <a:pt x="17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1" name="Google Shape;4391;p44"/>
          <p:cNvSpPr/>
          <p:nvPr/>
        </p:nvSpPr>
        <p:spPr>
          <a:xfrm>
            <a:off x="4420526" y="3207480"/>
            <a:ext cx="54716" cy="28324"/>
          </a:xfrm>
          <a:custGeom>
            <a:avLst/>
            <a:gdLst/>
            <a:ahLst/>
            <a:cxnLst/>
            <a:rect l="l" t="t" r="r" b="b"/>
            <a:pathLst>
              <a:path w="1727" h="894" extrusionOk="0">
                <a:moveTo>
                  <a:pt x="405" y="1"/>
                </a:moveTo>
                <a:cubicBezTo>
                  <a:pt x="346" y="1"/>
                  <a:pt x="274" y="48"/>
                  <a:pt x="263" y="84"/>
                </a:cubicBezTo>
                <a:lnTo>
                  <a:pt x="24" y="798"/>
                </a:lnTo>
                <a:cubicBezTo>
                  <a:pt x="1" y="858"/>
                  <a:pt x="48" y="894"/>
                  <a:pt x="120" y="894"/>
                </a:cubicBezTo>
                <a:lnTo>
                  <a:pt x="1417" y="894"/>
                </a:lnTo>
                <a:cubicBezTo>
                  <a:pt x="1489" y="894"/>
                  <a:pt x="1548" y="858"/>
                  <a:pt x="1572" y="798"/>
                </a:cubicBezTo>
                <a:lnTo>
                  <a:pt x="1715" y="84"/>
                </a:lnTo>
                <a:cubicBezTo>
                  <a:pt x="1727" y="25"/>
                  <a:pt x="1691" y="1"/>
                  <a:pt x="16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2" name="Google Shape;4392;p44"/>
          <p:cNvSpPr/>
          <p:nvPr/>
        </p:nvSpPr>
        <p:spPr>
          <a:xfrm>
            <a:off x="4478252" y="3207861"/>
            <a:ext cx="51326" cy="28324"/>
          </a:xfrm>
          <a:custGeom>
            <a:avLst/>
            <a:gdLst/>
            <a:ahLst/>
            <a:cxnLst/>
            <a:rect l="l" t="t" r="r" b="b"/>
            <a:pathLst>
              <a:path w="1620" h="894" extrusionOk="0">
                <a:moveTo>
                  <a:pt x="298" y="1"/>
                </a:moveTo>
                <a:cubicBezTo>
                  <a:pt x="226" y="1"/>
                  <a:pt x="167" y="48"/>
                  <a:pt x="143" y="96"/>
                </a:cubicBezTo>
                <a:lnTo>
                  <a:pt x="12" y="798"/>
                </a:lnTo>
                <a:cubicBezTo>
                  <a:pt x="0" y="858"/>
                  <a:pt x="60" y="894"/>
                  <a:pt x="131" y="894"/>
                </a:cubicBezTo>
                <a:lnTo>
                  <a:pt x="1429" y="894"/>
                </a:lnTo>
                <a:cubicBezTo>
                  <a:pt x="1500" y="894"/>
                  <a:pt x="1572" y="846"/>
                  <a:pt x="1560" y="798"/>
                </a:cubicBezTo>
                <a:lnTo>
                  <a:pt x="1620" y="96"/>
                </a:lnTo>
                <a:cubicBezTo>
                  <a:pt x="1620" y="36"/>
                  <a:pt x="1572" y="1"/>
                  <a:pt x="15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3" name="Google Shape;4393;p44"/>
          <p:cNvSpPr/>
          <p:nvPr/>
        </p:nvSpPr>
        <p:spPr>
          <a:xfrm>
            <a:off x="4536706" y="3207861"/>
            <a:ext cx="49456" cy="28324"/>
          </a:xfrm>
          <a:custGeom>
            <a:avLst/>
            <a:gdLst/>
            <a:ahLst/>
            <a:cxnLst/>
            <a:rect l="l" t="t" r="r" b="b"/>
            <a:pathLst>
              <a:path w="1561" h="894" extrusionOk="0">
                <a:moveTo>
                  <a:pt x="179" y="1"/>
                </a:moveTo>
                <a:cubicBezTo>
                  <a:pt x="96" y="1"/>
                  <a:pt x="36" y="48"/>
                  <a:pt x="36" y="96"/>
                </a:cubicBezTo>
                <a:lnTo>
                  <a:pt x="1" y="798"/>
                </a:lnTo>
                <a:cubicBezTo>
                  <a:pt x="1" y="846"/>
                  <a:pt x="60" y="894"/>
                  <a:pt x="132" y="894"/>
                </a:cubicBezTo>
                <a:lnTo>
                  <a:pt x="1429" y="894"/>
                </a:lnTo>
                <a:cubicBezTo>
                  <a:pt x="1501" y="894"/>
                  <a:pt x="1560" y="846"/>
                  <a:pt x="1560" y="798"/>
                </a:cubicBezTo>
                <a:lnTo>
                  <a:pt x="1513" y="96"/>
                </a:lnTo>
                <a:cubicBezTo>
                  <a:pt x="1513" y="36"/>
                  <a:pt x="1453" y="1"/>
                  <a:pt x="13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4" name="Google Shape;4394;p44"/>
          <p:cNvSpPr/>
          <p:nvPr/>
        </p:nvSpPr>
        <p:spPr>
          <a:xfrm>
            <a:off x="4592150" y="3207861"/>
            <a:ext cx="52086" cy="28324"/>
          </a:xfrm>
          <a:custGeom>
            <a:avLst/>
            <a:gdLst/>
            <a:ahLst/>
            <a:cxnLst/>
            <a:rect l="l" t="t" r="r" b="b"/>
            <a:pathLst>
              <a:path w="1644" h="894" extrusionOk="0">
                <a:moveTo>
                  <a:pt x="120" y="1"/>
                </a:moveTo>
                <a:cubicBezTo>
                  <a:pt x="49" y="1"/>
                  <a:pt x="1" y="48"/>
                  <a:pt x="1" y="96"/>
                </a:cubicBezTo>
                <a:lnTo>
                  <a:pt x="60" y="798"/>
                </a:lnTo>
                <a:cubicBezTo>
                  <a:pt x="84" y="846"/>
                  <a:pt x="144" y="894"/>
                  <a:pt x="215" y="894"/>
                </a:cubicBezTo>
                <a:lnTo>
                  <a:pt x="1513" y="894"/>
                </a:lnTo>
                <a:cubicBezTo>
                  <a:pt x="1584" y="894"/>
                  <a:pt x="1644" y="870"/>
                  <a:pt x="1608" y="822"/>
                </a:cubicBezTo>
                <a:lnTo>
                  <a:pt x="1477" y="96"/>
                </a:lnTo>
                <a:cubicBezTo>
                  <a:pt x="1465" y="48"/>
                  <a:pt x="1406" y="1"/>
                  <a:pt x="13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5" name="Google Shape;4395;p44"/>
          <p:cNvSpPr/>
          <p:nvPr/>
        </p:nvSpPr>
        <p:spPr>
          <a:xfrm>
            <a:off x="4647627" y="3207480"/>
            <a:ext cx="54716" cy="28704"/>
          </a:xfrm>
          <a:custGeom>
            <a:avLst/>
            <a:gdLst/>
            <a:ahLst/>
            <a:cxnLst/>
            <a:rect l="l" t="t" r="r" b="b"/>
            <a:pathLst>
              <a:path w="1727" h="906" extrusionOk="0">
                <a:moveTo>
                  <a:pt x="119" y="1"/>
                </a:moveTo>
                <a:cubicBezTo>
                  <a:pt x="60" y="1"/>
                  <a:pt x="0" y="48"/>
                  <a:pt x="12" y="84"/>
                </a:cubicBezTo>
                <a:lnTo>
                  <a:pt x="155" y="810"/>
                </a:lnTo>
                <a:cubicBezTo>
                  <a:pt x="155" y="858"/>
                  <a:pt x="238" y="906"/>
                  <a:pt x="310" y="906"/>
                </a:cubicBezTo>
                <a:lnTo>
                  <a:pt x="1608" y="906"/>
                </a:lnTo>
                <a:cubicBezTo>
                  <a:pt x="1679" y="906"/>
                  <a:pt x="1727" y="882"/>
                  <a:pt x="1703" y="810"/>
                </a:cubicBezTo>
                <a:lnTo>
                  <a:pt x="1465" y="84"/>
                </a:lnTo>
                <a:cubicBezTo>
                  <a:pt x="1453" y="36"/>
                  <a:pt x="1393" y="1"/>
                  <a:pt x="1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6" name="Google Shape;4396;p44"/>
          <p:cNvSpPr/>
          <p:nvPr/>
        </p:nvSpPr>
        <p:spPr>
          <a:xfrm>
            <a:off x="4701550" y="3207480"/>
            <a:ext cx="58518" cy="28704"/>
          </a:xfrm>
          <a:custGeom>
            <a:avLst/>
            <a:gdLst/>
            <a:ahLst/>
            <a:cxnLst/>
            <a:rect l="l" t="t" r="r" b="b"/>
            <a:pathLst>
              <a:path w="1847" h="906" extrusionOk="0">
                <a:moveTo>
                  <a:pt x="120" y="1"/>
                </a:moveTo>
                <a:cubicBezTo>
                  <a:pt x="48" y="1"/>
                  <a:pt x="1" y="48"/>
                  <a:pt x="13" y="84"/>
                </a:cubicBezTo>
                <a:lnTo>
                  <a:pt x="275" y="810"/>
                </a:lnTo>
                <a:cubicBezTo>
                  <a:pt x="287" y="858"/>
                  <a:pt x="358" y="906"/>
                  <a:pt x="441" y="906"/>
                </a:cubicBezTo>
                <a:lnTo>
                  <a:pt x="1727" y="906"/>
                </a:lnTo>
                <a:cubicBezTo>
                  <a:pt x="1811" y="906"/>
                  <a:pt x="1846" y="882"/>
                  <a:pt x="1822" y="810"/>
                </a:cubicBezTo>
                <a:lnTo>
                  <a:pt x="1489" y="84"/>
                </a:lnTo>
                <a:cubicBezTo>
                  <a:pt x="1477" y="36"/>
                  <a:pt x="1406" y="1"/>
                  <a:pt x="13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7" name="Google Shape;4397;p44"/>
          <p:cNvSpPr/>
          <p:nvPr/>
        </p:nvSpPr>
        <p:spPr>
          <a:xfrm>
            <a:off x="4756646" y="3207861"/>
            <a:ext cx="61496" cy="28704"/>
          </a:xfrm>
          <a:custGeom>
            <a:avLst/>
            <a:gdLst/>
            <a:ahLst/>
            <a:cxnLst/>
            <a:rect l="l" t="t" r="r" b="b"/>
            <a:pathLst>
              <a:path w="1941" h="906" extrusionOk="0">
                <a:moveTo>
                  <a:pt x="107" y="1"/>
                </a:moveTo>
                <a:cubicBezTo>
                  <a:pt x="36" y="1"/>
                  <a:pt x="0" y="48"/>
                  <a:pt x="24" y="96"/>
                </a:cubicBezTo>
                <a:lnTo>
                  <a:pt x="357" y="822"/>
                </a:lnTo>
                <a:cubicBezTo>
                  <a:pt x="393" y="870"/>
                  <a:pt x="464" y="906"/>
                  <a:pt x="536" y="906"/>
                </a:cubicBezTo>
                <a:lnTo>
                  <a:pt x="1834" y="906"/>
                </a:lnTo>
                <a:cubicBezTo>
                  <a:pt x="1917" y="906"/>
                  <a:pt x="1941" y="870"/>
                  <a:pt x="1929" y="822"/>
                </a:cubicBezTo>
                <a:lnTo>
                  <a:pt x="1500" y="96"/>
                </a:lnTo>
                <a:cubicBezTo>
                  <a:pt x="1465" y="48"/>
                  <a:pt x="1393" y="1"/>
                  <a:pt x="13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8" name="Google Shape;4398;p44"/>
          <p:cNvSpPr/>
          <p:nvPr/>
        </p:nvSpPr>
        <p:spPr>
          <a:xfrm>
            <a:off x="4810570" y="3207861"/>
            <a:ext cx="65678" cy="28704"/>
          </a:xfrm>
          <a:custGeom>
            <a:avLst/>
            <a:gdLst/>
            <a:ahLst/>
            <a:cxnLst/>
            <a:rect l="l" t="t" r="r" b="b"/>
            <a:pathLst>
              <a:path w="2073" h="906" extrusionOk="0">
                <a:moveTo>
                  <a:pt x="108" y="1"/>
                </a:moveTo>
                <a:cubicBezTo>
                  <a:pt x="36" y="1"/>
                  <a:pt x="1" y="48"/>
                  <a:pt x="36" y="96"/>
                </a:cubicBezTo>
                <a:lnTo>
                  <a:pt x="477" y="822"/>
                </a:lnTo>
                <a:cubicBezTo>
                  <a:pt x="513" y="870"/>
                  <a:pt x="596" y="906"/>
                  <a:pt x="667" y="906"/>
                </a:cubicBezTo>
                <a:lnTo>
                  <a:pt x="1965" y="906"/>
                </a:lnTo>
                <a:cubicBezTo>
                  <a:pt x="2037" y="906"/>
                  <a:pt x="2072" y="870"/>
                  <a:pt x="2025" y="822"/>
                </a:cubicBezTo>
                <a:lnTo>
                  <a:pt x="1501" y="96"/>
                </a:lnTo>
                <a:cubicBezTo>
                  <a:pt x="1465" y="48"/>
                  <a:pt x="1382" y="1"/>
                  <a:pt x="131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9" name="Google Shape;4399;p44"/>
          <p:cNvSpPr/>
          <p:nvPr/>
        </p:nvSpPr>
        <p:spPr>
          <a:xfrm>
            <a:off x="4866394" y="3207861"/>
            <a:ext cx="68307" cy="28704"/>
          </a:xfrm>
          <a:custGeom>
            <a:avLst/>
            <a:gdLst/>
            <a:ahLst/>
            <a:cxnLst/>
            <a:rect l="l" t="t" r="r" b="b"/>
            <a:pathLst>
              <a:path w="2156" h="906" extrusionOk="0">
                <a:moveTo>
                  <a:pt x="84" y="1"/>
                </a:moveTo>
                <a:cubicBezTo>
                  <a:pt x="25" y="1"/>
                  <a:pt x="1" y="48"/>
                  <a:pt x="25" y="96"/>
                </a:cubicBezTo>
                <a:lnTo>
                  <a:pt x="560" y="822"/>
                </a:lnTo>
                <a:cubicBezTo>
                  <a:pt x="596" y="870"/>
                  <a:pt x="679" y="906"/>
                  <a:pt x="751" y="906"/>
                </a:cubicBezTo>
                <a:lnTo>
                  <a:pt x="2049" y="906"/>
                </a:lnTo>
                <a:cubicBezTo>
                  <a:pt x="2120" y="906"/>
                  <a:pt x="2156" y="882"/>
                  <a:pt x="2108" y="822"/>
                </a:cubicBezTo>
                <a:lnTo>
                  <a:pt x="1489" y="96"/>
                </a:lnTo>
                <a:cubicBezTo>
                  <a:pt x="1453" y="48"/>
                  <a:pt x="1370" y="1"/>
                  <a:pt x="12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0" name="Google Shape;4400;p44"/>
          <p:cNvSpPr/>
          <p:nvPr/>
        </p:nvSpPr>
        <p:spPr>
          <a:xfrm>
            <a:off x="4919969" y="3207861"/>
            <a:ext cx="72838" cy="28704"/>
          </a:xfrm>
          <a:custGeom>
            <a:avLst/>
            <a:gdLst/>
            <a:ahLst/>
            <a:cxnLst/>
            <a:rect l="l" t="t" r="r" b="b"/>
            <a:pathLst>
              <a:path w="2299" h="906" extrusionOk="0">
                <a:moveTo>
                  <a:pt x="108" y="1"/>
                </a:moveTo>
                <a:cubicBezTo>
                  <a:pt x="24" y="1"/>
                  <a:pt x="0" y="48"/>
                  <a:pt x="48" y="96"/>
                </a:cubicBezTo>
                <a:lnTo>
                  <a:pt x="679" y="822"/>
                </a:lnTo>
                <a:cubicBezTo>
                  <a:pt x="727" y="870"/>
                  <a:pt x="822" y="906"/>
                  <a:pt x="893" y="906"/>
                </a:cubicBezTo>
                <a:lnTo>
                  <a:pt x="2191" y="906"/>
                </a:lnTo>
                <a:cubicBezTo>
                  <a:pt x="2263" y="906"/>
                  <a:pt x="2298" y="882"/>
                  <a:pt x="2227" y="834"/>
                </a:cubicBezTo>
                <a:lnTo>
                  <a:pt x="1524" y="96"/>
                </a:lnTo>
                <a:cubicBezTo>
                  <a:pt x="1477" y="48"/>
                  <a:pt x="1382" y="1"/>
                  <a:pt x="131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1" name="Google Shape;4401;p44"/>
          <p:cNvSpPr/>
          <p:nvPr/>
        </p:nvSpPr>
        <p:spPr>
          <a:xfrm>
            <a:off x="4975033" y="3207861"/>
            <a:ext cx="75499" cy="29465"/>
          </a:xfrm>
          <a:custGeom>
            <a:avLst/>
            <a:gdLst/>
            <a:ahLst/>
            <a:cxnLst/>
            <a:rect l="l" t="t" r="r" b="b"/>
            <a:pathLst>
              <a:path w="2383" h="930" extrusionOk="0">
                <a:moveTo>
                  <a:pt x="96" y="1"/>
                </a:moveTo>
                <a:cubicBezTo>
                  <a:pt x="13" y="1"/>
                  <a:pt x="1" y="48"/>
                  <a:pt x="48" y="96"/>
                </a:cubicBezTo>
                <a:lnTo>
                  <a:pt x="775" y="834"/>
                </a:lnTo>
                <a:cubicBezTo>
                  <a:pt x="822" y="882"/>
                  <a:pt x="929" y="929"/>
                  <a:pt x="1001" y="929"/>
                </a:cubicBezTo>
                <a:lnTo>
                  <a:pt x="2299" y="929"/>
                </a:lnTo>
                <a:cubicBezTo>
                  <a:pt x="2370" y="929"/>
                  <a:pt x="2382" y="882"/>
                  <a:pt x="2334" y="834"/>
                </a:cubicBezTo>
                <a:lnTo>
                  <a:pt x="1525" y="96"/>
                </a:lnTo>
                <a:cubicBezTo>
                  <a:pt x="1465" y="48"/>
                  <a:pt x="1370" y="1"/>
                  <a:pt x="12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2" name="Google Shape;4402;p44"/>
          <p:cNvSpPr/>
          <p:nvPr/>
        </p:nvSpPr>
        <p:spPr>
          <a:xfrm>
            <a:off x="4035774" y="3239543"/>
            <a:ext cx="79238" cy="26835"/>
          </a:xfrm>
          <a:custGeom>
            <a:avLst/>
            <a:gdLst/>
            <a:ahLst/>
            <a:cxnLst/>
            <a:rect l="l" t="t" r="r" b="b"/>
            <a:pathLst>
              <a:path w="2501" h="847" extrusionOk="0">
                <a:moveTo>
                  <a:pt x="1108" y="1"/>
                </a:moveTo>
                <a:cubicBezTo>
                  <a:pt x="1012" y="1"/>
                  <a:pt x="917" y="25"/>
                  <a:pt x="869" y="72"/>
                </a:cubicBezTo>
                <a:lnTo>
                  <a:pt x="48" y="775"/>
                </a:lnTo>
                <a:cubicBezTo>
                  <a:pt x="0" y="810"/>
                  <a:pt x="36" y="846"/>
                  <a:pt x="107" y="846"/>
                </a:cubicBezTo>
                <a:lnTo>
                  <a:pt x="1489" y="846"/>
                </a:lnTo>
                <a:cubicBezTo>
                  <a:pt x="1572" y="846"/>
                  <a:pt x="1667" y="822"/>
                  <a:pt x="1727" y="775"/>
                </a:cubicBezTo>
                <a:lnTo>
                  <a:pt x="2465" y="72"/>
                </a:lnTo>
                <a:cubicBezTo>
                  <a:pt x="2501" y="25"/>
                  <a:pt x="2477" y="1"/>
                  <a:pt x="240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44"/>
          <p:cNvSpPr/>
          <p:nvPr/>
        </p:nvSpPr>
        <p:spPr>
          <a:xfrm>
            <a:off x="4097999" y="3239923"/>
            <a:ext cx="75468" cy="26835"/>
          </a:xfrm>
          <a:custGeom>
            <a:avLst/>
            <a:gdLst/>
            <a:ahLst/>
            <a:cxnLst/>
            <a:rect l="l" t="t" r="r" b="b"/>
            <a:pathLst>
              <a:path w="2382" h="847" extrusionOk="0">
                <a:moveTo>
                  <a:pt x="989" y="1"/>
                </a:moveTo>
                <a:cubicBezTo>
                  <a:pt x="918" y="1"/>
                  <a:pt x="810" y="36"/>
                  <a:pt x="763" y="72"/>
                </a:cubicBezTo>
                <a:lnTo>
                  <a:pt x="48" y="775"/>
                </a:lnTo>
                <a:cubicBezTo>
                  <a:pt x="1" y="822"/>
                  <a:pt x="36" y="846"/>
                  <a:pt x="108" y="846"/>
                </a:cubicBezTo>
                <a:lnTo>
                  <a:pt x="1489" y="846"/>
                </a:lnTo>
                <a:cubicBezTo>
                  <a:pt x="1584" y="846"/>
                  <a:pt x="1668" y="810"/>
                  <a:pt x="1703" y="775"/>
                </a:cubicBezTo>
                <a:lnTo>
                  <a:pt x="2346" y="72"/>
                </a:lnTo>
                <a:cubicBezTo>
                  <a:pt x="2382" y="36"/>
                  <a:pt x="2358" y="1"/>
                  <a:pt x="22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44"/>
          <p:cNvSpPr/>
          <p:nvPr/>
        </p:nvSpPr>
        <p:spPr>
          <a:xfrm>
            <a:off x="4160255" y="3239923"/>
            <a:ext cx="72458" cy="26835"/>
          </a:xfrm>
          <a:custGeom>
            <a:avLst/>
            <a:gdLst/>
            <a:ahLst/>
            <a:cxnLst/>
            <a:rect l="l" t="t" r="r" b="b"/>
            <a:pathLst>
              <a:path w="2287" h="847" extrusionOk="0">
                <a:moveTo>
                  <a:pt x="881" y="1"/>
                </a:moveTo>
                <a:cubicBezTo>
                  <a:pt x="810" y="1"/>
                  <a:pt x="715" y="36"/>
                  <a:pt x="679" y="72"/>
                </a:cubicBezTo>
                <a:lnTo>
                  <a:pt x="48" y="775"/>
                </a:lnTo>
                <a:cubicBezTo>
                  <a:pt x="0" y="822"/>
                  <a:pt x="48" y="846"/>
                  <a:pt x="119" y="846"/>
                </a:cubicBezTo>
                <a:lnTo>
                  <a:pt x="1512" y="846"/>
                </a:lnTo>
                <a:cubicBezTo>
                  <a:pt x="1584" y="846"/>
                  <a:pt x="1691" y="822"/>
                  <a:pt x="1715" y="775"/>
                </a:cubicBezTo>
                <a:lnTo>
                  <a:pt x="2251" y="72"/>
                </a:lnTo>
                <a:cubicBezTo>
                  <a:pt x="2286" y="36"/>
                  <a:pt x="2251" y="1"/>
                  <a:pt x="21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5" name="Google Shape;4405;p44"/>
          <p:cNvSpPr/>
          <p:nvPr/>
        </p:nvSpPr>
        <p:spPr>
          <a:xfrm>
            <a:off x="4223239" y="3240303"/>
            <a:ext cx="68307" cy="27184"/>
          </a:xfrm>
          <a:custGeom>
            <a:avLst/>
            <a:gdLst/>
            <a:ahLst/>
            <a:cxnLst/>
            <a:rect l="l" t="t" r="r" b="b"/>
            <a:pathLst>
              <a:path w="2156" h="858" extrusionOk="0">
                <a:moveTo>
                  <a:pt x="739" y="1"/>
                </a:moveTo>
                <a:cubicBezTo>
                  <a:pt x="667" y="1"/>
                  <a:pt x="572" y="36"/>
                  <a:pt x="548" y="72"/>
                </a:cubicBezTo>
                <a:lnTo>
                  <a:pt x="24" y="774"/>
                </a:lnTo>
                <a:cubicBezTo>
                  <a:pt x="1" y="822"/>
                  <a:pt x="36" y="858"/>
                  <a:pt x="120" y="858"/>
                </a:cubicBezTo>
                <a:lnTo>
                  <a:pt x="1501" y="858"/>
                </a:lnTo>
                <a:cubicBezTo>
                  <a:pt x="1572" y="858"/>
                  <a:pt x="1668" y="810"/>
                  <a:pt x="1679" y="774"/>
                </a:cubicBezTo>
                <a:lnTo>
                  <a:pt x="2120" y="72"/>
                </a:lnTo>
                <a:cubicBezTo>
                  <a:pt x="2156" y="36"/>
                  <a:pt x="2108" y="1"/>
                  <a:pt x="20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6" name="Google Shape;4406;p44"/>
          <p:cNvSpPr/>
          <p:nvPr/>
        </p:nvSpPr>
        <p:spPr>
          <a:xfrm>
            <a:off x="4285496" y="3240303"/>
            <a:ext cx="64917" cy="27184"/>
          </a:xfrm>
          <a:custGeom>
            <a:avLst/>
            <a:gdLst/>
            <a:ahLst/>
            <a:cxnLst/>
            <a:rect l="l" t="t" r="r" b="b"/>
            <a:pathLst>
              <a:path w="2049" h="858" extrusionOk="0">
                <a:moveTo>
                  <a:pt x="631" y="1"/>
                </a:moveTo>
                <a:cubicBezTo>
                  <a:pt x="548" y="1"/>
                  <a:pt x="476" y="36"/>
                  <a:pt x="441" y="72"/>
                </a:cubicBezTo>
                <a:lnTo>
                  <a:pt x="12" y="774"/>
                </a:lnTo>
                <a:cubicBezTo>
                  <a:pt x="0" y="822"/>
                  <a:pt x="36" y="858"/>
                  <a:pt x="119" y="858"/>
                </a:cubicBezTo>
                <a:lnTo>
                  <a:pt x="1500" y="858"/>
                </a:lnTo>
                <a:cubicBezTo>
                  <a:pt x="1584" y="858"/>
                  <a:pt x="1667" y="822"/>
                  <a:pt x="1691" y="786"/>
                </a:cubicBezTo>
                <a:lnTo>
                  <a:pt x="2036" y="72"/>
                </a:lnTo>
                <a:cubicBezTo>
                  <a:pt x="2048" y="36"/>
                  <a:pt x="2000" y="1"/>
                  <a:pt x="19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7" name="Google Shape;4407;p44"/>
          <p:cNvSpPr/>
          <p:nvPr/>
        </p:nvSpPr>
        <p:spPr>
          <a:xfrm>
            <a:off x="4347720" y="3239923"/>
            <a:ext cx="61527" cy="27944"/>
          </a:xfrm>
          <a:custGeom>
            <a:avLst/>
            <a:gdLst/>
            <a:ahLst/>
            <a:cxnLst/>
            <a:rect l="l" t="t" r="r" b="b"/>
            <a:pathLst>
              <a:path w="1942" h="882" extrusionOk="0">
                <a:moveTo>
                  <a:pt x="536" y="1"/>
                </a:moveTo>
                <a:cubicBezTo>
                  <a:pt x="453" y="1"/>
                  <a:pt x="370" y="36"/>
                  <a:pt x="358" y="72"/>
                </a:cubicBezTo>
                <a:lnTo>
                  <a:pt x="25" y="786"/>
                </a:lnTo>
                <a:cubicBezTo>
                  <a:pt x="1" y="846"/>
                  <a:pt x="60" y="882"/>
                  <a:pt x="132" y="882"/>
                </a:cubicBezTo>
                <a:lnTo>
                  <a:pt x="1513" y="882"/>
                </a:lnTo>
                <a:cubicBezTo>
                  <a:pt x="1584" y="882"/>
                  <a:pt x="1679" y="834"/>
                  <a:pt x="1679" y="810"/>
                </a:cubicBezTo>
                <a:lnTo>
                  <a:pt x="1930" y="96"/>
                </a:lnTo>
                <a:cubicBezTo>
                  <a:pt x="1941" y="36"/>
                  <a:pt x="1906" y="1"/>
                  <a:pt x="18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8" name="Google Shape;4408;p44"/>
          <p:cNvSpPr/>
          <p:nvPr/>
        </p:nvSpPr>
        <p:spPr>
          <a:xfrm>
            <a:off x="4410356" y="3239923"/>
            <a:ext cx="58486" cy="27944"/>
          </a:xfrm>
          <a:custGeom>
            <a:avLst/>
            <a:gdLst/>
            <a:ahLst/>
            <a:cxnLst/>
            <a:rect l="l" t="t" r="r" b="b"/>
            <a:pathLst>
              <a:path w="1846" h="882" extrusionOk="0">
                <a:moveTo>
                  <a:pt x="417" y="1"/>
                </a:moveTo>
                <a:cubicBezTo>
                  <a:pt x="345" y="1"/>
                  <a:pt x="262" y="36"/>
                  <a:pt x="250" y="72"/>
                </a:cubicBezTo>
                <a:lnTo>
                  <a:pt x="12" y="786"/>
                </a:lnTo>
                <a:cubicBezTo>
                  <a:pt x="0" y="834"/>
                  <a:pt x="60" y="882"/>
                  <a:pt x="131" y="882"/>
                </a:cubicBezTo>
                <a:lnTo>
                  <a:pt x="1512" y="882"/>
                </a:lnTo>
                <a:cubicBezTo>
                  <a:pt x="1596" y="882"/>
                  <a:pt x="1667" y="846"/>
                  <a:pt x="1679" y="810"/>
                </a:cubicBezTo>
                <a:lnTo>
                  <a:pt x="1834" y="96"/>
                </a:lnTo>
                <a:cubicBezTo>
                  <a:pt x="1846" y="36"/>
                  <a:pt x="1786" y="1"/>
                  <a:pt x="17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44"/>
          <p:cNvSpPr/>
          <p:nvPr/>
        </p:nvSpPr>
        <p:spPr>
          <a:xfrm>
            <a:off x="4472581" y="3239923"/>
            <a:ext cx="54367" cy="28324"/>
          </a:xfrm>
          <a:custGeom>
            <a:avLst/>
            <a:gdLst/>
            <a:ahLst/>
            <a:cxnLst/>
            <a:rect l="l" t="t" r="r" b="b"/>
            <a:pathLst>
              <a:path w="1716" h="894" extrusionOk="0">
                <a:moveTo>
                  <a:pt x="286" y="1"/>
                </a:moveTo>
                <a:cubicBezTo>
                  <a:pt x="203" y="1"/>
                  <a:pt x="144" y="48"/>
                  <a:pt x="132" y="96"/>
                </a:cubicBezTo>
                <a:lnTo>
                  <a:pt x="1" y="810"/>
                </a:lnTo>
                <a:cubicBezTo>
                  <a:pt x="1" y="846"/>
                  <a:pt x="60" y="894"/>
                  <a:pt x="132" y="894"/>
                </a:cubicBezTo>
                <a:lnTo>
                  <a:pt x="1513" y="894"/>
                </a:lnTo>
                <a:cubicBezTo>
                  <a:pt x="1608" y="894"/>
                  <a:pt x="1668" y="846"/>
                  <a:pt x="1656" y="810"/>
                </a:cubicBezTo>
                <a:lnTo>
                  <a:pt x="1715" y="96"/>
                </a:lnTo>
                <a:cubicBezTo>
                  <a:pt x="1715" y="48"/>
                  <a:pt x="1656" y="1"/>
                  <a:pt x="157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44"/>
          <p:cNvSpPr/>
          <p:nvPr/>
        </p:nvSpPr>
        <p:spPr>
          <a:xfrm>
            <a:off x="4534837" y="3239923"/>
            <a:ext cx="53195" cy="28324"/>
          </a:xfrm>
          <a:custGeom>
            <a:avLst/>
            <a:gdLst/>
            <a:ahLst/>
            <a:cxnLst/>
            <a:rect l="l" t="t" r="r" b="b"/>
            <a:pathLst>
              <a:path w="1679" h="894" extrusionOk="0">
                <a:moveTo>
                  <a:pt x="191" y="1"/>
                </a:moveTo>
                <a:cubicBezTo>
                  <a:pt x="107" y="1"/>
                  <a:pt x="48" y="48"/>
                  <a:pt x="48" y="96"/>
                </a:cubicBezTo>
                <a:lnTo>
                  <a:pt x="0" y="810"/>
                </a:lnTo>
                <a:cubicBezTo>
                  <a:pt x="0" y="846"/>
                  <a:pt x="72" y="894"/>
                  <a:pt x="143" y="894"/>
                </a:cubicBezTo>
                <a:lnTo>
                  <a:pt x="1536" y="894"/>
                </a:lnTo>
                <a:cubicBezTo>
                  <a:pt x="1608" y="894"/>
                  <a:pt x="1679" y="870"/>
                  <a:pt x="1679" y="810"/>
                </a:cubicBezTo>
                <a:lnTo>
                  <a:pt x="1631" y="96"/>
                </a:lnTo>
                <a:cubicBezTo>
                  <a:pt x="1619" y="48"/>
                  <a:pt x="1560" y="1"/>
                  <a:pt x="148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1" name="Google Shape;4411;p44"/>
          <p:cNvSpPr/>
          <p:nvPr/>
        </p:nvSpPr>
        <p:spPr>
          <a:xfrm>
            <a:off x="4595572" y="3240303"/>
            <a:ext cx="54716" cy="28324"/>
          </a:xfrm>
          <a:custGeom>
            <a:avLst/>
            <a:gdLst/>
            <a:ahLst/>
            <a:cxnLst/>
            <a:rect l="l" t="t" r="r" b="b"/>
            <a:pathLst>
              <a:path w="1727" h="894" extrusionOk="0">
                <a:moveTo>
                  <a:pt x="131" y="1"/>
                </a:moveTo>
                <a:cubicBezTo>
                  <a:pt x="60" y="1"/>
                  <a:pt x="0" y="48"/>
                  <a:pt x="0" y="96"/>
                </a:cubicBezTo>
                <a:lnTo>
                  <a:pt x="60" y="810"/>
                </a:lnTo>
                <a:cubicBezTo>
                  <a:pt x="60" y="858"/>
                  <a:pt x="131" y="894"/>
                  <a:pt x="214" y="894"/>
                </a:cubicBezTo>
                <a:lnTo>
                  <a:pt x="1596" y="894"/>
                </a:lnTo>
                <a:cubicBezTo>
                  <a:pt x="1667" y="894"/>
                  <a:pt x="1727" y="858"/>
                  <a:pt x="1715" y="822"/>
                </a:cubicBezTo>
                <a:lnTo>
                  <a:pt x="1584" y="96"/>
                </a:lnTo>
                <a:cubicBezTo>
                  <a:pt x="1584" y="48"/>
                  <a:pt x="1500" y="1"/>
                  <a:pt x="14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2" name="Google Shape;4412;p44"/>
          <p:cNvSpPr/>
          <p:nvPr/>
        </p:nvSpPr>
        <p:spPr>
          <a:xfrm>
            <a:off x="4654026" y="3239923"/>
            <a:ext cx="58518" cy="28704"/>
          </a:xfrm>
          <a:custGeom>
            <a:avLst/>
            <a:gdLst/>
            <a:ahLst/>
            <a:cxnLst/>
            <a:rect l="l" t="t" r="r" b="b"/>
            <a:pathLst>
              <a:path w="1847" h="906" extrusionOk="0">
                <a:moveTo>
                  <a:pt x="132" y="1"/>
                </a:moveTo>
                <a:cubicBezTo>
                  <a:pt x="60" y="1"/>
                  <a:pt x="1" y="48"/>
                  <a:pt x="12" y="84"/>
                </a:cubicBezTo>
                <a:lnTo>
                  <a:pt x="167" y="822"/>
                </a:lnTo>
                <a:cubicBezTo>
                  <a:pt x="179" y="870"/>
                  <a:pt x="251" y="906"/>
                  <a:pt x="334" y="906"/>
                </a:cubicBezTo>
                <a:lnTo>
                  <a:pt x="1715" y="906"/>
                </a:lnTo>
                <a:cubicBezTo>
                  <a:pt x="1798" y="906"/>
                  <a:pt x="1846" y="882"/>
                  <a:pt x="1834" y="822"/>
                </a:cubicBezTo>
                <a:lnTo>
                  <a:pt x="1596" y="84"/>
                </a:lnTo>
                <a:cubicBezTo>
                  <a:pt x="1584" y="48"/>
                  <a:pt x="1501" y="1"/>
                  <a:pt x="14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3" name="Google Shape;4413;p44"/>
          <p:cNvSpPr/>
          <p:nvPr/>
        </p:nvSpPr>
        <p:spPr>
          <a:xfrm>
            <a:off x="4712861" y="3240303"/>
            <a:ext cx="62288" cy="29085"/>
          </a:xfrm>
          <a:custGeom>
            <a:avLst/>
            <a:gdLst/>
            <a:ahLst/>
            <a:cxnLst/>
            <a:rect l="l" t="t" r="r" b="b"/>
            <a:pathLst>
              <a:path w="1966" h="918" extrusionOk="0">
                <a:moveTo>
                  <a:pt x="120" y="1"/>
                </a:moveTo>
                <a:cubicBezTo>
                  <a:pt x="49" y="1"/>
                  <a:pt x="1" y="48"/>
                  <a:pt x="25" y="96"/>
                </a:cubicBezTo>
                <a:lnTo>
                  <a:pt x="275" y="822"/>
                </a:lnTo>
                <a:cubicBezTo>
                  <a:pt x="287" y="870"/>
                  <a:pt x="382" y="917"/>
                  <a:pt x="453" y="917"/>
                </a:cubicBezTo>
                <a:lnTo>
                  <a:pt x="1835" y="917"/>
                </a:lnTo>
                <a:cubicBezTo>
                  <a:pt x="1906" y="917"/>
                  <a:pt x="1965" y="870"/>
                  <a:pt x="1930" y="822"/>
                </a:cubicBezTo>
                <a:lnTo>
                  <a:pt x="1596" y="96"/>
                </a:lnTo>
                <a:cubicBezTo>
                  <a:pt x="1573" y="48"/>
                  <a:pt x="1489" y="1"/>
                  <a:pt x="141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4" name="Google Shape;4414;p44"/>
          <p:cNvSpPr/>
          <p:nvPr/>
        </p:nvSpPr>
        <p:spPr>
          <a:xfrm>
            <a:off x="4772867" y="3240303"/>
            <a:ext cx="64506" cy="29085"/>
          </a:xfrm>
          <a:custGeom>
            <a:avLst/>
            <a:gdLst/>
            <a:ahLst/>
            <a:cxnLst/>
            <a:rect l="l" t="t" r="r" b="b"/>
            <a:pathLst>
              <a:path w="2036" h="918" extrusionOk="0">
                <a:moveTo>
                  <a:pt x="119" y="1"/>
                </a:moveTo>
                <a:cubicBezTo>
                  <a:pt x="36" y="1"/>
                  <a:pt x="0" y="48"/>
                  <a:pt x="12" y="96"/>
                </a:cubicBezTo>
                <a:lnTo>
                  <a:pt x="357" y="822"/>
                </a:lnTo>
                <a:cubicBezTo>
                  <a:pt x="369" y="870"/>
                  <a:pt x="464" y="917"/>
                  <a:pt x="536" y="917"/>
                </a:cubicBezTo>
                <a:lnTo>
                  <a:pt x="1917" y="917"/>
                </a:lnTo>
                <a:cubicBezTo>
                  <a:pt x="2000" y="917"/>
                  <a:pt x="2036" y="882"/>
                  <a:pt x="2036" y="822"/>
                </a:cubicBezTo>
                <a:lnTo>
                  <a:pt x="1607" y="96"/>
                </a:lnTo>
                <a:cubicBezTo>
                  <a:pt x="1584" y="48"/>
                  <a:pt x="1488" y="1"/>
                  <a:pt x="14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5" name="Google Shape;4415;p44"/>
          <p:cNvSpPr/>
          <p:nvPr/>
        </p:nvSpPr>
        <p:spPr>
          <a:xfrm>
            <a:off x="4830941" y="3241064"/>
            <a:ext cx="68688" cy="28704"/>
          </a:xfrm>
          <a:custGeom>
            <a:avLst/>
            <a:gdLst/>
            <a:ahLst/>
            <a:cxnLst/>
            <a:rect l="l" t="t" r="r" b="b"/>
            <a:pathLst>
              <a:path w="2168" h="906" extrusionOk="0">
                <a:moveTo>
                  <a:pt x="120" y="0"/>
                </a:moveTo>
                <a:cubicBezTo>
                  <a:pt x="48" y="0"/>
                  <a:pt x="1" y="36"/>
                  <a:pt x="24" y="84"/>
                </a:cubicBezTo>
                <a:lnTo>
                  <a:pt x="477" y="810"/>
                </a:lnTo>
                <a:cubicBezTo>
                  <a:pt x="501" y="858"/>
                  <a:pt x="596" y="905"/>
                  <a:pt x="667" y="905"/>
                </a:cubicBezTo>
                <a:lnTo>
                  <a:pt x="2048" y="905"/>
                </a:lnTo>
                <a:cubicBezTo>
                  <a:pt x="2144" y="905"/>
                  <a:pt x="2168" y="858"/>
                  <a:pt x="2132" y="810"/>
                </a:cubicBezTo>
                <a:lnTo>
                  <a:pt x="1608" y="84"/>
                </a:lnTo>
                <a:cubicBezTo>
                  <a:pt x="1572" y="36"/>
                  <a:pt x="1489" y="0"/>
                  <a:pt x="14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44"/>
          <p:cNvSpPr/>
          <p:nvPr/>
        </p:nvSpPr>
        <p:spPr>
          <a:xfrm>
            <a:off x="4890156" y="3241064"/>
            <a:ext cx="72078" cy="28704"/>
          </a:xfrm>
          <a:custGeom>
            <a:avLst/>
            <a:gdLst/>
            <a:ahLst/>
            <a:cxnLst/>
            <a:rect l="l" t="t" r="r" b="b"/>
            <a:pathLst>
              <a:path w="2275" h="906" extrusionOk="0">
                <a:moveTo>
                  <a:pt x="108" y="0"/>
                </a:moveTo>
                <a:cubicBezTo>
                  <a:pt x="37" y="0"/>
                  <a:pt x="1" y="36"/>
                  <a:pt x="37" y="84"/>
                </a:cubicBezTo>
                <a:lnTo>
                  <a:pt x="572" y="810"/>
                </a:lnTo>
                <a:cubicBezTo>
                  <a:pt x="596" y="858"/>
                  <a:pt x="703" y="905"/>
                  <a:pt x="775" y="905"/>
                </a:cubicBezTo>
                <a:lnTo>
                  <a:pt x="2168" y="905"/>
                </a:lnTo>
                <a:cubicBezTo>
                  <a:pt x="2239" y="905"/>
                  <a:pt x="2275" y="870"/>
                  <a:pt x="2239" y="810"/>
                </a:cubicBezTo>
                <a:lnTo>
                  <a:pt x="1608" y="84"/>
                </a:lnTo>
                <a:cubicBezTo>
                  <a:pt x="1573" y="36"/>
                  <a:pt x="1477" y="0"/>
                  <a:pt x="14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44"/>
          <p:cNvSpPr/>
          <p:nvPr/>
        </p:nvSpPr>
        <p:spPr>
          <a:xfrm>
            <a:off x="4948642" y="3241444"/>
            <a:ext cx="76228" cy="28704"/>
          </a:xfrm>
          <a:custGeom>
            <a:avLst/>
            <a:gdLst/>
            <a:ahLst/>
            <a:cxnLst/>
            <a:rect l="l" t="t" r="r" b="b"/>
            <a:pathLst>
              <a:path w="2406" h="906" extrusionOk="0">
                <a:moveTo>
                  <a:pt x="108" y="0"/>
                </a:moveTo>
                <a:cubicBezTo>
                  <a:pt x="36" y="0"/>
                  <a:pt x="0" y="48"/>
                  <a:pt x="48" y="84"/>
                </a:cubicBezTo>
                <a:lnTo>
                  <a:pt x="691" y="822"/>
                </a:lnTo>
                <a:cubicBezTo>
                  <a:pt x="727" y="858"/>
                  <a:pt x="834" y="905"/>
                  <a:pt x="917" y="905"/>
                </a:cubicBezTo>
                <a:lnTo>
                  <a:pt x="2298" y="905"/>
                </a:lnTo>
                <a:cubicBezTo>
                  <a:pt x="2370" y="905"/>
                  <a:pt x="2405" y="858"/>
                  <a:pt x="2346" y="834"/>
                </a:cubicBezTo>
                <a:lnTo>
                  <a:pt x="1632" y="84"/>
                </a:lnTo>
                <a:cubicBezTo>
                  <a:pt x="1584" y="36"/>
                  <a:pt x="1477" y="0"/>
                  <a:pt x="14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44"/>
          <p:cNvSpPr/>
          <p:nvPr/>
        </p:nvSpPr>
        <p:spPr>
          <a:xfrm>
            <a:off x="5008237" y="3241064"/>
            <a:ext cx="78858" cy="29085"/>
          </a:xfrm>
          <a:custGeom>
            <a:avLst/>
            <a:gdLst/>
            <a:ahLst/>
            <a:cxnLst/>
            <a:rect l="l" t="t" r="r" b="b"/>
            <a:pathLst>
              <a:path w="2489" h="918" extrusionOk="0">
                <a:moveTo>
                  <a:pt x="108" y="0"/>
                </a:moveTo>
                <a:cubicBezTo>
                  <a:pt x="12" y="0"/>
                  <a:pt x="1" y="36"/>
                  <a:pt x="36" y="84"/>
                </a:cubicBezTo>
                <a:lnTo>
                  <a:pt x="774" y="834"/>
                </a:lnTo>
                <a:cubicBezTo>
                  <a:pt x="822" y="870"/>
                  <a:pt x="917" y="917"/>
                  <a:pt x="1001" y="917"/>
                </a:cubicBezTo>
                <a:lnTo>
                  <a:pt x="2382" y="917"/>
                </a:lnTo>
                <a:cubicBezTo>
                  <a:pt x="2465" y="917"/>
                  <a:pt x="2489" y="893"/>
                  <a:pt x="2453" y="834"/>
                </a:cubicBezTo>
                <a:lnTo>
                  <a:pt x="1632" y="84"/>
                </a:lnTo>
                <a:cubicBezTo>
                  <a:pt x="1572" y="36"/>
                  <a:pt x="1477" y="0"/>
                  <a:pt x="1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44"/>
          <p:cNvSpPr/>
          <p:nvPr/>
        </p:nvSpPr>
        <p:spPr>
          <a:xfrm>
            <a:off x="3998801" y="3270117"/>
            <a:ext cx="83008" cy="27564"/>
          </a:xfrm>
          <a:custGeom>
            <a:avLst/>
            <a:gdLst/>
            <a:ahLst/>
            <a:cxnLst/>
            <a:rect l="l" t="t" r="r" b="b"/>
            <a:pathLst>
              <a:path w="2620" h="870" extrusionOk="0">
                <a:moveTo>
                  <a:pt x="1108" y="0"/>
                </a:moveTo>
                <a:cubicBezTo>
                  <a:pt x="1036" y="0"/>
                  <a:pt x="917" y="36"/>
                  <a:pt x="870" y="72"/>
                </a:cubicBezTo>
                <a:lnTo>
                  <a:pt x="60" y="774"/>
                </a:lnTo>
                <a:cubicBezTo>
                  <a:pt x="0" y="822"/>
                  <a:pt x="24" y="846"/>
                  <a:pt x="119" y="846"/>
                </a:cubicBezTo>
                <a:lnTo>
                  <a:pt x="1608" y="869"/>
                </a:lnTo>
                <a:cubicBezTo>
                  <a:pt x="1691" y="869"/>
                  <a:pt x="1798" y="834"/>
                  <a:pt x="1846" y="774"/>
                </a:cubicBezTo>
                <a:lnTo>
                  <a:pt x="2572" y="72"/>
                </a:lnTo>
                <a:cubicBezTo>
                  <a:pt x="2620" y="36"/>
                  <a:pt x="2584" y="0"/>
                  <a:pt x="25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44"/>
          <p:cNvSpPr/>
          <p:nvPr/>
        </p:nvSpPr>
        <p:spPr>
          <a:xfrm>
            <a:off x="4065556" y="3270497"/>
            <a:ext cx="79270" cy="27564"/>
          </a:xfrm>
          <a:custGeom>
            <a:avLst/>
            <a:gdLst/>
            <a:ahLst/>
            <a:cxnLst/>
            <a:rect l="l" t="t" r="r" b="b"/>
            <a:pathLst>
              <a:path w="2502" h="870" extrusionOk="0">
                <a:moveTo>
                  <a:pt x="989" y="0"/>
                </a:moveTo>
                <a:cubicBezTo>
                  <a:pt x="906" y="0"/>
                  <a:pt x="810" y="36"/>
                  <a:pt x="763" y="83"/>
                </a:cubicBezTo>
                <a:lnTo>
                  <a:pt x="48" y="774"/>
                </a:lnTo>
                <a:cubicBezTo>
                  <a:pt x="1" y="822"/>
                  <a:pt x="37" y="857"/>
                  <a:pt x="120" y="857"/>
                </a:cubicBezTo>
                <a:lnTo>
                  <a:pt x="1608" y="869"/>
                </a:lnTo>
                <a:cubicBezTo>
                  <a:pt x="1703" y="869"/>
                  <a:pt x="1799" y="834"/>
                  <a:pt x="1822" y="774"/>
                </a:cubicBezTo>
                <a:lnTo>
                  <a:pt x="2454" y="83"/>
                </a:lnTo>
                <a:cubicBezTo>
                  <a:pt x="2501" y="36"/>
                  <a:pt x="2454" y="0"/>
                  <a:pt x="23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44"/>
          <p:cNvSpPr/>
          <p:nvPr/>
        </p:nvSpPr>
        <p:spPr>
          <a:xfrm>
            <a:off x="4132723" y="3271226"/>
            <a:ext cx="75848" cy="27215"/>
          </a:xfrm>
          <a:custGeom>
            <a:avLst/>
            <a:gdLst/>
            <a:ahLst/>
            <a:cxnLst/>
            <a:rect l="l" t="t" r="r" b="b"/>
            <a:pathLst>
              <a:path w="2394" h="859" extrusionOk="0">
                <a:moveTo>
                  <a:pt x="869" y="1"/>
                </a:moveTo>
                <a:cubicBezTo>
                  <a:pt x="786" y="1"/>
                  <a:pt x="691" y="25"/>
                  <a:pt x="655" y="72"/>
                </a:cubicBezTo>
                <a:lnTo>
                  <a:pt x="24" y="775"/>
                </a:lnTo>
                <a:cubicBezTo>
                  <a:pt x="0" y="811"/>
                  <a:pt x="24" y="846"/>
                  <a:pt x="119" y="846"/>
                </a:cubicBezTo>
                <a:lnTo>
                  <a:pt x="1607" y="858"/>
                </a:lnTo>
                <a:cubicBezTo>
                  <a:pt x="1691" y="858"/>
                  <a:pt x="1786" y="811"/>
                  <a:pt x="1822" y="775"/>
                </a:cubicBezTo>
                <a:lnTo>
                  <a:pt x="2358" y="72"/>
                </a:lnTo>
                <a:cubicBezTo>
                  <a:pt x="2393" y="25"/>
                  <a:pt x="2346" y="1"/>
                  <a:pt x="227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44"/>
          <p:cNvSpPr/>
          <p:nvPr/>
        </p:nvSpPr>
        <p:spPr>
          <a:xfrm>
            <a:off x="4199097" y="3271606"/>
            <a:ext cx="72458" cy="27215"/>
          </a:xfrm>
          <a:custGeom>
            <a:avLst/>
            <a:gdLst/>
            <a:ahLst/>
            <a:cxnLst/>
            <a:rect l="l" t="t" r="r" b="b"/>
            <a:pathLst>
              <a:path w="2287" h="859" extrusionOk="0">
                <a:moveTo>
                  <a:pt x="775" y="1"/>
                </a:moveTo>
                <a:cubicBezTo>
                  <a:pt x="679" y="1"/>
                  <a:pt x="596" y="25"/>
                  <a:pt x="560" y="72"/>
                </a:cubicBezTo>
                <a:lnTo>
                  <a:pt x="48" y="775"/>
                </a:lnTo>
                <a:cubicBezTo>
                  <a:pt x="1" y="822"/>
                  <a:pt x="48" y="846"/>
                  <a:pt x="132" y="846"/>
                </a:cubicBezTo>
                <a:lnTo>
                  <a:pt x="1620" y="858"/>
                </a:lnTo>
                <a:cubicBezTo>
                  <a:pt x="1715" y="858"/>
                  <a:pt x="1798" y="822"/>
                  <a:pt x="1810" y="775"/>
                </a:cubicBezTo>
                <a:lnTo>
                  <a:pt x="2263" y="72"/>
                </a:lnTo>
                <a:cubicBezTo>
                  <a:pt x="2287" y="25"/>
                  <a:pt x="2251" y="1"/>
                  <a:pt x="21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44"/>
          <p:cNvSpPr/>
          <p:nvPr/>
        </p:nvSpPr>
        <p:spPr>
          <a:xfrm>
            <a:off x="4265884" y="3271226"/>
            <a:ext cx="69416" cy="27595"/>
          </a:xfrm>
          <a:custGeom>
            <a:avLst/>
            <a:gdLst/>
            <a:ahLst/>
            <a:cxnLst/>
            <a:rect l="l" t="t" r="r" b="b"/>
            <a:pathLst>
              <a:path w="2191" h="871" extrusionOk="0">
                <a:moveTo>
                  <a:pt x="655" y="1"/>
                </a:moveTo>
                <a:cubicBezTo>
                  <a:pt x="583" y="1"/>
                  <a:pt x="500" y="25"/>
                  <a:pt x="464" y="72"/>
                </a:cubicBezTo>
                <a:lnTo>
                  <a:pt x="36" y="775"/>
                </a:lnTo>
                <a:cubicBezTo>
                  <a:pt x="0" y="811"/>
                  <a:pt x="48" y="858"/>
                  <a:pt x="143" y="858"/>
                </a:cubicBezTo>
                <a:lnTo>
                  <a:pt x="1631" y="870"/>
                </a:lnTo>
                <a:cubicBezTo>
                  <a:pt x="1715" y="870"/>
                  <a:pt x="1786" y="846"/>
                  <a:pt x="1822" y="799"/>
                </a:cubicBezTo>
                <a:lnTo>
                  <a:pt x="2155" y="84"/>
                </a:lnTo>
                <a:cubicBezTo>
                  <a:pt x="2191" y="25"/>
                  <a:pt x="2131" y="1"/>
                  <a:pt x="20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44"/>
          <p:cNvSpPr/>
          <p:nvPr/>
        </p:nvSpPr>
        <p:spPr>
          <a:xfrm>
            <a:off x="4333019" y="3271226"/>
            <a:ext cx="64917" cy="28324"/>
          </a:xfrm>
          <a:custGeom>
            <a:avLst/>
            <a:gdLst/>
            <a:ahLst/>
            <a:cxnLst/>
            <a:rect l="l" t="t" r="r" b="b"/>
            <a:pathLst>
              <a:path w="2049" h="894" extrusionOk="0">
                <a:moveTo>
                  <a:pt x="524" y="1"/>
                </a:moveTo>
                <a:cubicBezTo>
                  <a:pt x="441" y="1"/>
                  <a:pt x="358" y="25"/>
                  <a:pt x="346" y="72"/>
                </a:cubicBezTo>
                <a:lnTo>
                  <a:pt x="12" y="787"/>
                </a:lnTo>
                <a:cubicBezTo>
                  <a:pt x="0" y="834"/>
                  <a:pt x="48" y="870"/>
                  <a:pt x="131" y="870"/>
                </a:cubicBezTo>
                <a:lnTo>
                  <a:pt x="1620" y="894"/>
                </a:lnTo>
                <a:cubicBezTo>
                  <a:pt x="1691" y="894"/>
                  <a:pt x="1786" y="858"/>
                  <a:pt x="1786" y="799"/>
                </a:cubicBezTo>
                <a:lnTo>
                  <a:pt x="2036" y="84"/>
                </a:lnTo>
                <a:cubicBezTo>
                  <a:pt x="2048" y="37"/>
                  <a:pt x="1989" y="1"/>
                  <a:pt x="191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5" name="Google Shape;4425;p44"/>
          <p:cNvSpPr/>
          <p:nvPr/>
        </p:nvSpPr>
        <p:spPr>
          <a:xfrm>
            <a:off x="4399014" y="3271606"/>
            <a:ext cx="62288" cy="28324"/>
          </a:xfrm>
          <a:custGeom>
            <a:avLst/>
            <a:gdLst/>
            <a:ahLst/>
            <a:cxnLst/>
            <a:rect l="l" t="t" r="r" b="b"/>
            <a:pathLst>
              <a:path w="1966" h="894" extrusionOk="0">
                <a:moveTo>
                  <a:pt x="430" y="1"/>
                </a:moveTo>
                <a:cubicBezTo>
                  <a:pt x="346" y="1"/>
                  <a:pt x="263" y="25"/>
                  <a:pt x="251" y="72"/>
                </a:cubicBezTo>
                <a:lnTo>
                  <a:pt x="13" y="787"/>
                </a:lnTo>
                <a:cubicBezTo>
                  <a:pt x="1" y="834"/>
                  <a:pt x="60" y="882"/>
                  <a:pt x="144" y="882"/>
                </a:cubicBezTo>
                <a:lnTo>
                  <a:pt x="1632" y="894"/>
                </a:lnTo>
                <a:cubicBezTo>
                  <a:pt x="1727" y="894"/>
                  <a:pt x="1811" y="846"/>
                  <a:pt x="1811" y="799"/>
                </a:cubicBezTo>
                <a:lnTo>
                  <a:pt x="1965" y="84"/>
                </a:lnTo>
                <a:cubicBezTo>
                  <a:pt x="1965" y="48"/>
                  <a:pt x="1906" y="1"/>
                  <a:pt x="18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Google Shape;4426;p44"/>
          <p:cNvSpPr/>
          <p:nvPr/>
        </p:nvSpPr>
        <p:spPr>
          <a:xfrm>
            <a:off x="4465801" y="3271923"/>
            <a:ext cx="59246" cy="28388"/>
          </a:xfrm>
          <a:custGeom>
            <a:avLst/>
            <a:gdLst/>
            <a:ahLst/>
            <a:cxnLst/>
            <a:rect l="l" t="t" r="r" b="b"/>
            <a:pathLst>
              <a:path w="1870" h="896" extrusionOk="0">
                <a:moveTo>
                  <a:pt x="296" y="1"/>
                </a:moveTo>
                <a:cubicBezTo>
                  <a:pt x="224" y="1"/>
                  <a:pt x="166" y="42"/>
                  <a:pt x="155" y="74"/>
                </a:cubicBezTo>
                <a:lnTo>
                  <a:pt x="24" y="789"/>
                </a:lnTo>
                <a:cubicBezTo>
                  <a:pt x="0" y="836"/>
                  <a:pt x="60" y="884"/>
                  <a:pt x="155" y="884"/>
                </a:cubicBezTo>
                <a:lnTo>
                  <a:pt x="1643" y="896"/>
                </a:lnTo>
                <a:cubicBezTo>
                  <a:pt x="1727" y="896"/>
                  <a:pt x="1810" y="848"/>
                  <a:pt x="1786" y="812"/>
                </a:cubicBezTo>
                <a:lnTo>
                  <a:pt x="1846" y="98"/>
                </a:lnTo>
                <a:cubicBezTo>
                  <a:pt x="1870" y="50"/>
                  <a:pt x="1786" y="3"/>
                  <a:pt x="1715" y="3"/>
                </a:cubicBezTo>
                <a:lnTo>
                  <a:pt x="322" y="3"/>
                </a:lnTo>
                <a:cubicBezTo>
                  <a:pt x="313" y="1"/>
                  <a:pt x="304" y="1"/>
                  <a:pt x="2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7" name="Google Shape;4427;p44"/>
          <p:cNvSpPr/>
          <p:nvPr/>
        </p:nvSpPr>
        <p:spPr>
          <a:xfrm>
            <a:off x="4532936" y="3271606"/>
            <a:ext cx="56997" cy="28704"/>
          </a:xfrm>
          <a:custGeom>
            <a:avLst/>
            <a:gdLst/>
            <a:ahLst/>
            <a:cxnLst/>
            <a:rect l="l" t="t" r="r" b="b"/>
            <a:pathLst>
              <a:path w="1799" h="906" extrusionOk="0">
                <a:moveTo>
                  <a:pt x="191" y="1"/>
                </a:moveTo>
                <a:cubicBezTo>
                  <a:pt x="120" y="1"/>
                  <a:pt x="48" y="48"/>
                  <a:pt x="48" y="84"/>
                </a:cubicBezTo>
                <a:lnTo>
                  <a:pt x="1" y="799"/>
                </a:lnTo>
                <a:cubicBezTo>
                  <a:pt x="1" y="846"/>
                  <a:pt x="60" y="894"/>
                  <a:pt x="144" y="894"/>
                </a:cubicBezTo>
                <a:lnTo>
                  <a:pt x="1632" y="906"/>
                </a:lnTo>
                <a:cubicBezTo>
                  <a:pt x="1727" y="906"/>
                  <a:pt x="1799" y="882"/>
                  <a:pt x="1787" y="799"/>
                </a:cubicBezTo>
                <a:lnTo>
                  <a:pt x="1739" y="84"/>
                </a:lnTo>
                <a:cubicBezTo>
                  <a:pt x="1739" y="48"/>
                  <a:pt x="1668" y="1"/>
                  <a:pt x="15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4"/>
          <p:cNvSpPr/>
          <p:nvPr/>
        </p:nvSpPr>
        <p:spPr>
          <a:xfrm>
            <a:off x="4597441" y="3271986"/>
            <a:ext cx="58866" cy="28704"/>
          </a:xfrm>
          <a:custGeom>
            <a:avLst/>
            <a:gdLst/>
            <a:ahLst/>
            <a:cxnLst/>
            <a:rect l="l" t="t" r="r" b="b"/>
            <a:pathLst>
              <a:path w="1858" h="906" extrusionOk="0">
                <a:moveTo>
                  <a:pt x="132" y="1"/>
                </a:moveTo>
                <a:cubicBezTo>
                  <a:pt x="60" y="1"/>
                  <a:pt x="1" y="48"/>
                  <a:pt x="1" y="96"/>
                </a:cubicBezTo>
                <a:lnTo>
                  <a:pt x="60" y="810"/>
                </a:lnTo>
                <a:cubicBezTo>
                  <a:pt x="60" y="846"/>
                  <a:pt x="132" y="894"/>
                  <a:pt x="227" y="894"/>
                </a:cubicBezTo>
                <a:lnTo>
                  <a:pt x="1715" y="906"/>
                </a:lnTo>
                <a:cubicBezTo>
                  <a:pt x="1798" y="906"/>
                  <a:pt x="1858" y="882"/>
                  <a:pt x="1834" y="822"/>
                </a:cubicBezTo>
                <a:lnTo>
                  <a:pt x="1703" y="96"/>
                </a:lnTo>
                <a:cubicBezTo>
                  <a:pt x="1679" y="48"/>
                  <a:pt x="1608" y="1"/>
                  <a:pt x="15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4"/>
          <p:cNvSpPr/>
          <p:nvPr/>
        </p:nvSpPr>
        <p:spPr>
          <a:xfrm>
            <a:off x="4660426" y="3271986"/>
            <a:ext cx="63048" cy="29465"/>
          </a:xfrm>
          <a:custGeom>
            <a:avLst/>
            <a:gdLst/>
            <a:ahLst/>
            <a:cxnLst/>
            <a:rect l="l" t="t" r="r" b="b"/>
            <a:pathLst>
              <a:path w="1990" h="930" extrusionOk="0">
                <a:moveTo>
                  <a:pt x="156" y="1"/>
                </a:moveTo>
                <a:cubicBezTo>
                  <a:pt x="61" y="1"/>
                  <a:pt x="1" y="48"/>
                  <a:pt x="25" y="96"/>
                </a:cubicBezTo>
                <a:lnTo>
                  <a:pt x="168" y="822"/>
                </a:lnTo>
                <a:cubicBezTo>
                  <a:pt x="191" y="870"/>
                  <a:pt x="263" y="906"/>
                  <a:pt x="346" y="906"/>
                </a:cubicBezTo>
                <a:lnTo>
                  <a:pt x="1835" y="929"/>
                </a:lnTo>
                <a:cubicBezTo>
                  <a:pt x="1930" y="929"/>
                  <a:pt x="1989" y="894"/>
                  <a:pt x="1977" y="822"/>
                </a:cubicBezTo>
                <a:lnTo>
                  <a:pt x="1739" y="96"/>
                </a:lnTo>
                <a:cubicBezTo>
                  <a:pt x="1715" y="48"/>
                  <a:pt x="1632" y="1"/>
                  <a:pt x="15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4"/>
          <p:cNvSpPr/>
          <p:nvPr/>
        </p:nvSpPr>
        <p:spPr>
          <a:xfrm>
            <a:off x="4724203" y="3272366"/>
            <a:ext cx="65646" cy="29465"/>
          </a:xfrm>
          <a:custGeom>
            <a:avLst/>
            <a:gdLst/>
            <a:ahLst/>
            <a:cxnLst/>
            <a:rect l="l" t="t" r="r" b="b"/>
            <a:pathLst>
              <a:path w="2072" h="930" extrusionOk="0">
                <a:moveTo>
                  <a:pt x="131" y="1"/>
                </a:moveTo>
                <a:cubicBezTo>
                  <a:pt x="60" y="1"/>
                  <a:pt x="0" y="48"/>
                  <a:pt x="24" y="96"/>
                </a:cubicBezTo>
                <a:lnTo>
                  <a:pt x="274" y="822"/>
                </a:lnTo>
                <a:cubicBezTo>
                  <a:pt x="286" y="870"/>
                  <a:pt x="357" y="917"/>
                  <a:pt x="453" y="917"/>
                </a:cubicBezTo>
                <a:lnTo>
                  <a:pt x="1941" y="929"/>
                </a:lnTo>
                <a:cubicBezTo>
                  <a:pt x="2024" y="929"/>
                  <a:pt x="2072" y="882"/>
                  <a:pt x="2048" y="822"/>
                </a:cubicBezTo>
                <a:lnTo>
                  <a:pt x="1715" y="96"/>
                </a:lnTo>
                <a:cubicBezTo>
                  <a:pt x="1703" y="48"/>
                  <a:pt x="1607" y="1"/>
                  <a:pt x="15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1" name="Google Shape;4431;p44"/>
          <p:cNvSpPr/>
          <p:nvPr/>
        </p:nvSpPr>
        <p:spPr>
          <a:xfrm>
            <a:off x="4787948" y="3273127"/>
            <a:ext cx="69068" cy="29085"/>
          </a:xfrm>
          <a:custGeom>
            <a:avLst/>
            <a:gdLst/>
            <a:ahLst/>
            <a:cxnLst/>
            <a:rect l="l" t="t" r="r" b="b"/>
            <a:pathLst>
              <a:path w="2180" h="918" extrusionOk="0">
                <a:moveTo>
                  <a:pt x="119" y="0"/>
                </a:moveTo>
                <a:cubicBezTo>
                  <a:pt x="48" y="0"/>
                  <a:pt x="0" y="36"/>
                  <a:pt x="12" y="84"/>
                </a:cubicBezTo>
                <a:lnTo>
                  <a:pt x="357" y="810"/>
                </a:lnTo>
                <a:cubicBezTo>
                  <a:pt x="369" y="858"/>
                  <a:pt x="465" y="905"/>
                  <a:pt x="548" y="905"/>
                </a:cubicBezTo>
                <a:lnTo>
                  <a:pt x="2036" y="917"/>
                </a:lnTo>
                <a:cubicBezTo>
                  <a:pt x="2132" y="917"/>
                  <a:pt x="2179" y="870"/>
                  <a:pt x="2143" y="810"/>
                </a:cubicBezTo>
                <a:lnTo>
                  <a:pt x="1715" y="84"/>
                </a:lnTo>
                <a:cubicBezTo>
                  <a:pt x="1679" y="36"/>
                  <a:pt x="1596" y="0"/>
                  <a:pt x="15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2" name="Google Shape;4432;p44"/>
          <p:cNvSpPr/>
          <p:nvPr/>
        </p:nvSpPr>
        <p:spPr>
          <a:xfrm>
            <a:off x="4850553" y="3273127"/>
            <a:ext cx="72838" cy="29085"/>
          </a:xfrm>
          <a:custGeom>
            <a:avLst/>
            <a:gdLst/>
            <a:ahLst/>
            <a:cxnLst/>
            <a:rect l="l" t="t" r="r" b="b"/>
            <a:pathLst>
              <a:path w="2299" h="918" extrusionOk="0">
                <a:moveTo>
                  <a:pt x="120" y="0"/>
                </a:moveTo>
                <a:cubicBezTo>
                  <a:pt x="48" y="0"/>
                  <a:pt x="1" y="36"/>
                  <a:pt x="36" y="84"/>
                </a:cubicBezTo>
                <a:lnTo>
                  <a:pt x="477" y="810"/>
                </a:lnTo>
                <a:cubicBezTo>
                  <a:pt x="513" y="858"/>
                  <a:pt x="596" y="905"/>
                  <a:pt x="691" y="905"/>
                </a:cubicBezTo>
                <a:lnTo>
                  <a:pt x="2180" y="917"/>
                </a:lnTo>
                <a:cubicBezTo>
                  <a:pt x="2251" y="917"/>
                  <a:pt x="2299" y="893"/>
                  <a:pt x="2251" y="810"/>
                </a:cubicBezTo>
                <a:lnTo>
                  <a:pt x="1727" y="84"/>
                </a:lnTo>
                <a:cubicBezTo>
                  <a:pt x="1703" y="36"/>
                  <a:pt x="1596" y="0"/>
                  <a:pt x="15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3" name="Google Shape;4433;p44"/>
          <p:cNvSpPr/>
          <p:nvPr/>
        </p:nvSpPr>
        <p:spPr>
          <a:xfrm>
            <a:off x="4913918" y="3273507"/>
            <a:ext cx="76260" cy="29085"/>
          </a:xfrm>
          <a:custGeom>
            <a:avLst/>
            <a:gdLst/>
            <a:ahLst/>
            <a:cxnLst/>
            <a:rect l="l" t="t" r="r" b="b"/>
            <a:pathLst>
              <a:path w="2407" h="918" extrusionOk="0">
                <a:moveTo>
                  <a:pt x="120" y="0"/>
                </a:moveTo>
                <a:cubicBezTo>
                  <a:pt x="25" y="0"/>
                  <a:pt x="1" y="48"/>
                  <a:pt x="25" y="84"/>
                </a:cubicBezTo>
                <a:lnTo>
                  <a:pt x="561" y="822"/>
                </a:lnTo>
                <a:cubicBezTo>
                  <a:pt x="608" y="858"/>
                  <a:pt x="703" y="905"/>
                  <a:pt x="787" y="905"/>
                </a:cubicBezTo>
                <a:lnTo>
                  <a:pt x="2275" y="917"/>
                </a:lnTo>
                <a:cubicBezTo>
                  <a:pt x="2370" y="917"/>
                  <a:pt x="2406" y="893"/>
                  <a:pt x="2370" y="822"/>
                </a:cubicBezTo>
                <a:lnTo>
                  <a:pt x="1739" y="84"/>
                </a:lnTo>
                <a:cubicBezTo>
                  <a:pt x="1692" y="36"/>
                  <a:pt x="1596" y="0"/>
                  <a:pt x="15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4" name="Google Shape;4434;p44"/>
          <p:cNvSpPr/>
          <p:nvPr/>
        </p:nvSpPr>
        <p:spPr>
          <a:xfrm>
            <a:off x="4976934" y="3273887"/>
            <a:ext cx="79618" cy="29433"/>
          </a:xfrm>
          <a:custGeom>
            <a:avLst/>
            <a:gdLst/>
            <a:ahLst/>
            <a:cxnLst/>
            <a:rect l="l" t="t" r="r" b="b"/>
            <a:pathLst>
              <a:path w="2513" h="929" extrusionOk="0">
                <a:moveTo>
                  <a:pt x="119" y="0"/>
                </a:moveTo>
                <a:cubicBezTo>
                  <a:pt x="48" y="0"/>
                  <a:pt x="0" y="48"/>
                  <a:pt x="48" y="95"/>
                </a:cubicBezTo>
                <a:lnTo>
                  <a:pt x="691" y="822"/>
                </a:lnTo>
                <a:cubicBezTo>
                  <a:pt x="715" y="869"/>
                  <a:pt x="822" y="905"/>
                  <a:pt x="917" y="905"/>
                </a:cubicBezTo>
                <a:lnTo>
                  <a:pt x="2405" y="929"/>
                </a:lnTo>
                <a:cubicBezTo>
                  <a:pt x="2489" y="929"/>
                  <a:pt x="2513" y="881"/>
                  <a:pt x="2465" y="834"/>
                </a:cubicBezTo>
                <a:lnTo>
                  <a:pt x="1751" y="95"/>
                </a:lnTo>
                <a:cubicBezTo>
                  <a:pt x="1703" y="48"/>
                  <a:pt x="1596" y="0"/>
                  <a:pt x="15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5" name="Google Shape;4435;p44"/>
          <p:cNvSpPr/>
          <p:nvPr/>
        </p:nvSpPr>
        <p:spPr>
          <a:xfrm>
            <a:off x="5040680" y="3273887"/>
            <a:ext cx="83008" cy="29813"/>
          </a:xfrm>
          <a:custGeom>
            <a:avLst/>
            <a:gdLst/>
            <a:ahLst/>
            <a:cxnLst/>
            <a:rect l="l" t="t" r="r" b="b"/>
            <a:pathLst>
              <a:path w="2620" h="941" extrusionOk="0">
                <a:moveTo>
                  <a:pt x="108" y="0"/>
                </a:moveTo>
                <a:cubicBezTo>
                  <a:pt x="36" y="0"/>
                  <a:pt x="0" y="48"/>
                  <a:pt x="48" y="95"/>
                </a:cubicBezTo>
                <a:lnTo>
                  <a:pt x="774" y="834"/>
                </a:lnTo>
                <a:cubicBezTo>
                  <a:pt x="822" y="881"/>
                  <a:pt x="929" y="929"/>
                  <a:pt x="1013" y="929"/>
                </a:cubicBezTo>
                <a:lnTo>
                  <a:pt x="2501" y="941"/>
                </a:lnTo>
                <a:cubicBezTo>
                  <a:pt x="2584" y="941"/>
                  <a:pt x="2620" y="893"/>
                  <a:pt x="2560" y="834"/>
                </a:cubicBezTo>
                <a:lnTo>
                  <a:pt x="1739" y="95"/>
                </a:lnTo>
                <a:cubicBezTo>
                  <a:pt x="1703" y="48"/>
                  <a:pt x="1584" y="0"/>
                  <a:pt x="1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6" name="Google Shape;4436;p44"/>
          <p:cNvSpPr/>
          <p:nvPr/>
        </p:nvSpPr>
        <p:spPr>
          <a:xfrm>
            <a:off x="4409976" y="3325181"/>
            <a:ext cx="302916" cy="63777"/>
          </a:xfrm>
          <a:custGeom>
            <a:avLst/>
            <a:gdLst/>
            <a:ahLst/>
            <a:cxnLst/>
            <a:rect l="l" t="t" r="r" b="b"/>
            <a:pathLst>
              <a:path w="9561" h="2013" extrusionOk="0">
                <a:moveTo>
                  <a:pt x="846" y="0"/>
                </a:moveTo>
                <a:cubicBezTo>
                  <a:pt x="679" y="0"/>
                  <a:pt x="548" y="96"/>
                  <a:pt x="500" y="239"/>
                </a:cubicBezTo>
                <a:lnTo>
                  <a:pt x="72" y="1536"/>
                </a:lnTo>
                <a:cubicBezTo>
                  <a:pt x="0" y="1775"/>
                  <a:pt x="167" y="2013"/>
                  <a:pt x="417" y="2013"/>
                </a:cubicBezTo>
                <a:lnTo>
                  <a:pt x="9144" y="2013"/>
                </a:lnTo>
                <a:cubicBezTo>
                  <a:pt x="9406" y="2013"/>
                  <a:pt x="9561" y="1775"/>
                  <a:pt x="9490" y="1536"/>
                </a:cubicBezTo>
                <a:lnTo>
                  <a:pt x="9061" y="239"/>
                </a:lnTo>
                <a:cubicBezTo>
                  <a:pt x="9013" y="108"/>
                  <a:pt x="8870" y="0"/>
                  <a:pt x="8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7" name="Google Shape;4437;p44"/>
          <p:cNvSpPr/>
          <p:nvPr/>
        </p:nvSpPr>
        <p:spPr>
          <a:xfrm>
            <a:off x="4100660" y="2642423"/>
            <a:ext cx="918919" cy="546618"/>
          </a:xfrm>
          <a:custGeom>
            <a:avLst/>
            <a:gdLst/>
            <a:ahLst/>
            <a:cxnLst/>
            <a:rect l="l" t="t" r="r" b="b"/>
            <a:pathLst>
              <a:path w="29004" h="17253" extrusionOk="0">
                <a:moveTo>
                  <a:pt x="19741" y="0"/>
                </a:moveTo>
                <a:lnTo>
                  <a:pt x="18943" y="95"/>
                </a:lnTo>
                <a:lnTo>
                  <a:pt x="18133" y="60"/>
                </a:lnTo>
                <a:lnTo>
                  <a:pt x="17336" y="60"/>
                </a:lnTo>
                <a:lnTo>
                  <a:pt x="16514" y="107"/>
                </a:lnTo>
                <a:lnTo>
                  <a:pt x="15716" y="60"/>
                </a:lnTo>
                <a:lnTo>
                  <a:pt x="14907" y="48"/>
                </a:lnTo>
                <a:lnTo>
                  <a:pt x="14109" y="48"/>
                </a:lnTo>
                <a:lnTo>
                  <a:pt x="13299" y="24"/>
                </a:lnTo>
                <a:lnTo>
                  <a:pt x="12478" y="36"/>
                </a:lnTo>
                <a:lnTo>
                  <a:pt x="11680" y="36"/>
                </a:lnTo>
                <a:lnTo>
                  <a:pt x="10871" y="84"/>
                </a:lnTo>
                <a:lnTo>
                  <a:pt x="10073" y="84"/>
                </a:lnTo>
                <a:lnTo>
                  <a:pt x="9263" y="36"/>
                </a:lnTo>
                <a:lnTo>
                  <a:pt x="8454" y="119"/>
                </a:lnTo>
                <a:lnTo>
                  <a:pt x="7644" y="107"/>
                </a:lnTo>
                <a:lnTo>
                  <a:pt x="6846" y="95"/>
                </a:lnTo>
                <a:lnTo>
                  <a:pt x="6037" y="36"/>
                </a:lnTo>
                <a:lnTo>
                  <a:pt x="5215" y="119"/>
                </a:lnTo>
                <a:lnTo>
                  <a:pt x="4417" y="84"/>
                </a:lnTo>
                <a:lnTo>
                  <a:pt x="3608" y="60"/>
                </a:lnTo>
                <a:lnTo>
                  <a:pt x="2810" y="84"/>
                </a:lnTo>
                <a:lnTo>
                  <a:pt x="2000" y="84"/>
                </a:lnTo>
                <a:lnTo>
                  <a:pt x="1191" y="24"/>
                </a:lnTo>
                <a:lnTo>
                  <a:pt x="429" y="417"/>
                </a:lnTo>
                <a:lnTo>
                  <a:pt x="60" y="1191"/>
                </a:lnTo>
                <a:lnTo>
                  <a:pt x="83" y="1977"/>
                </a:lnTo>
                <a:lnTo>
                  <a:pt x="72" y="2786"/>
                </a:lnTo>
                <a:lnTo>
                  <a:pt x="95" y="3596"/>
                </a:lnTo>
                <a:lnTo>
                  <a:pt x="83" y="4394"/>
                </a:lnTo>
                <a:lnTo>
                  <a:pt x="36" y="5203"/>
                </a:lnTo>
                <a:lnTo>
                  <a:pt x="12" y="5989"/>
                </a:lnTo>
                <a:lnTo>
                  <a:pt x="83" y="6787"/>
                </a:lnTo>
                <a:lnTo>
                  <a:pt x="95" y="7596"/>
                </a:lnTo>
                <a:lnTo>
                  <a:pt x="36" y="8394"/>
                </a:lnTo>
                <a:lnTo>
                  <a:pt x="0" y="9192"/>
                </a:lnTo>
                <a:lnTo>
                  <a:pt x="131" y="9990"/>
                </a:lnTo>
                <a:lnTo>
                  <a:pt x="24" y="10799"/>
                </a:lnTo>
                <a:lnTo>
                  <a:pt x="12" y="11597"/>
                </a:lnTo>
                <a:lnTo>
                  <a:pt x="24" y="12383"/>
                </a:lnTo>
                <a:lnTo>
                  <a:pt x="36" y="13192"/>
                </a:lnTo>
                <a:lnTo>
                  <a:pt x="83" y="13990"/>
                </a:lnTo>
                <a:lnTo>
                  <a:pt x="12" y="14776"/>
                </a:lnTo>
                <a:lnTo>
                  <a:pt x="119" y="15585"/>
                </a:lnTo>
                <a:lnTo>
                  <a:pt x="60" y="16395"/>
                </a:lnTo>
                <a:lnTo>
                  <a:pt x="72" y="17181"/>
                </a:lnTo>
                <a:lnTo>
                  <a:pt x="869" y="17157"/>
                </a:lnTo>
                <a:lnTo>
                  <a:pt x="1679" y="17145"/>
                </a:lnTo>
                <a:lnTo>
                  <a:pt x="3286" y="17145"/>
                </a:lnTo>
                <a:lnTo>
                  <a:pt x="4084" y="17240"/>
                </a:lnTo>
                <a:lnTo>
                  <a:pt x="4882" y="17181"/>
                </a:lnTo>
                <a:lnTo>
                  <a:pt x="5679" y="17157"/>
                </a:lnTo>
                <a:lnTo>
                  <a:pt x="6489" y="17121"/>
                </a:lnTo>
                <a:lnTo>
                  <a:pt x="7287" y="17121"/>
                </a:lnTo>
                <a:lnTo>
                  <a:pt x="8096" y="17157"/>
                </a:lnTo>
                <a:lnTo>
                  <a:pt x="8894" y="17145"/>
                </a:lnTo>
                <a:lnTo>
                  <a:pt x="9704" y="17181"/>
                </a:lnTo>
                <a:lnTo>
                  <a:pt x="10501" y="17252"/>
                </a:lnTo>
                <a:lnTo>
                  <a:pt x="11311" y="17240"/>
                </a:lnTo>
                <a:lnTo>
                  <a:pt x="12097" y="17145"/>
                </a:lnTo>
                <a:lnTo>
                  <a:pt x="12895" y="17193"/>
                </a:lnTo>
                <a:lnTo>
                  <a:pt x="13704" y="17193"/>
                </a:lnTo>
                <a:lnTo>
                  <a:pt x="14502" y="17121"/>
                </a:lnTo>
                <a:lnTo>
                  <a:pt x="15312" y="17133"/>
                </a:lnTo>
                <a:lnTo>
                  <a:pt x="16109" y="17181"/>
                </a:lnTo>
                <a:lnTo>
                  <a:pt x="16907" y="17121"/>
                </a:lnTo>
                <a:lnTo>
                  <a:pt x="17705" y="17240"/>
                </a:lnTo>
                <a:lnTo>
                  <a:pt x="18514" y="17181"/>
                </a:lnTo>
                <a:lnTo>
                  <a:pt x="19312" y="17133"/>
                </a:lnTo>
                <a:lnTo>
                  <a:pt x="20122" y="17157"/>
                </a:lnTo>
                <a:lnTo>
                  <a:pt x="20919" y="17181"/>
                </a:lnTo>
                <a:lnTo>
                  <a:pt x="21705" y="17229"/>
                </a:lnTo>
                <a:lnTo>
                  <a:pt x="23313" y="17229"/>
                </a:lnTo>
                <a:lnTo>
                  <a:pt x="24122" y="17181"/>
                </a:lnTo>
                <a:lnTo>
                  <a:pt x="24920" y="17205"/>
                </a:lnTo>
                <a:lnTo>
                  <a:pt x="25730" y="17240"/>
                </a:lnTo>
                <a:lnTo>
                  <a:pt x="26527" y="17240"/>
                </a:lnTo>
                <a:lnTo>
                  <a:pt x="27325" y="17133"/>
                </a:lnTo>
                <a:lnTo>
                  <a:pt x="28123" y="17205"/>
                </a:lnTo>
                <a:lnTo>
                  <a:pt x="28897" y="17145"/>
                </a:lnTo>
                <a:lnTo>
                  <a:pt x="28968" y="16371"/>
                </a:lnTo>
                <a:lnTo>
                  <a:pt x="28873" y="15574"/>
                </a:lnTo>
                <a:lnTo>
                  <a:pt x="28944" y="14764"/>
                </a:lnTo>
                <a:lnTo>
                  <a:pt x="28944" y="13966"/>
                </a:lnTo>
                <a:lnTo>
                  <a:pt x="29004" y="13157"/>
                </a:lnTo>
                <a:lnTo>
                  <a:pt x="28956" y="12371"/>
                </a:lnTo>
                <a:lnTo>
                  <a:pt x="28885" y="11573"/>
                </a:lnTo>
                <a:lnTo>
                  <a:pt x="28980" y="10763"/>
                </a:lnTo>
                <a:lnTo>
                  <a:pt x="28908" y="9966"/>
                </a:lnTo>
                <a:lnTo>
                  <a:pt x="28849" y="9156"/>
                </a:lnTo>
                <a:lnTo>
                  <a:pt x="28873" y="8358"/>
                </a:lnTo>
                <a:lnTo>
                  <a:pt x="28932" y="7561"/>
                </a:lnTo>
                <a:lnTo>
                  <a:pt x="28897" y="6763"/>
                </a:lnTo>
                <a:lnTo>
                  <a:pt x="28980" y="5953"/>
                </a:lnTo>
                <a:lnTo>
                  <a:pt x="28980" y="5156"/>
                </a:lnTo>
                <a:lnTo>
                  <a:pt x="28968" y="4346"/>
                </a:lnTo>
                <a:lnTo>
                  <a:pt x="28968" y="3560"/>
                </a:lnTo>
                <a:lnTo>
                  <a:pt x="28980" y="2762"/>
                </a:lnTo>
                <a:lnTo>
                  <a:pt x="28968" y="1953"/>
                </a:lnTo>
                <a:lnTo>
                  <a:pt x="28956" y="1155"/>
                </a:lnTo>
                <a:lnTo>
                  <a:pt x="28587" y="393"/>
                </a:lnTo>
                <a:lnTo>
                  <a:pt x="27837" y="60"/>
                </a:lnTo>
                <a:lnTo>
                  <a:pt x="27027" y="24"/>
                </a:lnTo>
                <a:lnTo>
                  <a:pt x="26218" y="84"/>
                </a:lnTo>
                <a:lnTo>
                  <a:pt x="25396" y="84"/>
                </a:lnTo>
                <a:lnTo>
                  <a:pt x="24598" y="36"/>
                </a:lnTo>
                <a:lnTo>
                  <a:pt x="23789" y="24"/>
                </a:lnTo>
                <a:lnTo>
                  <a:pt x="22979" y="60"/>
                </a:lnTo>
                <a:lnTo>
                  <a:pt x="22170" y="0"/>
                </a:lnTo>
                <a:lnTo>
                  <a:pt x="21372" y="36"/>
                </a:lnTo>
                <a:lnTo>
                  <a:pt x="20562" y="24"/>
                </a:lnTo>
                <a:lnTo>
                  <a:pt x="197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8" name="Google Shape;4438;p44"/>
          <p:cNvSpPr/>
          <p:nvPr/>
        </p:nvSpPr>
        <p:spPr>
          <a:xfrm>
            <a:off x="4376393" y="2686842"/>
            <a:ext cx="366693" cy="425243"/>
          </a:xfrm>
          <a:custGeom>
            <a:avLst/>
            <a:gdLst/>
            <a:ahLst/>
            <a:cxnLst/>
            <a:rect l="l" t="t" r="r" b="b"/>
            <a:pathLst>
              <a:path w="11574" h="13422" extrusionOk="0">
                <a:moveTo>
                  <a:pt x="5799" y="0"/>
                </a:moveTo>
                <a:cubicBezTo>
                  <a:pt x="5680" y="0"/>
                  <a:pt x="5561" y="45"/>
                  <a:pt x="5466" y="134"/>
                </a:cubicBezTo>
                <a:cubicBezTo>
                  <a:pt x="4192" y="1372"/>
                  <a:pt x="2668" y="1956"/>
                  <a:pt x="655" y="1956"/>
                </a:cubicBezTo>
                <a:cubicBezTo>
                  <a:pt x="382" y="1956"/>
                  <a:pt x="179" y="2158"/>
                  <a:pt x="179" y="2432"/>
                </a:cubicBezTo>
                <a:cubicBezTo>
                  <a:pt x="179" y="2765"/>
                  <a:pt x="179" y="3099"/>
                  <a:pt x="167" y="3456"/>
                </a:cubicBezTo>
                <a:cubicBezTo>
                  <a:pt x="108" y="6837"/>
                  <a:pt x="1" y="11445"/>
                  <a:pt x="5644" y="13398"/>
                </a:cubicBezTo>
                <a:lnTo>
                  <a:pt x="5799" y="13421"/>
                </a:lnTo>
                <a:lnTo>
                  <a:pt x="5966" y="13398"/>
                </a:lnTo>
                <a:cubicBezTo>
                  <a:pt x="11573" y="11457"/>
                  <a:pt x="11490" y="6849"/>
                  <a:pt x="11431" y="3456"/>
                </a:cubicBezTo>
                <a:cubicBezTo>
                  <a:pt x="11419" y="3099"/>
                  <a:pt x="11419" y="2765"/>
                  <a:pt x="11419" y="2432"/>
                </a:cubicBezTo>
                <a:cubicBezTo>
                  <a:pt x="11419" y="2158"/>
                  <a:pt x="11204" y="1956"/>
                  <a:pt x="10942" y="1956"/>
                </a:cubicBezTo>
                <a:cubicBezTo>
                  <a:pt x="8930" y="1956"/>
                  <a:pt x="7406" y="1372"/>
                  <a:pt x="6132" y="134"/>
                </a:cubicBezTo>
                <a:cubicBezTo>
                  <a:pt x="6037" y="45"/>
                  <a:pt x="5918" y="0"/>
                  <a:pt x="57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9" name="Google Shape;4439;p44"/>
          <p:cNvSpPr/>
          <p:nvPr/>
        </p:nvSpPr>
        <p:spPr>
          <a:xfrm>
            <a:off x="4412606" y="2729455"/>
            <a:ext cx="293887" cy="340365"/>
          </a:xfrm>
          <a:custGeom>
            <a:avLst/>
            <a:gdLst/>
            <a:ahLst/>
            <a:cxnLst/>
            <a:rect l="l" t="t" r="r" b="b"/>
            <a:pathLst>
              <a:path w="9276" h="10743" extrusionOk="0">
                <a:moveTo>
                  <a:pt x="4645" y="1"/>
                </a:moveTo>
                <a:cubicBezTo>
                  <a:pt x="4549" y="1"/>
                  <a:pt x="4454" y="33"/>
                  <a:pt x="4382" y="99"/>
                </a:cubicBezTo>
                <a:cubicBezTo>
                  <a:pt x="3370" y="1087"/>
                  <a:pt x="2144" y="1563"/>
                  <a:pt x="536" y="1563"/>
                </a:cubicBezTo>
                <a:cubicBezTo>
                  <a:pt x="310" y="1563"/>
                  <a:pt x="155" y="1718"/>
                  <a:pt x="155" y="1944"/>
                </a:cubicBezTo>
                <a:cubicBezTo>
                  <a:pt x="155" y="2206"/>
                  <a:pt x="155" y="2480"/>
                  <a:pt x="132" y="2766"/>
                </a:cubicBezTo>
                <a:cubicBezTo>
                  <a:pt x="96" y="5457"/>
                  <a:pt x="1" y="9159"/>
                  <a:pt x="4513" y="10707"/>
                </a:cubicBezTo>
                <a:lnTo>
                  <a:pt x="4644" y="10743"/>
                </a:lnTo>
                <a:lnTo>
                  <a:pt x="4775" y="10707"/>
                </a:lnTo>
                <a:cubicBezTo>
                  <a:pt x="9276" y="9159"/>
                  <a:pt x="9216" y="5469"/>
                  <a:pt x="9156" y="2766"/>
                </a:cubicBezTo>
                <a:cubicBezTo>
                  <a:pt x="9145" y="2480"/>
                  <a:pt x="9145" y="2206"/>
                  <a:pt x="9145" y="1944"/>
                </a:cubicBezTo>
                <a:cubicBezTo>
                  <a:pt x="9145" y="1718"/>
                  <a:pt x="8978" y="1563"/>
                  <a:pt x="8752" y="1563"/>
                </a:cubicBezTo>
                <a:cubicBezTo>
                  <a:pt x="7144" y="1563"/>
                  <a:pt x="5930" y="1099"/>
                  <a:pt x="4918" y="99"/>
                </a:cubicBezTo>
                <a:cubicBezTo>
                  <a:pt x="4840" y="33"/>
                  <a:pt x="4742" y="1"/>
                  <a:pt x="4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0" name="Google Shape;4440;p44"/>
          <p:cNvSpPr/>
          <p:nvPr/>
        </p:nvSpPr>
        <p:spPr>
          <a:xfrm>
            <a:off x="4508414" y="2792915"/>
            <a:ext cx="102651" cy="192408"/>
          </a:xfrm>
          <a:custGeom>
            <a:avLst/>
            <a:gdLst/>
            <a:ahLst/>
            <a:cxnLst/>
            <a:rect l="l" t="t" r="r" b="b"/>
            <a:pathLst>
              <a:path w="3240" h="6073" extrusionOk="0">
                <a:moveTo>
                  <a:pt x="1620" y="1"/>
                </a:moveTo>
                <a:cubicBezTo>
                  <a:pt x="727" y="1"/>
                  <a:pt x="1" y="727"/>
                  <a:pt x="1" y="1620"/>
                </a:cubicBezTo>
                <a:cubicBezTo>
                  <a:pt x="1" y="2180"/>
                  <a:pt x="287" y="2668"/>
                  <a:pt x="715" y="2965"/>
                </a:cubicBezTo>
                <a:lnTo>
                  <a:pt x="179" y="5513"/>
                </a:lnTo>
                <a:cubicBezTo>
                  <a:pt x="120" y="5811"/>
                  <a:pt x="358" y="6073"/>
                  <a:pt x="668" y="6073"/>
                </a:cubicBezTo>
                <a:lnTo>
                  <a:pt x="2573" y="6073"/>
                </a:lnTo>
                <a:cubicBezTo>
                  <a:pt x="2894" y="6073"/>
                  <a:pt x="3132" y="5787"/>
                  <a:pt x="3061" y="5513"/>
                </a:cubicBezTo>
                <a:lnTo>
                  <a:pt x="2525" y="2965"/>
                </a:lnTo>
                <a:cubicBezTo>
                  <a:pt x="2965" y="2668"/>
                  <a:pt x="3239" y="2180"/>
                  <a:pt x="3239" y="1620"/>
                </a:cubicBezTo>
                <a:cubicBezTo>
                  <a:pt x="3239" y="727"/>
                  <a:pt x="2513" y="1"/>
                  <a:pt x="16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1" name="Google Shape;4441;p44"/>
          <p:cNvSpPr/>
          <p:nvPr/>
        </p:nvSpPr>
        <p:spPr>
          <a:xfrm>
            <a:off x="4102909" y="2644292"/>
            <a:ext cx="444759" cy="542468"/>
          </a:xfrm>
          <a:custGeom>
            <a:avLst/>
            <a:gdLst/>
            <a:ahLst/>
            <a:cxnLst/>
            <a:rect l="l" t="t" r="r" b="b"/>
            <a:pathLst>
              <a:path w="14038" h="17122" extrusionOk="0">
                <a:moveTo>
                  <a:pt x="11014" y="1"/>
                </a:moveTo>
                <a:lnTo>
                  <a:pt x="1" y="16705"/>
                </a:lnTo>
                <a:lnTo>
                  <a:pt x="1" y="17122"/>
                </a:lnTo>
                <a:lnTo>
                  <a:pt x="2739" y="17122"/>
                </a:lnTo>
                <a:lnTo>
                  <a:pt x="14038" y="1"/>
                </a:ln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2" name="Google Shape;4442;p44"/>
          <p:cNvSpPr/>
          <p:nvPr/>
        </p:nvSpPr>
        <p:spPr>
          <a:xfrm>
            <a:off x="4561989" y="2644292"/>
            <a:ext cx="446280" cy="542848"/>
          </a:xfrm>
          <a:custGeom>
            <a:avLst/>
            <a:gdLst/>
            <a:ahLst/>
            <a:cxnLst/>
            <a:rect l="l" t="t" r="r" b="b"/>
            <a:pathLst>
              <a:path w="14086" h="17134" extrusionOk="0">
                <a:moveTo>
                  <a:pt x="11299" y="1"/>
                </a:moveTo>
                <a:lnTo>
                  <a:pt x="0" y="17134"/>
                </a:lnTo>
                <a:lnTo>
                  <a:pt x="3025" y="17134"/>
                </a:lnTo>
                <a:lnTo>
                  <a:pt x="14086" y="358"/>
                </a:lnTo>
                <a:cubicBezTo>
                  <a:pt x="13895" y="132"/>
                  <a:pt x="13597" y="1"/>
                  <a:pt x="13276" y="1"/>
                </a:cubicBez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3" name="Google Shape;4443;p44"/>
          <p:cNvSpPr/>
          <p:nvPr/>
        </p:nvSpPr>
        <p:spPr>
          <a:xfrm>
            <a:off x="4285496" y="2644292"/>
            <a:ext cx="528116" cy="542468"/>
          </a:xfrm>
          <a:custGeom>
            <a:avLst/>
            <a:gdLst/>
            <a:ahLst/>
            <a:cxnLst/>
            <a:rect l="l" t="t" r="r" b="b"/>
            <a:pathLst>
              <a:path w="16669" h="17122" extrusionOk="0">
                <a:moveTo>
                  <a:pt x="11287" y="1"/>
                </a:moveTo>
                <a:lnTo>
                  <a:pt x="0" y="17122"/>
                </a:lnTo>
                <a:lnTo>
                  <a:pt x="5370" y="17122"/>
                </a:lnTo>
                <a:lnTo>
                  <a:pt x="16669" y="1"/>
                </a:lnTo>
                <a:close/>
              </a:path>
            </a:pathLst>
          </a:custGeom>
          <a:solidFill>
            <a:srgbClr val="FFFFFF">
              <a:alpha val="4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4" name="Google Shape;4444;p44"/>
          <p:cNvSpPr/>
          <p:nvPr/>
        </p:nvSpPr>
        <p:spPr>
          <a:xfrm>
            <a:off x="3883761" y="3571132"/>
            <a:ext cx="1351956" cy="287075"/>
          </a:xfrm>
          <a:custGeom>
            <a:avLst/>
            <a:gdLst/>
            <a:ahLst/>
            <a:cxnLst/>
            <a:rect l="l" t="t" r="r" b="b"/>
            <a:pathLst>
              <a:path w="42672" h="9061" extrusionOk="0">
                <a:moveTo>
                  <a:pt x="1786" y="0"/>
                </a:moveTo>
                <a:cubicBezTo>
                  <a:pt x="798" y="0"/>
                  <a:pt x="0" y="798"/>
                  <a:pt x="0" y="1786"/>
                </a:cubicBezTo>
                <a:lnTo>
                  <a:pt x="0" y="7275"/>
                </a:lnTo>
                <a:cubicBezTo>
                  <a:pt x="0" y="8251"/>
                  <a:pt x="798" y="9061"/>
                  <a:pt x="1786" y="9061"/>
                </a:cubicBezTo>
                <a:lnTo>
                  <a:pt x="40886" y="9061"/>
                </a:lnTo>
                <a:cubicBezTo>
                  <a:pt x="41874" y="9061"/>
                  <a:pt x="42672" y="8251"/>
                  <a:pt x="42672" y="7275"/>
                </a:cubicBezTo>
                <a:lnTo>
                  <a:pt x="42672" y="1786"/>
                </a:lnTo>
                <a:cubicBezTo>
                  <a:pt x="42672" y="798"/>
                  <a:pt x="41874" y="0"/>
                  <a:pt x="40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5" name="Google Shape;4445;p44"/>
          <p:cNvSpPr/>
          <p:nvPr/>
        </p:nvSpPr>
        <p:spPr>
          <a:xfrm>
            <a:off x="5095364" y="3787872"/>
            <a:ext cx="141494" cy="140417"/>
          </a:xfrm>
          <a:custGeom>
            <a:avLst/>
            <a:gdLst/>
            <a:ahLst/>
            <a:cxnLst/>
            <a:rect l="l" t="t" r="r" b="b"/>
            <a:pathLst>
              <a:path w="4466" h="4432" extrusionOk="0">
                <a:moveTo>
                  <a:pt x="210" y="1"/>
                </a:moveTo>
                <a:cubicBezTo>
                  <a:pt x="159" y="1"/>
                  <a:pt x="113" y="25"/>
                  <a:pt x="72" y="65"/>
                </a:cubicBezTo>
                <a:cubicBezTo>
                  <a:pt x="25" y="124"/>
                  <a:pt x="1" y="196"/>
                  <a:pt x="25" y="267"/>
                </a:cubicBezTo>
                <a:lnTo>
                  <a:pt x="1180" y="3708"/>
                </a:lnTo>
                <a:cubicBezTo>
                  <a:pt x="1203" y="3780"/>
                  <a:pt x="1251" y="3827"/>
                  <a:pt x="1322" y="3839"/>
                </a:cubicBezTo>
                <a:cubicBezTo>
                  <a:pt x="1335" y="3841"/>
                  <a:pt x="1347" y="3842"/>
                  <a:pt x="1360" y="3842"/>
                </a:cubicBezTo>
                <a:cubicBezTo>
                  <a:pt x="1421" y="3842"/>
                  <a:pt x="1483" y="3819"/>
                  <a:pt x="1513" y="3780"/>
                </a:cubicBezTo>
                <a:lnTo>
                  <a:pt x="2096" y="3196"/>
                </a:lnTo>
                <a:lnTo>
                  <a:pt x="3275" y="4375"/>
                </a:lnTo>
                <a:cubicBezTo>
                  <a:pt x="3328" y="4414"/>
                  <a:pt x="3387" y="4432"/>
                  <a:pt x="3436" y="4432"/>
                </a:cubicBezTo>
                <a:cubicBezTo>
                  <a:pt x="3476" y="4432"/>
                  <a:pt x="3509" y="4420"/>
                  <a:pt x="3525" y="4399"/>
                </a:cubicBezTo>
                <a:lnTo>
                  <a:pt x="4394" y="3542"/>
                </a:lnTo>
                <a:cubicBezTo>
                  <a:pt x="4466" y="3470"/>
                  <a:pt x="4466" y="3339"/>
                  <a:pt x="4394" y="3256"/>
                </a:cubicBezTo>
                <a:lnTo>
                  <a:pt x="3216" y="2089"/>
                </a:lnTo>
                <a:lnTo>
                  <a:pt x="3799" y="1506"/>
                </a:lnTo>
                <a:cubicBezTo>
                  <a:pt x="3859" y="1446"/>
                  <a:pt x="3870" y="1387"/>
                  <a:pt x="3859" y="1315"/>
                </a:cubicBezTo>
                <a:cubicBezTo>
                  <a:pt x="3835" y="1232"/>
                  <a:pt x="3775" y="1172"/>
                  <a:pt x="3716" y="1160"/>
                </a:cubicBezTo>
                <a:lnTo>
                  <a:pt x="287" y="17"/>
                </a:lnTo>
                <a:cubicBezTo>
                  <a:pt x="260" y="6"/>
                  <a:pt x="234" y="1"/>
                  <a:pt x="21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44"/>
          <p:cNvSpPr/>
          <p:nvPr/>
        </p:nvSpPr>
        <p:spPr>
          <a:xfrm>
            <a:off x="3585756" y="2195415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79" y="0"/>
                </a:moveTo>
                <a:cubicBezTo>
                  <a:pt x="298" y="0"/>
                  <a:pt x="0" y="310"/>
                  <a:pt x="0" y="691"/>
                </a:cubicBezTo>
                <a:cubicBezTo>
                  <a:pt x="0" y="1072"/>
                  <a:pt x="298" y="1370"/>
                  <a:pt x="679" y="1370"/>
                </a:cubicBezTo>
                <a:cubicBezTo>
                  <a:pt x="1060" y="1370"/>
                  <a:pt x="1369" y="1072"/>
                  <a:pt x="1369" y="691"/>
                </a:cubicBezTo>
                <a:cubicBezTo>
                  <a:pt x="1369" y="310"/>
                  <a:pt x="1060" y="0"/>
                  <a:pt x="6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44"/>
          <p:cNvSpPr/>
          <p:nvPr/>
        </p:nvSpPr>
        <p:spPr>
          <a:xfrm>
            <a:off x="3585756" y="1617874"/>
            <a:ext cx="43405" cy="43437"/>
          </a:xfrm>
          <a:custGeom>
            <a:avLst/>
            <a:gdLst/>
            <a:ahLst/>
            <a:cxnLst/>
            <a:rect l="l" t="t" r="r" b="b"/>
            <a:pathLst>
              <a:path w="1370" h="1371" extrusionOk="0">
                <a:moveTo>
                  <a:pt x="679" y="1"/>
                </a:moveTo>
                <a:cubicBezTo>
                  <a:pt x="298" y="1"/>
                  <a:pt x="0" y="310"/>
                  <a:pt x="0" y="680"/>
                </a:cubicBezTo>
                <a:cubicBezTo>
                  <a:pt x="0" y="1061"/>
                  <a:pt x="298" y="1370"/>
                  <a:pt x="679" y="1370"/>
                </a:cubicBezTo>
                <a:cubicBezTo>
                  <a:pt x="1060" y="1370"/>
                  <a:pt x="1369" y="1061"/>
                  <a:pt x="1369" y="680"/>
                </a:cubicBezTo>
                <a:cubicBezTo>
                  <a:pt x="1369" y="310"/>
                  <a:pt x="1060" y="1"/>
                  <a:pt x="6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8" name="Google Shape;4448;p44"/>
          <p:cNvGrpSpPr/>
          <p:nvPr/>
        </p:nvGrpSpPr>
        <p:grpSpPr>
          <a:xfrm>
            <a:off x="2977293" y="1635236"/>
            <a:ext cx="631876" cy="584732"/>
            <a:chOff x="2977293" y="1635236"/>
            <a:chExt cx="631876" cy="584732"/>
          </a:xfrm>
        </p:grpSpPr>
        <p:sp>
          <p:nvSpPr>
            <p:cNvPr id="4449" name="Google Shape;4449;p44"/>
            <p:cNvSpPr/>
            <p:nvPr/>
          </p:nvSpPr>
          <p:spPr>
            <a:xfrm>
              <a:off x="3392619" y="1635236"/>
              <a:ext cx="6432" cy="577192"/>
            </a:xfrm>
            <a:custGeom>
              <a:avLst/>
              <a:gdLst/>
              <a:ahLst/>
              <a:cxnLst/>
              <a:rect l="l" t="t" r="r" b="b"/>
              <a:pathLst>
                <a:path w="203" h="18218" extrusionOk="0">
                  <a:moveTo>
                    <a:pt x="95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227"/>
                  </a:lnTo>
                  <a:cubicBezTo>
                    <a:pt x="0" y="274"/>
                    <a:pt x="48" y="322"/>
                    <a:pt x="95" y="322"/>
                  </a:cubicBezTo>
                  <a:cubicBezTo>
                    <a:pt x="155" y="322"/>
                    <a:pt x="202" y="274"/>
                    <a:pt x="179" y="227"/>
                  </a:cubicBezTo>
                  <a:lnTo>
                    <a:pt x="179" y="96"/>
                  </a:lnTo>
                  <a:cubicBezTo>
                    <a:pt x="179" y="48"/>
                    <a:pt x="131" y="1"/>
                    <a:pt x="95" y="1"/>
                  </a:cubicBezTo>
                  <a:close/>
                  <a:moveTo>
                    <a:pt x="95" y="667"/>
                  </a:moveTo>
                  <a:cubicBezTo>
                    <a:pt x="48" y="667"/>
                    <a:pt x="0" y="715"/>
                    <a:pt x="0" y="763"/>
                  </a:cubicBezTo>
                  <a:lnTo>
                    <a:pt x="0" y="1025"/>
                  </a:lnTo>
                  <a:cubicBezTo>
                    <a:pt x="0" y="1072"/>
                    <a:pt x="48" y="1120"/>
                    <a:pt x="95" y="1120"/>
                  </a:cubicBezTo>
                  <a:cubicBezTo>
                    <a:pt x="155" y="1120"/>
                    <a:pt x="202" y="1096"/>
                    <a:pt x="179" y="1036"/>
                  </a:cubicBezTo>
                  <a:lnTo>
                    <a:pt x="179" y="763"/>
                  </a:lnTo>
                  <a:cubicBezTo>
                    <a:pt x="179" y="715"/>
                    <a:pt x="131" y="667"/>
                    <a:pt x="95" y="667"/>
                  </a:cubicBezTo>
                  <a:close/>
                  <a:moveTo>
                    <a:pt x="95" y="1489"/>
                  </a:moveTo>
                  <a:cubicBezTo>
                    <a:pt x="48" y="1489"/>
                    <a:pt x="0" y="1536"/>
                    <a:pt x="0" y="1584"/>
                  </a:cubicBezTo>
                  <a:lnTo>
                    <a:pt x="0" y="1846"/>
                  </a:lnTo>
                  <a:cubicBezTo>
                    <a:pt x="0" y="1894"/>
                    <a:pt x="48" y="1941"/>
                    <a:pt x="95" y="1941"/>
                  </a:cubicBezTo>
                  <a:cubicBezTo>
                    <a:pt x="155" y="1941"/>
                    <a:pt x="202" y="1894"/>
                    <a:pt x="179" y="1846"/>
                  </a:cubicBezTo>
                  <a:lnTo>
                    <a:pt x="179" y="1584"/>
                  </a:lnTo>
                  <a:cubicBezTo>
                    <a:pt x="179" y="1536"/>
                    <a:pt x="131" y="1489"/>
                    <a:pt x="95" y="1489"/>
                  </a:cubicBezTo>
                  <a:close/>
                  <a:moveTo>
                    <a:pt x="95" y="2310"/>
                  </a:moveTo>
                  <a:cubicBezTo>
                    <a:pt x="48" y="2310"/>
                    <a:pt x="0" y="2358"/>
                    <a:pt x="0" y="2394"/>
                  </a:cubicBezTo>
                  <a:lnTo>
                    <a:pt x="0" y="2668"/>
                  </a:lnTo>
                  <a:cubicBezTo>
                    <a:pt x="0" y="2715"/>
                    <a:pt x="48" y="2763"/>
                    <a:pt x="95" y="2763"/>
                  </a:cubicBezTo>
                  <a:cubicBezTo>
                    <a:pt x="155" y="2763"/>
                    <a:pt x="202" y="2715"/>
                    <a:pt x="179" y="2668"/>
                  </a:cubicBezTo>
                  <a:lnTo>
                    <a:pt x="179" y="2394"/>
                  </a:lnTo>
                  <a:cubicBezTo>
                    <a:pt x="179" y="2358"/>
                    <a:pt x="131" y="2310"/>
                    <a:pt x="95" y="2310"/>
                  </a:cubicBezTo>
                  <a:close/>
                  <a:moveTo>
                    <a:pt x="95" y="3108"/>
                  </a:moveTo>
                  <a:cubicBezTo>
                    <a:pt x="48" y="3108"/>
                    <a:pt x="0" y="3156"/>
                    <a:pt x="0" y="3203"/>
                  </a:cubicBezTo>
                  <a:lnTo>
                    <a:pt x="0" y="3477"/>
                  </a:lnTo>
                  <a:cubicBezTo>
                    <a:pt x="0" y="3513"/>
                    <a:pt x="48" y="3561"/>
                    <a:pt x="95" y="3561"/>
                  </a:cubicBezTo>
                  <a:cubicBezTo>
                    <a:pt x="155" y="3561"/>
                    <a:pt x="202" y="3537"/>
                    <a:pt x="179" y="3477"/>
                  </a:cubicBezTo>
                  <a:lnTo>
                    <a:pt x="179" y="3203"/>
                  </a:lnTo>
                  <a:cubicBezTo>
                    <a:pt x="179" y="3156"/>
                    <a:pt x="131" y="3108"/>
                    <a:pt x="95" y="3108"/>
                  </a:cubicBezTo>
                  <a:close/>
                  <a:moveTo>
                    <a:pt x="95" y="3930"/>
                  </a:moveTo>
                  <a:cubicBezTo>
                    <a:pt x="48" y="3930"/>
                    <a:pt x="0" y="3977"/>
                    <a:pt x="0" y="4025"/>
                  </a:cubicBezTo>
                  <a:lnTo>
                    <a:pt x="0" y="4287"/>
                  </a:lnTo>
                  <a:cubicBezTo>
                    <a:pt x="0" y="4334"/>
                    <a:pt x="48" y="4382"/>
                    <a:pt x="95" y="4382"/>
                  </a:cubicBezTo>
                  <a:cubicBezTo>
                    <a:pt x="155" y="4382"/>
                    <a:pt x="202" y="4334"/>
                    <a:pt x="179" y="4287"/>
                  </a:cubicBezTo>
                  <a:lnTo>
                    <a:pt x="179" y="4025"/>
                  </a:lnTo>
                  <a:cubicBezTo>
                    <a:pt x="179" y="3977"/>
                    <a:pt x="131" y="3930"/>
                    <a:pt x="95" y="3930"/>
                  </a:cubicBezTo>
                  <a:close/>
                  <a:moveTo>
                    <a:pt x="95" y="4751"/>
                  </a:moveTo>
                  <a:cubicBezTo>
                    <a:pt x="48" y="4751"/>
                    <a:pt x="0" y="4799"/>
                    <a:pt x="0" y="4846"/>
                  </a:cubicBezTo>
                  <a:lnTo>
                    <a:pt x="0" y="5108"/>
                  </a:lnTo>
                  <a:cubicBezTo>
                    <a:pt x="0" y="5156"/>
                    <a:pt x="48" y="5204"/>
                    <a:pt x="95" y="5204"/>
                  </a:cubicBezTo>
                  <a:cubicBezTo>
                    <a:pt x="155" y="5204"/>
                    <a:pt x="202" y="5156"/>
                    <a:pt x="179" y="5108"/>
                  </a:cubicBezTo>
                  <a:lnTo>
                    <a:pt x="179" y="4846"/>
                  </a:lnTo>
                  <a:cubicBezTo>
                    <a:pt x="179" y="4799"/>
                    <a:pt x="131" y="4751"/>
                    <a:pt x="95" y="4751"/>
                  </a:cubicBezTo>
                  <a:close/>
                  <a:moveTo>
                    <a:pt x="95" y="5549"/>
                  </a:moveTo>
                  <a:cubicBezTo>
                    <a:pt x="48" y="5549"/>
                    <a:pt x="0" y="5597"/>
                    <a:pt x="0" y="5644"/>
                  </a:cubicBezTo>
                  <a:lnTo>
                    <a:pt x="0" y="5918"/>
                  </a:lnTo>
                  <a:cubicBezTo>
                    <a:pt x="0" y="5954"/>
                    <a:pt x="48" y="6001"/>
                    <a:pt x="95" y="6001"/>
                  </a:cubicBezTo>
                  <a:cubicBezTo>
                    <a:pt x="155" y="6001"/>
                    <a:pt x="202" y="5978"/>
                    <a:pt x="179" y="5918"/>
                  </a:cubicBezTo>
                  <a:lnTo>
                    <a:pt x="179" y="5644"/>
                  </a:lnTo>
                  <a:cubicBezTo>
                    <a:pt x="179" y="5597"/>
                    <a:pt x="131" y="5549"/>
                    <a:pt x="95" y="5549"/>
                  </a:cubicBezTo>
                  <a:close/>
                  <a:moveTo>
                    <a:pt x="95" y="6370"/>
                  </a:moveTo>
                  <a:cubicBezTo>
                    <a:pt x="48" y="6370"/>
                    <a:pt x="0" y="6418"/>
                    <a:pt x="0" y="6466"/>
                  </a:cubicBezTo>
                  <a:lnTo>
                    <a:pt x="0" y="6728"/>
                  </a:lnTo>
                  <a:cubicBezTo>
                    <a:pt x="0" y="6775"/>
                    <a:pt x="48" y="6823"/>
                    <a:pt x="95" y="6823"/>
                  </a:cubicBezTo>
                  <a:cubicBezTo>
                    <a:pt x="155" y="6823"/>
                    <a:pt x="202" y="6775"/>
                    <a:pt x="179" y="6728"/>
                  </a:cubicBezTo>
                  <a:lnTo>
                    <a:pt x="179" y="6466"/>
                  </a:lnTo>
                  <a:cubicBezTo>
                    <a:pt x="179" y="6418"/>
                    <a:pt x="131" y="6370"/>
                    <a:pt x="95" y="6370"/>
                  </a:cubicBezTo>
                  <a:close/>
                  <a:moveTo>
                    <a:pt x="95" y="7192"/>
                  </a:moveTo>
                  <a:cubicBezTo>
                    <a:pt x="48" y="7192"/>
                    <a:pt x="0" y="7240"/>
                    <a:pt x="0" y="7275"/>
                  </a:cubicBezTo>
                  <a:lnTo>
                    <a:pt x="0" y="7549"/>
                  </a:lnTo>
                  <a:cubicBezTo>
                    <a:pt x="0" y="7597"/>
                    <a:pt x="48" y="7644"/>
                    <a:pt x="95" y="7644"/>
                  </a:cubicBezTo>
                  <a:cubicBezTo>
                    <a:pt x="155" y="7644"/>
                    <a:pt x="202" y="7597"/>
                    <a:pt x="179" y="7549"/>
                  </a:cubicBezTo>
                  <a:lnTo>
                    <a:pt x="179" y="7275"/>
                  </a:lnTo>
                  <a:cubicBezTo>
                    <a:pt x="179" y="7240"/>
                    <a:pt x="131" y="7192"/>
                    <a:pt x="95" y="7192"/>
                  </a:cubicBezTo>
                  <a:close/>
                  <a:moveTo>
                    <a:pt x="95" y="8013"/>
                  </a:moveTo>
                  <a:cubicBezTo>
                    <a:pt x="48" y="8013"/>
                    <a:pt x="0" y="8049"/>
                    <a:pt x="0" y="8097"/>
                  </a:cubicBezTo>
                  <a:lnTo>
                    <a:pt x="0" y="8371"/>
                  </a:lnTo>
                  <a:cubicBezTo>
                    <a:pt x="0" y="8418"/>
                    <a:pt x="48" y="8454"/>
                    <a:pt x="95" y="8454"/>
                  </a:cubicBezTo>
                  <a:cubicBezTo>
                    <a:pt x="155" y="8454"/>
                    <a:pt x="202" y="8418"/>
                    <a:pt x="179" y="8371"/>
                  </a:cubicBezTo>
                  <a:lnTo>
                    <a:pt x="179" y="8097"/>
                  </a:lnTo>
                  <a:cubicBezTo>
                    <a:pt x="179" y="8049"/>
                    <a:pt x="131" y="8013"/>
                    <a:pt x="95" y="8013"/>
                  </a:cubicBezTo>
                  <a:close/>
                  <a:moveTo>
                    <a:pt x="95" y="8811"/>
                  </a:moveTo>
                  <a:cubicBezTo>
                    <a:pt x="48" y="8811"/>
                    <a:pt x="0" y="8859"/>
                    <a:pt x="0" y="8906"/>
                  </a:cubicBezTo>
                  <a:lnTo>
                    <a:pt x="0" y="9168"/>
                  </a:lnTo>
                  <a:cubicBezTo>
                    <a:pt x="0" y="9216"/>
                    <a:pt x="48" y="9264"/>
                    <a:pt x="95" y="9264"/>
                  </a:cubicBezTo>
                  <a:cubicBezTo>
                    <a:pt x="155" y="9264"/>
                    <a:pt x="202" y="9216"/>
                    <a:pt x="179" y="9168"/>
                  </a:cubicBezTo>
                  <a:lnTo>
                    <a:pt x="179" y="8906"/>
                  </a:lnTo>
                  <a:cubicBezTo>
                    <a:pt x="179" y="8859"/>
                    <a:pt x="131" y="8811"/>
                    <a:pt x="95" y="8811"/>
                  </a:cubicBezTo>
                  <a:close/>
                  <a:moveTo>
                    <a:pt x="95" y="9633"/>
                  </a:moveTo>
                  <a:cubicBezTo>
                    <a:pt x="48" y="9633"/>
                    <a:pt x="0" y="9680"/>
                    <a:pt x="0" y="9728"/>
                  </a:cubicBezTo>
                  <a:lnTo>
                    <a:pt x="0" y="9990"/>
                  </a:lnTo>
                  <a:cubicBezTo>
                    <a:pt x="0" y="10038"/>
                    <a:pt x="48" y="10085"/>
                    <a:pt x="95" y="10085"/>
                  </a:cubicBezTo>
                  <a:cubicBezTo>
                    <a:pt x="155" y="10085"/>
                    <a:pt x="202" y="10038"/>
                    <a:pt x="179" y="9990"/>
                  </a:cubicBezTo>
                  <a:lnTo>
                    <a:pt x="179" y="9728"/>
                  </a:lnTo>
                  <a:cubicBezTo>
                    <a:pt x="179" y="9680"/>
                    <a:pt x="131" y="9633"/>
                    <a:pt x="95" y="9633"/>
                  </a:cubicBezTo>
                  <a:close/>
                  <a:moveTo>
                    <a:pt x="95" y="10454"/>
                  </a:moveTo>
                  <a:cubicBezTo>
                    <a:pt x="48" y="10454"/>
                    <a:pt x="0" y="10502"/>
                    <a:pt x="0" y="10538"/>
                  </a:cubicBezTo>
                  <a:lnTo>
                    <a:pt x="0" y="10811"/>
                  </a:lnTo>
                  <a:cubicBezTo>
                    <a:pt x="0" y="10859"/>
                    <a:pt x="48" y="10895"/>
                    <a:pt x="95" y="10895"/>
                  </a:cubicBezTo>
                  <a:cubicBezTo>
                    <a:pt x="155" y="10895"/>
                    <a:pt x="202" y="10859"/>
                    <a:pt x="179" y="10811"/>
                  </a:cubicBezTo>
                  <a:lnTo>
                    <a:pt x="179" y="10538"/>
                  </a:lnTo>
                  <a:cubicBezTo>
                    <a:pt x="179" y="10502"/>
                    <a:pt x="131" y="10454"/>
                    <a:pt x="95" y="10454"/>
                  </a:cubicBezTo>
                  <a:close/>
                  <a:moveTo>
                    <a:pt x="95" y="11252"/>
                  </a:moveTo>
                  <a:cubicBezTo>
                    <a:pt x="48" y="11252"/>
                    <a:pt x="0" y="11300"/>
                    <a:pt x="0" y="11347"/>
                  </a:cubicBezTo>
                  <a:lnTo>
                    <a:pt x="0" y="11609"/>
                  </a:lnTo>
                  <a:cubicBezTo>
                    <a:pt x="0" y="11657"/>
                    <a:pt x="48" y="11704"/>
                    <a:pt x="95" y="11704"/>
                  </a:cubicBezTo>
                  <a:cubicBezTo>
                    <a:pt x="155" y="11704"/>
                    <a:pt x="202" y="11657"/>
                    <a:pt x="179" y="11609"/>
                  </a:cubicBezTo>
                  <a:lnTo>
                    <a:pt x="179" y="11347"/>
                  </a:lnTo>
                  <a:cubicBezTo>
                    <a:pt x="179" y="11300"/>
                    <a:pt x="131" y="11252"/>
                    <a:pt x="95" y="11252"/>
                  </a:cubicBezTo>
                  <a:close/>
                  <a:moveTo>
                    <a:pt x="95" y="12074"/>
                  </a:moveTo>
                  <a:cubicBezTo>
                    <a:pt x="48" y="12074"/>
                    <a:pt x="0" y="12121"/>
                    <a:pt x="0" y="12169"/>
                  </a:cubicBezTo>
                  <a:lnTo>
                    <a:pt x="0" y="12431"/>
                  </a:lnTo>
                  <a:cubicBezTo>
                    <a:pt x="0" y="12478"/>
                    <a:pt x="48" y="12526"/>
                    <a:pt x="95" y="12526"/>
                  </a:cubicBezTo>
                  <a:cubicBezTo>
                    <a:pt x="155" y="12526"/>
                    <a:pt x="202" y="12478"/>
                    <a:pt x="179" y="12431"/>
                  </a:cubicBezTo>
                  <a:lnTo>
                    <a:pt x="179" y="12169"/>
                  </a:lnTo>
                  <a:cubicBezTo>
                    <a:pt x="179" y="12121"/>
                    <a:pt x="131" y="12074"/>
                    <a:pt x="95" y="12074"/>
                  </a:cubicBezTo>
                  <a:close/>
                  <a:moveTo>
                    <a:pt x="95" y="12883"/>
                  </a:moveTo>
                  <a:cubicBezTo>
                    <a:pt x="48" y="12883"/>
                    <a:pt x="0" y="12919"/>
                    <a:pt x="0" y="12966"/>
                  </a:cubicBezTo>
                  <a:lnTo>
                    <a:pt x="0" y="13252"/>
                  </a:lnTo>
                  <a:cubicBezTo>
                    <a:pt x="0" y="13300"/>
                    <a:pt x="48" y="13336"/>
                    <a:pt x="95" y="13336"/>
                  </a:cubicBezTo>
                  <a:cubicBezTo>
                    <a:pt x="155" y="13336"/>
                    <a:pt x="202" y="13300"/>
                    <a:pt x="179" y="13240"/>
                  </a:cubicBezTo>
                  <a:lnTo>
                    <a:pt x="179" y="12966"/>
                  </a:lnTo>
                  <a:cubicBezTo>
                    <a:pt x="179" y="12919"/>
                    <a:pt x="131" y="12883"/>
                    <a:pt x="95" y="12883"/>
                  </a:cubicBezTo>
                  <a:close/>
                  <a:moveTo>
                    <a:pt x="95" y="13693"/>
                  </a:moveTo>
                  <a:cubicBezTo>
                    <a:pt x="48" y="13693"/>
                    <a:pt x="0" y="13740"/>
                    <a:pt x="0" y="13788"/>
                  </a:cubicBezTo>
                  <a:lnTo>
                    <a:pt x="0" y="14050"/>
                  </a:lnTo>
                  <a:cubicBezTo>
                    <a:pt x="0" y="14098"/>
                    <a:pt x="48" y="14145"/>
                    <a:pt x="95" y="14145"/>
                  </a:cubicBezTo>
                  <a:cubicBezTo>
                    <a:pt x="155" y="14145"/>
                    <a:pt x="202" y="14109"/>
                    <a:pt x="179" y="14050"/>
                  </a:cubicBezTo>
                  <a:lnTo>
                    <a:pt x="179" y="13788"/>
                  </a:lnTo>
                  <a:cubicBezTo>
                    <a:pt x="179" y="13740"/>
                    <a:pt x="131" y="13693"/>
                    <a:pt x="95" y="13693"/>
                  </a:cubicBezTo>
                  <a:close/>
                  <a:moveTo>
                    <a:pt x="95" y="14514"/>
                  </a:moveTo>
                  <a:cubicBezTo>
                    <a:pt x="48" y="14514"/>
                    <a:pt x="0" y="14562"/>
                    <a:pt x="0" y="14610"/>
                  </a:cubicBezTo>
                  <a:lnTo>
                    <a:pt x="0" y="14871"/>
                  </a:lnTo>
                  <a:cubicBezTo>
                    <a:pt x="0" y="14919"/>
                    <a:pt x="48" y="14967"/>
                    <a:pt x="95" y="14967"/>
                  </a:cubicBezTo>
                  <a:cubicBezTo>
                    <a:pt x="155" y="14967"/>
                    <a:pt x="202" y="14919"/>
                    <a:pt x="179" y="14871"/>
                  </a:cubicBezTo>
                  <a:lnTo>
                    <a:pt x="179" y="14610"/>
                  </a:lnTo>
                  <a:cubicBezTo>
                    <a:pt x="179" y="14562"/>
                    <a:pt x="131" y="14514"/>
                    <a:pt x="95" y="14514"/>
                  </a:cubicBezTo>
                  <a:close/>
                  <a:moveTo>
                    <a:pt x="95" y="15336"/>
                  </a:moveTo>
                  <a:cubicBezTo>
                    <a:pt x="48" y="15336"/>
                    <a:pt x="0" y="15372"/>
                    <a:pt x="0" y="15419"/>
                  </a:cubicBezTo>
                  <a:lnTo>
                    <a:pt x="0" y="15693"/>
                  </a:lnTo>
                  <a:cubicBezTo>
                    <a:pt x="0" y="15741"/>
                    <a:pt x="48" y="15776"/>
                    <a:pt x="95" y="15776"/>
                  </a:cubicBezTo>
                  <a:cubicBezTo>
                    <a:pt x="155" y="15776"/>
                    <a:pt x="202" y="15741"/>
                    <a:pt x="179" y="15693"/>
                  </a:cubicBezTo>
                  <a:lnTo>
                    <a:pt x="179" y="15419"/>
                  </a:lnTo>
                  <a:cubicBezTo>
                    <a:pt x="179" y="15372"/>
                    <a:pt x="131" y="15336"/>
                    <a:pt x="95" y="15336"/>
                  </a:cubicBezTo>
                  <a:close/>
                  <a:moveTo>
                    <a:pt x="95" y="16134"/>
                  </a:moveTo>
                  <a:cubicBezTo>
                    <a:pt x="48" y="16134"/>
                    <a:pt x="0" y="16181"/>
                    <a:pt x="0" y="16229"/>
                  </a:cubicBezTo>
                  <a:lnTo>
                    <a:pt x="0" y="16491"/>
                  </a:lnTo>
                  <a:cubicBezTo>
                    <a:pt x="0" y="16538"/>
                    <a:pt x="48" y="16586"/>
                    <a:pt x="95" y="16586"/>
                  </a:cubicBezTo>
                  <a:cubicBezTo>
                    <a:pt x="155" y="16586"/>
                    <a:pt x="202" y="16550"/>
                    <a:pt x="179" y="16491"/>
                  </a:cubicBezTo>
                  <a:lnTo>
                    <a:pt x="179" y="16229"/>
                  </a:lnTo>
                  <a:cubicBezTo>
                    <a:pt x="179" y="16181"/>
                    <a:pt x="131" y="16134"/>
                    <a:pt x="95" y="16134"/>
                  </a:cubicBezTo>
                  <a:close/>
                  <a:moveTo>
                    <a:pt x="95" y="16955"/>
                  </a:moveTo>
                  <a:cubicBezTo>
                    <a:pt x="48" y="16955"/>
                    <a:pt x="0" y="17003"/>
                    <a:pt x="0" y="17050"/>
                  </a:cubicBezTo>
                  <a:lnTo>
                    <a:pt x="0" y="17312"/>
                  </a:lnTo>
                  <a:cubicBezTo>
                    <a:pt x="0" y="17360"/>
                    <a:pt x="48" y="17407"/>
                    <a:pt x="95" y="17407"/>
                  </a:cubicBezTo>
                  <a:cubicBezTo>
                    <a:pt x="155" y="17407"/>
                    <a:pt x="202" y="17360"/>
                    <a:pt x="179" y="17312"/>
                  </a:cubicBezTo>
                  <a:lnTo>
                    <a:pt x="179" y="17050"/>
                  </a:lnTo>
                  <a:cubicBezTo>
                    <a:pt x="179" y="17003"/>
                    <a:pt x="131" y="16955"/>
                    <a:pt x="95" y="16955"/>
                  </a:cubicBezTo>
                  <a:close/>
                  <a:moveTo>
                    <a:pt x="95" y="17777"/>
                  </a:moveTo>
                  <a:cubicBezTo>
                    <a:pt x="48" y="17777"/>
                    <a:pt x="0" y="17824"/>
                    <a:pt x="0" y="17860"/>
                  </a:cubicBezTo>
                  <a:lnTo>
                    <a:pt x="0" y="18134"/>
                  </a:lnTo>
                  <a:cubicBezTo>
                    <a:pt x="0" y="18181"/>
                    <a:pt x="48" y="18217"/>
                    <a:pt x="95" y="18217"/>
                  </a:cubicBezTo>
                  <a:cubicBezTo>
                    <a:pt x="155" y="18217"/>
                    <a:pt x="202" y="18181"/>
                    <a:pt x="179" y="18134"/>
                  </a:cubicBezTo>
                  <a:lnTo>
                    <a:pt x="179" y="17860"/>
                  </a:lnTo>
                  <a:cubicBezTo>
                    <a:pt x="179" y="17824"/>
                    <a:pt x="131" y="17777"/>
                    <a:pt x="95" y="177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44"/>
            <p:cNvSpPr/>
            <p:nvPr/>
          </p:nvSpPr>
          <p:spPr>
            <a:xfrm>
              <a:off x="2977293" y="1861956"/>
              <a:ext cx="421757" cy="6051"/>
            </a:xfrm>
            <a:custGeom>
              <a:avLst/>
              <a:gdLst/>
              <a:ahLst/>
              <a:cxnLst/>
              <a:rect l="l" t="t" r="r" b="b"/>
              <a:pathLst>
                <a:path w="13312" h="191" extrusionOk="0">
                  <a:moveTo>
                    <a:pt x="96" y="0"/>
                  </a:moveTo>
                  <a:cubicBezTo>
                    <a:pt x="48" y="0"/>
                    <a:pt x="0" y="48"/>
                    <a:pt x="0" y="95"/>
                  </a:cubicBezTo>
                  <a:cubicBezTo>
                    <a:pt x="0" y="143"/>
                    <a:pt x="48" y="191"/>
                    <a:pt x="96" y="191"/>
                  </a:cubicBezTo>
                  <a:lnTo>
                    <a:pt x="357" y="191"/>
                  </a:lnTo>
                  <a:cubicBezTo>
                    <a:pt x="417" y="191"/>
                    <a:pt x="453" y="155"/>
                    <a:pt x="453" y="95"/>
                  </a:cubicBezTo>
                  <a:cubicBezTo>
                    <a:pt x="453" y="48"/>
                    <a:pt x="405" y="0"/>
                    <a:pt x="357" y="0"/>
                  </a:cubicBezTo>
                  <a:close/>
                  <a:moveTo>
                    <a:pt x="905" y="0"/>
                  </a:moveTo>
                  <a:cubicBezTo>
                    <a:pt x="869" y="0"/>
                    <a:pt x="822" y="48"/>
                    <a:pt x="822" y="95"/>
                  </a:cubicBezTo>
                  <a:cubicBezTo>
                    <a:pt x="822" y="143"/>
                    <a:pt x="869" y="191"/>
                    <a:pt x="905" y="191"/>
                  </a:cubicBezTo>
                  <a:lnTo>
                    <a:pt x="1179" y="191"/>
                  </a:lnTo>
                  <a:cubicBezTo>
                    <a:pt x="1215" y="191"/>
                    <a:pt x="1262" y="155"/>
                    <a:pt x="1262" y="95"/>
                  </a:cubicBezTo>
                  <a:cubicBezTo>
                    <a:pt x="1262" y="48"/>
                    <a:pt x="1215" y="0"/>
                    <a:pt x="1179" y="0"/>
                  </a:cubicBezTo>
                  <a:close/>
                  <a:moveTo>
                    <a:pt x="1727" y="0"/>
                  </a:moveTo>
                  <a:cubicBezTo>
                    <a:pt x="1679" y="0"/>
                    <a:pt x="1643" y="48"/>
                    <a:pt x="1643" y="95"/>
                  </a:cubicBezTo>
                  <a:cubicBezTo>
                    <a:pt x="1643" y="143"/>
                    <a:pt x="1679" y="191"/>
                    <a:pt x="1727" y="191"/>
                  </a:cubicBezTo>
                  <a:lnTo>
                    <a:pt x="2001" y="191"/>
                  </a:lnTo>
                  <a:cubicBezTo>
                    <a:pt x="2036" y="191"/>
                    <a:pt x="2084" y="155"/>
                    <a:pt x="2084" y="95"/>
                  </a:cubicBezTo>
                  <a:cubicBezTo>
                    <a:pt x="2084" y="48"/>
                    <a:pt x="2036" y="0"/>
                    <a:pt x="2001" y="0"/>
                  </a:cubicBezTo>
                  <a:close/>
                  <a:moveTo>
                    <a:pt x="2536" y="0"/>
                  </a:moveTo>
                  <a:cubicBezTo>
                    <a:pt x="2489" y="0"/>
                    <a:pt x="2441" y="48"/>
                    <a:pt x="2441" y="95"/>
                  </a:cubicBezTo>
                  <a:cubicBezTo>
                    <a:pt x="2441" y="143"/>
                    <a:pt x="2489" y="191"/>
                    <a:pt x="2536" y="191"/>
                  </a:cubicBezTo>
                  <a:lnTo>
                    <a:pt x="2798" y="191"/>
                  </a:lnTo>
                  <a:cubicBezTo>
                    <a:pt x="2858" y="191"/>
                    <a:pt x="2894" y="155"/>
                    <a:pt x="2894" y="95"/>
                  </a:cubicBezTo>
                  <a:cubicBezTo>
                    <a:pt x="2894" y="48"/>
                    <a:pt x="2846" y="0"/>
                    <a:pt x="2798" y="0"/>
                  </a:cubicBezTo>
                  <a:close/>
                  <a:moveTo>
                    <a:pt x="3346" y="0"/>
                  </a:moveTo>
                  <a:cubicBezTo>
                    <a:pt x="3298" y="0"/>
                    <a:pt x="3263" y="48"/>
                    <a:pt x="3263" y="95"/>
                  </a:cubicBezTo>
                  <a:cubicBezTo>
                    <a:pt x="3263" y="143"/>
                    <a:pt x="3310" y="191"/>
                    <a:pt x="3346" y="191"/>
                  </a:cubicBezTo>
                  <a:lnTo>
                    <a:pt x="3620" y="191"/>
                  </a:lnTo>
                  <a:cubicBezTo>
                    <a:pt x="3667" y="191"/>
                    <a:pt x="3703" y="155"/>
                    <a:pt x="3703" y="95"/>
                  </a:cubicBezTo>
                  <a:cubicBezTo>
                    <a:pt x="3703" y="48"/>
                    <a:pt x="3656" y="0"/>
                    <a:pt x="3620" y="0"/>
                  </a:cubicBezTo>
                  <a:close/>
                  <a:moveTo>
                    <a:pt x="4167" y="0"/>
                  </a:moveTo>
                  <a:cubicBezTo>
                    <a:pt x="4120" y="0"/>
                    <a:pt x="4084" y="48"/>
                    <a:pt x="4084" y="95"/>
                  </a:cubicBezTo>
                  <a:cubicBezTo>
                    <a:pt x="4084" y="143"/>
                    <a:pt x="4120" y="191"/>
                    <a:pt x="4167" y="191"/>
                  </a:cubicBezTo>
                  <a:lnTo>
                    <a:pt x="4441" y="191"/>
                  </a:lnTo>
                  <a:cubicBezTo>
                    <a:pt x="4477" y="191"/>
                    <a:pt x="4525" y="155"/>
                    <a:pt x="4525" y="95"/>
                  </a:cubicBezTo>
                  <a:cubicBezTo>
                    <a:pt x="4525" y="48"/>
                    <a:pt x="4477" y="0"/>
                    <a:pt x="4441" y="0"/>
                  </a:cubicBezTo>
                  <a:close/>
                  <a:moveTo>
                    <a:pt x="4977" y="0"/>
                  </a:moveTo>
                  <a:cubicBezTo>
                    <a:pt x="4929" y="0"/>
                    <a:pt x="4882" y="48"/>
                    <a:pt x="4882" y="95"/>
                  </a:cubicBezTo>
                  <a:cubicBezTo>
                    <a:pt x="4882" y="143"/>
                    <a:pt x="4929" y="191"/>
                    <a:pt x="4977" y="191"/>
                  </a:cubicBezTo>
                  <a:lnTo>
                    <a:pt x="5239" y="191"/>
                  </a:lnTo>
                  <a:cubicBezTo>
                    <a:pt x="5299" y="191"/>
                    <a:pt x="5334" y="155"/>
                    <a:pt x="5334" y="95"/>
                  </a:cubicBezTo>
                  <a:cubicBezTo>
                    <a:pt x="5334" y="48"/>
                    <a:pt x="5287" y="0"/>
                    <a:pt x="5239" y="0"/>
                  </a:cubicBezTo>
                  <a:close/>
                  <a:moveTo>
                    <a:pt x="5787" y="0"/>
                  </a:moveTo>
                  <a:cubicBezTo>
                    <a:pt x="5739" y="0"/>
                    <a:pt x="5703" y="48"/>
                    <a:pt x="5703" y="95"/>
                  </a:cubicBezTo>
                  <a:cubicBezTo>
                    <a:pt x="5703" y="143"/>
                    <a:pt x="5751" y="191"/>
                    <a:pt x="5787" y="191"/>
                  </a:cubicBezTo>
                  <a:lnTo>
                    <a:pt x="6061" y="191"/>
                  </a:lnTo>
                  <a:cubicBezTo>
                    <a:pt x="6108" y="191"/>
                    <a:pt x="6144" y="155"/>
                    <a:pt x="6144" y="95"/>
                  </a:cubicBezTo>
                  <a:cubicBezTo>
                    <a:pt x="6144" y="48"/>
                    <a:pt x="6096" y="0"/>
                    <a:pt x="6061" y="0"/>
                  </a:cubicBezTo>
                  <a:close/>
                  <a:moveTo>
                    <a:pt x="6608" y="0"/>
                  </a:moveTo>
                  <a:cubicBezTo>
                    <a:pt x="6561" y="0"/>
                    <a:pt x="6525" y="48"/>
                    <a:pt x="6525" y="95"/>
                  </a:cubicBezTo>
                  <a:cubicBezTo>
                    <a:pt x="6525" y="143"/>
                    <a:pt x="6561" y="191"/>
                    <a:pt x="6608" y="191"/>
                  </a:cubicBezTo>
                  <a:lnTo>
                    <a:pt x="6882" y="191"/>
                  </a:lnTo>
                  <a:cubicBezTo>
                    <a:pt x="6918" y="191"/>
                    <a:pt x="6965" y="155"/>
                    <a:pt x="6965" y="95"/>
                  </a:cubicBezTo>
                  <a:cubicBezTo>
                    <a:pt x="6965" y="48"/>
                    <a:pt x="6918" y="0"/>
                    <a:pt x="6882" y="0"/>
                  </a:cubicBezTo>
                  <a:close/>
                  <a:moveTo>
                    <a:pt x="7418" y="0"/>
                  </a:moveTo>
                  <a:cubicBezTo>
                    <a:pt x="7370" y="0"/>
                    <a:pt x="7323" y="48"/>
                    <a:pt x="7323" y="95"/>
                  </a:cubicBezTo>
                  <a:cubicBezTo>
                    <a:pt x="7323" y="143"/>
                    <a:pt x="7370" y="191"/>
                    <a:pt x="7418" y="191"/>
                  </a:cubicBezTo>
                  <a:lnTo>
                    <a:pt x="7680" y="191"/>
                  </a:lnTo>
                  <a:cubicBezTo>
                    <a:pt x="7739" y="191"/>
                    <a:pt x="7787" y="155"/>
                    <a:pt x="7775" y="95"/>
                  </a:cubicBezTo>
                  <a:cubicBezTo>
                    <a:pt x="7775" y="48"/>
                    <a:pt x="7727" y="0"/>
                    <a:pt x="7680" y="0"/>
                  </a:cubicBezTo>
                  <a:close/>
                  <a:moveTo>
                    <a:pt x="8228" y="0"/>
                  </a:moveTo>
                  <a:cubicBezTo>
                    <a:pt x="8192" y="0"/>
                    <a:pt x="8144" y="48"/>
                    <a:pt x="8144" y="95"/>
                  </a:cubicBezTo>
                  <a:cubicBezTo>
                    <a:pt x="8144" y="143"/>
                    <a:pt x="8192" y="191"/>
                    <a:pt x="8228" y="191"/>
                  </a:cubicBezTo>
                  <a:lnTo>
                    <a:pt x="8501" y="191"/>
                  </a:lnTo>
                  <a:cubicBezTo>
                    <a:pt x="8549" y="191"/>
                    <a:pt x="8585" y="155"/>
                    <a:pt x="8585" y="95"/>
                  </a:cubicBezTo>
                  <a:cubicBezTo>
                    <a:pt x="8585" y="48"/>
                    <a:pt x="8549" y="0"/>
                    <a:pt x="8501" y="0"/>
                  </a:cubicBezTo>
                  <a:close/>
                  <a:moveTo>
                    <a:pt x="9049" y="0"/>
                  </a:moveTo>
                  <a:cubicBezTo>
                    <a:pt x="9001" y="0"/>
                    <a:pt x="8966" y="48"/>
                    <a:pt x="8966" y="95"/>
                  </a:cubicBezTo>
                  <a:cubicBezTo>
                    <a:pt x="8966" y="143"/>
                    <a:pt x="9001" y="191"/>
                    <a:pt x="9049" y="191"/>
                  </a:cubicBezTo>
                  <a:lnTo>
                    <a:pt x="9323" y="191"/>
                  </a:lnTo>
                  <a:cubicBezTo>
                    <a:pt x="9359" y="191"/>
                    <a:pt x="9406" y="155"/>
                    <a:pt x="9406" y="95"/>
                  </a:cubicBezTo>
                  <a:cubicBezTo>
                    <a:pt x="9406" y="48"/>
                    <a:pt x="9359" y="0"/>
                    <a:pt x="9323" y="0"/>
                  </a:cubicBezTo>
                  <a:close/>
                  <a:moveTo>
                    <a:pt x="9859" y="0"/>
                  </a:moveTo>
                  <a:cubicBezTo>
                    <a:pt x="9811" y="0"/>
                    <a:pt x="9763" y="48"/>
                    <a:pt x="9763" y="95"/>
                  </a:cubicBezTo>
                  <a:cubicBezTo>
                    <a:pt x="9763" y="143"/>
                    <a:pt x="9811" y="191"/>
                    <a:pt x="9859" y="191"/>
                  </a:cubicBezTo>
                  <a:lnTo>
                    <a:pt x="10121" y="191"/>
                  </a:lnTo>
                  <a:cubicBezTo>
                    <a:pt x="10180" y="191"/>
                    <a:pt x="10228" y="155"/>
                    <a:pt x="10216" y="95"/>
                  </a:cubicBezTo>
                  <a:cubicBezTo>
                    <a:pt x="10216" y="48"/>
                    <a:pt x="10168" y="0"/>
                    <a:pt x="10121" y="0"/>
                  </a:cubicBezTo>
                  <a:close/>
                  <a:moveTo>
                    <a:pt x="10668" y="0"/>
                  </a:moveTo>
                  <a:cubicBezTo>
                    <a:pt x="10633" y="0"/>
                    <a:pt x="10585" y="48"/>
                    <a:pt x="10585" y="95"/>
                  </a:cubicBezTo>
                  <a:cubicBezTo>
                    <a:pt x="10585" y="143"/>
                    <a:pt x="10633" y="191"/>
                    <a:pt x="10668" y="191"/>
                  </a:cubicBezTo>
                  <a:lnTo>
                    <a:pt x="10942" y="191"/>
                  </a:lnTo>
                  <a:cubicBezTo>
                    <a:pt x="10990" y="191"/>
                    <a:pt x="11025" y="155"/>
                    <a:pt x="11025" y="95"/>
                  </a:cubicBezTo>
                  <a:cubicBezTo>
                    <a:pt x="11025" y="48"/>
                    <a:pt x="10990" y="0"/>
                    <a:pt x="10942" y="0"/>
                  </a:cubicBezTo>
                  <a:close/>
                  <a:moveTo>
                    <a:pt x="11490" y="0"/>
                  </a:moveTo>
                  <a:cubicBezTo>
                    <a:pt x="11442" y="0"/>
                    <a:pt x="11406" y="48"/>
                    <a:pt x="11406" y="95"/>
                  </a:cubicBezTo>
                  <a:cubicBezTo>
                    <a:pt x="11406" y="143"/>
                    <a:pt x="11442" y="191"/>
                    <a:pt x="11490" y="191"/>
                  </a:cubicBezTo>
                  <a:lnTo>
                    <a:pt x="11764" y="191"/>
                  </a:lnTo>
                  <a:cubicBezTo>
                    <a:pt x="11799" y="191"/>
                    <a:pt x="11847" y="155"/>
                    <a:pt x="11847" y="95"/>
                  </a:cubicBezTo>
                  <a:cubicBezTo>
                    <a:pt x="11847" y="48"/>
                    <a:pt x="11799" y="0"/>
                    <a:pt x="11764" y="0"/>
                  </a:cubicBezTo>
                  <a:close/>
                  <a:moveTo>
                    <a:pt x="12299" y="0"/>
                  </a:moveTo>
                  <a:cubicBezTo>
                    <a:pt x="12252" y="0"/>
                    <a:pt x="12204" y="48"/>
                    <a:pt x="12204" y="95"/>
                  </a:cubicBezTo>
                  <a:cubicBezTo>
                    <a:pt x="12204" y="143"/>
                    <a:pt x="12252" y="191"/>
                    <a:pt x="12299" y="191"/>
                  </a:cubicBezTo>
                  <a:lnTo>
                    <a:pt x="12561" y="191"/>
                  </a:lnTo>
                  <a:cubicBezTo>
                    <a:pt x="12621" y="191"/>
                    <a:pt x="12669" y="155"/>
                    <a:pt x="12657" y="95"/>
                  </a:cubicBezTo>
                  <a:cubicBezTo>
                    <a:pt x="12657" y="48"/>
                    <a:pt x="12609" y="0"/>
                    <a:pt x="12561" y="0"/>
                  </a:cubicBezTo>
                  <a:close/>
                  <a:moveTo>
                    <a:pt x="13097" y="0"/>
                  </a:moveTo>
                  <a:cubicBezTo>
                    <a:pt x="13050" y="0"/>
                    <a:pt x="13002" y="48"/>
                    <a:pt x="13002" y="95"/>
                  </a:cubicBezTo>
                  <a:cubicBezTo>
                    <a:pt x="13002" y="143"/>
                    <a:pt x="13050" y="191"/>
                    <a:pt x="13097" y="191"/>
                  </a:cubicBezTo>
                  <a:lnTo>
                    <a:pt x="13204" y="191"/>
                  </a:lnTo>
                  <a:cubicBezTo>
                    <a:pt x="13264" y="191"/>
                    <a:pt x="13311" y="155"/>
                    <a:pt x="13288" y="95"/>
                  </a:cubicBezTo>
                  <a:cubicBezTo>
                    <a:pt x="13288" y="48"/>
                    <a:pt x="13240" y="0"/>
                    <a:pt x="13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44"/>
            <p:cNvSpPr/>
            <p:nvPr/>
          </p:nvSpPr>
          <p:spPr>
            <a:xfrm>
              <a:off x="3391859" y="1635236"/>
              <a:ext cx="217310" cy="5703"/>
            </a:xfrm>
            <a:custGeom>
              <a:avLst/>
              <a:gdLst/>
              <a:ahLst/>
              <a:cxnLst/>
              <a:rect l="l" t="t" r="r" b="b"/>
              <a:pathLst>
                <a:path w="6859" h="180" extrusionOk="0">
                  <a:moveTo>
                    <a:pt x="84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43"/>
                    <a:pt x="48" y="179"/>
                    <a:pt x="84" y="179"/>
                  </a:cubicBezTo>
                  <a:lnTo>
                    <a:pt x="250" y="179"/>
                  </a:lnTo>
                  <a:cubicBezTo>
                    <a:pt x="310" y="179"/>
                    <a:pt x="346" y="143"/>
                    <a:pt x="346" y="96"/>
                  </a:cubicBezTo>
                  <a:cubicBezTo>
                    <a:pt x="346" y="48"/>
                    <a:pt x="298" y="1"/>
                    <a:pt x="250" y="1"/>
                  </a:cubicBezTo>
                  <a:close/>
                  <a:moveTo>
                    <a:pt x="798" y="1"/>
                  </a:moveTo>
                  <a:cubicBezTo>
                    <a:pt x="762" y="1"/>
                    <a:pt x="715" y="48"/>
                    <a:pt x="715" y="96"/>
                  </a:cubicBezTo>
                  <a:cubicBezTo>
                    <a:pt x="715" y="143"/>
                    <a:pt x="762" y="179"/>
                    <a:pt x="798" y="179"/>
                  </a:cubicBezTo>
                  <a:lnTo>
                    <a:pt x="1072" y="179"/>
                  </a:lnTo>
                  <a:cubicBezTo>
                    <a:pt x="1119" y="179"/>
                    <a:pt x="1155" y="143"/>
                    <a:pt x="1155" y="96"/>
                  </a:cubicBezTo>
                  <a:cubicBezTo>
                    <a:pt x="1155" y="48"/>
                    <a:pt x="1119" y="1"/>
                    <a:pt x="1072" y="1"/>
                  </a:cubicBezTo>
                  <a:close/>
                  <a:moveTo>
                    <a:pt x="1620" y="1"/>
                  </a:moveTo>
                  <a:cubicBezTo>
                    <a:pt x="1572" y="1"/>
                    <a:pt x="1536" y="48"/>
                    <a:pt x="1536" y="96"/>
                  </a:cubicBezTo>
                  <a:cubicBezTo>
                    <a:pt x="1536" y="143"/>
                    <a:pt x="1572" y="179"/>
                    <a:pt x="1620" y="179"/>
                  </a:cubicBezTo>
                  <a:lnTo>
                    <a:pt x="1893" y="179"/>
                  </a:lnTo>
                  <a:cubicBezTo>
                    <a:pt x="1929" y="179"/>
                    <a:pt x="1977" y="143"/>
                    <a:pt x="1977" y="96"/>
                  </a:cubicBezTo>
                  <a:cubicBezTo>
                    <a:pt x="1977" y="48"/>
                    <a:pt x="1929" y="1"/>
                    <a:pt x="1893" y="1"/>
                  </a:cubicBezTo>
                  <a:close/>
                  <a:moveTo>
                    <a:pt x="2429" y="1"/>
                  </a:moveTo>
                  <a:cubicBezTo>
                    <a:pt x="2382" y="1"/>
                    <a:pt x="2334" y="48"/>
                    <a:pt x="2334" y="96"/>
                  </a:cubicBezTo>
                  <a:cubicBezTo>
                    <a:pt x="2334" y="143"/>
                    <a:pt x="2382" y="179"/>
                    <a:pt x="2429" y="179"/>
                  </a:cubicBezTo>
                  <a:lnTo>
                    <a:pt x="2691" y="179"/>
                  </a:lnTo>
                  <a:cubicBezTo>
                    <a:pt x="2751" y="179"/>
                    <a:pt x="2786" y="143"/>
                    <a:pt x="2786" y="96"/>
                  </a:cubicBezTo>
                  <a:cubicBezTo>
                    <a:pt x="2786" y="48"/>
                    <a:pt x="2739" y="1"/>
                    <a:pt x="2691" y="1"/>
                  </a:cubicBezTo>
                  <a:close/>
                  <a:moveTo>
                    <a:pt x="3239" y="1"/>
                  </a:moveTo>
                  <a:cubicBezTo>
                    <a:pt x="3203" y="1"/>
                    <a:pt x="3155" y="48"/>
                    <a:pt x="3155" y="96"/>
                  </a:cubicBezTo>
                  <a:cubicBezTo>
                    <a:pt x="3155" y="143"/>
                    <a:pt x="3203" y="179"/>
                    <a:pt x="3239" y="179"/>
                  </a:cubicBezTo>
                  <a:lnTo>
                    <a:pt x="3513" y="179"/>
                  </a:lnTo>
                  <a:cubicBezTo>
                    <a:pt x="3572" y="179"/>
                    <a:pt x="3596" y="143"/>
                    <a:pt x="3596" y="96"/>
                  </a:cubicBezTo>
                  <a:cubicBezTo>
                    <a:pt x="3596" y="48"/>
                    <a:pt x="3560" y="1"/>
                    <a:pt x="3513" y="1"/>
                  </a:cubicBezTo>
                  <a:close/>
                  <a:moveTo>
                    <a:pt x="4060" y="1"/>
                  </a:moveTo>
                  <a:cubicBezTo>
                    <a:pt x="4013" y="1"/>
                    <a:pt x="3977" y="48"/>
                    <a:pt x="3977" y="96"/>
                  </a:cubicBezTo>
                  <a:cubicBezTo>
                    <a:pt x="3977" y="143"/>
                    <a:pt x="4013" y="179"/>
                    <a:pt x="4060" y="179"/>
                  </a:cubicBezTo>
                  <a:lnTo>
                    <a:pt x="4334" y="179"/>
                  </a:lnTo>
                  <a:cubicBezTo>
                    <a:pt x="4370" y="179"/>
                    <a:pt x="4417" y="143"/>
                    <a:pt x="4417" y="96"/>
                  </a:cubicBezTo>
                  <a:cubicBezTo>
                    <a:pt x="4417" y="48"/>
                    <a:pt x="4370" y="1"/>
                    <a:pt x="4334" y="1"/>
                  </a:cubicBezTo>
                  <a:close/>
                  <a:moveTo>
                    <a:pt x="4870" y="1"/>
                  </a:moveTo>
                  <a:cubicBezTo>
                    <a:pt x="4822" y="1"/>
                    <a:pt x="4775" y="48"/>
                    <a:pt x="4775" y="96"/>
                  </a:cubicBezTo>
                  <a:cubicBezTo>
                    <a:pt x="4775" y="143"/>
                    <a:pt x="4822" y="179"/>
                    <a:pt x="4870" y="179"/>
                  </a:cubicBezTo>
                  <a:lnTo>
                    <a:pt x="5132" y="179"/>
                  </a:lnTo>
                  <a:cubicBezTo>
                    <a:pt x="5191" y="179"/>
                    <a:pt x="5227" y="143"/>
                    <a:pt x="5227" y="96"/>
                  </a:cubicBezTo>
                  <a:cubicBezTo>
                    <a:pt x="5227" y="48"/>
                    <a:pt x="5179" y="1"/>
                    <a:pt x="5132" y="1"/>
                  </a:cubicBezTo>
                  <a:close/>
                  <a:moveTo>
                    <a:pt x="5680" y="1"/>
                  </a:moveTo>
                  <a:cubicBezTo>
                    <a:pt x="5644" y="1"/>
                    <a:pt x="5596" y="48"/>
                    <a:pt x="5596" y="96"/>
                  </a:cubicBezTo>
                  <a:cubicBezTo>
                    <a:pt x="5596" y="143"/>
                    <a:pt x="5644" y="179"/>
                    <a:pt x="5680" y="179"/>
                  </a:cubicBezTo>
                  <a:lnTo>
                    <a:pt x="5953" y="179"/>
                  </a:lnTo>
                  <a:cubicBezTo>
                    <a:pt x="6013" y="179"/>
                    <a:pt x="6037" y="143"/>
                    <a:pt x="6037" y="96"/>
                  </a:cubicBezTo>
                  <a:cubicBezTo>
                    <a:pt x="6037" y="48"/>
                    <a:pt x="6001" y="1"/>
                    <a:pt x="5953" y="1"/>
                  </a:cubicBezTo>
                  <a:close/>
                  <a:moveTo>
                    <a:pt x="6501" y="1"/>
                  </a:moveTo>
                  <a:cubicBezTo>
                    <a:pt x="6453" y="1"/>
                    <a:pt x="6418" y="48"/>
                    <a:pt x="6418" y="96"/>
                  </a:cubicBezTo>
                  <a:cubicBezTo>
                    <a:pt x="6418" y="143"/>
                    <a:pt x="6453" y="179"/>
                    <a:pt x="6501" y="179"/>
                  </a:cubicBezTo>
                  <a:lnTo>
                    <a:pt x="6775" y="179"/>
                  </a:lnTo>
                  <a:cubicBezTo>
                    <a:pt x="6811" y="179"/>
                    <a:pt x="6858" y="143"/>
                    <a:pt x="6858" y="96"/>
                  </a:cubicBezTo>
                  <a:cubicBezTo>
                    <a:pt x="6858" y="48"/>
                    <a:pt x="6811" y="1"/>
                    <a:pt x="6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44"/>
            <p:cNvSpPr/>
            <p:nvPr/>
          </p:nvSpPr>
          <p:spPr>
            <a:xfrm>
              <a:off x="3406560" y="2214266"/>
              <a:ext cx="194689" cy="5703"/>
            </a:xfrm>
            <a:custGeom>
              <a:avLst/>
              <a:gdLst/>
              <a:ahLst/>
              <a:cxnLst/>
              <a:rect l="l" t="t" r="r" b="b"/>
              <a:pathLst>
                <a:path w="6145" h="180" extrusionOk="0">
                  <a:moveTo>
                    <a:pt x="84" y="1"/>
                  </a:moveTo>
                  <a:cubicBezTo>
                    <a:pt x="36" y="1"/>
                    <a:pt x="1" y="48"/>
                    <a:pt x="1" y="96"/>
                  </a:cubicBezTo>
                  <a:cubicBezTo>
                    <a:pt x="1" y="144"/>
                    <a:pt x="36" y="179"/>
                    <a:pt x="84" y="179"/>
                  </a:cubicBezTo>
                  <a:lnTo>
                    <a:pt x="358" y="179"/>
                  </a:lnTo>
                  <a:cubicBezTo>
                    <a:pt x="417" y="179"/>
                    <a:pt x="453" y="155"/>
                    <a:pt x="441" y="96"/>
                  </a:cubicBezTo>
                  <a:cubicBezTo>
                    <a:pt x="441" y="48"/>
                    <a:pt x="394" y="1"/>
                    <a:pt x="358" y="1"/>
                  </a:cubicBezTo>
                  <a:close/>
                  <a:moveTo>
                    <a:pt x="905" y="1"/>
                  </a:moveTo>
                  <a:cubicBezTo>
                    <a:pt x="858" y="1"/>
                    <a:pt x="810" y="48"/>
                    <a:pt x="810" y="96"/>
                  </a:cubicBezTo>
                  <a:cubicBezTo>
                    <a:pt x="810" y="144"/>
                    <a:pt x="858" y="179"/>
                    <a:pt x="905" y="179"/>
                  </a:cubicBezTo>
                  <a:lnTo>
                    <a:pt x="1167" y="179"/>
                  </a:lnTo>
                  <a:cubicBezTo>
                    <a:pt x="1227" y="179"/>
                    <a:pt x="1263" y="155"/>
                    <a:pt x="1263" y="96"/>
                  </a:cubicBezTo>
                  <a:cubicBezTo>
                    <a:pt x="1263" y="48"/>
                    <a:pt x="1215" y="1"/>
                    <a:pt x="1167" y="1"/>
                  </a:cubicBezTo>
                  <a:close/>
                  <a:moveTo>
                    <a:pt x="1727" y="1"/>
                  </a:moveTo>
                  <a:cubicBezTo>
                    <a:pt x="1679" y="1"/>
                    <a:pt x="1632" y="48"/>
                    <a:pt x="1632" y="96"/>
                  </a:cubicBezTo>
                  <a:cubicBezTo>
                    <a:pt x="1632" y="144"/>
                    <a:pt x="1679" y="179"/>
                    <a:pt x="1727" y="179"/>
                  </a:cubicBezTo>
                  <a:lnTo>
                    <a:pt x="1989" y="179"/>
                  </a:lnTo>
                  <a:cubicBezTo>
                    <a:pt x="2037" y="179"/>
                    <a:pt x="2084" y="155"/>
                    <a:pt x="2084" y="96"/>
                  </a:cubicBezTo>
                  <a:cubicBezTo>
                    <a:pt x="2084" y="48"/>
                    <a:pt x="2037" y="1"/>
                    <a:pt x="1989" y="1"/>
                  </a:cubicBezTo>
                  <a:close/>
                  <a:moveTo>
                    <a:pt x="2525" y="1"/>
                  </a:moveTo>
                  <a:cubicBezTo>
                    <a:pt x="2477" y="1"/>
                    <a:pt x="2441" y="48"/>
                    <a:pt x="2441" y="96"/>
                  </a:cubicBezTo>
                  <a:cubicBezTo>
                    <a:pt x="2441" y="144"/>
                    <a:pt x="2477" y="179"/>
                    <a:pt x="2525" y="179"/>
                  </a:cubicBezTo>
                  <a:lnTo>
                    <a:pt x="2799" y="179"/>
                  </a:lnTo>
                  <a:cubicBezTo>
                    <a:pt x="2858" y="179"/>
                    <a:pt x="2894" y="155"/>
                    <a:pt x="2882" y="96"/>
                  </a:cubicBezTo>
                  <a:cubicBezTo>
                    <a:pt x="2882" y="48"/>
                    <a:pt x="2834" y="1"/>
                    <a:pt x="2799" y="1"/>
                  </a:cubicBezTo>
                  <a:close/>
                  <a:moveTo>
                    <a:pt x="3346" y="1"/>
                  </a:moveTo>
                  <a:cubicBezTo>
                    <a:pt x="3299" y="1"/>
                    <a:pt x="3251" y="48"/>
                    <a:pt x="3251" y="96"/>
                  </a:cubicBezTo>
                  <a:cubicBezTo>
                    <a:pt x="3251" y="144"/>
                    <a:pt x="3299" y="179"/>
                    <a:pt x="3346" y="179"/>
                  </a:cubicBezTo>
                  <a:lnTo>
                    <a:pt x="3608" y="179"/>
                  </a:lnTo>
                  <a:cubicBezTo>
                    <a:pt x="3668" y="179"/>
                    <a:pt x="3703" y="155"/>
                    <a:pt x="3703" y="96"/>
                  </a:cubicBezTo>
                  <a:cubicBezTo>
                    <a:pt x="3703" y="48"/>
                    <a:pt x="3656" y="1"/>
                    <a:pt x="3608" y="1"/>
                  </a:cubicBezTo>
                  <a:close/>
                  <a:moveTo>
                    <a:pt x="4168" y="1"/>
                  </a:moveTo>
                  <a:cubicBezTo>
                    <a:pt x="4120" y="1"/>
                    <a:pt x="4073" y="48"/>
                    <a:pt x="4073" y="96"/>
                  </a:cubicBezTo>
                  <a:cubicBezTo>
                    <a:pt x="4073" y="144"/>
                    <a:pt x="4120" y="179"/>
                    <a:pt x="4168" y="179"/>
                  </a:cubicBezTo>
                  <a:lnTo>
                    <a:pt x="4430" y="179"/>
                  </a:lnTo>
                  <a:cubicBezTo>
                    <a:pt x="4477" y="179"/>
                    <a:pt x="4525" y="155"/>
                    <a:pt x="4525" y="96"/>
                  </a:cubicBezTo>
                  <a:cubicBezTo>
                    <a:pt x="4525" y="48"/>
                    <a:pt x="4477" y="1"/>
                    <a:pt x="4430" y="1"/>
                  </a:cubicBezTo>
                  <a:close/>
                  <a:moveTo>
                    <a:pt x="4966" y="1"/>
                  </a:moveTo>
                  <a:cubicBezTo>
                    <a:pt x="4918" y="1"/>
                    <a:pt x="4882" y="48"/>
                    <a:pt x="4882" y="96"/>
                  </a:cubicBezTo>
                  <a:cubicBezTo>
                    <a:pt x="4882" y="144"/>
                    <a:pt x="4918" y="179"/>
                    <a:pt x="4966" y="179"/>
                  </a:cubicBezTo>
                  <a:lnTo>
                    <a:pt x="5251" y="179"/>
                  </a:lnTo>
                  <a:cubicBezTo>
                    <a:pt x="5299" y="179"/>
                    <a:pt x="5335" y="155"/>
                    <a:pt x="5323" y="96"/>
                  </a:cubicBezTo>
                  <a:cubicBezTo>
                    <a:pt x="5323" y="48"/>
                    <a:pt x="5275" y="1"/>
                    <a:pt x="5239" y="1"/>
                  </a:cubicBezTo>
                  <a:close/>
                  <a:moveTo>
                    <a:pt x="5787" y="1"/>
                  </a:moveTo>
                  <a:cubicBezTo>
                    <a:pt x="5739" y="1"/>
                    <a:pt x="5692" y="48"/>
                    <a:pt x="5692" y="96"/>
                  </a:cubicBezTo>
                  <a:cubicBezTo>
                    <a:pt x="5692" y="144"/>
                    <a:pt x="5739" y="179"/>
                    <a:pt x="5787" y="179"/>
                  </a:cubicBezTo>
                  <a:lnTo>
                    <a:pt x="6049" y="179"/>
                  </a:lnTo>
                  <a:cubicBezTo>
                    <a:pt x="6109" y="179"/>
                    <a:pt x="6144" y="155"/>
                    <a:pt x="6144" y="96"/>
                  </a:cubicBezTo>
                  <a:cubicBezTo>
                    <a:pt x="6144" y="48"/>
                    <a:pt x="6097" y="1"/>
                    <a:pt x="6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3" name="Google Shape;4453;p44"/>
          <p:cNvSpPr/>
          <p:nvPr/>
        </p:nvSpPr>
        <p:spPr>
          <a:xfrm>
            <a:off x="3865259" y="3692603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79" y="0"/>
                </a:moveTo>
                <a:cubicBezTo>
                  <a:pt x="298" y="0"/>
                  <a:pt x="1" y="310"/>
                  <a:pt x="1" y="679"/>
                </a:cubicBezTo>
                <a:cubicBezTo>
                  <a:pt x="1" y="1060"/>
                  <a:pt x="298" y="1369"/>
                  <a:pt x="679" y="1369"/>
                </a:cubicBezTo>
                <a:cubicBezTo>
                  <a:pt x="1060" y="1369"/>
                  <a:pt x="1370" y="1060"/>
                  <a:pt x="1370" y="679"/>
                </a:cubicBezTo>
                <a:cubicBezTo>
                  <a:pt x="1370" y="310"/>
                  <a:pt x="1060" y="0"/>
                  <a:pt x="6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4" name="Google Shape;4454;p44"/>
          <p:cNvGrpSpPr/>
          <p:nvPr/>
        </p:nvGrpSpPr>
        <p:grpSpPr>
          <a:xfrm>
            <a:off x="2977293" y="2973600"/>
            <a:ext cx="914040" cy="1305224"/>
            <a:chOff x="2977293" y="2973600"/>
            <a:chExt cx="914040" cy="1305224"/>
          </a:xfrm>
        </p:grpSpPr>
        <p:sp>
          <p:nvSpPr>
            <p:cNvPr id="4455" name="Google Shape;4455;p44"/>
            <p:cNvSpPr/>
            <p:nvPr/>
          </p:nvSpPr>
          <p:spPr>
            <a:xfrm>
              <a:off x="3392619" y="2973980"/>
              <a:ext cx="6432" cy="1303323"/>
            </a:xfrm>
            <a:custGeom>
              <a:avLst/>
              <a:gdLst/>
              <a:ahLst/>
              <a:cxnLst/>
              <a:rect l="l" t="t" r="r" b="b"/>
              <a:pathLst>
                <a:path w="203" h="41137" extrusionOk="0">
                  <a:moveTo>
                    <a:pt x="95" y="1"/>
                  </a:moveTo>
                  <a:cubicBezTo>
                    <a:pt x="48" y="1"/>
                    <a:pt x="0" y="48"/>
                    <a:pt x="0" y="96"/>
                  </a:cubicBezTo>
                  <a:lnTo>
                    <a:pt x="0" y="358"/>
                  </a:lnTo>
                  <a:cubicBezTo>
                    <a:pt x="0" y="406"/>
                    <a:pt x="48" y="441"/>
                    <a:pt x="95" y="441"/>
                  </a:cubicBezTo>
                  <a:cubicBezTo>
                    <a:pt x="155" y="441"/>
                    <a:pt x="202" y="406"/>
                    <a:pt x="179" y="358"/>
                  </a:cubicBezTo>
                  <a:lnTo>
                    <a:pt x="179" y="96"/>
                  </a:lnTo>
                  <a:cubicBezTo>
                    <a:pt x="179" y="48"/>
                    <a:pt x="131" y="1"/>
                    <a:pt x="95" y="1"/>
                  </a:cubicBezTo>
                  <a:close/>
                  <a:moveTo>
                    <a:pt x="95" y="810"/>
                  </a:moveTo>
                  <a:cubicBezTo>
                    <a:pt x="48" y="810"/>
                    <a:pt x="0" y="846"/>
                    <a:pt x="0" y="894"/>
                  </a:cubicBezTo>
                  <a:lnTo>
                    <a:pt x="0" y="1168"/>
                  </a:lnTo>
                  <a:cubicBezTo>
                    <a:pt x="0" y="1203"/>
                    <a:pt x="48" y="1251"/>
                    <a:pt x="95" y="1251"/>
                  </a:cubicBezTo>
                  <a:cubicBezTo>
                    <a:pt x="155" y="1251"/>
                    <a:pt x="202" y="1227"/>
                    <a:pt x="179" y="1168"/>
                  </a:cubicBezTo>
                  <a:lnTo>
                    <a:pt x="179" y="894"/>
                  </a:lnTo>
                  <a:cubicBezTo>
                    <a:pt x="179" y="846"/>
                    <a:pt x="131" y="810"/>
                    <a:pt x="95" y="810"/>
                  </a:cubicBezTo>
                  <a:close/>
                  <a:moveTo>
                    <a:pt x="95" y="1620"/>
                  </a:moveTo>
                  <a:cubicBezTo>
                    <a:pt x="48" y="1620"/>
                    <a:pt x="0" y="1668"/>
                    <a:pt x="0" y="1715"/>
                  </a:cubicBezTo>
                  <a:lnTo>
                    <a:pt x="0" y="1977"/>
                  </a:lnTo>
                  <a:cubicBezTo>
                    <a:pt x="0" y="2025"/>
                    <a:pt x="48" y="2072"/>
                    <a:pt x="95" y="2072"/>
                  </a:cubicBezTo>
                  <a:cubicBezTo>
                    <a:pt x="155" y="2072"/>
                    <a:pt x="202" y="2025"/>
                    <a:pt x="179" y="1977"/>
                  </a:cubicBezTo>
                  <a:lnTo>
                    <a:pt x="179" y="1715"/>
                  </a:lnTo>
                  <a:cubicBezTo>
                    <a:pt x="179" y="1668"/>
                    <a:pt x="131" y="1620"/>
                    <a:pt x="95" y="1620"/>
                  </a:cubicBezTo>
                  <a:close/>
                  <a:moveTo>
                    <a:pt x="95" y="2442"/>
                  </a:moveTo>
                  <a:cubicBezTo>
                    <a:pt x="48" y="2442"/>
                    <a:pt x="0" y="2489"/>
                    <a:pt x="0" y="2537"/>
                  </a:cubicBezTo>
                  <a:lnTo>
                    <a:pt x="0" y="2799"/>
                  </a:lnTo>
                  <a:cubicBezTo>
                    <a:pt x="0" y="2846"/>
                    <a:pt x="48" y="2894"/>
                    <a:pt x="95" y="2894"/>
                  </a:cubicBezTo>
                  <a:cubicBezTo>
                    <a:pt x="155" y="2894"/>
                    <a:pt x="202" y="2846"/>
                    <a:pt x="179" y="2799"/>
                  </a:cubicBezTo>
                  <a:lnTo>
                    <a:pt x="179" y="2537"/>
                  </a:lnTo>
                  <a:cubicBezTo>
                    <a:pt x="179" y="2489"/>
                    <a:pt x="131" y="2442"/>
                    <a:pt x="95" y="2442"/>
                  </a:cubicBezTo>
                  <a:close/>
                  <a:moveTo>
                    <a:pt x="95" y="3251"/>
                  </a:moveTo>
                  <a:cubicBezTo>
                    <a:pt x="48" y="3251"/>
                    <a:pt x="0" y="3287"/>
                    <a:pt x="0" y="3335"/>
                  </a:cubicBezTo>
                  <a:lnTo>
                    <a:pt x="0" y="3608"/>
                  </a:lnTo>
                  <a:cubicBezTo>
                    <a:pt x="0" y="3644"/>
                    <a:pt x="48" y="3692"/>
                    <a:pt x="95" y="3692"/>
                  </a:cubicBezTo>
                  <a:cubicBezTo>
                    <a:pt x="155" y="3692"/>
                    <a:pt x="202" y="3668"/>
                    <a:pt x="179" y="3608"/>
                  </a:cubicBezTo>
                  <a:lnTo>
                    <a:pt x="179" y="3335"/>
                  </a:lnTo>
                  <a:cubicBezTo>
                    <a:pt x="179" y="3287"/>
                    <a:pt x="131" y="3251"/>
                    <a:pt x="95" y="3251"/>
                  </a:cubicBezTo>
                  <a:close/>
                  <a:moveTo>
                    <a:pt x="95" y="4061"/>
                  </a:moveTo>
                  <a:cubicBezTo>
                    <a:pt x="48" y="4061"/>
                    <a:pt x="0" y="4108"/>
                    <a:pt x="0" y="4156"/>
                  </a:cubicBezTo>
                  <a:lnTo>
                    <a:pt x="0" y="4418"/>
                  </a:lnTo>
                  <a:cubicBezTo>
                    <a:pt x="0" y="4466"/>
                    <a:pt x="48" y="4513"/>
                    <a:pt x="95" y="4513"/>
                  </a:cubicBezTo>
                  <a:cubicBezTo>
                    <a:pt x="155" y="4513"/>
                    <a:pt x="202" y="4466"/>
                    <a:pt x="179" y="4418"/>
                  </a:cubicBezTo>
                  <a:lnTo>
                    <a:pt x="179" y="4156"/>
                  </a:lnTo>
                  <a:cubicBezTo>
                    <a:pt x="179" y="4108"/>
                    <a:pt x="131" y="4061"/>
                    <a:pt x="95" y="4061"/>
                  </a:cubicBezTo>
                  <a:close/>
                  <a:moveTo>
                    <a:pt x="95" y="4882"/>
                  </a:moveTo>
                  <a:cubicBezTo>
                    <a:pt x="48" y="4882"/>
                    <a:pt x="0" y="4930"/>
                    <a:pt x="0" y="4978"/>
                  </a:cubicBezTo>
                  <a:lnTo>
                    <a:pt x="0" y="5240"/>
                  </a:lnTo>
                  <a:cubicBezTo>
                    <a:pt x="0" y="5287"/>
                    <a:pt x="48" y="5335"/>
                    <a:pt x="95" y="5335"/>
                  </a:cubicBezTo>
                  <a:cubicBezTo>
                    <a:pt x="155" y="5335"/>
                    <a:pt x="202" y="5287"/>
                    <a:pt x="179" y="5240"/>
                  </a:cubicBezTo>
                  <a:lnTo>
                    <a:pt x="179" y="4978"/>
                  </a:lnTo>
                  <a:cubicBezTo>
                    <a:pt x="179" y="4930"/>
                    <a:pt x="131" y="4882"/>
                    <a:pt x="95" y="4882"/>
                  </a:cubicBezTo>
                  <a:close/>
                  <a:moveTo>
                    <a:pt x="95" y="5692"/>
                  </a:moveTo>
                  <a:cubicBezTo>
                    <a:pt x="48" y="5692"/>
                    <a:pt x="0" y="5728"/>
                    <a:pt x="0" y="5775"/>
                  </a:cubicBezTo>
                  <a:lnTo>
                    <a:pt x="0" y="6049"/>
                  </a:lnTo>
                  <a:cubicBezTo>
                    <a:pt x="0" y="6085"/>
                    <a:pt x="48" y="6132"/>
                    <a:pt x="95" y="6132"/>
                  </a:cubicBezTo>
                  <a:cubicBezTo>
                    <a:pt x="155" y="6132"/>
                    <a:pt x="202" y="6097"/>
                    <a:pt x="179" y="6049"/>
                  </a:cubicBezTo>
                  <a:lnTo>
                    <a:pt x="179" y="5775"/>
                  </a:lnTo>
                  <a:cubicBezTo>
                    <a:pt x="179" y="5728"/>
                    <a:pt x="131" y="5692"/>
                    <a:pt x="95" y="5692"/>
                  </a:cubicBezTo>
                  <a:close/>
                  <a:moveTo>
                    <a:pt x="95" y="6502"/>
                  </a:moveTo>
                  <a:cubicBezTo>
                    <a:pt x="48" y="6502"/>
                    <a:pt x="0" y="6549"/>
                    <a:pt x="0" y="6597"/>
                  </a:cubicBezTo>
                  <a:lnTo>
                    <a:pt x="0" y="6859"/>
                  </a:lnTo>
                  <a:cubicBezTo>
                    <a:pt x="0" y="6906"/>
                    <a:pt x="48" y="6954"/>
                    <a:pt x="95" y="6954"/>
                  </a:cubicBezTo>
                  <a:cubicBezTo>
                    <a:pt x="155" y="6954"/>
                    <a:pt x="202" y="6906"/>
                    <a:pt x="179" y="6859"/>
                  </a:cubicBezTo>
                  <a:lnTo>
                    <a:pt x="179" y="6597"/>
                  </a:lnTo>
                  <a:cubicBezTo>
                    <a:pt x="179" y="6549"/>
                    <a:pt x="131" y="6502"/>
                    <a:pt x="95" y="6502"/>
                  </a:cubicBezTo>
                  <a:close/>
                  <a:moveTo>
                    <a:pt x="95" y="7323"/>
                  </a:moveTo>
                  <a:cubicBezTo>
                    <a:pt x="48" y="7323"/>
                    <a:pt x="0" y="7371"/>
                    <a:pt x="0" y="7418"/>
                  </a:cubicBezTo>
                  <a:lnTo>
                    <a:pt x="0" y="7680"/>
                  </a:lnTo>
                  <a:cubicBezTo>
                    <a:pt x="0" y="7728"/>
                    <a:pt x="48" y="7776"/>
                    <a:pt x="95" y="7776"/>
                  </a:cubicBezTo>
                  <a:cubicBezTo>
                    <a:pt x="155" y="7776"/>
                    <a:pt x="202" y="7728"/>
                    <a:pt x="179" y="7680"/>
                  </a:cubicBezTo>
                  <a:lnTo>
                    <a:pt x="179" y="7418"/>
                  </a:lnTo>
                  <a:cubicBezTo>
                    <a:pt x="179" y="7371"/>
                    <a:pt x="131" y="7323"/>
                    <a:pt x="95" y="7323"/>
                  </a:cubicBezTo>
                  <a:close/>
                  <a:moveTo>
                    <a:pt x="95" y="8133"/>
                  </a:moveTo>
                  <a:cubicBezTo>
                    <a:pt x="48" y="8133"/>
                    <a:pt x="0" y="8168"/>
                    <a:pt x="0" y="8216"/>
                  </a:cubicBezTo>
                  <a:lnTo>
                    <a:pt x="0" y="8502"/>
                  </a:lnTo>
                  <a:cubicBezTo>
                    <a:pt x="0" y="8549"/>
                    <a:pt x="48" y="8585"/>
                    <a:pt x="95" y="8585"/>
                  </a:cubicBezTo>
                  <a:cubicBezTo>
                    <a:pt x="155" y="8585"/>
                    <a:pt x="202" y="8549"/>
                    <a:pt x="179" y="8478"/>
                  </a:cubicBezTo>
                  <a:lnTo>
                    <a:pt x="179" y="8216"/>
                  </a:lnTo>
                  <a:cubicBezTo>
                    <a:pt x="179" y="8168"/>
                    <a:pt x="131" y="8133"/>
                    <a:pt x="95" y="8133"/>
                  </a:cubicBezTo>
                  <a:close/>
                  <a:moveTo>
                    <a:pt x="95" y="8942"/>
                  </a:moveTo>
                  <a:cubicBezTo>
                    <a:pt x="48" y="8942"/>
                    <a:pt x="0" y="8990"/>
                    <a:pt x="0" y="9038"/>
                  </a:cubicBezTo>
                  <a:lnTo>
                    <a:pt x="0" y="9300"/>
                  </a:lnTo>
                  <a:cubicBezTo>
                    <a:pt x="0" y="9347"/>
                    <a:pt x="48" y="9395"/>
                    <a:pt x="95" y="9395"/>
                  </a:cubicBezTo>
                  <a:cubicBezTo>
                    <a:pt x="155" y="9395"/>
                    <a:pt x="202" y="9347"/>
                    <a:pt x="179" y="9300"/>
                  </a:cubicBezTo>
                  <a:lnTo>
                    <a:pt x="179" y="9038"/>
                  </a:lnTo>
                  <a:cubicBezTo>
                    <a:pt x="179" y="8990"/>
                    <a:pt x="131" y="8942"/>
                    <a:pt x="95" y="8942"/>
                  </a:cubicBezTo>
                  <a:close/>
                  <a:moveTo>
                    <a:pt x="95" y="9764"/>
                  </a:moveTo>
                  <a:cubicBezTo>
                    <a:pt x="48" y="9764"/>
                    <a:pt x="0" y="9812"/>
                    <a:pt x="0" y="9859"/>
                  </a:cubicBezTo>
                  <a:lnTo>
                    <a:pt x="0" y="10121"/>
                  </a:lnTo>
                  <a:cubicBezTo>
                    <a:pt x="0" y="10169"/>
                    <a:pt x="48" y="10216"/>
                    <a:pt x="95" y="10216"/>
                  </a:cubicBezTo>
                  <a:cubicBezTo>
                    <a:pt x="155" y="10216"/>
                    <a:pt x="202" y="10169"/>
                    <a:pt x="179" y="10121"/>
                  </a:cubicBezTo>
                  <a:lnTo>
                    <a:pt x="179" y="9859"/>
                  </a:lnTo>
                  <a:cubicBezTo>
                    <a:pt x="179" y="9812"/>
                    <a:pt x="131" y="9764"/>
                    <a:pt x="95" y="9764"/>
                  </a:cubicBezTo>
                  <a:close/>
                  <a:moveTo>
                    <a:pt x="95" y="10585"/>
                  </a:moveTo>
                  <a:cubicBezTo>
                    <a:pt x="48" y="10585"/>
                    <a:pt x="0" y="10633"/>
                    <a:pt x="0" y="10669"/>
                  </a:cubicBezTo>
                  <a:lnTo>
                    <a:pt x="0" y="10943"/>
                  </a:lnTo>
                  <a:cubicBezTo>
                    <a:pt x="0" y="10990"/>
                    <a:pt x="48" y="11026"/>
                    <a:pt x="95" y="11026"/>
                  </a:cubicBezTo>
                  <a:cubicBezTo>
                    <a:pt x="155" y="11026"/>
                    <a:pt x="202" y="10990"/>
                    <a:pt x="179" y="10943"/>
                  </a:cubicBezTo>
                  <a:lnTo>
                    <a:pt x="179" y="10669"/>
                  </a:lnTo>
                  <a:cubicBezTo>
                    <a:pt x="179" y="10633"/>
                    <a:pt x="131" y="10585"/>
                    <a:pt x="95" y="10585"/>
                  </a:cubicBezTo>
                  <a:close/>
                  <a:moveTo>
                    <a:pt x="95" y="11383"/>
                  </a:moveTo>
                  <a:cubicBezTo>
                    <a:pt x="48" y="11383"/>
                    <a:pt x="0" y="11431"/>
                    <a:pt x="0" y="11478"/>
                  </a:cubicBezTo>
                  <a:lnTo>
                    <a:pt x="0" y="11740"/>
                  </a:lnTo>
                  <a:cubicBezTo>
                    <a:pt x="0" y="11788"/>
                    <a:pt x="48" y="11836"/>
                    <a:pt x="95" y="11836"/>
                  </a:cubicBezTo>
                  <a:cubicBezTo>
                    <a:pt x="155" y="11836"/>
                    <a:pt x="202" y="11788"/>
                    <a:pt x="179" y="11740"/>
                  </a:cubicBezTo>
                  <a:lnTo>
                    <a:pt x="179" y="11478"/>
                  </a:lnTo>
                  <a:cubicBezTo>
                    <a:pt x="179" y="11431"/>
                    <a:pt x="131" y="11383"/>
                    <a:pt x="95" y="11383"/>
                  </a:cubicBezTo>
                  <a:close/>
                  <a:moveTo>
                    <a:pt x="95" y="12205"/>
                  </a:moveTo>
                  <a:cubicBezTo>
                    <a:pt x="48" y="12205"/>
                    <a:pt x="0" y="12252"/>
                    <a:pt x="0" y="12300"/>
                  </a:cubicBezTo>
                  <a:lnTo>
                    <a:pt x="0" y="12562"/>
                  </a:lnTo>
                  <a:cubicBezTo>
                    <a:pt x="0" y="12609"/>
                    <a:pt x="48" y="12657"/>
                    <a:pt x="95" y="12657"/>
                  </a:cubicBezTo>
                  <a:cubicBezTo>
                    <a:pt x="155" y="12657"/>
                    <a:pt x="202" y="12609"/>
                    <a:pt x="179" y="12562"/>
                  </a:cubicBezTo>
                  <a:lnTo>
                    <a:pt x="179" y="12300"/>
                  </a:lnTo>
                  <a:cubicBezTo>
                    <a:pt x="179" y="12252"/>
                    <a:pt x="131" y="12205"/>
                    <a:pt x="95" y="12205"/>
                  </a:cubicBezTo>
                  <a:close/>
                  <a:moveTo>
                    <a:pt x="95" y="13026"/>
                  </a:moveTo>
                  <a:cubicBezTo>
                    <a:pt x="48" y="13026"/>
                    <a:pt x="0" y="13074"/>
                    <a:pt x="0" y="13110"/>
                  </a:cubicBezTo>
                  <a:lnTo>
                    <a:pt x="0" y="13383"/>
                  </a:lnTo>
                  <a:cubicBezTo>
                    <a:pt x="0" y="13431"/>
                    <a:pt x="48" y="13467"/>
                    <a:pt x="95" y="13467"/>
                  </a:cubicBezTo>
                  <a:cubicBezTo>
                    <a:pt x="155" y="13467"/>
                    <a:pt x="202" y="13431"/>
                    <a:pt x="179" y="13383"/>
                  </a:cubicBezTo>
                  <a:lnTo>
                    <a:pt x="179" y="13110"/>
                  </a:lnTo>
                  <a:cubicBezTo>
                    <a:pt x="179" y="13062"/>
                    <a:pt x="131" y="13026"/>
                    <a:pt x="95" y="13026"/>
                  </a:cubicBezTo>
                  <a:close/>
                  <a:moveTo>
                    <a:pt x="95" y="13824"/>
                  </a:moveTo>
                  <a:cubicBezTo>
                    <a:pt x="48" y="13824"/>
                    <a:pt x="0" y="13872"/>
                    <a:pt x="0" y="13919"/>
                  </a:cubicBezTo>
                  <a:lnTo>
                    <a:pt x="0" y="14181"/>
                  </a:lnTo>
                  <a:cubicBezTo>
                    <a:pt x="0" y="14229"/>
                    <a:pt x="48" y="14276"/>
                    <a:pt x="95" y="14276"/>
                  </a:cubicBezTo>
                  <a:cubicBezTo>
                    <a:pt x="155" y="14276"/>
                    <a:pt x="202" y="14241"/>
                    <a:pt x="179" y="14181"/>
                  </a:cubicBezTo>
                  <a:lnTo>
                    <a:pt x="179" y="13919"/>
                  </a:lnTo>
                  <a:cubicBezTo>
                    <a:pt x="179" y="13872"/>
                    <a:pt x="131" y="13824"/>
                    <a:pt x="95" y="13824"/>
                  </a:cubicBezTo>
                  <a:close/>
                  <a:moveTo>
                    <a:pt x="95" y="14645"/>
                  </a:moveTo>
                  <a:cubicBezTo>
                    <a:pt x="48" y="14645"/>
                    <a:pt x="0" y="14693"/>
                    <a:pt x="0" y="14741"/>
                  </a:cubicBezTo>
                  <a:lnTo>
                    <a:pt x="0" y="15003"/>
                  </a:lnTo>
                  <a:cubicBezTo>
                    <a:pt x="0" y="15050"/>
                    <a:pt x="48" y="15098"/>
                    <a:pt x="95" y="15098"/>
                  </a:cubicBezTo>
                  <a:cubicBezTo>
                    <a:pt x="155" y="15098"/>
                    <a:pt x="202" y="15050"/>
                    <a:pt x="179" y="15003"/>
                  </a:cubicBezTo>
                  <a:lnTo>
                    <a:pt x="179" y="14741"/>
                  </a:lnTo>
                  <a:cubicBezTo>
                    <a:pt x="179" y="14693"/>
                    <a:pt x="131" y="14645"/>
                    <a:pt x="95" y="14645"/>
                  </a:cubicBezTo>
                  <a:close/>
                  <a:moveTo>
                    <a:pt x="95" y="15467"/>
                  </a:moveTo>
                  <a:cubicBezTo>
                    <a:pt x="48" y="15467"/>
                    <a:pt x="0" y="15515"/>
                    <a:pt x="0" y="15550"/>
                  </a:cubicBezTo>
                  <a:lnTo>
                    <a:pt x="0" y="15824"/>
                  </a:lnTo>
                  <a:cubicBezTo>
                    <a:pt x="0" y="15872"/>
                    <a:pt x="48" y="15908"/>
                    <a:pt x="95" y="15908"/>
                  </a:cubicBezTo>
                  <a:cubicBezTo>
                    <a:pt x="155" y="15908"/>
                    <a:pt x="202" y="15872"/>
                    <a:pt x="179" y="15824"/>
                  </a:cubicBezTo>
                  <a:lnTo>
                    <a:pt x="179" y="15550"/>
                  </a:lnTo>
                  <a:cubicBezTo>
                    <a:pt x="179" y="15515"/>
                    <a:pt x="131" y="15467"/>
                    <a:pt x="95" y="15467"/>
                  </a:cubicBezTo>
                  <a:close/>
                  <a:moveTo>
                    <a:pt x="95" y="16265"/>
                  </a:moveTo>
                  <a:cubicBezTo>
                    <a:pt x="48" y="16265"/>
                    <a:pt x="0" y="16312"/>
                    <a:pt x="0" y="16360"/>
                  </a:cubicBezTo>
                  <a:lnTo>
                    <a:pt x="0" y="16622"/>
                  </a:lnTo>
                  <a:cubicBezTo>
                    <a:pt x="0" y="16670"/>
                    <a:pt x="48" y="16717"/>
                    <a:pt x="95" y="16717"/>
                  </a:cubicBezTo>
                  <a:cubicBezTo>
                    <a:pt x="155" y="16717"/>
                    <a:pt x="202" y="16681"/>
                    <a:pt x="179" y="16622"/>
                  </a:cubicBezTo>
                  <a:lnTo>
                    <a:pt x="179" y="16360"/>
                  </a:lnTo>
                  <a:cubicBezTo>
                    <a:pt x="179" y="16312"/>
                    <a:pt x="131" y="16265"/>
                    <a:pt x="95" y="16265"/>
                  </a:cubicBezTo>
                  <a:close/>
                  <a:moveTo>
                    <a:pt x="95" y="17086"/>
                  </a:moveTo>
                  <a:cubicBezTo>
                    <a:pt x="48" y="17086"/>
                    <a:pt x="0" y="17134"/>
                    <a:pt x="0" y="17181"/>
                  </a:cubicBezTo>
                  <a:lnTo>
                    <a:pt x="0" y="17443"/>
                  </a:lnTo>
                  <a:cubicBezTo>
                    <a:pt x="0" y="17491"/>
                    <a:pt x="48" y="17539"/>
                    <a:pt x="95" y="17539"/>
                  </a:cubicBezTo>
                  <a:cubicBezTo>
                    <a:pt x="155" y="17539"/>
                    <a:pt x="202" y="17491"/>
                    <a:pt x="179" y="17443"/>
                  </a:cubicBezTo>
                  <a:lnTo>
                    <a:pt x="179" y="17181"/>
                  </a:lnTo>
                  <a:cubicBezTo>
                    <a:pt x="179" y="17134"/>
                    <a:pt x="131" y="17086"/>
                    <a:pt x="95" y="17086"/>
                  </a:cubicBezTo>
                  <a:close/>
                  <a:moveTo>
                    <a:pt x="95" y="17908"/>
                  </a:moveTo>
                  <a:cubicBezTo>
                    <a:pt x="48" y="17908"/>
                    <a:pt x="0" y="17955"/>
                    <a:pt x="0" y="17991"/>
                  </a:cubicBezTo>
                  <a:lnTo>
                    <a:pt x="0" y="18265"/>
                  </a:lnTo>
                  <a:cubicBezTo>
                    <a:pt x="0" y="18313"/>
                    <a:pt x="48" y="18348"/>
                    <a:pt x="95" y="18348"/>
                  </a:cubicBezTo>
                  <a:cubicBezTo>
                    <a:pt x="155" y="18348"/>
                    <a:pt x="202" y="18313"/>
                    <a:pt x="179" y="18265"/>
                  </a:cubicBezTo>
                  <a:lnTo>
                    <a:pt x="179" y="17991"/>
                  </a:lnTo>
                  <a:cubicBezTo>
                    <a:pt x="179" y="17955"/>
                    <a:pt x="131" y="17908"/>
                    <a:pt x="95" y="17908"/>
                  </a:cubicBezTo>
                  <a:close/>
                  <a:moveTo>
                    <a:pt x="95" y="18705"/>
                  </a:moveTo>
                  <a:cubicBezTo>
                    <a:pt x="48" y="18705"/>
                    <a:pt x="0" y="18753"/>
                    <a:pt x="0" y="18801"/>
                  </a:cubicBezTo>
                  <a:lnTo>
                    <a:pt x="0" y="19063"/>
                  </a:lnTo>
                  <a:cubicBezTo>
                    <a:pt x="0" y="19110"/>
                    <a:pt x="48" y="19158"/>
                    <a:pt x="95" y="19158"/>
                  </a:cubicBezTo>
                  <a:cubicBezTo>
                    <a:pt x="155" y="19158"/>
                    <a:pt x="202" y="19122"/>
                    <a:pt x="179" y="19063"/>
                  </a:cubicBezTo>
                  <a:lnTo>
                    <a:pt x="179" y="18801"/>
                  </a:lnTo>
                  <a:cubicBezTo>
                    <a:pt x="179" y="18753"/>
                    <a:pt x="131" y="18705"/>
                    <a:pt x="95" y="18705"/>
                  </a:cubicBezTo>
                  <a:close/>
                  <a:moveTo>
                    <a:pt x="95" y="19527"/>
                  </a:moveTo>
                  <a:cubicBezTo>
                    <a:pt x="48" y="19527"/>
                    <a:pt x="0" y="19575"/>
                    <a:pt x="0" y="19622"/>
                  </a:cubicBezTo>
                  <a:lnTo>
                    <a:pt x="0" y="19884"/>
                  </a:lnTo>
                  <a:cubicBezTo>
                    <a:pt x="0" y="19932"/>
                    <a:pt x="48" y="19979"/>
                    <a:pt x="95" y="19979"/>
                  </a:cubicBezTo>
                  <a:cubicBezTo>
                    <a:pt x="155" y="19979"/>
                    <a:pt x="202" y="19932"/>
                    <a:pt x="179" y="19884"/>
                  </a:cubicBezTo>
                  <a:lnTo>
                    <a:pt x="179" y="19622"/>
                  </a:lnTo>
                  <a:cubicBezTo>
                    <a:pt x="179" y="19575"/>
                    <a:pt x="131" y="19527"/>
                    <a:pt x="95" y="19527"/>
                  </a:cubicBezTo>
                  <a:close/>
                  <a:moveTo>
                    <a:pt x="95" y="20337"/>
                  </a:moveTo>
                  <a:cubicBezTo>
                    <a:pt x="48" y="20337"/>
                    <a:pt x="0" y="20372"/>
                    <a:pt x="0" y="20420"/>
                  </a:cubicBezTo>
                  <a:lnTo>
                    <a:pt x="0" y="20706"/>
                  </a:lnTo>
                  <a:cubicBezTo>
                    <a:pt x="0" y="20753"/>
                    <a:pt x="48" y="20789"/>
                    <a:pt x="95" y="20789"/>
                  </a:cubicBezTo>
                  <a:cubicBezTo>
                    <a:pt x="155" y="20789"/>
                    <a:pt x="202" y="20753"/>
                    <a:pt x="179" y="20694"/>
                  </a:cubicBezTo>
                  <a:lnTo>
                    <a:pt x="179" y="20420"/>
                  </a:lnTo>
                  <a:cubicBezTo>
                    <a:pt x="179" y="20372"/>
                    <a:pt x="131" y="20337"/>
                    <a:pt x="95" y="20337"/>
                  </a:cubicBezTo>
                  <a:close/>
                  <a:moveTo>
                    <a:pt x="95" y="21146"/>
                  </a:moveTo>
                  <a:cubicBezTo>
                    <a:pt x="48" y="21146"/>
                    <a:pt x="0" y="21194"/>
                    <a:pt x="0" y="21241"/>
                  </a:cubicBezTo>
                  <a:lnTo>
                    <a:pt x="0" y="21503"/>
                  </a:lnTo>
                  <a:cubicBezTo>
                    <a:pt x="0" y="21551"/>
                    <a:pt x="48" y="21599"/>
                    <a:pt x="95" y="21599"/>
                  </a:cubicBezTo>
                  <a:cubicBezTo>
                    <a:pt x="155" y="21599"/>
                    <a:pt x="202" y="21563"/>
                    <a:pt x="179" y="21503"/>
                  </a:cubicBezTo>
                  <a:lnTo>
                    <a:pt x="179" y="21241"/>
                  </a:lnTo>
                  <a:cubicBezTo>
                    <a:pt x="179" y="21194"/>
                    <a:pt x="131" y="21146"/>
                    <a:pt x="95" y="21146"/>
                  </a:cubicBezTo>
                  <a:close/>
                  <a:moveTo>
                    <a:pt x="95" y="21968"/>
                  </a:moveTo>
                  <a:cubicBezTo>
                    <a:pt x="48" y="21968"/>
                    <a:pt x="0" y="22015"/>
                    <a:pt x="0" y="22063"/>
                  </a:cubicBezTo>
                  <a:lnTo>
                    <a:pt x="0" y="22325"/>
                  </a:lnTo>
                  <a:cubicBezTo>
                    <a:pt x="0" y="22373"/>
                    <a:pt x="48" y="22420"/>
                    <a:pt x="95" y="22420"/>
                  </a:cubicBezTo>
                  <a:cubicBezTo>
                    <a:pt x="155" y="22420"/>
                    <a:pt x="202" y="22373"/>
                    <a:pt x="179" y="22325"/>
                  </a:cubicBezTo>
                  <a:lnTo>
                    <a:pt x="179" y="22063"/>
                  </a:lnTo>
                  <a:cubicBezTo>
                    <a:pt x="179" y="22015"/>
                    <a:pt x="131" y="21968"/>
                    <a:pt x="95" y="21968"/>
                  </a:cubicBezTo>
                  <a:close/>
                  <a:moveTo>
                    <a:pt x="95" y="22789"/>
                  </a:moveTo>
                  <a:cubicBezTo>
                    <a:pt x="48" y="22789"/>
                    <a:pt x="0" y="22837"/>
                    <a:pt x="0" y="22873"/>
                  </a:cubicBezTo>
                  <a:lnTo>
                    <a:pt x="0" y="23146"/>
                  </a:lnTo>
                  <a:cubicBezTo>
                    <a:pt x="0" y="23194"/>
                    <a:pt x="48" y="23230"/>
                    <a:pt x="95" y="23230"/>
                  </a:cubicBezTo>
                  <a:cubicBezTo>
                    <a:pt x="155" y="23230"/>
                    <a:pt x="202" y="23194"/>
                    <a:pt x="179" y="23146"/>
                  </a:cubicBezTo>
                  <a:lnTo>
                    <a:pt x="179" y="22873"/>
                  </a:lnTo>
                  <a:cubicBezTo>
                    <a:pt x="179" y="22837"/>
                    <a:pt x="131" y="22789"/>
                    <a:pt x="95" y="22789"/>
                  </a:cubicBezTo>
                  <a:close/>
                  <a:moveTo>
                    <a:pt x="95" y="23611"/>
                  </a:moveTo>
                  <a:cubicBezTo>
                    <a:pt x="48" y="23611"/>
                    <a:pt x="0" y="23647"/>
                    <a:pt x="0" y="23694"/>
                  </a:cubicBezTo>
                  <a:lnTo>
                    <a:pt x="0" y="23968"/>
                  </a:lnTo>
                  <a:cubicBezTo>
                    <a:pt x="0" y="24004"/>
                    <a:pt x="48" y="24051"/>
                    <a:pt x="95" y="24051"/>
                  </a:cubicBezTo>
                  <a:cubicBezTo>
                    <a:pt x="155" y="24051"/>
                    <a:pt x="202" y="24004"/>
                    <a:pt x="179" y="23968"/>
                  </a:cubicBezTo>
                  <a:lnTo>
                    <a:pt x="179" y="23694"/>
                  </a:lnTo>
                  <a:cubicBezTo>
                    <a:pt x="179" y="23647"/>
                    <a:pt x="131" y="23611"/>
                    <a:pt x="95" y="23611"/>
                  </a:cubicBezTo>
                  <a:close/>
                  <a:moveTo>
                    <a:pt x="95" y="24409"/>
                  </a:moveTo>
                  <a:cubicBezTo>
                    <a:pt x="48" y="24409"/>
                    <a:pt x="0" y="24456"/>
                    <a:pt x="0" y="24504"/>
                  </a:cubicBezTo>
                  <a:lnTo>
                    <a:pt x="0" y="24766"/>
                  </a:lnTo>
                  <a:cubicBezTo>
                    <a:pt x="0" y="24813"/>
                    <a:pt x="48" y="24861"/>
                    <a:pt x="95" y="24861"/>
                  </a:cubicBezTo>
                  <a:cubicBezTo>
                    <a:pt x="155" y="24861"/>
                    <a:pt x="202" y="24813"/>
                    <a:pt x="179" y="24766"/>
                  </a:cubicBezTo>
                  <a:lnTo>
                    <a:pt x="179" y="24504"/>
                  </a:lnTo>
                  <a:cubicBezTo>
                    <a:pt x="179" y="24456"/>
                    <a:pt x="131" y="24409"/>
                    <a:pt x="95" y="24409"/>
                  </a:cubicBezTo>
                  <a:close/>
                  <a:moveTo>
                    <a:pt x="95" y="25230"/>
                  </a:moveTo>
                  <a:cubicBezTo>
                    <a:pt x="48" y="25230"/>
                    <a:pt x="0" y="25278"/>
                    <a:pt x="0" y="25313"/>
                  </a:cubicBezTo>
                  <a:lnTo>
                    <a:pt x="0" y="25587"/>
                  </a:lnTo>
                  <a:cubicBezTo>
                    <a:pt x="0" y="25635"/>
                    <a:pt x="48" y="25671"/>
                    <a:pt x="95" y="25671"/>
                  </a:cubicBezTo>
                  <a:cubicBezTo>
                    <a:pt x="155" y="25671"/>
                    <a:pt x="202" y="25635"/>
                    <a:pt x="179" y="25587"/>
                  </a:cubicBezTo>
                  <a:lnTo>
                    <a:pt x="179" y="25313"/>
                  </a:lnTo>
                  <a:cubicBezTo>
                    <a:pt x="179" y="25266"/>
                    <a:pt x="131" y="25230"/>
                    <a:pt x="95" y="25230"/>
                  </a:cubicBezTo>
                  <a:close/>
                  <a:moveTo>
                    <a:pt x="95" y="26052"/>
                  </a:moveTo>
                  <a:cubicBezTo>
                    <a:pt x="48" y="26052"/>
                    <a:pt x="0" y="26087"/>
                    <a:pt x="0" y="26135"/>
                  </a:cubicBezTo>
                  <a:lnTo>
                    <a:pt x="0" y="26409"/>
                  </a:lnTo>
                  <a:cubicBezTo>
                    <a:pt x="0" y="26445"/>
                    <a:pt x="48" y="26492"/>
                    <a:pt x="95" y="26492"/>
                  </a:cubicBezTo>
                  <a:cubicBezTo>
                    <a:pt x="155" y="26492"/>
                    <a:pt x="202" y="26445"/>
                    <a:pt x="179" y="26409"/>
                  </a:cubicBezTo>
                  <a:lnTo>
                    <a:pt x="179" y="26135"/>
                  </a:lnTo>
                  <a:cubicBezTo>
                    <a:pt x="179" y="26087"/>
                    <a:pt x="131" y="26052"/>
                    <a:pt x="95" y="26052"/>
                  </a:cubicBezTo>
                  <a:close/>
                  <a:moveTo>
                    <a:pt x="95" y="26849"/>
                  </a:moveTo>
                  <a:cubicBezTo>
                    <a:pt x="48" y="26849"/>
                    <a:pt x="0" y="26897"/>
                    <a:pt x="0" y="26945"/>
                  </a:cubicBezTo>
                  <a:lnTo>
                    <a:pt x="0" y="27207"/>
                  </a:lnTo>
                  <a:cubicBezTo>
                    <a:pt x="0" y="27254"/>
                    <a:pt x="48" y="27302"/>
                    <a:pt x="95" y="27302"/>
                  </a:cubicBezTo>
                  <a:cubicBezTo>
                    <a:pt x="155" y="27302"/>
                    <a:pt x="202" y="27266"/>
                    <a:pt x="179" y="27207"/>
                  </a:cubicBezTo>
                  <a:lnTo>
                    <a:pt x="179" y="26945"/>
                  </a:lnTo>
                  <a:cubicBezTo>
                    <a:pt x="179" y="26897"/>
                    <a:pt x="131" y="26849"/>
                    <a:pt x="95" y="26849"/>
                  </a:cubicBezTo>
                  <a:close/>
                  <a:moveTo>
                    <a:pt x="95" y="27671"/>
                  </a:moveTo>
                  <a:cubicBezTo>
                    <a:pt x="48" y="27671"/>
                    <a:pt x="0" y="27718"/>
                    <a:pt x="0" y="27754"/>
                  </a:cubicBezTo>
                  <a:lnTo>
                    <a:pt x="0" y="28028"/>
                  </a:lnTo>
                  <a:cubicBezTo>
                    <a:pt x="0" y="28076"/>
                    <a:pt x="48" y="28111"/>
                    <a:pt x="95" y="28111"/>
                  </a:cubicBezTo>
                  <a:cubicBezTo>
                    <a:pt x="155" y="28111"/>
                    <a:pt x="202" y="28076"/>
                    <a:pt x="179" y="28028"/>
                  </a:cubicBezTo>
                  <a:lnTo>
                    <a:pt x="179" y="27754"/>
                  </a:lnTo>
                  <a:cubicBezTo>
                    <a:pt x="179" y="27718"/>
                    <a:pt x="131" y="27671"/>
                    <a:pt x="95" y="27671"/>
                  </a:cubicBezTo>
                  <a:close/>
                  <a:moveTo>
                    <a:pt x="95" y="28492"/>
                  </a:moveTo>
                  <a:cubicBezTo>
                    <a:pt x="48" y="28492"/>
                    <a:pt x="0" y="28528"/>
                    <a:pt x="0" y="28576"/>
                  </a:cubicBezTo>
                  <a:lnTo>
                    <a:pt x="0" y="28850"/>
                  </a:lnTo>
                  <a:cubicBezTo>
                    <a:pt x="0" y="28885"/>
                    <a:pt x="48" y="28933"/>
                    <a:pt x="95" y="28933"/>
                  </a:cubicBezTo>
                  <a:cubicBezTo>
                    <a:pt x="155" y="28933"/>
                    <a:pt x="202" y="28885"/>
                    <a:pt x="179" y="28850"/>
                  </a:cubicBezTo>
                  <a:lnTo>
                    <a:pt x="179" y="28576"/>
                  </a:lnTo>
                  <a:cubicBezTo>
                    <a:pt x="179" y="28528"/>
                    <a:pt x="131" y="28492"/>
                    <a:pt x="95" y="28492"/>
                  </a:cubicBezTo>
                  <a:close/>
                  <a:moveTo>
                    <a:pt x="95" y="29290"/>
                  </a:moveTo>
                  <a:cubicBezTo>
                    <a:pt x="48" y="29290"/>
                    <a:pt x="0" y="29338"/>
                    <a:pt x="0" y="29385"/>
                  </a:cubicBezTo>
                  <a:lnTo>
                    <a:pt x="0" y="29647"/>
                  </a:lnTo>
                  <a:cubicBezTo>
                    <a:pt x="0" y="29695"/>
                    <a:pt x="48" y="29743"/>
                    <a:pt x="95" y="29743"/>
                  </a:cubicBezTo>
                  <a:cubicBezTo>
                    <a:pt x="155" y="29743"/>
                    <a:pt x="202" y="29707"/>
                    <a:pt x="179" y="29647"/>
                  </a:cubicBezTo>
                  <a:lnTo>
                    <a:pt x="179" y="29385"/>
                  </a:lnTo>
                  <a:cubicBezTo>
                    <a:pt x="179" y="29338"/>
                    <a:pt x="131" y="29290"/>
                    <a:pt x="95" y="29290"/>
                  </a:cubicBezTo>
                  <a:close/>
                  <a:moveTo>
                    <a:pt x="95" y="30112"/>
                  </a:moveTo>
                  <a:cubicBezTo>
                    <a:pt x="48" y="30112"/>
                    <a:pt x="0" y="30159"/>
                    <a:pt x="0" y="30195"/>
                  </a:cubicBezTo>
                  <a:lnTo>
                    <a:pt x="0" y="30469"/>
                  </a:lnTo>
                  <a:cubicBezTo>
                    <a:pt x="0" y="30516"/>
                    <a:pt x="48" y="30552"/>
                    <a:pt x="95" y="30552"/>
                  </a:cubicBezTo>
                  <a:cubicBezTo>
                    <a:pt x="155" y="30552"/>
                    <a:pt x="202" y="30516"/>
                    <a:pt x="179" y="30469"/>
                  </a:cubicBezTo>
                  <a:lnTo>
                    <a:pt x="179" y="30195"/>
                  </a:lnTo>
                  <a:cubicBezTo>
                    <a:pt x="179" y="30159"/>
                    <a:pt x="131" y="30112"/>
                    <a:pt x="95" y="30112"/>
                  </a:cubicBezTo>
                  <a:close/>
                  <a:moveTo>
                    <a:pt x="95" y="30933"/>
                  </a:moveTo>
                  <a:cubicBezTo>
                    <a:pt x="48" y="30933"/>
                    <a:pt x="0" y="30969"/>
                    <a:pt x="0" y="31017"/>
                  </a:cubicBezTo>
                  <a:lnTo>
                    <a:pt x="0" y="31290"/>
                  </a:lnTo>
                  <a:cubicBezTo>
                    <a:pt x="0" y="31326"/>
                    <a:pt x="48" y="31374"/>
                    <a:pt x="95" y="31374"/>
                  </a:cubicBezTo>
                  <a:cubicBezTo>
                    <a:pt x="155" y="31374"/>
                    <a:pt x="202" y="31326"/>
                    <a:pt x="179" y="31290"/>
                  </a:cubicBezTo>
                  <a:lnTo>
                    <a:pt x="179" y="31017"/>
                  </a:lnTo>
                  <a:cubicBezTo>
                    <a:pt x="179" y="30969"/>
                    <a:pt x="131" y="30933"/>
                    <a:pt x="95" y="30933"/>
                  </a:cubicBezTo>
                  <a:close/>
                  <a:moveTo>
                    <a:pt x="95" y="31731"/>
                  </a:moveTo>
                  <a:cubicBezTo>
                    <a:pt x="48" y="31731"/>
                    <a:pt x="0" y="31779"/>
                    <a:pt x="0" y="31826"/>
                  </a:cubicBezTo>
                  <a:lnTo>
                    <a:pt x="0" y="32088"/>
                  </a:lnTo>
                  <a:cubicBezTo>
                    <a:pt x="0" y="32136"/>
                    <a:pt x="48" y="32183"/>
                    <a:pt x="95" y="32183"/>
                  </a:cubicBezTo>
                  <a:cubicBezTo>
                    <a:pt x="155" y="32183"/>
                    <a:pt x="202" y="32148"/>
                    <a:pt x="179" y="32088"/>
                  </a:cubicBezTo>
                  <a:lnTo>
                    <a:pt x="179" y="31826"/>
                  </a:lnTo>
                  <a:cubicBezTo>
                    <a:pt x="179" y="31779"/>
                    <a:pt x="131" y="31731"/>
                    <a:pt x="95" y="31731"/>
                  </a:cubicBezTo>
                  <a:close/>
                  <a:moveTo>
                    <a:pt x="95" y="32552"/>
                  </a:moveTo>
                  <a:cubicBezTo>
                    <a:pt x="48" y="32552"/>
                    <a:pt x="0" y="32600"/>
                    <a:pt x="0" y="32636"/>
                  </a:cubicBezTo>
                  <a:lnTo>
                    <a:pt x="0" y="32910"/>
                  </a:lnTo>
                  <a:cubicBezTo>
                    <a:pt x="0" y="32957"/>
                    <a:pt x="48" y="32993"/>
                    <a:pt x="95" y="32993"/>
                  </a:cubicBezTo>
                  <a:cubicBezTo>
                    <a:pt x="155" y="32993"/>
                    <a:pt x="202" y="32957"/>
                    <a:pt x="179" y="32910"/>
                  </a:cubicBezTo>
                  <a:lnTo>
                    <a:pt x="179" y="32636"/>
                  </a:lnTo>
                  <a:cubicBezTo>
                    <a:pt x="179" y="32600"/>
                    <a:pt x="131" y="32552"/>
                    <a:pt x="95" y="32552"/>
                  </a:cubicBezTo>
                  <a:close/>
                  <a:moveTo>
                    <a:pt x="95" y="33374"/>
                  </a:moveTo>
                  <a:cubicBezTo>
                    <a:pt x="48" y="33374"/>
                    <a:pt x="0" y="33410"/>
                    <a:pt x="0" y="33457"/>
                  </a:cubicBezTo>
                  <a:lnTo>
                    <a:pt x="0" y="33731"/>
                  </a:lnTo>
                  <a:cubicBezTo>
                    <a:pt x="0" y="33767"/>
                    <a:pt x="48" y="33814"/>
                    <a:pt x="95" y="33814"/>
                  </a:cubicBezTo>
                  <a:cubicBezTo>
                    <a:pt x="155" y="33814"/>
                    <a:pt x="202" y="33767"/>
                    <a:pt x="179" y="33731"/>
                  </a:cubicBezTo>
                  <a:lnTo>
                    <a:pt x="179" y="33457"/>
                  </a:lnTo>
                  <a:cubicBezTo>
                    <a:pt x="179" y="33410"/>
                    <a:pt x="131" y="33374"/>
                    <a:pt x="95" y="33374"/>
                  </a:cubicBezTo>
                  <a:close/>
                  <a:moveTo>
                    <a:pt x="95" y="34172"/>
                  </a:moveTo>
                  <a:cubicBezTo>
                    <a:pt x="48" y="34172"/>
                    <a:pt x="0" y="34219"/>
                    <a:pt x="0" y="34267"/>
                  </a:cubicBezTo>
                  <a:lnTo>
                    <a:pt x="0" y="34529"/>
                  </a:lnTo>
                  <a:cubicBezTo>
                    <a:pt x="0" y="34576"/>
                    <a:pt x="48" y="34624"/>
                    <a:pt x="95" y="34624"/>
                  </a:cubicBezTo>
                  <a:cubicBezTo>
                    <a:pt x="155" y="34624"/>
                    <a:pt x="202" y="34588"/>
                    <a:pt x="179" y="34529"/>
                  </a:cubicBezTo>
                  <a:lnTo>
                    <a:pt x="179" y="34267"/>
                  </a:lnTo>
                  <a:cubicBezTo>
                    <a:pt x="179" y="34219"/>
                    <a:pt x="131" y="34172"/>
                    <a:pt x="95" y="34172"/>
                  </a:cubicBezTo>
                  <a:close/>
                  <a:moveTo>
                    <a:pt x="95" y="34993"/>
                  </a:moveTo>
                  <a:cubicBezTo>
                    <a:pt x="48" y="34993"/>
                    <a:pt x="0" y="35041"/>
                    <a:pt x="0" y="35077"/>
                  </a:cubicBezTo>
                  <a:lnTo>
                    <a:pt x="0" y="35350"/>
                  </a:lnTo>
                  <a:cubicBezTo>
                    <a:pt x="0" y="35398"/>
                    <a:pt x="48" y="35434"/>
                    <a:pt x="95" y="35434"/>
                  </a:cubicBezTo>
                  <a:cubicBezTo>
                    <a:pt x="155" y="35434"/>
                    <a:pt x="202" y="35398"/>
                    <a:pt x="179" y="35350"/>
                  </a:cubicBezTo>
                  <a:lnTo>
                    <a:pt x="179" y="35077"/>
                  </a:lnTo>
                  <a:cubicBezTo>
                    <a:pt x="179" y="35041"/>
                    <a:pt x="131" y="34993"/>
                    <a:pt x="95" y="34993"/>
                  </a:cubicBezTo>
                  <a:close/>
                  <a:moveTo>
                    <a:pt x="95" y="35815"/>
                  </a:moveTo>
                  <a:cubicBezTo>
                    <a:pt x="48" y="35815"/>
                    <a:pt x="0" y="35850"/>
                    <a:pt x="0" y="35898"/>
                  </a:cubicBezTo>
                  <a:lnTo>
                    <a:pt x="0" y="36172"/>
                  </a:lnTo>
                  <a:cubicBezTo>
                    <a:pt x="0" y="36208"/>
                    <a:pt x="48" y="36255"/>
                    <a:pt x="95" y="36255"/>
                  </a:cubicBezTo>
                  <a:cubicBezTo>
                    <a:pt x="155" y="36255"/>
                    <a:pt x="202" y="36208"/>
                    <a:pt x="179" y="36172"/>
                  </a:cubicBezTo>
                  <a:lnTo>
                    <a:pt x="179" y="35898"/>
                  </a:lnTo>
                  <a:cubicBezTo>
                    <a:pt x="179" y="35850"/>
                    <a:pt x="131" y="35815"/>
                    <a:pt x="95" y="35815"/>
                  </a:cubicBezTo>
                  <a:close/>
                  <a:moveTo>
                    <a:pt x="95" y="36624"/>
                  </a:moveTo>
                  <a:cubicBezTo>
                    <a:pt x="48" y="36624"/>
                    <a:pt x="0" y="36672"/>
                    <a:pt x="0" y="36720"/>
                  </a:cubicBezTo>
                  <a:lnTo>
                    <a:pt x="0" y="36982"/>
                  </a:lnTo>
                  <a:cubicBezTo>
                    <a:pt x="0" y="37029"/>
                    <a:pt x="48" y="37077"/>
                    <a:pt x="95" y="37077"/>
                  </a:cubicBezTo>
                  <a:cubicBezTo>
                    <a:pt x="155" y="37077"/>
                    <a:pt x="202" y="37029"/>
                    <a:pt x="179" y="36982"/>
                  </a:cubicBezTo>
                  <a:lnTo>
                    <a:pt x="179" y="36720"/>
                  </a:lnTo>
                  <a:cubicBezTo>
                    <a:pt x="179" y="36672"/>
                    <a:pt x="131" y="36624"/>
                    <a:pt x="95" y="36624"/>
                  </a:cubicBezTo>
                  <a:close/>
                  <a:moveTo>
                    <a:pt x="95" y="37434"/>
                  </a:moveTo>
                  <a:cubicBezTo>
                    <a:pt x="48" y="37434"/>
                    <a:pt x="0" y="37482"/>
                    <a:pt x="0" y="37517"/>
                  </a:cubicBezTo>
                  <a:lnTo>
                    <a:pt x="0" y="37791"/>
                  </a:lnTo>
                  <a:cubicBezTo>
                    <a:pt x="0" y="37839"/>
                    <a:pt x="48" y="37874"/>
                    <a:pt x="95" y="37874"/>
                  </a:cubicBezTo>
                  <a:cubicBezTo>
                    <a:pt x="155" y="37874"/>
                    <a:pt x="202" y="37839"/>
                    <a:pt x="179" y="37791"/>
                  </a:cubicBezTo>
                  <a:lnTo>
                    <a:pt x="179" y="37517"/>
                  </a:lnTo>
                  <a:cubicBezTo>
                    <a:pt x="179" y="37470"/>
                    <a:pt x="131" y="37434"/>
                    <a:pt x="95" y="37434"/>
                  </a:cubicBezTo>
                  <a:close/>
                  <a:moveTo>
                    <a:pt x="95" y="38255"/>
                  </a:moveTo>
                  <a:cubicBezTo>
                    <a:pt x="48" y="38255"/>
                    <a:pt x="0" y="38291"/>
                    <a:pt x="0" y="38339"/>
                  </a:cubicBezTo>
                  <a:lnTo>
                    <a:pt x="0" y="38613"/>
                  </a:lnTo>
                  <a:cubicBezTo>
                    <a:pt x="0" y="38648"/>
                    <a:pt x="48" y="38696"/>
                    <a:pt x="95" y="38696"/>
                  </a:cubicBezTo>
                  <a:cubicBezTo>
                    <a:pt x="155" y="38696"/>
                    <a:pt x="202" y="38648"/>
                    <a:pt x="179" y="38613"/>
                  </a:cubicBezTo>
                  <a:lnTo>
                    <a:pt x="179" y="38339"/>
                  </a:lnTo>
                  <a:cubicBezTo>
                    <a:pt x="179" y="38291"/>
                    <a:pt x="131" y="38255"/>
                    <a:pt x="95" y="38255"/>
                  </a:cubicBezTo>
                  <a:close/>
                  <a:moveTo>
                    <a:pt x="95" y="39065"/>
                  </a:moveTo>
                  <a:cubicBezTo>
                    <a:pt x="48" y="39065"/>
                    <a:pt x="0" y="39113"/>
                    <a:pt x="0" y="39160"/>
                  </a:cubicBezTo>
                  <a:lnTo>
                    <a:pt x="0" y="39422"/>
                  </a:lnTo>
                  <a:cubicBezTo>
                    <a:pt x="0" y="39470"/>
                    <a:pt x="48" y="39518"/>
                    <a:pt x="95" y="39518"/>
                  </a:cubicBezTo>
                  <a:cubicBezTo>
                    <a:pt x="155" y="39518"/>
                    <a:pt x="202" y="39470"/>
                    <a:pt x="179" y="39422"/>
                  </a:cubicBezTo>
                  <a:lnTo>
                    <a:pt x="179" y="39160"/>
                  </a:lnTo>
                  <a:cubicBezTo>
                    <a:pt x="179" y="39113"/>
                    <a:pt x="131" y="39065"/>
                    <a:pt x="95" y="39065"/>
                  </a:cubicBezTo>
                  <a:close/>
                  <a:moveTo>
                    <a:pt x="95" y="39875"/>
                  </a:moveTo>
                  <a:cubicBezTo>
                    <a:pt x="48" y="39875"/>
                    <a:pt x="0" y="39922"/>
                    <a:pt x="0" y="39958"/>
                  </a:cubicBezTo>
                  <a:lnTo>
                    <a:pt x="0" y="40232"/>
                  </a:lnTo>
                  <a:cubicBezTo>
                    <a:pt x="0" y="40280"/>
                    <a:pt x="48" y="40315"/>
                    <a:pt x="95" y="40315"/>
                  </a:cubicBezTo>
                  <a:cubicBezTo>
                    <a:pt x="155" y="40315"/>
                    <a:pt x="202" y="40280"/>
                    <a:pt x="179" y="40232"/>
                  </a:cubicBezTo>
                  <a:lnTo>
                    <a:pt x="179" y="39958"/>
                  </a:lnTo>
                  <a:cubicBezTo>
                    <a:pt x="179" y="39922"/>
                    <a:pt x="131" y="39875"/>
                    <a:pt x="95" y="39875"/>
                  </a:cubicBezTo>
                  <a:close/>
                  <a:moveTo>
                    <a:pt x="95" y="40696"/>
                  </a:moveTo>
                  <a:cubicBezTo>
                    <a:pt x="48" y="40696"/>
                    <a:pt x="0" y="40732"/>
                    <a:pt x="0" y="40780"/>
                  </a:cubicBezTo>
                  <a:lnTo>
                    <a:pt x="0" y="41053"/>
                  </a:lnTo>
                  <a:cubicBezTo>
                    <a:pt x="0" y="41089"/>
                    <a:pt x="48" y="41137"/>
                    <a:pt x="95" y="41137"/>
                  </a:cubicBezTo>
                  <a:cubicBezTo>
                    <a:pt x="155" y="41137"/>
                    <a:pt x="202" y="41089"/>
                    <a:pt x="179" y="41053"/>
                  </a:cubicBezTo>
                  <a:lnTo>
                    <a:pt x="179" y="40780"/>
                  </a:lnTo>
                  <a:cubicBezTo>
                    <a:pt x="179" y="40732"/>
                    <a:pt x="131" y="40696"/>
                    <a:pt x="95" y="406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44"/>
            <p:cNvSpPr/>
            <p:nvPr/>
          </p:nvSpPr>
          <p:spPr>
            <a:xfrm>
              <a:off x="3391859" y="3711454"/>
              <a:ext cx="499475" cy="5703"/>
            </a:xfrm>
            <a:custGeom>
              <a:avLst/>
              <a:gdLst/>
              <a:ahLst/>
              <a:cxnLst/>
              <a:rect l="l" t="t" r="r" b="b"/>
              <a:pathLst>
                <a:path w="15765" h="180" extrusionOk="0">
                  <a:moveTo>
                    <a:pt x="84" y="0"/>
                  </a:moveTo>
                  <a:cubicBezTo>
                    <a:pt x="36" y="0"/>
                    <a:pt x="0" y="48"/>
                    <a:pt x="0" y="96"/>
                  </a:cubicBezTo>
                  <a:cubicBezTo>
                    <a:pt x="0" y="131"/>
                    <a:pt x="48" y="179"/>
                    <a:pt x="84" y="179"/>
                  </a:cubicBezTo>
                  <a:lnTo>
                    <a:pt x="191" y="179"/>
                  </a:lnTo>
                  <a:cubicBezTo>
                    <a:pt x="250" y="179"/>
                    <a:pt x="298" y="131"/>
                    <a:pt x="286" y="96"/>
                  </a:cubicBezTo>
                  <a:cubicBezTo>
                    <a:pt x="286" y="48"/>
                    <a:pt x="238" y="0"/>
                    <a:pt x="191" y="0"/>
                  </a:cubicBezTo>
                  <a:close/>
                  <a:moveTo>
                    <a:pt x="738" y="0"/>
                  </a:moveTo>
                  <a:cubicBezTo>
                    <a:pt x="703" y="0"/>
                    <a:pt x="655" y="48"/>
                    <a:pt x="655" y="96"/>
                  </a:cubicBezTo>
                  <a:cubicBezTo>
                    <a:pt x="655" y="131"/>
                    <a:pt x="703" y="179"/>
                    <a:pt x="738" y="179"/>
                  </a:cubicBezTo>
                  <a:lnTo>
                    <a:pt x="1012" y="179"/>
                  </a:lnTo>
                  <a:cubicBezTo>
                    <a:pt x="1060" y="179"/>
                    <a:pt x="1096" y="131"/>
                    <a:pt x="1096" y="96"/>
                  </a:cubicBezTo>
                  <a:cubicBezTo>
                    <a:pt x="1096" y="48"/>
                    <a:pt x="1048" y="0"/>
                    <a:pt x="1012" y="0"/>
                  </a:cubicBezTo>
                  <a:close/>
                  <a:moveTo>
                    <a:pt x="1560" y="0"/>
                  </a:moveTo>
                  <a:cubicBezTo>
                    <a:pt x="1512" y="0"/>
                    <a:pt x="1477" y="48"/>
                    <a:pt x="1477" y="96"/>
                  </a:cubicBezTo>
                  <a:cubicBezTo>
                    <a:pt x="1477" y="131"/>
                    <a:pt x="1512" y="179"/>
                    <a:pt x="1560" y="179"/>
                  </a:cubicBezTo>
                  <a:lnTo>
                    <a:pt x="1834" y="179"/>
                  </a:lnTo>
                  <a:cubicBezTo>
                    <a:pt x="1870" y="179"/>
                    <a:pt x="1917" y="131"/>
                    <a:pt x="1917" y="96"/>
                  </a:cubicBezTo>
                  <a:cubicBezTo>
                    <a:pt x="1917" y="48"/>
                    <a:pt x="1870" y="0"/>
                    <a:pt x="1834" y="0"/>
                  </a:cubicBezTo>
                  <a:close/>
                  <a:moveTo>
                    <a:pt x="2370" y="0"/>
                  </a:moveTo>
                  <a:cubicBezTo>
                    <a:pt x="2322" y="0"/>
                    <a:pt x="2274" y="48"/>
                    <a:pt x="2274" y="96"/>
                  </a:cubicBezTo>
                  <a:cubicBezTo>
                    <a:pt x="2274" y="131"/>
                    <a:pt x="2322" y="179"/>
                    <a:pt x="2370" y="179"/>
                  </a:cubicBezTo>
                  <a:lnTo>
                    <a:pt x="2632" y="179"/>
                  </a:lnTo>
                  <a:cubicBezTo>
                    <a:pt x="2691" y="179"/>
                    <a:pt x="2739" y="131"/>
                    <a:pt x="2727" y="96"/>
                  </a:cubicBezTo>
                  <a:cubicBezTo>
                    <a:pt x="2727" y="48"/>
                    <a:pt x="2679" y="0"/>
                    <a:pt x="2632" y="0"/>
                  </a:cubicBezTo>
                  <a:close/>
                  <a:moveTo>
                    <a:pt x="3179" y="0"/>
                  </a:moveTo>
                  <a:cubicBezTo>
                    <a:pt x="3144" y="0"/>
                    <a:pt x="3096" y="48"/>
                    <a:pt x="3096" y="96"/>
                  </a:cubicBezTo>
                  <a:cubicBezTo>
                    <a:pt x="3096" y="131"/>
                    <a:pt x="3144" y="179"/>
                    <a:pt x="3179" y="179"/>
                  </a:cubicBezTo>
                  <a:lnTo>
                    <a:pt x="3453" y="179"/>
                  </a:lnTo>
                  <a:cubicBezTo>
                    <a:pt x="3513" y="179"/>
                    <a:pt x="3536" y="131"/>
                    <a:pt x="3536" y="96"/>
                  </a:cubicBezTo>
                  <a:cubicBezTo>
                    <a:pt x="3536" y="48"/>
                    <a:pt x="3501" y="0"/>
                    <a:pt x="3453" y="0"/>
                  </a:cubicBezTo>
                  <a:close/>
                  <a:moveTo>
                    <a:pt x="4001" y="0"/>
                  </a:moveTo>
                  <a:cubicBezTo>
                    <a:pt x="3953" y="0"/>
                    <a:pt x="3917" y="48"/>
                    <a:pt x="3917" y="96"/>
                  </a:cubicBezTo>
                  <a:cubicBezTo>
                    <a:pt x="3917" y="131"/>
                    <a:pt x="3953" y="179"/>
                    <a:pt x="4001" y="179"/>
                  </a:cubicBezTo>
                  <a:lnTo>
                    <a:pt x="4275" y="179"/>
                  </a:lnTo>
                  <a:cubicBezTo>
                    <a:pt x="4310" y="179"/>
                    <a:pt x="4358" y="131"/>
                    <a:pt x="4358" y="96"/>
                  </a:cubicBezTo>
                  <a:cubicBezTo>
                    <a:pt x="4358" y="48"/>
                    <a:pt x="4310" y="0"/>
                    <a:pt x="4275" y="0"/>
                  </a:cubicBezTo>
                  <a:close/>
                  <a:moveTo>
                    <a:pt x="4810" y="0"/>
                  </a:moveTo>
                  <a:cubicBezTo>
                    <a:pt x="4763" y="0"/>
                    <a:pt x="4715" y="48"/>
                    <a:pt x="4715" y="96"/>
                  </a:cubicBezTo>
                  <a:cubicBezTo>
                    <a:pt x="4715" y="131"/>
                    <a:pt x="4763" y="179"/>
                    <a:pt x="4810" y="179"/>
                  </a:cubicBezTo>
                  <a:lnTo>
                    <a:pt x="5072" y="179"/>
                  </a:lnTo>
                  <a:cubicBezTo>
                    <a:pt x="5132" y="179"/>
                    <a:pt x="5179" y="131"/>
                    <a:pt x="5168" y="96"/>
                  </a:cubicBezTo>
                  <a:cubicBezTo>
                    <a:pt x="5168" y="48"/>
                    <a:pt x="5120" y="0"/>
                    <a:pt x="5072" y="0"/>
                  </a:cubicBezTo>
                  <a:close/>
                  <a:moveTo>
                    <a:pt x="5620" y="0"/>
                  </a:moveTo>
                  <a:cubicBezTo>
                    <a:pt x="5584" y="0"/>
                    <a:pt x="5537" y="48"/>
                    <a:pt x="5537" y="96"/>
                  </a:cubicBezTo>
                  <a:cubicBezTo>
                    <a:pt x="5537" y="131"/>
                    <a:pt x="5584" y="179"/>
                    <a:pt x="5620" y="179"/>
                  </a:cubicBezTo>
                  <a:lnTo>
                    <a:pt x="5894" y="179"/>
                  </a:lnTo>
                  <a:cubicBezTo>
                    <a:pt x="5953" y="179"/>
                    <a:pt x="5977" y="131"/>
                    <a:pt x="5977" y="96"/>
                  </a:cubicBezTo>
                  <a:cubicBezTo>
                    <a:pt x="5977" y="48"/>
                    <a:pt x="5941" y="0"/>
                    <a:pt x="5894" y="0"/>
                  </a:cubicBezTo>
                  <a:close/>
                  <a:moveTo>
                    <a:pt x="6442" y="0"/>
                  </a:moveTo>
                  <a:cubicBezTo>
                    <a:pt x="6394" y="0"/>
                    <a:pt x="6358" y="48"/>
                    <a:pt x="6358" y="96"/>
                  </a:cubicBezTo>
                  <a:cubicBezTo>
                    <a:pt x="6358" y="131"/>
                    <a:pt x="6394" y="179"/>
                    <a:pt x="6442" y="179"/>
                  </a:cubicBezTo>
                  <a:lnTo>
                    <a:pt x="6715" y="179"/>
                  </a:lnTo>
                  <a:cubicBezTo>
                    <a:pt x="6751" y="179"/>
                    <a:pt x="6799" y="131"/>
                    <a:pt x="6799" y="96"/>
                  </a:cubicBezTo>
                  <a:cubicBezTo>
                    <a:pt x="6799" y="48"/>
                    <a:pt x="6751" y="0"/>
                    <a:pt x="6715" y="0"/>
                  </a:cubicBezTo>
                  <a:close/>
                  <a:moveTo>
                    <a:pt x="7263" y="0"/>
                  </a:moveTo>
                  <a:cubicBezTo>
                    <a:pt x="7215" y="0"/>
                    <a:pt x="7168" y="48"/>
                    <a:pt x="7168" y="96"/>
                  </a:cubicBezTo>
                  <a:cubicBezTo>
                    <a:pt x="7168" y="131"/>
                    <a:pt x="7215" y="179"/>
                    <a:pt x="7263" y="179"/>
                  </a:cubicBezTo>
                  <a:lnTo>
                    <a:pt x="7525" y="179"/>
                  </a:lnTo>
                  <a:cubicBezTo>
                    <a:pt x="7573" y="179"/>
                    <a:pt x="7620" y="131"/>
                    <a:pt x="7620" y="96"/>
                  </a:cubicBezTo>
                  <a:cubicBezTo>
                    <a:pt x="7620" y="48"/>
                    <a:pt x="7573" y="0"/>
                    <a:pt x="7525" y="0"/>
                  </a:cubicBezTo>
                  <a:close/>
                  <a:moveTo>
                    <a:pt x="8061" y="0"/>
                  </a:moveTo>
                  <a:cubicBezTo>
                    <a:pt x="8025" y="0"/>
                    <a:pt x="7977" y="48"/>
                    <a:pt x="7977" y="96"/>
                  </a:cubicBezTo>
                  <a:cubicBezTo>
                    <a:pt x="7977" y="131"/>
                    <a:pt x="8025" y="179"/>
                    <a:pt x="8061" y="179"/>
                  </a:cubicBezTo>
                  <a:lnTo>
                    <a:pt x="8335" y="179"/>
                  </a:lnTo>
                  <a:cubicBezTo>
                    <a:pt x="8394" y="179"/>
                    <a:pt x="8418" y="131"/>
                    <a:pt x="8418" y="96"/>
                  </a:cubicBezTo>
                  <a:cubicBezTo>
                    <a:pt x="8418" y="48"/>
                    <a:pt x="8382" y="0"/>
                    <a:pt x="8335" y="0"/>
                  </a:cubicBezTo>
                  <a:close/>
                  <a:moveTo>
                    <a:pt x="8882" y="0"/>
                  </a:moveTo>
                  <a:cubicBezTo>
                    <a:pt x="8835" y="0"/>
                    <a:pt x="8799" y="48"/>
                    <a:pt x="8799" y="96"/>
                  </a:cubicBezTo>
                  <a:cubicBezTo>
                    <a:pt x="8799" y="131"/>
                    <a:pt x="8835" y="179"/>
                    <a:pt x="8882" y="179"/>
                  </a:cubicBezTo>
                  <a:lnTo>
                    <a:pt x="9156" y="179"/>
                  </a:lnTo>
                  <a:cubicBezTo>
                    <a:pt x="9192" y="179"/>
                    <a:pt x="9240" y="131"/>
                    <a:pt x="9240" y="96"/>
                  </a:cubicBezTo>
                  <a:cubicBezTo>
                    <a:pt x="9240" y="48"/>
                    <a:pt x="9192" y="0"/>
                    <a:pt x="9156" y="0"/>
                  </a:cubicBezTo>
                  <a:close/>
                  <a:moveTo>
                    <a:pt x="9704" y="0"/>
                  </a:moveTo>
                  <a:cubicBezTo>
                    <a:pt x="9656" y="0"/>
                    <a:pt x="9609" y="48"/>
                    <a:pt x="9609" y="96"/>
                  </a:cubicBezTo>
                  <a:cubicBezTo>
                    <a:pt x="9609" y="131"/>
                    <a:pt x="9656" y="179"/>
                    <a:pt x="9704" y="179"/>
                  </a:cubicBezTo>
                  <a:lnTo>
                    <a:pt x="9966" y="179"/>
                  </a:lnTo>
                  <a:cubicBezTo>
                    <a:pt x="10013" y="179"/>
                    <a:pt x="10061" y="131"/>
                    <a:pt x="10061" y="96"/>
                  </a:cubicBezTo>
                  <a:cubicBezTo>
                    <a:pt x="10061" y="48"/>
                    <a:pt x="10013" y="0"/>
                    <a:pt x="9966" y="0"/>
                  </a:cubicBezTo>
                  <a:close/>
                  <a:moveTo>
                    <a:pt x="10502" y="0"/>
                  </a:moveTo>
                  <a:cubicBezTo>
                    <a:pt x="10466" y="0"/>
                    <a:pt x="10418" y="48"/>
                    <a:pt x="10418" y="96"/>
                  </a:cubicBezTo>
                  <a:cubicBezTo>
                    <a:pt x="10418" y="131"/>
                    <a:pt x="10466" y="179"/>
                    <a:pt x="10502" y="179"/>
                  </a:cubicBezTo>
                  <a:lnTo>
                    <a:pt x="10775" y="179"/>
                  </a:lnTo>
                  <a:cubicBezTo>
                    <a:pt x="10835" y="179"/>
                    <a:pt x="10859" y="131"/>
                    <a:pt x="10859" y="96"/>
                  </a:cubicBezTo>
                  <a:cubicBezTo>
                    <a:pt x="10859" y="48"/>
                    <a:pt x="10823" y="0"/>
                    <a:pt x="10775" y="0"/>
                  </a:cubicBezTo>
                  <a:close/>
                  <a:moveTo>
                    <a:pt x="11323" y="0"/>
                  </a:moveTo>
                  <a:cubicBezTo>
                    <a:pt x="11275" y="0"/>
                    <a:pt x="11240" y="48"/>
                    <a:pt x="11240" y="96"/>
                  </a:cubicBezTo>
                  <a:cubicBezTo>
                    <a:pt x="11240" y="131"/>
                    <a:pt x="11275" y="179"/>
                    <a:pt x="11323" y="179"/>
                  </a:cubicBezTo>
                  <a:lnTo>
                    <a:pt x="11597" y="179"/>
                  </a:lnTo>
                  <a:cubicBezTo>
                    <a:pt x="11633" y="179"/>
                    <a:pt x="11680" y="131"/>
                    <a:pt x="11680" y="96"/>
                  </a:cubicBezTo>
                  <a:cubicBezTo>
                    <a:pt x="11680" y="48"/>
                    <a:pt x="11633" y="0"/>
                    <a:pt x="11597" y="0"/>
                  </a:cubicBezTo>
                  <a:close/>
                  <a:moveTo>
                    <a:pt x="12133" y="0"/>
                  </a:moveTo>
                  <a:cubicBezTo>
                    <a:pt x="12085" y="0"/>
                    <a:pt x="12037" y="48"/>
                    <a:pt x="12037" y="96"/>
                  </a:cubicBezTo>
                  <a:cubicBezTo>
                    <a:pt x="12037" y="131"/>
                    <a:pt x="12085" y="179"/>
                    <a:pt x="12133" y="179"/>
                  </a:cubicBezTo>
                  <a:lnTo>
                    <a:pt x="12407" y="179"/>
                  </a:lnTo>
                  <a:cubicBezTo>
                    <a:pt x="12454" y="179"/>
                    <a:pt x="12502" y="131"/>
                    <a:pt x="12490" y="96"/>
                  </a:cubicBezTo>
                  <a:cubicBezTo>
                    <a:pt x="12490" y="48"/>
                    <a:pt x="12442" y="0"/>
                    <a:pt x="12395" y="0"/>
                  </a:cubicBezTo>
                  <a:close/>
                  <a:moveTo>
                    <a:pt x="12942" y="0"/>
                  </a:moveTo>
                  <a:cubicBezTo>
                    <a:pt x="12907" y="0"/>
                    <a:pt x="12859" y="48"/>
                    <a:pt x="12859" y="96"/>
                  </a:cubicBezTo>
                  <a:cubicBezTo>
                    <a:pt x="12859" y="131"/>
                    <a:pt x="12907" y="179"/>
                    <a:pt x="12942" y="179"/>
                  </a:cubicBezTo>
                  <a:lnTo>
                    <a:pt x="13216" y="179"/>
                  </a:lnTo>
                  <a:cubicBezTo>
                    <a:pt x="13276" y="179"/>
                    <a:pt x="13323" y="131"/>
                    <a:pt x="13300" y="96"/>
                  </a:cubicBezTo>
                  <a:cubicBezTo>
                    <a:pt x="13300" y="48"/>
                    <a:pt x="13252" y="0"/>
                    <a:pt x="13216" y="0"/>
                  </a:cubicBezTo>
                  <a:close/>
                  <a:moveTo>
                    <a:pt x="13764" y="0"/>
                  </a:moveTo>
                  <a:cubicBezTo>
                    <a:pt x="13716" y="0"/>
                    <a:pt x="13681" y="48"/>
                    <a:pt x="13681" y="96"/>
                  </a:cubicBezTo>
                  <a:cubicBezTo>
                    <a:pt x="13681" y="131"/>
                    <a:pt x="13716" y="179"/>
                    <a:pt x="13764" y="179"/>
                  </a:cubicBezTo>
                  <a:lnTo>
                    <a:pt x="14038" y="179"/>
                  </a:lnTo>
                  <a:cubicBezTo>
                    <a:pt x="14073" y="179"/>
                    <a:pt x="14121" y="131"/>
                    <a:pt x="14121" y="96"/>
                  </a:cubicBezTo>
                  <a:cubicBezTo>
                    <a:pt x="14121" y="48"/>
                    <a:pt x="14073" y="0"/>
                    <a:pt x="14038" y="0"/>
                  </a:cubicBezTo>
                  <a:close/>
                  <a:moveTo>
                    <a:pt x="14585" y="0"/>
                  </a:moveTo>
                  <a:cubicBezTo>
                    <a:pt x="14538" y="0"/>
                    <a:pt x="14490" y="48"/>
                    <a:pt x="14490" y="96"/>
                  </a:cubicBezTo>
                  <a:cubicBezTo>
                    <a:pt x="14490" y="131"/>
                    <a:pt x="14538" y="179"/>
                    <a:pt x="14585" y="179"/>
                  </a:cubicBezTo>
                  <a:lnTo>
                    <a:pt x="14847" y="179"/>
                  </a:lnTo>
                  <a:cubicBezTo>
                    <a:pt x="14895" y="179"/>
                    <a:pt x="14943" y="131"/>
                    <a:pt x="14943" y="96"/>
                  </a:cubicBezTo>
                  <a:cubicBezTo>
                    <a:pt x="14943" y="48"/>
                    <a:pt x="14895" y="0"/>
                    <a:pt x="14847" y="0"/>
                  </a:cubicBezTo>
                  <a:close/>
                  <a:moveTo>
                    <a:pt x="15383" y="0"/>
                  </a:moveTo>
                  <a:cubicBezTo>
                    <a:pt x="15347" y="0"/>
                    <a:pt x="15300" y="48"/>
                    <a:pt x="15300" y="96"/>
                  </a:cubicBezTo>
                  <a:cubicBezTo>
                    <a:pt x="15300" y="131"/>
                    <a:pt x="15347" y="179"/>
                    <a:pt x="15383" y="179"/>
                  </a:cubicBezTo>
                  <a:lnTo>
                    <a:pt x="15657" y="179"/>
                  </a:lnTo>
                  <a:cubicBezTo>
                    <a:pt x="15717" y="179"/>
                    <a:pt x="15764" y="131"/>
                    <a:pt x="15740" y="96"/>
                  </a:cubicBezTo>
                  <a:cubicBezTo>
                    <a:pt x="15740" y="48"/>
                    <a:pt x="15705" y="0"/>
                    <a:pt x="156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44"/>
            <p:cNvSpPr/>
            <p:nvPr/>
          </p:nvSpPr>
          <p:spPr>
            <a:xfrm>
              <a:off x="2977293" y="4273121"/>
              <a:ext cx="420617" cy="5703"/>
            </a:xfrm>
            <a:custGeom>
              <a:avLst/>
              <a:gdLst/>
              <a:ahLst/>
              <a:cxnLst/>
              <a:rect l="l" t="t" r="r" b="b"/>
              <a:pathLst>
                <a:path w="13276" h="180" extrusionOk="0">
                  <a:moveTo>
                    <a:pt x="96" y="1"/>
                  </a:moveTo>
                  <a:cubicBezTo>
                    <a:pt x="48" y="1"/>
                    <a:pt x="0" y="48"/>
                    <a:pt x="0" y="84"/>
                  </a:cubicBezTo>
                  <a:cubicBezTo>
                    <a:pt x="0" y="132"/>
                    <a:pt x="48" y="179"/>
                    <a:pt x="96" y="179"/>
                  </a:cubicBezTo>
                  <a:lnTo>
                    <a:pt x="357" y="179"/>
                  </a:lnTo>
                  <a:cubicBezTo>
                    <a:pt x="417" y="179"/>
                    <a:pt x="453" y="132"/>
                    <a:pt x="453" y="84"/>
                  </a:cubicBezTo>
                  <a:cubicBezTo>
                    <a:pt x="453" y="37"/>
                    <a:pt x="405" y="1"/>
                    <a:pt x="357" y="1"/>
                  </a:cubicBezTo>
                  <a:close/>
                  <a:moveTo>
                    <a:pt x="905" y="1"/>
                  </a:moveTo>
                  <a:cubicBezTo>
                    <a:pt x="869" y="1"/>
                    <a:pt x="822" y="48"/>
                    <a:pt x="822" y="84"/>
                  </a:cubicBezTo>
                  <a:cubicBezTo>
                    <a:pt x="822" y="132"/>
                    <a:pt x="869" y="179"/>
                    <a:pt x="905" y="179"/>
                  </a:cubicBezTo>
                  <a:lnTo>
                    <a:pt x="1179" y="179"/>
                  </a:lnTo>
                  <a:cubicBezTo>
                    <a:pt x="1215" y="179"/>
                    <a:pt x="1262" y="132"/>
                    <a:pt x="1262" y="84"/>
                  </a:cubicBezTo>
                  <a:cubicBezTo>
                    <a:pt x="1262" y="37"/>
                    <a:pt x="1215" y="1"/>
                    <a:pt x="1179" y="1"/>
                  </a:cubicBezTo>
                  <a:close/>
                  <a:moveTo>
                    <a:pt x="1727" y="1"/>
                  </a:moveTo>
                  <a:cubicBezTo>
                    <a:pt x="1679" y="1"/>
                    <a:pt x="1643" y="48"/>
                    <a:pt x="1643" y="84"/>
                  </a:cubicBezTo>
                  <a:cubicBezTo>
                    <a:pt x="1643" y="132"/>
                    <a:pt x="1679" y="179"/>
                    <a:pt x="1727" y="179"/>
                  </a:cubicBezTo>
                  <a:lnTo>
                    <a:pt x="2001" y="179"/>
                  </a:lnTo>
                  <a:cubicBezTo>
                    <a:pt x="2036" y="179"/>
                    <a:pt x="2084" y="132"/>
                    <a:pt x="2084" y="84"/>
                  </a:cubicBezTo>
                  <a:cubicBezTo>
                    <a:pt x="2084" y="37"/>
                    <a:pt x="2036" y="1"/>
                    <a:pt x="2001" y="1"/>
                  </a:cubicBezTo>
                  <a:close/>
                  <a:moveTo>
                    <a:pt x="2536" y="1"/>
                  </a:moveTo>
                  <a:cubicBezTo>
                    <a:pt x="2489" y="1"/>
                    <a:pt x="2441" y="48"/>
                    <a:pt x="2441" y="84"/>
                  </a:cubicBezTo>
                  <a:cubicBezTo>
                    <a:pt x="2441" y="132"/>
                    <a:pt x="2489" y="179"/>
                    <a:pt x="2536" y="179"/>
                  </a:cubicBezTo>
                  <a:lnTo>
                    <a:pt x="2798" y="179"/>
                  </a:lnTo>
                  <a:cubicBezTo>
                    <a:pt x="2858" y="179"/>
                    <a:pt x="2894" y="132"/>
                    <a:pt x="2894" y="84"/>
                  </a:cubicBezTo>
                  <a:cubicBezTo>
                    <a:pt x="2894" y="37"/>
                    <a:pt x="2846" y="1"/>
                    <a:pt x="2798" y="1"/>
                  </a:cubicBezTo>
                  <a:close/>
                  <a:moveTo>
                    <a:pt x="3346" y="1"/>
                  </a:moveTo>
                  <a:cubicBezTo>
                    <a:pt x="3298" y="1"/>
                    <a:pt x="3263" y="48"/>
                    <a:pt x="3263" y="84"/>
                  </a:cubicBezTo>
                  <a:cubicBezTo>
                    <a:pt x="3263" y="132"/>
                    <a:pt x="3310" y="179"/>
                    <a:pt x="3346" y="179"/>
                  </a:cubicBezTo>
                  <a:lnTo>
                    <a:pt x="3620" y="179"/>
                  </a:lnTo>
                  <a:cubicBezTo>
                    <a:pt x="3667" y="179"/>
                    <a:pt x="3703" y="132"/>
                    <a:pt x="3703" y="84"/>
                  </a:cubicBezTo>
                  <a:cubicBezTo>
                    <a:pt x="3703" y="37"/>
                    <a:pt x="3656" y="1"/>
                    <a:pt x="3620" y="1"/>
                  </a:cubicBezTo>
                  <a:close/>
                  <a:moveTo>
                    <a:pt x="4167" y="1"/>
                  </a:moveTo>
                  <a:cubicBezTo>
                    <a:pt x="4120" y="1"/>
                    <a:pt x="4084" y="48"/>
                    <a:pt x="4084" y="84"/>
                  </a:cubicBezTo>
                  <a:cubicBezTo>
                    <a:pt x="4084" y="132"/>
                    <a:pt x="4120" y="179"/>
                    <a:pt x="4167" y="179"/>
                  </a:cubicBezTo>
                  <a:lnTo>
                    <a:pt x="4441" y="179"/>
                  </a:lnTo>
                  <a:cubicBezTo>
                    <a:pt x="4477" y="179"/>
                    <a:pt x="4525" y="132"/>
                    <a:pt x="4525" y="84"/>
                  </a:cubicBezTo>
                  <a:cubicBezTo>
                    <a:pt x="4525" y="37"/>
                    <a:pt x="4477" y="1"/>
                    <a:pt x="4441" y="1"/>
                  </a:cubicBezTo>
                  <a:close/>
                  <a:moveTo>
                    <a:pt x="4977" y="1"/>
                  </a:moveTo>
                  <a:cubicBezTo>
                    <a:pt x="4929" y="1"/>
                    <a:pt x="4882" y="48"/>
                    <a:pt x="4882" y="84"/>
                  </a:cubicBezTo>
                  <a:cubicBezTo>
                    <a:pt x="4882" y="132"/>
                    <a:pt x="4929" y="179"/>
                    <a:pt x="4977" y="179"/>
                  </a:cubicBezTo>
                  <a:lnTo>
                    <a:pt x="5239" y="179"/>
                  </a:lnTo>
                  <a:cubicBezTo>
                    <a:pt x="5299" y="179"/>
                    <a:pt x="5334" y="132"/>
                    <a:pt x="5334" y="84"/>
                  </a:cubicBezTo>
                  <a:cubicBezTo>
                    <a:pt x="5334" y="37"/>
                    <a:pt x="5287" y="1"/>
                    <a:pt x="5239" y="1"/>
                  </a:cubicBezTo>
                  <a:close/>
                  <a:moveTo>
                    <a:pt x="5787" y="1"/>
                  </a:moveTo>
                  <a:cubicBezTo>
                    <a:pt x="5739" y="1"/>
                    <a:pt x="5703" y="48"/>
                    <a:pt x="5703" y="84"/>
                  </a:cubicBezTo>
                  <a:cubicBezTo>
                    <a:pt x="5703" y="132"/>
                    <a:pt x="5751" y="179"/>
                    <a:pt x="5787" y="179"/>
                  </a:cubicBezTo>
                  <a:lnTo>
                    <a:pt x="6061" y="179"/>
                  </a:lnTo>
                  <a:cubicBezTo>
                    <a:pt x="6108" y="179"/>
                    <a:pt x="6144" y="132"/>
                    <a:pt x="6144" y="84"/>
                  </a:cubicBezTo>
                  <a:cubicBezTo>
                    <a:pt x="6144" y="37"/>
                    <a:pt x="6096" y="1"/>
                    <a:pt x="6061" y="1"/>
                  </a:cubicBezTo>
                  <a:close/>
                  <a:moveTo>
                    <a:pt x="6608" y="1"/>
                  </a:moveTo>
                  <a:cubicBezTo>
                    <a:pt x="6561" y="1"/>
                    <a:pt x="6525" y="48"/>
                    <a:pt x="6525" y="84"/>
                  </a:cubicBezTo>
                  <a:cubicBezTo>
                    <a:pt x="6525" y="132"/>
                    <a:pt x="6561" y="179"/>
                    <a:pt x="6608" y="179"/>
                  </a:cubicBezTo>
                  <a:lnTo>
                    <a:pt x="6882" y="179"/>
                  </a:lnTo>
                  <a:cubicBezTo>
                    <a:pt x="6918" y="179"/>
                    <a:pt x="6965" y="132"/>
                    <a:pt x="6965" y="84"/>
                  </a:cubicBezTo>
                  <a:cubicBezTo>
                    <a:pt x="6965" y="37"/>
                    <a:pt x="6918" y="1"/>
                    <a:pt x="6882" y="1"/>
                  </a:cubicBezTo>
                  <a:close/>
                  <a:moveTo>
                    <a:pt x="7418" y="1"/>
                  </a:moveTo>
                  <a:cubicBezTo>
                    <a:pt x="7370" y="1"/>
                    <a:pt x="7323" y="48"/>
                    <a:pt x="7323" y="84"/>
                  </a:cubicBezTo>
                  <a:cubicBezTo>
                    <a:pt x="7323" y="132"/>
                    <a:pt x="7370" y="179"/>
                    <a:pt x="7418" y="179"/>
                  </a:cubicBezTo>
                  <a:lnTo>
                    <a:pt x="7680" y="179"/>
                  </a:lnTo>
                  <a:cubicBezTo>
                    <a:pt x="7739" y="179"/>
                    <a:pt x="7787" y="132"/>
                    <a:pt x="7775" y="84"/>
                  </a:cubicBezTo>
                  <a:cubicBezTo>
                    <a:pt x="7775" y="37"/>
                    <a:pt x="7727" y="1"/>
                    <a:pt x="7680" y="1"/>
                  </a:cubicBezTo>
                  <a:close/>
                  <a:moveTo>
                    <a:pt x="8228" y="1"/>
                  </a:moveTo>
                  <a:cubicBezTo>
                    <a:pt x="8192" y="1"/>
                    <a:pt x="8144" y="48"/>
                    <a:pt x="8144" y="84"/>
                  </a:cubicBezTo>
                  <a:cubicBezTo>
                    <a:pt x="8144" y="132"/>
                    <a:pt x="8192" y="179"/>
                    <a:pt x="8228" y="179"/>
                  </a:cubicBezTo>
                  <a:lnTo>
                    <a:pt x="8501" y="179"/>
                  </a:lnTo>
                  <a:cubicBezTo>
                    <a:pt x="8549" y="179"/>
                    <a:pt x="8585" y="132"/>
                    <a:pt x="8585" y="84"/>
                  </a:cubicBezTo>
                  <a:cubicBezTo>
                    <a:pt x="8585" y="37"/>
                    <a:pt x="8549" y="1"/>
                    <a:pt x="8501" y="1"/>
                  </a:cubicBezTo>
                  <a:close/>
                  <a:moveTo>
                    <a:pt x="9049" y="1"/>
                  </a:moveTo>
                  <a:cubicBezTo>
                    <a:pt x="9001" y="1"/>
                    <a:pt x="8966" y="48"/>
                    <a:pt x="8966" y="84"/>
                  </a:cubicBezTo>
                  <a:cubicBezTo>
                    <a:pt x="8966" y="132"/>
                    <a:pt x="9001" y="179"/>
                    <a:pt x="9049" y="179"/>
                  </a:cubicBezTo>
                  <a:lnTo>
                    <a:pt x="9323" y="179"/>
                  </a:lnTo>
                  <a:cubicBezTo>
                    <a:pt x="9359" y="179"/>
                    <a:pt x="9406" y="132"/>
                    <a:pt x="9406" y="84"/>
                  </a:cubicBezTo>
                  <a:cubicBezTo>
                    <a:pt x="9406" y="37"/>
                    <a:pt x="9359" y="1"/>
                    <a:pt x="9323" y="1"/>
                  </a:cubicBezTo>
                  <a:close/>
                  <a:moveTo>
                    <a:pt x="9859" y="1"/>
                  </a:moveTo>
                  <a:cubicBezTo>
                    <a:pt x="9811" y="1"/>
                    <a:pt x="9763" y="48"/>
                    <a:pt x="9763" y="84"/>
                  </a:cubicBezTo>
                  <a:cubicBezTo>
                    <a:pt x="9763" y="132"/>
                    <a:pt x="9811" y="179"/>
                    <a:pt x="9859" y="179"/>
                  </a:cubicBezTo>
                  <a:lnTo>
                    <a:pt x="10121" y="179"/>
                  </a:lnTo>
                  <a:cubicBezTo>
                    <a:pt x="10180" y="179"/>
                    <a:pt x="10228" y="132"/>
                    <a:pt x="10216" y="84"/>
                  </a:cubicBezTo>
                  <a:cubicBezTo>
                    <a:pt x="10216" y="37"/>
                    <a:pt x="10168" y="1"/>
                    <a:pt x="10121" y="1"/>
                  </a:cubicBezTo>
                  <a:close/>
                  <a:moveTo>
                    <a:pt x="10668" y="1"/>
                  </a:moveTo>
                  <a:cubicBezTo>
                    <a:pt x="10633" y="1"/>
                    <a:pt x="10585" y="48"/>
                    <a:pt x="10585" y="84"/>
                  </a:cubicBezTo>
                  <a:cubicBezTo>
                    <a:pt x="10585" y="132"/>
                    <a:pt x="10633" y="179"/>
                    <a:pt x="10668" y="179"/>
                  </a:cubicBezTo>
                  <a:lnTo>
                    <a:pt x="10942" y="179"/>
                  </a:lnTo>
                  <a:cubicBezTo>
                    <a:pt x="10990" y="179"/>
                    <a:pt x="11025" y="132"/>
                    <a:pt x="11025" y="84"/>
                  </a:cubicBezTo>
                  <a:cubicBezTo>
                    <a:pt x="11025" y="37"/>
                    <a:pt x="10990" y="1"/>
                    <a:pt x="10942" y="1"/>
                  </a:cubicBezTo>
                  <a:close/>
                  <a:moveTo>
                    <a:pt x="11490" y="1"/>
                  </a:moveTo>
                  <a:cubicBezTo>
                    <a:pt x="11442" y="1"/>
                    <a:pt x="11406" y="48"/>
                    <a:pt x="11406" y="84"/>
                  </a:cubicBezTo>
                  <a:cubicBezTo>
                    <a:pt x="11406" y="132"/>
                    <a:pt x="11442" y="179"/>
                    <a:pt x="11490" y="179"/>
                  </a:cubicBezTo>
                  <a:lnTo>
                    <a:pt x="11764" y="179"/>
                  </a:lnTo>
                  <a:cubicBezTo>
                    <a:pt x="11799" y="179"/>
                    <a:pt x="11847" y="132"/>
                    <a:pt x="11847" y="84"/>
                  </a:cubicBezTo>
                  <a:cubicBezTo>
                    <a:pt x="11847" y="37"/>
                    <a:pt x="11799" y="1"/>
                    <a:pt x="11764" y="1"/>
                  </a:cubicBezTo>
                  <a:close/>
                  <a:moveTo>
                    <a:pt x="12299" y="1"/>
                  </a:moveTo>
                  <a:cubicBezTo>
                    <a:pt x="12252" y="1"/>
                    <a:pt x="12204" y="48"/>
                    <a:pt x="12204" y="84"/>
                  </a:cubicBezTo>
                  <a:cubicBezTo>
                    <a:pt x="12204" y="132"/>
                    <a:pt x="12252" y="179"/>
                    <a:pt x="12299" y="179"/>
                  </a:cubicBezTo>
                  <a:lnTo>
                    <a:pt x="12561" y="179"/>
                  </a:lnTo>
                  <a:cubicBezTo>
                    <a:pt x="12621" y="179"/>
                    <a:pt x="12669" y="132"/>
                    <a:pt x="12657" y="84"/>
                  </a:cubicBezTo>
                  <a:cubicBezTo>
                    <a:pt x="12657" y="37"/>
                    <a:pt x="12609" y="1"/>
                    <a:pt x="12561" y="1"/>
                  </a:cubicBezTo>
                  <a:close/>
                  <a:moveTo>
                    <a:pt x="13109" y="1"/>
                  </a:moveTo>
                  <a:cubicBezTo>
                    <a:pt x="13073" y="1"/>
                    <a:pt x="13026" y="48"/>
                    <a:pt x="13026" y="84"/>
                  </a:cubicBezTo>
                  <a:cubicBezTo>
                    <a:pt x="13026" y="132"/>
                    <a:pt x="13073" y="179"/>
                    <a:pt x="13109" y="179"/>
                  </a:cubicBezTo>
                  <a:lnTo>
                    <a:pt x="13192" y="179"/>
                  </a:lnTo>
                  <a:cubicBezTo>
                    <a:pt x="13228" y="179"/>
                    <a:pt x="13276" y="132"/>
                    <a:pt x="13276" y="84"/>
                  </a:cubicBezTo>
                  <a:cubicBezTo>
                    <a:pt x="13276" y="37"/>
                    <a:pt x="13228" y="1"/>
                    <a:pt x="13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44"/>
            <p:cNvSpPr/>
            <p:nvPr/>
          </p:nvSpPr>
          <p:spPr>
            <a:xfrm>
              <a:off x="2977293" y="2973600"/>
              <a:ext cx="420617" cy="5703"/>
            </a:xfrm>
            <a:custGeom>
              <a:avLst/>
              <a:gdLst/>
              <a:ahLst/>
              <a:cxnLst/>
              <a:rect l="l" t="t" r="r" b="b"/>
              <a:pathLst>
                <a:path w="13276" h="180" extrusionOk="0">
                  <a:moveTo>
                    <a:pt x="96" y="1"/>
                  </a:moveTo>
                  <a:cubicBezTo>
                    <a:pt x="48" y="1"/>
                    <a:pt x="0" y="49"/>
                    <a:pt x="0" y="84"/>
                  </a:cubicBezTo>
                  <a:cubicBezTo>
                    <a:pt x="0" y="132"/>
                    <a:pt x="48" y="179"/>
                    <a:pt x="96" y="179"/>
                  </a:cubicBezTo>
                  <a:lnTo>
                    <a:pt x="357" y="179"/>
                  </a:lnTo>
                  <a:cubicBezTo>
                    <a:pt x="417" y="179"/>
                    <a:pt x="453" y="144"/>
                    <a:pt x="453" y="84"/>
                  </a:cubicBezTo>
                  <a:cubicBezTo>
                    <a:pt x="453" y="37"/>
                    <a:pt x="405" y="1"/>
                    <a:pt x="357" y="1"/>
                  </a:cubicBezTo>
                  <a:close/>
                  <a:moveTo>
                    <a:pt x="905" y="1"/>
                  </a:moveTo>
                  <a:cubicBezTo>
                    <a:pt x="869" y="1"/>
                    <a:pt x="822" y="49"/>
                    <a:pt x="822" y="84"/>
                  </a:cubicBezTo>
                  <a:cubicBezTo>
                    <a:pt x="822" y="132"/>
                    <a:pt x="869" y="179"/>
                    <a:pt x="905" y="179"/>
                  </a:cubicBezTo>
                  <a:lnTo>
                    <a:pt x="1179" y="179"/>
                  </a:lnTo>
                  <a:cubicBezTo>
                    <a:pt x="1215" y="179"/>
                    <a:pt x="1262" y="144"/>
                    <a:pt x="1262" y="84"/>
                  </a:cubicBezTo>
                  <a:cubicBezTo>
                    <a:pt x="1262" y="37"/>
                    <a:pt x="1215" y="1"/>
                    <a:pt x="1179" y="1"/>
                  </a:cubicBezTo>
                  <a:close/>
                  <a:moveTo>
                    <a:pt x="1727" y="1"/>
                  </a:moveTo>
                  <a:cubicBezTo>
                    <a:pt x="1679" y="1"/>
                    <a:pt x="1643" y="49"/>
                    <a:pt x="1643" y="84"/>
                  </a:cubicBezTo>
                  <a:cubicBezTo>
                    <a:pt x="1643" y="132"/>
                    <a:pt x="1679" y="179"/>
                    <a:pt x="1727" y="179"/>
                  </a:cubicBezTo>
                  <a:lnTo>
                    <a:pt x="2001" y="179"/>
                  </a:lnTo>
                  <a:cubicBezTo>
                    <a:pt x="2036" y="179"/>
                    <a:pt x="2084" y="144"/>
                    <a:pt x="2084" y="84"/>
                  </a:cubicBezTo>
                  <a:cubicBezTo>
                    <a:pt x="2084" y="37"/>
                    <a:pt x="2036" y="1"/>
                    <a:pt x="2001" y="1"/>
                  </a:cubicBezTo>
                  <a:close/>
                  <a:moveTo>
                    <a:pt x="2536" y="1"/>
                  </a:moveTo>
                  <a:cubicBezTo>
                    <a:pt x="2489" y="1"/>
                    <a:pt x="2441" y="49"/>
                    <a:pt x="2441" y="84"/>
                  </a:cubicBezTo>
                  <a:cubicBezTo>
                    <a:pt x="2441" y="132"/>
                    <a:pt x="2489" y="179"/>
                    <a:pt x="2536" y="179"/>
                  </a:cubicBezTo>
                  <a:lnTo>
                    <a:pt x="2798" y="179"/>
                  </a:lnTo>
                  <a:cubicBezTo>
                    <a:pt x="2858" y="179"/>
                    <a:pt x="2894" y="144"/>
                    <a:pt x="2894" y="84"/>
                  </a:cubicBezTo>
                  <a:cubicBezTo>
                    <a:pt x="2894" y="37"/>
                    <a:pt x="2846" y="1"/>
                    <a:pt x="2798" y="1"/>
                  </a:cubicBezTo>
                  <a:close/>
                  <a:moveTo>
                    <a:pt x="3346" y="1"/>
                  </a:moveTo>
                  <a:cubicBezTo>
                    <a:pt x="3298" y="1"/>
                    <a:pt x="3263" y="49"/>
                    <a:pt x="3263" y="84"/>
                  </a:cubicBezTo>
                  <a:cubicBezTo>
                    <a:pt x="3263" y="132"/>
                    <a:pt x="3310" y="179"/>
                    <a:pt x="3346" y="179"/>
                  </a:cubicBezTo>
                  <a:lnTo>
                    <a:pt x="3620" y="179"/>
                  </a:lnTo>
                  <a:cubicBezTo>
                    <a:pt x="3667" y="179"/>
                    <a:pt x="3703" y="144"/>
                    <a:pt x="3703" y="84"/>
                  </a:cubicBezTo>
                  <a:cubicBezTo>
                    <a:pt x="3703" y="37"/>
                    <a:pt x="3656" y="1"/>
                    <a:pt x="3620" y="1"/>
                  </a:cubicBezTo>
                  <a:close/>
                  <a:moveTo>
                    <a:pt x="4167" y="1"/>
                  </a:moveTo>
                  <a:cubicBezTo>
                    <a:pt x="4120" y="1"/>
                    <a:pt x="4084" y="49"/>
                    <a:pt x="4084" y="84"/>
                  </a:cubicBezTo>
                  <a:cubicBezTo>
                    <a:pt x="4084" y="132"/>
                    <a:pt x="4120" y="179"/>
                    <a:pt x="4167" y="179"/>
                  </a:cubicBezTo>
                  <a:lnTo>
                    <a:pt x="4441" y="179"/>
                  </a:lnTo>
                  <a:cubicBezTo>
                    <a:pt x="4477" y="179"/>
                    <a:pt x="4525" y="144"/>
                    <a:pt x="4525" y="84"/>
                  </a:cubicBezTo>
                  <a:cubicBezTo>
                    <a:pt x="4525" y="37"/>
                    <a:pt x="4477" y="1"/>
                    <a:pt x="4441" y="1"/>
                  </a:cubicBezTo>
                  <a:close/>
                  <a:moveTo>
                    <a:pt x="4977" y="1"/>
                  </a:moveTo>
                  <a:cubicBezTo>
                    <a:pt x="4929" y="1"/>
                    <a:pt x="4882" y="49"/>
                    <a:pt x="4882" y="84"/>
                  </a:cubicBezTo>
                  <a:cubicBezTo>
                    <a:pt x="4882" y="132"/>
                    <a:pt x="4929" y="179"/>
                    <a:pt x="4977" y="179"/>
                  </a:cubicBezTo>
                  <a:lnTo>
                    <a:pt x="5239" y="179"/>
                  </a:lnTo>
                  <a:cubicBezTo>
                    <a:pt x="5299" y="179"/>
                    <a:pt x="5334" y="144"/>
                    <a:pt x="5334" y="84"/>
                  </a:cubicBezTo>
                  <a:cubicBezTo>
                    <a:pt x="5334" y="37"/>
                    <a:pt x="5287" y="1"/>
                    <a:pt x="5239" y="1"/>
                  </a:cubicBezTo>
                  <a:close/>
                  <a:moveTo>
                    <a:pt x="5787" y="1"/>
                  </a:moveTo>
                  <a:cubicBezTo>
                    <a:pt x="5739" y="1"/>
                    <a:pt x="5703" y="49"/>
                    <a:pt x="5703" y="84"/>
                  </a:cubicBezTo>
                  <a:cubicBezTo>
                    <a:pt x="5703" y="132"/>
                    <a:pt x="5751" y="179"/>
                    <a:pt x="5787" y="179"/>
                  </a:cubicBezTo>
                  <a:lnTo>
                    <a:pt x="6061" y="179"/>
                  </a:lnTo>
                  <a:cubicBezTo>
                    <a:pt x="6108" y="179"/>
                    <a:pt x="6144" y="144"/>
                    <a:pt x="6144" y="84"/>
                  </a:cubicBezTo>
                  <a:cubicBezTo>
                    <a:pt x="6144" y="37"/>
                    <a:pt x="6096" y="1"/>
                    <a:pt x="6061" y="1"/>
                  </a:cubicBezTo>
                  <a:close/>
                  <a:moveTo>
                    <a:pt x="6608" y="1"/>
                  </a:moveTo>
                  <a:cubicBezTo>
                    <a:pt x="6561" y="1"/>
                    <a:pt x="6525" y="49"/>
                    <a:pt x="6525" y="84"/>
                  </a:cubicBezTo>
                  <a:cubicBezTo>
                    <a:pt x="6525" y="132"/>
                    <a:pt x="6561" y="179"/>
                    <a:pt x="6608" y="179"/>
                  </a:cubicBezTo>
                  <a:lnTo>
                    <a:pt x="6882" y="179"/>
                  </a:lnTo>
                  <a:cubicBezTo>
                    <a:pt x="6918" y="179"/>
                    <a:pt x="6965" y="144"/>
                    <a:pt x="6965" y="84"/>
                  </a:cubicBezTo>
                  <a:cubicBezTo>
                    <a:pt x="6965" y="37"/>
                    <a:pt x="6918" y="1"/>
                    <a:pt x="6882" y="1"/>
                  </a:cubicBezTo>
                  <a:close/>
                  <a:moveTo>
                    <a:pt x="7418" y="1"/>
                  </a:moveTo>
                  <a:cubicBezTo>
                    <a:pt x="7370" y="1"/>
                    <a:pt x="7323" y="49"/>
                    <a:pt x="7323" y="84"/>
                  </a:cubicBezTo>
                  <a:cubicBezTo>
                    <a:pt x="7323" y="132"/>
                    <a:pt x="7370" y="179"/>
                    <a:pt x="7418" y="179"/>
                  </a:cubicBezTo>
                  <a:lnTo>
                    <a:pt x="7680" y="179"/>
                  </a:lnTo>
                  <a:cubicBezTo>
                    <a:pt x="7739" y="179"/>
                    <a:pt x="7787" y="144"/>
                    <a:pt x="7775" y="84"/>
                  </a:cubicBezTo>
                  <a:cubicBezTo>
                    <a:pt x="7775" y="37"/>
                    <a:pt x="7727" y="1"/>
                    <a:pt x="7680" y="1"/>
                  </a:cubicBezTo>
                  <a:close/>
                  <a:moveTo>
                    <a:pt x="8228" y="1"/>
                  </a:moveTo>
                  <a:cubicBezTo>
                    <a:pt x="8192" y="1"/>
                    <a:pt x="8144" y="49"/>
                    <a:pt x="8144" y="84"/>
                  </a:cubicBezTo>
                  <a:cubicBezTo>
                    <a:pt x="8144" y="132"/>
                    <a:pt x="8192" y="179"/>
                    <a:pt x="8228" y="179"/>
                  </a:cubicBezTo>
                  <a:lnTo>
                    <a:pt x="8501" y="179"/>
                  </a:lnTo>
                  <a:cubicBezTo>
                    <a:pt x="8549" y="179"/>
                    <a:pt x="8585" y="144"/>
                    <a:pt x="8585" y="84"/>
                  </a:cubicBezTo>
                  <a:cubicBezTo>
                    <a:pt x="8585" y="37"/>
                    <a:pt x="8549" y="1"/>
                    <a:pt x="8501" y="1"/>
                  </a:cubicBezTo>
                  <a:close/>
                  <a:moveTo>
                    <a:pt x="9049" y="1"/>
                  </a:moveTo>
                  <a:cubicBezTo>
                    <a:pt x="9001" y="1"/>
                    <a:pt x="8966" y="49"/>
                    <a:pt x="8966" y="84"/>
                  </a:cubicBezTo>
                  <a:cubicBezTo>
                    <a:pt x="8966" y="132"/>
                    <a:pt x="9001" y="179"/>
                    <a:pt x="9049" y="179"/>
                  </a:cubicBezTo>
                  <a:lnTo>
                    <a:pt x="9323" y="179"/>
                  </a:lnTo>
                  <a:cubicBezTo>
                    <a:pt x="9359" y="179"/>
                    <a:pt x="9406" y="144"/>
                    <a:pt x="9406" y="84"/>
                  </a:cubicBezTo>
                  <a:cubicBezTo>
                    <a:pt x="9406" y="37"/>
                    <a:pt x="9359" y="1"/>
                    <a:pt x="9323" y="1"/>
                  </a:cubicBezTo>
                  <a:close/>
                  <a:moveTo>
                    <a:pt x="9859" y="1"/>
                  </a:moveTo>
                  <a:cubicBezTo>
                    <a:pt x="9811" y="1"/>
                    <a:pt x="9763" y="49"/>
                    <a:pt x="9763" y="84"/>
                  </a:cubicBezTo>
                  <a:cubicBezTo>
                    <a:pt x="9763" y="132"/>
                    <a:pt x="9811" y="179"/>
                    <a:pt x="9859" y="179"/>
                  </a:cubicBezTo>
                  <a:lnTo>
                    <a:pt x="10121" y="179"/>
                  </a:lnTo>
                  <a:cubicBezTo>
                    <a:pt x="10180" y="179"/>
                    <a:pt x="10228" y="144"/>
                    <a:pt x="10216" y="84"/>
                  </a:cubicBezTo>
                  <a:cubicBezTo>
                    <a:pt x="10216" y="37"/>
                    <a:pt x="10168" y="1"/>
                    <a:pt x="10121" y="1"/>
                  </a:cubicBezTo>
                  <a:close/>
                  <a:moveTo>
                    <a:pt x="10668" y="1"/>
                  </a:moveTo>
                  <a:cubicBezTo>
                    <a:pt x="10633" y="1"/>
                    <a:pt x="10585" y="49"/>
                    <a:pt x="10585" y="84"/>
                  </a:cubicBezTo>
                  <a:cubicBezTo>
                    <a:pt x="10585" y="132"/>
                    <a:pt x="10633" y="179"/>
                    <a:pt x="10668" y="179"/>
                  </a:cubicBezTo>
                  <a:lnTo>
                    <a:pt x="10942" y="179"/>
                  </a:lnTo>
                  <a:cubicBezTo>
                    <a:pt x="10990" y="179"/>
                    <a:pt x="11025" y="144"/>
                    <a:pt x="11025" y="84"/>
                  </a:cubicBezTo>
                  <a:cubicBezTo>
                    <a:pt x="11025" y="37"/>
                    <a:pt x="10990" y="1"/>
                    <a:pt x="10942" y="1"/>
                  </a:cubicBezTo>
                  <a:close/>
                  <a:moveTo>
                    <a:pt x="11490" y="1"/>
                  </a:moveTo>
                  <a:cubicBezTo>
                    <a:pt x="11442" y="1"/>
                    <a:pt x="11406" y="49"/>
                    <a:pt x="11406" y="84"/>
                  </a:cubicBezTo>
                  <a:cubicBezTo>
                    <a:pt x="11406" y="132"/>
                    <a:pt x="11442" y="179"/>
                    <a:pt x="11490" y="179"/>
                  </a:cubicBezTo>
                  <a:lnTo>
                    <a:pt x="11764" y="179"/>
                  </a:lnTo>
                  <a:cubicBezTo>
                    <a:pt x="11799" y="179"/>
                    <a:pt x="11847" y="144"/>
                    <a:pt x="11847" y="84"/>
                  </a:cubicBezTo>
                  <a:cubicBezTo>
                    <a:pt x="11847" y="37"/>
                    <a:pt x="11799" y="1"/>
                    <a:pt x="11764" y="1"/>
                  </a:cubicBezTo>
                  <a:close/>
                  <a:moveTo>
                    <a:pt x="12299" y="1"/>
                  </a:moveTo>
                  <a:cubicBezTo>
                    <a:pt x="12252" y="1"/>
                    <a:pt x="12204" y="49"/>
                    <a:pt x="12204" y="84"/>
                  </a:cubicBezTo>
                  <a:cubicBezTo>
                    <a:pt x="12204" y="132"/>
                    <a:pt x="12252" y="179"/>
                    <a:pt x="12299" y="179"/>
                  </a:cubicBezTo>
                  <a:lnTo>
                    <a:pt x="12561" y="179"/>
                  </a:lnTo>
                  <a:cubicBezTo>
                    <a:pt x="12621" y="179"/>
                    <a:pt x="12669" y="144"/>
                    <a:pt x="12657" y="84"/>
                  </a:cubicBezTo>
                  <a:cubicBezTo>
                    <a:pt x="12657" y="37"/>
                    <a:pt x="12609" y="1"/>
                    <a:pt x="12561" y="1"/>
                  </a:cubicBezTo>
                  <a:close/>
                  <a:moveTo>
                    <a:pt x="13109" y="1"/>
                  </a:moveTo>
                  <a:cubicBezTo>
                    <a:pt x="13073" y="1"/>
                    <a:pt x="13026" y="49"/>
                    <a:pt x="13026" y="84"/>
                  </a:cubicBezTo>
                  <a:cubicBezTo>
                    <a:pt x="13026" y="132"/>
                    <a:pt x="13073" y="179"/>
                    <a:pt x="13109" y="179"/>
                  </a:cubicBezTo>
                  <a:lnTo>
                    <a:pt x="13192" y="179"/>
                  </a:lnTo>
                  <a:cubicBezTo>
                    <a:pt x="13228" y="179"/>
                    <a:pt x="13276" y="144"/>
                    <a:pt x="13276" y="84"/>
                  </a:cubicBezTo>
                  <a:cubicBezTo>
                    <a:pt x="13276" y="37"/>
                    <a:pt x="13228" y="1"/>
                    <a:pt x="131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9" name="Google Shape;4459;p44"/>
          <p:cNvSpPr/>
          <p:nvPr/>
        </p:nvSpPr>
        <p:spPr>
          <a:xfrm>
            <a:off x="5319834" y="2371949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0"/>
                </a:moveTo>
                <a:cubicBezTo>
                  <a:pt x="310" y="0"/>
                  <a:pt x="0" y="298"/>
                  <a:pt x="0" y="679"/>
                </a:cubicBezTo>
                <a:cubicBezTo>
                  <a:pt x="0" y="1060"/>
                  <a:pt x="310" y="1370"/>
                  <a:pt x="691" y="1370"/>
                </a:cubicBezTo>
                <a:cubicBezTo>
                  <a:pt x="1060" y="1370"/>
                  <a:pt x="1369" y="1060"/>
                  <a:pt x="1369" y="679"/>
                </a:cubicBezTo>
                <a:cubicBezTo>
                  <a:pt x="1369" y="298"/>
                  <a:pt x="1060" y="0"/>
                  <a:pt x="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0" name="Google Shape;4460;p44"/>
          <p:cNvGrpSpPr/>
          <p:nvPr/>
        </p:nvGrpSpPr>
        <p:grpSpPr>
          <a:xfrm>
            <a:off x="5356047" y="1801601"/>
            <a:ext cx="804640" cy="1177702"/>
            <a:chOff x="5356047" y="1801601"/>
            <a:chExt cx="804640" cy="1177702"/>
          </a:xfrm>
        </p:grpSpPr>
        <p:sp>
          <p:nvSpPr>
            <p:cNvPr id="4461" name="Google Shape;4461;p44"/>
            <p:cNvSpPr/>
            <p:nvPr/>
          </p:nvSpPr>
          <p:spPr>
            <a:xfrm>
              <a:off x="5356047" y="2390801"/>
              <a:ext cx="375343" cy="5703"/>
            </a:xfrm>
            <a:custGeom>
              <a:avLst/>
              <a:gdLst/>
              <a:ahLst/>
              <a:cxnLst/>
              <a:rect l="l" t="t" r="r" b="b"/>
              <a:pathLst>
                <a:path w="11847" h="180" extrusionOk="0">
                  <a:moveTo>
                    <a:pt x="95" y="1"/>
                  </a:moveTo>
                  <a:cubicBezTo>
                    <a:pt x="48" y="1"/>
                    <a:pt x="0" y="48"/>
                    <a:pt x="0" y="84"/>
                  </a:cubicBezTo>
                  <a:cubicBezTo>
                    <a:pt x="0" y="132"/>
                    <a:pt x="48" y="179"/>
                    <a:pt x="95" y="179"/>
                  </a:cubicBezTo>
                  <a:lnTo>
                    <a:pt x="357" y="179"/>
                  </a:lnTo>
                  <a:cubicBezTo>
                    <a:pt x="417" y="179"/>
                    <a:pt x="453" y="132"/>
                    <a:pt x="453" y="84"/>
                  </a:cubicBezTo>
                  <a:cubicBezTo>
                    <a:pt x="453" y="48"/>
                    <a:pt x="405" y="1"/>
                    <a:pt x="357" y="1"/>
                  </a:cubicBezTo>
                  <a:close/>
                  <a:moveTo>
                    <a:pt x="917" y="1"/>
                  </a:moveTo>
                  <a:cubicBezTo>
                    <a:pt x="869" y="1"/>
                    <a:pt x="822" y="48"/>
                    <a:pt x="822" y="84"/>
                  </a:cubicBezTo>
                  <a:cubicBezTo>
                    <a:pt x="822" y="132"/>
                    <a:pt x="869" y="179"/>
                    <a:pt x="917" y="179"/>
                  </a:cubicBezTo>
                  <a:lnTo>
                    <a:pt x="1179" y="179"/>
                  </a:lnTo>
                  <a:cubicBezTo>
                    <a:pt x="1226" y="179"/>
                    <a:pt x="1262" y="132"/>
                    <a:pt x="1262" y="84"/>
                  </a:cubicBezTo>
                  <a:cubicBezTo>
                    <a:pt x="1262" y="48"/>
                    <a:pt x="1226" y="1"/>
                    <a:pt x="1179" y="1"/>
                  </a:cubicBezTo>
                  <a:close/>
                  <a:moveTo>
                    <a:pt x="1727" y="1"/>
                  </a:moveTo>
                  <a:cubicBezTo>
                    <a:pt x="1691" y="1"/>
                    <a:pt x="1643" y="48"/>
                    <a:pt x="1643" y="84"/>
                  </a:cubicBezTo>
                  <a:cubicBezTo>
                    <a:pt x="1643" y="132"/>
                    <a:pt x="1691" y="179"/>
                    <a:pt x="1727" y="179"/>
                  </a:cubicBezTo>
                  <a:lnTo>
                    <a:pt x="2000" y="179"/>
                  </a:lnTo>
                  <a:cubicBezTo>
                    <a:pt x="2048" y="179"/>
                    <a:pt x="2084" y="132"/>
                    <a:pt x="2084" y="84"/>
                  </a:cubicBezTo>
                  <a:cubicBezTo>
                    <a:pt x="2084" y="48"/>
                    <a:pt x="2048" y="1"/>
                    <a:pt x="2000" y="1"/>
                  </a:cubicBezTo>
                  <a:close/>
                  <a:moveTo>
                    <a:pt x="2536" y="1"/>
                  </a:moveTo>
                  <a:cubicBezTo>
                    <a:pt x="2489" y="1"/>
                    <a:pt x="2441" y="48"/>
                    <a:pt x="2441" y="84"/>
                  </a:cubicBezTo>
                  <a:cubicBezTo>
                    <a:pt x="2441" y="132"/>
                    <a:pt x="2489" y="179"/>
                    <a:pt x="2536" y="179"/>
                  </a:cubicBezTo>
                  <a:lnTo>
                    <a:pt x="2798" y="179"/>
                  </a:lnTo>
                  <a:cubicBezTo>
                    <a:pt x="2858" y="179"/>
                    <a:pt x="2893" y="132"/>
                    <a:pt x="2893" y="84"/>
                  </a:cubicBezTo>
                  <a:cubicBezTo>
                    <a:pt x="2893" y="48"/>
                    <a:pt x="2846" y="1"/>
                    <a:pt x="2798" y="1"/>
                  </a:cubicBezTo>
                  <a:close/>
                  <a:moveTo>
                    <a:pt x="3358" y="1"/>
                  </a:moveTo>
                  <a:cubicBezTo>
                    <a:pt x="3310" y="1"/>
                    <a:pt x="3262" y="48"/>
                    <a:pt x="3262" y="84"/>
                  </a:cubicBezTo>
                  <a:cubicBezTo>
                    <a:pt x="3262" y="132"/>
                    <a:pt x="3310" y="179"/>
                    <a:pt x="3358" y="179"/>
                  </a:cubicBezTo>
                  <a:lnTo>
                    <a:pt x="3620" y="179"/>
                  </a:lnTo>
                  <a:cubicBezTo>
                    <a:pt x="3667" y="179"/>
                    <a:pt x="3715" y="132"/>
                    <a:pt x="3715" y="84"/>
                  </a:cubicBezTo>
                  <a:cubicBezTo>
                    <a:pt x="3715" y="48"/>
                    <a:pt x="3667" y="1"/>
                    <a:pt x="3620" y="1"/>
                  </a:cubicBezTo>
                  <a:close/>
                  <a:moveTo>
                    <a:pt x="4167" y="1"/>
                  </a:moveTo>
                  <a:cubicBezTo>
                    <a:pt x="4132" y="1"/>
                    <a:pt x="4084" y="48"/>
                    <a:pt x="4084" y="84"/>
                  </a:cubicBezTo>
                  <a:cubicBezTo>
                    <a:pt x="4084" y="132"/>
                    <a:pt x="4132" y="179"/>
                    <a:pt x="4167" y="179"/>
                  </a:cubicBezTo>
                  <a:lnTo>
                    <a:pt x="4441" y="179"/>
                  </a:lnTo>
                  <a:cubicBezTo>
                    <a:pt x="4489" y="179"/>
                    <a:pt x="4524" y="132"/>
                    <a:pt x="4524" y="84"/>
                  </a:cubicBezTo>
                  <a:cubicBezTo>
                    <a:pt x="4524" y="48"/>
                    <a:pt x="4489" y="1"/>
                    <a:pt x="4441" y="1"/>
                  </a:cubicBezTo>
                  <a:close/>
                  <a:moveTo>
                    <a:pt x="4977" y="1"/>
                  </a:moveTo>
                  <a:cubicBezTo>
                    <a:pt x="4929" y="1"/>
                    <a:pt x="4882" y="48"/>
                    <a:pt x="4882" y="84"/>
                  </a:cubicBezTo>
                  <a:cubicBezTo>
                    <a:pt x="4882" y="132"/>
                    <a:pt x="4929" y="179"/>
                    <a:pt x="4977" y="179"/>
                  </a:cubicBezTo>
                  <a:lnTo>
                    <a:pt x="5239" y="179"/>
                  </a:lnTo>
                  <a:cubicBezTo>
                    <a:pt x="5298" y="179"/>
                    <a:pt x="5346" y="132"/>
                    <a:pt x="5334" y="84"/>
                  </a:cubicBezTo>
                  <a:cubicBezTo>
                    <a:pt x="5334" y="48"/>
                    <a:pt x="5286" y="1"/>
                    <a:pt x="5239" y="1"/>
                  </a:cubicBezTo>
                  <a:close/>
                  <a:moveTo>
                    <a:pt x="5798" y="1"/>
                  </a:moveTo>
                  <a:cubicBezTo>
                    <a:pt x="5751" y="1"/>
                    <a:pt x="5703" y="48"/>
                    <a:pt x="5703" y="84"/>
                  </a:cubicBezTo>
                  <a:cubicBezTo>
                    <a:pt x="5703" y="132"/>
                    <a:pt x="5751" y="179"/>
                    <a:pt x="5798" y="179"/>
                  </a:cubicBezTo>
                  <a:lnTo>
                    <a:pt x="6060" y="179"/>
                  </a:lnTo>
                  <a:cubicBezTo>
                    <a:pt x="6108" y="179"/>
                    <a:pt x="6156" y="132"/>
                    <a:pt x="6144" y="84"/>
                  </a:cubicBezTo>
                  <a:cubicBezTo>
                    <a:pt x="6144" y="48"/>
                    <a:pt x="6108" y="1"/>
                    <a:pt x="6060" y="1"/>
                  </a:cubicBezTo>
                  <a:close/>
                  <a:moveTo>
                    <a:pt x="6608" y="1"/>
                  </a:moveTo>
                  <a:cubicBezTo>
                    <a:pt x="6572" y="1"/>
                    <a:pt x="6525" y="48"/>
                    <a:pt x="6525" y="84"/>
                  </a:cubicBezTo>
                  <a:cubicBezTo>
                    <a:pt x="6525" y="132"/>
                    <a:pt x="6572" y="179"/>
                    <a:pt x="6608" y="179"/>
                  </a:cubicBezTo>
                  <a:lnTo>
                    <a:pt x="6882" y="179"/>
                  </a:lnTo>
                  <a:cubicBezTo>
                    <a:pt x="6918" y="179"/>
                    <a:pt x="6965" y="132"/>
                    <a:pt x="6965" y="84"/>
                  </a:cubicBezTo>
                  <a:cubicBezTo>
                    <a:pt x="6965" y="48"/>
                    <a:pt x="6918" y="1"/>
                    <a:pt x="6882" y="1"/>
                  </a:cubicBezTo>
                  <a:close/>
                  <a:moveTo>
                    <a:pt x="7418" y="1"/>
                  </a:moveTo>
                  <a:cubicBezTo>
                    <a:pt x="7370" y="1"/>
                    <a:pt x="7322" y="48"/>
                    <a:pt x="7322" y="84"/>
                  </a:cubicBezTo>
                  <a:cubicBezTo>
                    <a:pt x="7322" y="132"/>
                    <a:pt x="7370" y="179"/>
                    <a:pt x="7418" y="179"/>
                  </a:cubicBezTo>
                  <a:lnTo>
                    <a:pt x="7680" y="179"/>
                  </a:lnTo>
                  <a:cubicBezTo>
                    <a:pt x="7739" y="179"/>
                    <a:pt x="7787" y="132"/>
                    <a:pt x="7775" y="84"/>
                  </a:cubicBezTo>
                  <a:cubicBezTo>
                    <a:pt x="7775" y="48"/>
                    <a:pt x="7727" y="1"/>
                    <a:pt x="7680" y="1"/>
                  </a:cubicBezTo>
                  <a:close/>
                  <a:moveTo>
                    <a:pt x="8239" y="1"/>
                  </a:moveTo>
                  <a:cubicBezTo>
                    <a:pt x="8192" y="1"/>
                    <a:pt x="8144" y="48"/>
                    <a:pt x="8144" y="84"/>
                  </a:cubicBezTo>
                  <a:cubicBezTo>
                    <a:pt x="8144" y="132"/>
                    <a:pt x="8192" y="179"/>
                    <a:pt x="8239" y="179"/>
                  </a:cubicBezTo>
                  <a:lnTo>
                    <a:pt x="8501" y="179"/>
                  </a:lnTo>
                  <a:cubicBezTo>
                    <a:pt x="8549" y="179"/>
                    <a:pt x="8596" y="132"/>
                    <a:pt x="8596" y="84"/>
                  </a:cubicBezTo>
                  <a:cubicBezTo>
                    <a:pt x="8596" y="48"/>
                    <a:pt x="8549" y="1"/>
                    <a:pt x="8501" y="1"/>
                  </a:cubicBezTo>
                  <a:close/>
                  <a:moveTo>
                    <a:pt x="9049" y="1"/>
                  </a:moveTo>
                  <a:cubicBezTo>
                    <a:pt x="9013" y="1"/>
                    <a:pt x="8966" y="48"/>
                    <a:pt x="8966" y="84"/>
                  </a:cubicBezTo>
                  <a:cubicBezTo>
                    <a:pt x="8966" y="132"/>
                    <a:pt x="9013" y="179"/>
                    <a:pt x="9049" y="179"/>
                  </a:cubicBezTo>
                  <a:lnTo>
                    <a:pt x="9323" y="179"/>
                  </a:lnTo>
                  <a:cubicBezTo>
                    <a:pt x="9370" y="179"/>
                    <a:pt x="9406" y="132"/>
                    <a:pt x="9406" y="84"/>
                  </a:cubicBezTo>
                  <a:cubicBezTo>
                    <a:pt x="9406" y="48"/>
                    <a:pt x="9370" y="1"/>
                    <a:pt x="9323" y="1"/>
                  </a:cubicBezTo>
                  <a:close/>
                  <a:moveTo>
                    <a:pt x="9858" y="1"/>
                  </a:moveTo>
                  <a:cubicBezTo>
                    <a:pt x="9811" y="1"/>
                    <a:pt x="9763" y="48"/>
                    <a:pt x="9763" y="84"/>
                  </a:cubicBezTo>
                  <a:cubicBezTo>
                    <a:pt x="9763" y="132"/>
                    <a:pt x="9811" y="179"/>
                    <a:pt x="9858" y="179"/>
                  </a:cubicBezTo>
                  <a:lnTo>
                    <a:pt x="10120" y="179"/>
                  </a:lnTo>
                  <a:cubicBezTo>
                    <a:pt x="10180" y="179"/>
                    <a:pt x="10228" y="132"/>
                    <a:pt x="10216" y="84"/>
                  </a:cubicBezTo>
                  <a:cubicBezTo>
                    <a:pt x="10216" y="48"/>
                    <a:pt x="10168" y="1"/>
                    <a:pt x="10120" y="1"/>
                  </a:cubicBezTo>
                  <a:close/>
                  <a:moveTo>
                    <a:pt x="10680" y="1"/>
                  </a:moveTo>
                  <a:cubicBezTo>
                    <a:pt x="10632" y="1"/>
                    <a:pt x="10585" y="48"/>
                    <a:pt x="10585" y="84"/>
                  </a:cubicBezTo>
                  <a:cubicBezTo>
                    <a:pt x="10585" y="132"/>
                    <a:pt x="10632" y="179"/>
                    <a:pt x="10680" y="179"/>
                  </a:cubicBezTo>
                  <a:lnTo>
                    <a:pt x="10942" y="179"/>
                  </a:lnTo>
                  <a:cubicBezTo>
                    <a:pt x="11001" y="179"/>
                    <a:pt x="11037" y="132"/>
                    <a:pt x="11025" y="84"/>
                  </a:cubicBezTo>
                  <a:cubicBezTo>
                    <a:pt x="11025" y="48"/>
                    <a:pt x="10990" y="1"/>
                    <a:pt x="10942" y="1"/>
                  </a:cubicBezTo>
                  <a:close/>
                  <a:moveTo>
                    <a:pt x="11490" y="1"/>
                  </a:moveTo>
                  <a:cubicBezTo>
                    <a:pt x="11454" y="1"/>
                    <a:pt x="11406" y="48"/>
                    <a:pt x="11406" y="84"/>
                  </a:cubicBezTo>
                  <a:cubicBezTo>
                    <a:pt x="11406" y="132"/>
                    <a:pt x="11454" y="179"/>
                    <a:pt x="11490" y="179"/>
                  </a:cubicBezTo>
                  <a:lnTo>
                    <a:pt x="11763" y="179"/>
                  </a:lnTo>
                  <a:cubicBezTo>
                    <a:pt x="11811" y="179"/>
                    <a:pt x="11847" y="132"/>
                    <a:pt x="11847" y="84"/>
                  </a:cubicBezTo>
                  <a:cubicBezTo>
                    <a:pt x="11847" y="48"/>
                    <a:pt x="11799" y="1"/>
                    <a:pt x="11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44"/>
            <p:cNvSpPr/>
            <p:nvPr/>
          </p:nvSpPr>
          <p:spPr>
            <a:xfrm>
              <a:off x="5732499" y="1807621"/>
              <a:ext cx="5703" cy="1171682"/>
            </a:xfrm>
            <a:custGeom>
              <a:avLst/>
              <a:gdLst/>
              <a:ahLst/>
              <a:cxnLst/>
              <a:rect l="l" t="t" r="r" b="b"/>
              <a:pathLst>
                <a:path w="180" h="36982" extrusionOk="0">
                  <a:moveTo>
                    <a:pt x="84" y="1"/>
                  </a:moveTo>
                  <a:cubicBezTo>
                    <a:pt x="48" y="1"/>
                    <a:pt x="1" y="36"/>
                    <a:pt x="1" y="84"/>
                  </a:cubicBezTo>
                  <a:lnTo>
                    <a:pt x="1" y="346"/>
                  </a:lnTo>
                  <a:cubicBezTo>
                    <a:pt x="1" y="394"/>
                    <a:pt x="48" y="441"/>
                    <a:pt x="84" y="441"/>
                  </a:cubicBezTo>
                  <a:cubicBezTo>
                    <a:pt x="132" y="441"/>
                    <a:pt x="179" y="417"/>
                    <a:pt x="179" y="358"/>
                  </a:cubicBezTo>
                  <a:lnTo>
                    <a:pt x="179" y="84"/>
                  </a:lnTo>
                  <a:cubicBezTo>
                    <a:pt x="179" y="36"/>
                    <a:pt x="132" y="1"/>
                    <a:pt x="84" y="1"/>
                  </a:cubicBezTo>
                  <a:close/>
                  <a:moveTo>
                    <a:pt x="84" y="810"/>
                  </a:moveTo>
                  <a:cubicBezTo>
                    <a:pt x="48" y="810"/>
                    <a:pt x="1" y="858"/>
                    <a:pt x="1" y="906"/>
                  </a:cubicBezTo>
                  <a:lnTo>
                    <a:pt x="1" y="1168"/>
                  </a:lnTo>
                  <a:cubicBezTo>
                    <a:pt x="1" y="1215"/>
                    <a:pt x="48" y="1263"/>
                    <a:pt x="84" y="1263"/>
                  </a:cubicBezTo>
                  <a:cubicBezTo>
                    <a:pt x="132" y="1263"/>
                    <a:pt x="179" y="1215"/>
                    <a:pt x="179" y="1168"/>
                  </a:cubicBezTo>
                  <a:lnTo>
                    <a:pt x="179" y="906"/>
                  </a:lnTo>
                  <a:cubicBezTo>
                    <a:pt x="179" y="858"/>
                    <a:pt x="132" y="810"/>
                    <a:pt x="84" y="810"/>
                  </a:cubicBezTo>
                  <a:close/>
                  <a:moveTo>
                    <a:pt x="84" y="1632"/>
                  </a:moveTo>
                  <a:cubicBezTo>
                    <a:pt x="48" y="1632"/>
                    <a:pt x="1" y="1680"/>
                    <a:pt x="1" y="1715"/>
                  </a:cubicBezTo>
                  <a:lnTo>
                    <a:pt x="1" y="1989"/>
                  </a:lnTo>
                  <a:cubicBezTo>
                    <a:pt x="1" y="2037"/>
                    <a:pt x="48" y="2084"/>
                    <a:pt x="84" y="2084"/>
                  </a:cubicBezTo>
                  <a:cubicBezTo>
                    <a:pt x="132" y="2084"/>
                    <a:pt x="179" y="2037"/>
                    <a:pt x="179" y="1989"/>
                  </a:cubicBezTo>
                  <a:lnTo>
                    <a:pt x="179" y="1715"/>
                  </a:lnTo>
                  <a:cubicBezTo>
                    <a:pt x="179" y="1680"/>
                    <a:pt x="132" y="1632"/>
                    <a:pt x="84" y="1632"/>
                  </a:cubicBezTo>
                  <a:close/>
                  <a:moveTo>
                    <a:pt x="84" y="2453"/>
                  </a:moveTo>
                  <a:cubicBezTo>
                    <a:pt x="48" y="2453"/>
                    <a:pt x="1" y="2489"/>
                    <a:pt x="1" y="2537"/>
                  </a:cubicBezTo>
                  <a:lnTo>
                    <a:pt x="1" y="2811"/>
                  </a:lnTo>
                  <a:cubicBezTo>
                    <a:pt x="1" y="2858"/>
                    <a:pt x="48" y="2894"/>
                    <a:pt x="84" y="2894"/>
                  </a:cubicBezTo>
                  <a:cubicBezTo>
                    <a:pt x="132" y="2894"/>
                    <a:pt x="179" y="2858"/>
                    <a:pt x="179" y="2811"/>
                  </a:cubicBezTo>
                  <a:lnTo>
                    <a:pt x="179" y="2537"/>
                  </a:lnTo>
                  <a:cubicBezTo>
                    <a:pt x="179" y="2489"/>
                    <a:pt x="132" y="2453"/>
                    <a:pt x="84" y="2453"/>
                  </a:cubicBezTo>
                  <a:close/>
                  <a:moveTo>
                    <a:pt x="84" y="3251"/>
                  </a:moveTo>
                  <a:cubicBezTo>
                    <a:pt x="48" y="3251"/>
                    <a:pt x="1" y="3299"/>
                    <a:pt x="1" y="3346"/>
                  </a:cubicBezTo>
                  <a:lnTo>
                    <a:pt x="1" y="3608"/>
                  </a:lnTo>
                  <a:cubicBezTo>
                    <a:pt x="1" y="3656"/>
                    <a:pt x="48" y="3704"/>
                    <a:pt x="84" y="3704"/>
                  </a:cubicBezTo>
                  <a:cubicBezTo>
                    <a:pt x="132" y="3704"/>
                    <a:pt x="179" y="3656"/>
                    <a:pt x="179" y="3608"/>
                  </a:cubicBezTo>
                  <a:lnTo>
                    <a:pt x="179" y="3346"/>
                  </a:lnTo>
                  <a:cubicBezTo>
                    <a:pt x="179" y="3299"/>
                    <a:pt x="132" y="3251"/>
                    <a:pt x="84" y="3251"/>
                  </a:cubicBezTo>
                  <a:close/>
                  <a:moveTo>
                    <a:pt x="84" y="4073"/>
                  </a:moveTo>
                  <a:cubicBezTo>
                    <a:pt x="48" y="4073"/>
                    <a:pt x="1" y="4120"/>
                    <a:pt x="1" y="4168"/>
                  </a:cubicBezTo>
                  <a:lnTo>
                    <a:pt x="1" y="4430"/>
                  </a:lnTo>
                  <a:cubicBezTo>
                    <a:pt x="1" y="4477"/>
                    <a:pt x="48" y="4525"/>
                    <a:pt x="84" y="4525"/>
                  </a:cubicBezTo>
                  <a:cubicBezTo>
                    <a:pt x="132" y="4525"/>
                    <a:pt x="179" y="4477"/>
                    <a:pt x="179" y="4430"/>
                  </a:cubicBezTo>
                  <a:lnTo>
                    <a:pt x="179" y="4168"/>
                  </a:lnTo>
                  <a:cubicBezTo>
                    <a:pt x="179" y="4120"/>
                    <a:pt x="132" y="4073"/>
                    <a:pt x="84" y="4073"/>
                  </a:cubicBezTo>
                  <a:close/>
                  <a:moveTo>
                    <a:pt x="84" y="4894"/>
                  </a:moveTo>
                  <a:cubicBezTo>
                    <a:pt x="48" y="4894"/>
                    <a:pt x="1" y="4942"/>
                    <a:pt x="1" y="4978"/>
                  </a:cubicBezTo>
                  <a:lnTo>
                    <a:pt x="1" y="5251"/>
                  </a:lnTo>
                  <a:cubicBezTo>
                    <a:pt x="1" y="5299"/>
                    <a:pt x="48" y="5335"/>
                    <a:pt x="84" y="5335"/>
                  </a:cubicBezTo>
                  <a:cubicBezTo>
                    <a:pt x="132" y="5335"/>
                    <a:pt x="179" y="5299"/>
                    <a:pt x="179" y="5251"/>
                  </a:cubicBezTo>
                  <a:lnTo>
                    <a:pt x="179" y="4978"/>
                  </a:lnTo>
                  <a:cubicBezTo>
                    <a:pt x="179" y="4942"/>
                    <a:pt x="132" y="4894"/>
                    <a:pt x="84" y="4894"/>
                  </a:cubicBezTo>
                  <a:close/>
                  <a:moveTo>
                    <a:pt x="84" y="5692"/>
                  </a:moveTo>
                  <a:cubicBezTo>
                    <a:pt x="48" y="5692"/>
                    <a:pt x="1" y="5740"/>
                    <a:pt x="1" y="5787"/>
                  </a:cubicBezTo>
                  <a:lnTo>
                    <a:pt x="1" y="6049"/>
                  </a:lnTo>
                  <a:cubicBezTo>
                    <a:pt x="1" y="6097"/>
                    <a:pt x="48" y="6144"/>
                    <a:pt x="84" y="6144"/>
                  </a:cubicBezTo>
                  <a:cubicBezTo>
                    <a:pt x="132" y="6144"/>
                    <a:pt x="179" y="6097"/>
                    <a:pt x="179" y="6049"/>
                  </a:cubicBezTo>
                  <a:lnTo>
                    <a:pt x="179" y="5787"/>
                  </a:lnTo>
                  <a:cubicBezTo>
                    <a:pt x="179" y="5740"/>
                    <a:pt x="132" y="5692"/>
                    <a:pt x="84" y="5692"/>
                  </a:cubicBezTo>
                  <a:close/>
                  <a:moveTo>
                    <a:pt x="84" y="6513"/>
                  </a:moveTo>
                  <a:cubicBezTo>
                    <a:pt x="48" y="6513"/>
                    <a:pt x="1" y="6561"/>
                    <a:pt x="1" y="6597"/>
                  </a:cubicBezTo>
                  <a:lnTo>
                    <a:pt x="1" y="6871"/>
                  </a:lnTo>
                  <a:cubicBezTo>
                    <a:pt x="1" y="6918"/>
                    <a:pt x="48" y="6966"/>
                    <a:pt x="84" y="6966"/>
                  </a:cubicBezTo>
                  <a:cubicBezTo>
                    <a:pt x="132" y="6966"/>
                    <a:pt x="179" y="6918"/>
                    <a:pt x="179" y="6871"/>
                  </a:cubicBezTo>
                  <a:lnTo>
                    <a:pt x="179" y="6597"/>
                  </a:lnTo>
                  <a:cubicBezTo>
                    <a:pt x="179" y="6561"/>
                    <a:pt x="132" y="6513"/>
                    <a:pt x="84" y="6513"/>
                  </a:cubicBezTo>
                  <a:close/>
                  <a:moveTo>
                    <a:pt x="84" y="7335"/>
                  </a:moveTo>
                  <a:cubicBezTo>
                    <a:pt x="48" y="7335"/>
                    <a:pt x="1" y="7371"/>
                    <a:pt x="1" y="7418"/>
                  </a:cubicBezTo>
                  <a:lnTo>
                    <a:pt x="1" y="7692"/>
                  </a:lnTo>
                  <a:cubicBezTo>
                    <a:pt x="1" y="7740"/>
                    <a:pt x="48" y="7776"/>
                    <a:pt x="84" y="7776"/>
                  </a:cubicBezTo>
                  <a:cubicBezTo>
                    <a:pt x="132" y="7776"/>
                    <a:pt x="179" y="7740"/>
                    <a:pt x="179" y="7692"/>
                  </a:cubicBezTo>
                  <a:lnTo>
                    <a:pt x="179" y="7418"/>
                  </a:lnTo>
                  <a:cubicBezTo>
                    <a:pt x="179" y="7371"/>
                    <a:pt x="132" y="7335"/>
                    <a:pt x="84" y="7335"/>
                  </a:cubicBezTo>
                  <a:close/>
                  <a:moveTo>
                    <a:pt x="84" y="8133"/>
                  </a:moveTo>
                  <a:cubicBezTo>
                    <a:pt x="48" y="8133"/>
                    <a:pt x="1" y="8180"/>
                    <a:pt x="1" y="8228"/>
                  </a:cubicBezTo>
                  <a:lnTo>
                    <a:pt x="1" y="8490"/>
                  </a:lnTo>
                  <a:cubicBezTo>
                    <a:pt x="1" y="8538"/>
                    <a:pt x="48" y="8585"/>
                    <a:pt x="84" y="8585"/>
                  </a:cubicBezTo>
                  <a:cubicBezTo>
                    <a:pt x="132" y="8585"/>
                    <a:pt x="179" y="8549"/>
                    <a:pt x="179" y="8490"/>
                  </a:cubicBezTo>
                  <a:lnTo>
                    <a:pt x="179" y="8228"/>
                  </a:lnTo>
                  <a:cubicBezTo>
                    <a:pt x="179" y="8180"/>
                    <a:pt x="132" y="8133"/>
                    <a:pt x="84" y="8133"/>
                  </a:cubicBezTo>
                  <a:close/>
                  <a:moveTo>
                    <a:pt x="84" y="8954"/>
                  </a:moveTo>
                  <a:cubicBezTo>
                    <a:pt x="48" y="8954"/>
                    <a:pt x="1" y="9002"/>
                    <a:pt x="1" y="9049"/>
                  </a:cubicBezTo>
                  <a:lnTo>
                    <a:pt x="1" y="9311"/>
                  </a:lnTo>
                  <a:cubicBezTo>
                    <a:pt x="1" y="9359"/>
                    <a:pt x="48" y="9407"/>
                    <a:pt x="84" y="9407"/>
                  </a:cubicBezTo>
                  <a:cubicBezTo>
                    <a:pt x="132" y="9407"/>
                    <a:pt x="179" y="9359"/>
                    <a:pt x="179" y="9311"/>
                  </a:cubicBezTo>
                  <a:lnTo>
                    <a:pt x="179" y="9049"/>
                  </a:lnTo>
                  <a:cubicBezTo>
                    <a:pt x="179" y="9002"/>
                    <a:pt x="132" y="8954"/>
                    <a:pt x="84" y="8954"/>
                  </a:cubicBezTo>
                  <a:close/>
                  <a:moveTo>
                    <a:pt x="84" y="9776"/>
                  </a:moveTo>
                  <a:cubicBezTo>
                    <a:pt x="48" y="9776"/>
                    <a:pt x="1" y="9823"/>
                    <a:pt x="1" y="9859"/>
                  </a:cubicBezTo>
                  <a:lnTo>
                    <a:pt x="1" y="10133"/>
                  </a:lnTo>
                  <a:cubicBezTo>
                    <a:pt x="1" y="10181"/>
                    <a:pt x="48" y="10216"/>
                    <a:pt x="84" y="10216"/>
                  </a:cubicBezTo>
                  <a:cubicBezTo>
                    <a:pt x="132" y="10216"/>
                    <a:pt x="179" y="10181"/>
                    <a:pt x="179" y="10133"/>
                  </a:cubicBezTo>
                  <a:lnTo>
                    <a:pt x="179" y="9859"/>
                  </a:lnTo>
                  <a:cubicBezTo>
                    <a:pt x="179" y="9823"/>
                    <a:pt x="132" y="9776"/>
                    <a:pt x="84" y="9776"/>
                  </a:cubicBezTo>
                  <a:close/>
                  <a:moveTo>
                    <a:pt x="84" y="10573"/>
                  </a:moveTo>
                  <a:cubicBezTo>
                    <a:pt x="48" y="10573"/>
                    <a:pt x="1" y="10621"/>
                    <a:pt x="1" y="10669"/>
                  </a:cubicBezTo>
                  <a:lnTo>
                    <a:pt x="1" y="10931"/>
                  </a:lnTo>
                  <a:cubicBezTo>
                    <a:pt x="1" y="10978"/>
                    <a:pt x="48" y="11026"/>
                    <a:pt x="84" y="11026"/>
                  </a:cubicBezTo>
                  <a:cubicBezTo>
                    <a:pt x="132" y="11026"/>
                    <a:pt x="179" y="10990"/>
                    <a:pt x="179" y="10931"/>
                  </a:cubicBezTo>
                  <a:lnTo>
                    <a:pt x="179" y="10669"/>
                  </a:lnTo>
                  <a:cubicBezTo>
                    <a:pt x="179" y="10621"/>
                    <a:pt x="132" y="10573"/>
                    <a:pt x="84" y="10573"/>
                  </a:cubicBezTo>
                  <a:close/>
                  <a:moveTo>
                    <a:pt x="84" y="11395"/>
                  </a:moveTo>
                  <a:cubicBezTo>
                    <a:pt x="48" y="11395"/>
                    <a:pt x="1" y="11443"/>
                    <a:pt x="1" y="11490"/>
                  </a:cubicBezTo>
                  <a:lnTo>
                    <a:pt x="1" y="11752"/>
                  </a:lnTo>
                  <a:cubicBezTo>
                    <a:pt x="1" y="11800"/>
                    <a:pt x="48" y="11847"/>
                    <a:pt x="84" y="11847"/>
                  </a:cubicBezTo>
                  <a:cubicBezTo>
                    <a:pt x="132" y="11847"/>
                    <a:pt x="179" y="11800"/>
                    <a:pt x="179" y="11752"/>
                  </a:cubicBezTo>
                  <a:lnTo>
                    <a:pt x="179" y="11490"/>
                  </a:lnTo>
                  <a:cubicBezTo>
                    <a:pt x="179" y="11443"/>
                    <a:pt x="132" y="11395"/>
                    <a:pt x="84" y="11395"/>
                  </a:cubicBezTo>
                  <a:close/>
                  <a:moveTo>
                    <a:pt x="84" y="12205"/>
                  </a:moveTo>
                  <a:cubicBezTo>
                    <a:pt x="48" y="12205"/>
                    <a:pt x="1" y="12240"/>
                    <a:pt x="1" y="12288"/>
                  </a:cubicBezTo>
                  <a:lnTo>
                    <a:pt x="1" y="12574"/>
                  </a:lnTo>
                  <a:cubicBezTo>
                    <a:pt x="1" y="12621"/>
                    <a:pt x="48" y="12657"/>
                    <a:pt x="84" y="12657"/>
                  </a:cubicBezTo>
                  <a:cubicBezTo>
                    <a:pt x="132" y="12657"/>
                    <a:pt x="179" y="12621"/>
                    <a:pt x="179" y="12562"/>
                  </a:cubicBezTo>
                  <a:lnTo>
                    <a:pt x="179" y="12288"/>
                  </a:lnTo>
                  <a:cubicBezTo>
                    <a:pt x="179" y="12240"/>
                    <a:pt x="132" y="12205"/>
                    <a:pt x="84" y="12205"/>
                  </a:cubicBezTo>
                  <a:close/>
                  <a:moveTo>
                    <a:pt x="84" y="13014"/>
                  </a:moveTo>
                  <a:cubicBezTo>
                    <a:pt x="48" y="13014"/>
                    <a:pt x="1" y="13062"/>
                    <a:pt x="1" y="13109"/>
                  </a:cubicBezTo>
                  <a:lnTo>
                    <a:pt x="1" y="13371"/>
                  </a:lnTo>
                  <a:cubicBezTo>
                    <a:pt x="1" y="13419"/>
                    <a:pt x="48" y="13467"/>
                    <a:pt x="84" y="13467"/>
                  </a:cubicBezTo>
                  <a:cubicBezTo>
                    <a:pt x="132" y="13467"/>
                    <a:pt x="179" y="13431"/>
                    <a:pt x="179" y="13371"/>
                  </a:cubicBezTo>
                  <a:lnTo>
                    <a:pt x="179" y="13109"/>
                  </a:lnTo>
                  <a:cubicBezTo>
                    <a:pt x="179" y="13062"/>
                    <a:pt x="132" y="13014"/>
                    <a:pt x="84" y="13014"/>
                  </a:cubicBezTo>
                  <a:close/>
                  <a:moveTo>
                    <a:pt x="84" y="13836"/>
                  </a:moveTo>
                  <a:cubicBezTo>
                    <a:pt x="48" y="13836"/>
                    <a:pt x="1" y="13883"/>
                    <a:pt x="1" y="13931"/>
                  </a:cubicBezTo>
                  <a:lnTo>
                    <a:pt x="1" y="14193"/>
                  </a:lnTo>
                  <a:cubicBezTo>
                    <a:pt x="1" y="14241"/>
                    <a:pt x="48" y="14288"/>
                    <a:pt x="84" y="14288"/>
                  </a:cubicBezTo>
                  <a:cubicBezTo>
                    <a:pt x="132" y="14288"/>
                    <a:pt x="179" y="14241"/>
                    <a:pt x="179" y="14193"/>
                  </a:cubicBezTo>
                  <a:lnTo>
                    <a:pt x="179" y="13931"/>
                  </a:lnTo>
                  <a:cubicBezTo>
                    <a:pt x="179" y="13883"/>
                    <a:pt x="132" y="13836"/>
                    <a:pt x="84" y="13836"/>
                  </a:cubicBezTo>
                  <a:close/>
                  <a:moveTo>
                    <a:pt x="84" y="14657"/>
                  </a:moveTo>
                  <a:cubicBezTo>
                    <a:pt x="48" y="14657"/>
                    <a:pt x="1" y="14693"/>
                    <a:pt x="1" y="14741"/>
                  </a:cubicBezTo>
                  <a:lnTo>
                    <a:pt x="1" y="15014"/>
                  </a:lnTo>
                  <a:cubicBezTo>
                    <a:pt x="1" y="15062"/>
                    <a:pt x="48" y="15098"/>
                    <a:pt x="84" y="15098"/>
                  </a:cubicBezTo>
                  <a:cubicBezTo>
                    <a:pt x="132" y="15098"/>
                    <a:pt x="179" y="15062"/>
                    <a:pt x="179" y="15014"/>
                  </a:cubicBezTo>
                  <a:lnTo>
                    <a:pt x="179" y="14741"/>
                  </a:lnTo>
                  <a:cubicBezTo>
                    <a:pt x="179" y="14693"/>
                    <a:pt x="132" y="14657"/>
                    <a:pt x="84" y="14657"/>
                  </a:cubicBezTo>
                  <a:close/>
                  <a:moveTo>
                    <a:pt x="84" y="15455"/>
                  </a:moveTo>
                  <a:cubicBezTo>
                    <a:pt x="48" y="15455"/>
                    <a:pt x="1" y="15503"/>
                    <a:pt x="1" y="15550"/>
                  </a:cubicBezTo>
                  <a:lnTo>
                    <a:pt x="1" y="15812"/>
                  </a:lnTo>
                  <a:cubicBezTo>
                    <a:pt x="1" y="15860"/>
                    <a:pt x="48" y="15907"/>
                    <a:pt x="84" y="15907"/>
                  </a:cubicBezTo>
                  <a:cubicBezTo>
                    <a:pt x="132" y="15907"/>
                    <a:pt x="179" y="15872"/>
                    <a:pt x="179" y="15812"/>
                  </a:cubicBezTo>
                  <a:lnTo>
                    <a:pt x="179" y="15550"/>
                  </a:lnTo>
                  <a:cubicBezTo>
                    <a:pt x="179" y="15503"/>
                    <a:pt x="132" y="15455"/>
                    <a:pt x="84" y="15455"/>
                  </a:cubicBezTo>
                  <a:close/>
                  <a:moveTo>
                    <a:pt x="84" y="16277"/>
                  </a:moveTo>
                  <a:cubicBezTo>
                    <a:pt x="48" y="16277"/>
                    <a:pt x="1" y="16324"/>
                    <a:pt x="1" y="16372"/>
                  </a:cubicBezTo>
                  <a:lnTo>
                    <a:pt x="1" y="16634"/>
                  </a:lnTo>
                  <a:cubicBezTo>
                    <a:pt x="1" y="16681"/>
                    <a:pt x="48" y="16729"/>
                    <a:pt x="84" y="16729"/>
                  </a:cubicBezTo>
                  <a:cubicBezTo>
                    <a:pt x="132" y="16729"/>
                    <a:pt x="179" y="16681"/>
                    <a:pt x="179" y="16634"/>
                  </a:cubicBezTo>
                  <a:lnTo>
                    <a:pt x="179" y="16372"/>
                  </a:lnTo>
                  <a:cubicBezTo>
                    <a:pt x="179" y="16324"/>
                    <a:pt x="132" y="16277"/>
                    <a:pt x="84" y="16277"/>
                  </a:cubicBezTo>
                  <a:close/>
                  <a:moveTo>
                    <a:pt x="84" y="17098"/>
                  </a:moveTo>
                  <a:cubicBezTo>
                    <a:pt x="48" y="17098"/>
                    <a:pt x="1" y="17146"/>
                    <a:pt x="1" y="17181"/>
                  </a:cubicBezTo>
                  <a:lnTo>
                    <a:pt x="1" y="17455"/>
                  </a:lnTo>
                  <a:cubicBezTo>
                    <a:pt x="1" y="17503"/>
                    <a:pt x="48" y="17539"/>
                    <a:pt x="84" y="17539"/>
                  </a:cubicBezTo>
                  <a:cubicBezTo>
                    <a:pt x="132" y="17539"/>
                    <a:pt x="179" y="17503"/>
                    <a:pt x="179" y="17455"/>
                  </a:cubicBezTo>
                  <a:lnTo>
                    <a:pt x="179" y="17181"/>
                  </a:lnTo>
                  <a:cubicBezTo>
                    <a:pt x="179" y="17146"/>
                    <a:pt x="132" y="17098"/>
                    <a:pt x="84" y="17098"/>
                  </a:cubicBezTo>
                  <a:close/>
                  <a:moveTo>
                    <a:pt x="84" y="17908"/>
                  </a:moveTo>
                  <a:cubicBezTo>
                    <a:pt x="48" y="17908"/>
                    <a:pt x="1" y="17955"/>
                    <a:pt x="1" y="18003"/>
                  </a:cubicBezTo>
                  <a:lnTo>
                    <a:pt x="1" y="18277"/>
                  </a:lnTo>
                  <a:cubicBezTo>
                    <a:pt x="1" y="18313"/>
                    <a:pt x="48" y="18360"/>
                    <a:pt x="84" y="18360"/>
                  </a:cubicBezTo>
                  <a:cubicBezTo>
                    <a:pt x="132" y="18360"/>
                    <a:pt x="179" y="18313"/>
                    <a:pt x="179" y="18277"/>
                  </a:cubicBezTo>
                  <a:lnTo>
                    <a:pt x="179" y="18003"/>
                  </a:lnTo>
                  <a:cubicBezTo>
                    <a:pt x="179" y="17955"/>
                    <a:pt x="132" y="17908"/>
                    <a:pt x="84" y="17908"/>
                  </a:cubicBezTo>
                  <a:close/>
                  <a:moveTo>
                    <a:pt x="84" y="18717"/>
                  </a:moveTo>
                  <a:cubicBezTo>
                    <a:pt x="48" y="18717"/>
                    <a:pt x="1" y="18765"/>
                    <a:pt x="1" y="18801"/>
                  </a:cubicBezTo>
                  <a:lnTo>
                    <a:pt x="1" y="19075"/>
                  </a:lnTo>
                  <a:cubicBezTo>
                    <a:pt x="1" y="19122"/>
                    <a:pt x="48" y="19170"/>
                    <a:pt x="84" y="19170"/>
                  </a:cubicBezTo>
                  <a:cubicBezTo>
                    <a:pt x="132" y="19170"/>
                    <a:pt x="179" y="19122"/>
                    <a:pt x="179" y="19075"/>
                  </a:cubicBezTo>
                  <a:lnTo>
                    <a:pt x="179" y="18801"/>
                  </a:lnTo>
                  <a:cubicBezTo>
                    <a:pt x="179" y="18765"/>
                    <a:pt x="132" y="18717"/>
                    <a:pt x="84" y="18717"/>
                  </a:cubicBezTo>
                  <a:close/>
                  <a:moveTo>
                    <a:pt x="84" y="19539"/>
                  </a:moveTo>
                  <a:cubicBezTo>
                    <a:pt x="48" y="19539"/>
                    <a:pt x="1" y="19575"/>
                    <a:pt x="1" y="19622"/>
                  </a:cubicBezTo>
                  <a:lnTo>
                    <a:pt x="1" y="19896"/>
                  </a:lnTo>
                  <a:cubicBezTo>
                    <a:pt x="1" y="19944"/>
                    <a:pt x="48" y="19979"/>
                    <a:pt x="84" y="19979"/>
                  </a:cubicBezTo>
                  <a:cubicBezTo>
                    <a:pt x="132" y="19979"/>
                    <a:pt x="179" y="19944"/>
                    <a:pt x="179" y="19896"/>
                  </a:cubicBezTo>
                  <a:lnTo>
                    <a:pt x="179" y="19622"/>
                  </a:lnTo>
                  <a:cubicBezTo>
                    <a:pt x="179" y="19575"/>
                    <a:pt x="132" y="19539"/>
                    <a:pt x="84" y="19539"/>
                  </a:cubicBezTo>
                  <a:close/>
                  <a:moveTo>
                    <a:pt x="84" y="20348"/>
                  </a:moveTo>
                  <a:cubicBezTo>
                    <a:pt x="48" y="20348"/>
                    <a:pt x="1" y="20396"/>
                    <a:pt x="1" y="20444"/>
                  </a:cubicBezTo>
                  <a:lnTo>
                    <a:pt x="1" y="20718"/>
                  </a:lnTo>
                  <a:cubicBezTo>
                    <a:pt x="1" y="20753"/>
                    <a:pt x="48" y="20801"/>
                    <a:pt x="84" y="20801"/>
                  </a:cubicBezTo>
                  <a:cubicBezTo>
                    <a:pt x="132" y="20801"/>
                    <a:pt x="179" y="20753"/>
                    <a:pt x="179" y="20718"/>
                  </a:cubicBezTo>
                  <a:lnTo>
                    <a:pt x="179" y="20444"/>
                  </a:lnTo>
                  <a:cubicBezTo>
                    <a:pt x="179" y="20396"/>
                    <a:pt x="132" y="20348"/>
                    <a:pt x="84" y="20348"/>
                  </a:cubicBezTo>
                  <a:close/>
                  <a:moveTo>
                    <a:pt x="84" y="21158"/>
                  </a:moveTo>
                  <a:cubicBezTo>
                    <a:pt x="48" y="21158"/>
                    <a:pt x="1" y="21206"/>
                    <a:pt x="1" y="21253"/>
                  </a:cubicBezTo>
                  <a:lnTo>
                    <a:pt x="1" y="21515"/>
                  </a:lnTo>
                  <a:cubicBezTo>
                    <a:pt x="1" y="21563"/>
                    <a:pt x="48" y="21611"/>
                    <a:pt x="84" y="21611"/>
                  </a:cubicBezTo>
                  <a:cubicBezTo>
                    <a:pt x="132" y="21611"/>
                    <a:pt x="179" y="21563"/>
                    <a:pt x="179" y="21515"/>
                  </a:cubicBezTo>
                  <a:lnTo>
                    <a:pt x="179" y="21253"/>
                  </a:lnTo>
                  <a:cubicBezTo>
                    <a:pt x="179" y="21206"/>
                    <a:pt x="132" y="21158"/>
                    <a:pt x="84" y="21158"/>
                  </a:cubicBezTo>
                  <a:close/>
                  <a:moveTo>
                    <a:pt x="84" y="21980"/>
                  </a:moveTo>
                  <a:cubicBezTo>
                    <a:pt x="48" y="21980"/>
                    <a:pt x="1" y="22027"/>
                    <a:pt x="1" y="22063"/>
                  </a:cubicBezTo>
                  <a:lnTo>
                    <a:pt x="1" y="22337"/>
                  </a:lnTo>
                  <a:cubicBezTo>
                    <a:pt x="1" y="22384"/>
                    <a:pt x="48" y="22420"/>
                    <a:pt x="84" y="22420"/>
                  </a:cubicBezTo>
                  <a:cubicBezTo>
                    <a:pt x="132" y="22420"/>
                    <a:pt x="179" y="22384"/>
                    <a:pt x="179" y="22337"/>
                  </a:cubicBezTo>
                  <a:lnTo>
                    <a:pt x="179" y="22063"/>
                  </a:lnTo>
                  <a:cubicBezTo>
                    <a:pt x="179" y="22027"/>
                    <a:pt x="132" y="21980"/>
                    <a:pt x="84" y="21980"/>
                  </a:cubicBezTo>
                  <a:close/>
                  <a:moveTo>
                    <a:pt x="84" y="22801"/>
                  </a:moveTo>
                  <a:cubicBezTo>
                    <a:pt x="48" y="22801"/>
                    <a:pt x="1" y="22837"/>
                    <a:pt x="1" y="22885"/>
                  </a:cubicBezTo>
                  <a:lnTo>
                    <a:pt x="1" y="23158"/>
                  </a:lnTo>
                  <a:cubicBezTo>
                    <a:pt x="1" y="23194"/>
                    <a:pt x="48" y="23242"/>
                    <a:pt x="84" y="23242"/>
                  </a:cubicBezTo>
                  <a:cubicBezTo>
                    <a:pt x="132" y="23242"/>
                    <a:pt x="179" y="23194"/>
                    <a:pt x="179" y="23158"/>
                  </a:cubicBezTo>
                  <a:lnTo>
                    <a:pt x="179" y="22885"/>
                  </a:lnTo>
                  <a:cubicBezTo>
                    <a:pt x="179" y="22837"/>
                    <a:pt x="132" y="22801"/>
                    <a:pt x="84" y="22801"/>
                  </a:cubicBezTo>
                  <a:close/>
                  <a:moveTo>
                    <a:pt x="84" y="23599"/>
                  </a:moveTo>
                  <a:cubicBezTo>
                    <a:pt x="48" y="23599"/>
                    <a:pt x="1" y="23646"/>
                    <a:pt x="1" y="23694"/>
                  </a:cubicBezTo>
                  <a:lnTo>
                    <a:pt x="1" y="23956"/>
                  </a:lnTo>
                  <a:cubicBezTo>
                    <a:pt x="1" y="24004"/>
                    <a:pt x="48" y="24051"/>
                    <a:pt x="84" y="24051"/>
                  </a:cubicBezTo>
                  <a:cubicBezTo>
                    <a:pt x="132" y="24051"/>
                    <a:pt x="179" y="24016"/>
                    <a:pt x="179" y="23956"/>
                  </a:cubicBezTo>
                  <a:lnTo>
                    <a:pt x="179" y="23694"/>
                  </a:lnTo>
                  <a:cubicBezTo>
                    <a:pt x="179" y="23646"/>
                    <a:pt x="132" y="23599"/>
                    <a:pt x="84" y="23599"/>
                  </a:cubicBezTo>
                  <a:close/>
                  <a:moveTo>
                    <a:pt x="84" y="24420"/>
                  </a:moveTo>
                  <a:cubicBezTo>
                    <a:pt x="48" y="24420"/>
                    <a:pt x="1" y="24468"/>
                    <a:pt x="1" y="24504"/>
                  </a:cubicBezTo>
                  <a:lnTo>
                    <a:pt x="1" y="24778"/>
                  </a:lnTo>
                  <a:cubicBezTo>
                    <a:pt x="1" y="24825"/>
                    <a:pt x="48" y="24861"/>
                    <a:pt x="84" y="24861"/>
                  </a:cubicBezTo>
                  <a:cubicBezTo>
                    <a:pt x="132" y="24861"/>
                    <a:pt x="179" y="24825"/>
                    <a:pt x="179" y="24778"/>
                  </a:cubicBezTo>
                  <a:lnTo>
                    <a:pt x="179" y="24504"/>
                  </a:lnTo>
                  <a:cubicBezTo>
                    <a:pt x="179" y="24468"/>
                    <a:pt x="132" y="24420"/>
                    <a:pt x="84" y="24420"/>
                  </a:cubicBezTo>
                  <a:close/>
                  <a:moveTo>
                    <a:pt x="84" y="25242"/>
                  </a:moveTo>
                  <a:cubicBezTo>
                    <a:pt x="48" y="25242"/>
                    <a:pt x="1" y="25278"/>
                    <a:pt x="1" y="25325"/>
                  </a:cubicBezTo>
                  <a:lnTo>
                    <a:pt x="1" y="25599"/>
                  </a:lnTo>
                  <a:cubicBezTo>
                    <a:pt x="1" y="25635"/>
                    <a:pt x="48" y="25682"/>
                    <a:pt x="84" y="25682"/>
                  </a:cubicBezTo>
                  <a:cubicBezTo>
                    <a:pt x="132" y="25682"/>
                    <a:pt x="179" y="25635"/>
                    <a:pt x="179" y="25599"/>
                  </a:cubicBezTo>
                  <a:lnTo>
                    <a:pt x="179" y="25325"/>
                  </a:lnTo>
                  <a:cubicBezTo>
                    <a:pt x="179" y="25278"/>
                    <a:pt x="132" y="25242"/>
                    <a:pt x="84" y="25242"/>
                  </a:cubicBezTo>
                  <a:close/>
                  <a:moveTo>
                    <a:pt x="84" y="26040"/>
                  </a:moveTo>
                  <a:cubicBezTo>
                    <a:pt x="48" y="26040"/>
                    <a:pt x="1" y="26087"/>
                    <a:pt x="1" y="26135"/>
                  </a:cubicBezTo>
                  <a:lnTo>
                    <a:pt x="1" y="26397"/>
                  </a:lnTo>
                  <a:cubicBezTo>
                    <a:pt x="1" y="26444"/>
                    <a:pt x="48" y="26492"/>
                    <a:pt x="84" y="26492"/>
                  </a:cubicBezTo>
                  <a:cubicBezTo>
                    <a:pt x="132" y="26492"/>
                    <a:pt x="179" y="26456"/>
                    <a:pt x="179" y="26397"/>
                  </a:cubicBezTo>
                  <a:lnTo>
                    <a:pt x="179" y="26135"/>
                  </a:lnTo>
                  <a:cubicBezTo>
                    <a:pt x="179" y="26087"/>
                    <a:pt x="132" y="26040"/>
                    <a:pt x="84" y="26040"/>
                  </a:cubicBezTo>
                  <a:close/>
                  <a:moveTo>
                    <a:pt x="84" y="26861"/>
                  </a:moveTo>
                  <a:cubicBezTo>
                    <a:pt x="48" y="26861"/>
                    <a:pt x="1" y="26909"/>
                    <a:pt x="1" y="26945"/>
                  </a:cubicBezTo>
                  <a:lnTo>
                    <a:pt x="1" y="27218"/>
                  </a:lnTo>
                  <a:cubicBezTo>
                    <a:pt x="1" y="27266"/>
                    <a:pt x="48" y="27302"/>
                    <a:pt x="84" y="27302"/>
                  </a:cubicBezTo>
                  <a:cubicBezTo>
                    <a:pt x="132" y="27302"/>
                    <a:pt x="179" y="27266"/>
                    <a:pt x="179" y="27218"/>
                  </a:cubicBezTo>
                  <a:lnTo>
                    <a:pt x="179" y="26945"/>
                  </a:lnTo>
                  <a:cubicBezTo>
                    <a:pt x="179" y="26897"/>
                    <a:pt x="132" y="26861"/>
                    <a:pt x="84" y="26861"/>
                  </a:cubicBezTo>
                  <a:close/>
                  <a:moveTo>
                    <a:pt x="84" y="27683"/>
                  </a:moveTo>
                  <a:cubicBezTo>
                    <a:pt x="48" y="27683"/>
                    <a:pt x="1" y="27718"/>
                    <a:pt x="1" y="27766"/>
                  </a:cubicBezTo>
                  <a:lnTo>
                    <a:pt x="1" y="28028"/>
                  </a:lnTo>
                  <a:cubicBezTo>
                    <a:pt x="1" y="28076"/>
                    <a:pt x="48" y="28123"/>
                    <a:pt x="84" y="28123"/>
                  </a:cubicBezTo>
                  <a:cubicBezTo>
                    <a:pt x="132" y="28123"/>
                    <a:pt x="179" y="28076"/>
                    <a:pt x="179" y="28028"/>
                  </a:cubicBezTo>
                  <a:lnTo>
                    <a:pt x="179" y="27766"/>
                  </a:lnTo>
                  <a:cubicBezTo>
                    <a:pt x="179" y="27718"/>
                    <a:pt x="132" y="27683"/>
                    <a:pt x="84" y="27683"/>
                  </a:cubicBezTo>
                  <a:close/>
                  <a:moveTo>
                    <a:pt x="84" y="28480"/>
                  </a:moveTo>
                  <a:cubicBezTo>
                    <a:pt x="48" y="28480"/>
                    <a:pt x="1" y="28528"/>
                    <a:pt x="1" y="28576"/>
                  </a:cubicBezTo>
                  <a:lnTo>
                    <a:pt x="1" y="28838"/>
                  </a:lnTo>
                  <a:cubicBezTo>
                    <a:pt x="1" y="28885"/>
                    <a:pt x="48" y="28921"/>
                    <a:pt x="84" y="28921"/>
                  </a:cubicBezTo>
                  <a:cubicBezTo>
                    <a:pt x="132" y="28921"/>
                    <a:pt x="179" y="28897"/>
                    <a:pt x="179" y="28838"/>
                  </a:cubicBezTo>
                  <a:lnTo>
                    <a:pt x="179" y="28576"/>
                  </a:lnTo>
                  <a:cubicBezTo>
                    <a:pt x="179" y="28528"/>
                    <a:pt x="132" y="28480"/>
                    <a:pt x="84" y="28480"/>
                  </a:cubicBezTo>
                  <a:close/>
                  <a:moveTo>
                    <a:pt x="84" y="29302"/>
                  </a:moveTo>
                  <a:cubicBezTo>
                    <a:pt x="48" y="29302"/>
                    <a:pt x="1" y="29350"/>
                    <a:pt x="1" y="29385"/>
                  </a:cubicBezTo>
                  <a:lnTo>
                    <a:pt x="1" y="29659"/>
                  </a:lnTo>
                  <a:cubicBezTo>
                    <a:pt x="1" y="29707"/>
                    <a:pt x="48" y="29742"/>
                    <a:pt x="84" y="29742"/>
                  </a:cubicBezTo>
                  <a:cubicBezTo>
                    <a:pt x="132" y="29742"/>
                    <a:pt x="179" y="29707"/>
                    <a:pt x="179" y="29659"/>
                  </a:cubicBezTo>
                  <a:lnTo>
                    <a:pt x="179" y="29385"/>
                  </a:lnTo>
                  <a:cubicBezTo>
                    <a:pt x="179" y="29338"/>
                    <a:pt x="132" y="29302"/>
                    <a:pt x="84" y="29302"/>
                  </a:cubicBezTo>
                  <a:close/>
                  <a:moveTo>
                    <a:pt x="84" y="30112"/>
                  </a:moveTo>
                  <a:cubicBezTo>
                    <a:pt x="48" y="30112"/>
                    <a:pt x="1" y="30159"/>
                    <a:pt x="1" y="30207"/>
                  </a:cubicBezTo>
                  <a:lnTo>
                    <a:pt x="1" y="30469"/>
                  </a:lnTo>
                  <a:cubicBezTo>
                    <a:pt x="1" y="30516"/>
                    <a:pt x="48" y="30564"/>
                    <a:pt x="84" y="30564"/>
                  </a:cubicBezTo>
                  <a:cubicBezTo>
                    <a:pt x="132" y="30564"/>
                    <a:pt x="179" y="30516"/>
                    <a:pt x="179" y="30469"/>
                  </a:cubicBezTo>
                  <a:lnTo>
                    <a:pt x="179" y="30207"/>
                  </a:lnTo>
                  <a:cubicBezTo>
                    <a:pt x="179" y="30159"/>
                    <a:pt x="132" y="30112"/>
                    <a:pt x="84" y="30112"/>
                  </a:cubicBezTo>
                  <a:close/>
                  <a:moveTo>
                    <a:pt x="84" y="30933"/>
                  </a:moveTo>
                  <a:cubicBezTo>
                    <a:pt x="48" y="30933"/>
                    <a:pt x="1" y="30981"/>
                    <a:pt x="1" y="31028"/>
                  </a:cubicBezTo>
                  <a:lnTo>
                    <a:pt x="1" y="31290"/>
                  </a:lnTo>
                  <a:cubicBezTo>
                    <a:pt x="1" y="31338"/>
                    <a:pt x="48" y="31386"/>
                    <a:pt x="84" y="31386"/>
                  </a:cubicBezTo>
                  <a:cubicBezTo>
                    <a:pt x="132" y="31386"/>
                    <a:pt x="179" y="31338"/>
                    <a:pt x="179" y="31290"/>
                  </a:cubicBezTo>
                  <a:lnTo>
                    <a:pt x="179" y="31028"/>
                  </a:lnTo>
                  <a:cubicBezTo>
                    <a:pt x="179" y="30981"/>
                    <a:pt x="132" y="30933"/>
                    <a:pt x="84" y="30933"/>
                  </a:cubicBezTo>
                  <a:close/>
                  <a:moveTo>
                    <a:pt x="84" y="31743"/>
                  </a:moveTo>
                  <a:cubicBezTo>
                    <a:pt x="48" y="31743"/>
                    <a:pt x="1" y="31790"/>
                    <a:pt x="1" y="31826"/>
                  </a:cubicBezTo>
                  <a:lnTo>
                    <a:pt x="1" y="32100"/>
                  </a:lnTo>
                  <a:cubicBezTo>
                    <a:pt x="1" y="32148"/>
                    <a:pt x="48" y="32183"/>
                    <a:pt x="84" y="32183"/>
                  </a:cubicBezTo>
                  <a:cubicBezTo>
                    <a:pt x="132" y="32183"/>
                    <a:pt x="179" y="32148"/>
                    <a:pt x="179" y="32100"/>
                  </a:cubicBezTo>
                  <a:lnTo>
                    <a:pt x="179" y="31826"/>
                  </a:lnTo>
                  <a:cubicBezTo>
                    <a:pt x="179" y="31790"/>
                    <a:pt x="132" y="31743"/>
                    <a:pt x="84" y="31743"/>
                  </a:cubicBezTo>
                  <a:close/>
                  <a:moveTo>
                    <a:pt x="84" y="32564"/>
                  </a:moveTo>
                  <a:cubicBezTo>
                    <a:pt x="48" y="32564"/>
                    <a:pt x="1" y="32600"/>
                    <a:pt x="1" y="32648"/>
                  </a:cubicBezTo>
                  <a:lnTo>
                    <a:pt x="1" y="32921"/>
                  </a:lnTo>
                  <a:cubicBezTo>
                    <a:pt x="1" y="32957"/>
                    <a:pt x="48" y="33005"/>
                    <a:pt x="84" y="33005"/>
                  </a:cubicBezTo>
                  <a:cubicBezTo>
                    <a:pt x="132" y="33005"/>
                    <a:pt x="179" y="32957"/>
                    <a:pt x="179" y="32921"/>
                  </a:cubicBezTo>
                  <a:lnTo>
                    <a:pt x="179" y="32648"/>
                  </a:lnTo>
                  <a:cubicBezTo>
                    <a:pt x="179" y="32600"/>
                    <a:pt x="132" y="32564"/>
                    <a:pt x="84" y="32564"/>
                  </a:cubicBezTo>
                  <a:close/>
                  <a:moveTo>
                    <a:pt x="84" y="33374"/>
                  </a:moveTo>
                  <a:cubicBezTo>
                    <a:pt x="48" y="33374"/>
                    <a:pt x="1" y="33422"/>
                    <a:pt x="1" y="33469"/>
                  </a:cubicBezTo>
                  <a:lnTo>
                    <a:pt x="1" y="33731"/>
                  </a:lnTo>
                  <a:cubicBezTo>
                    <a:pt x="1" y="33779"/>
                    <a:pt x="48" y="33826"/>
                    <a:pt x="84" y="33826"/>
                  </a:cubicBezTo>
                  <a:cubicBezTo>
                    <a:pt x="132" y="33826"/>
                    <a:pt x="179" y="33779"/>
                    <a:pt x="179" y="33731"/>
                  </a:cubicBezTo>
                  <a:lnTo>
                    <a:pt x="179" y="33469"/>
                  </a:lnTo>
                  <a:cubicBezTo>
                    <a:pt x="179" y="33422"/>
                    <a:pt x="132" y="33374"/>
                    <a:pt x="84" y="33374"/>
                  </a:cubicBezTo>
                  <a:close/>
                  <a:moveTo>
                    <a:pt x="84" y="34184"/>
                  </a:moveTo>
                  <a:cubicBezTo>
                    <a:pt x="48" y="34184"/>
                    <a:pt x="1" y="34231"/>
                    <a:pt x="1" y="34267"/>
                  </a:cubicBezTo>
                  <a:lnTo>
                    <a:pt x="1" y="34541"/>
                  </a:lnTo>
                  <a:cubicBezTo>
                    <a:pt x="1" y="34588"/>
                    <a:pt x="48" y="34624"/>
                    <a:pt x="84" y="34624"/>
                  </a:cubicBezTo>
                  <a:cubicBezTo>
                    <a:pt x="132" y="34624"/>
                    <a:pt x="179" y="34576"/>
                    <a:pt x="179" y="34541"/>
                  </a:cubicBezTo>
                  <a:lnTo>
                    <a:pt x="179" y="34267"/>
                  </a:lnTo>
                  <a:cubicBezTo>
                    <a:pt x="179" y="34231"/>
                    <a:pt x="132" y="34184"/>
                    <a:pt x="84" y="34184"/>
                  </a:cubicBezTo>
                  <a:close/>
                  <a:moveTo>
                    <a:pt x="84" y="35005"/>
                  </a:moveTo>
                  <a:cubicBezTo>
                    <a:pt x="48" y="35005"/>
                    <a:pt x="1" y="35041"/>
                    <a:pt x="1" y="35088"/>
                  </a:cubicBezTo>
                  <a:lnTo>
                    <a:pt x="1" y="35362"/>
                  </a:lnTo>
                  <a:cubicBezTo>
                    <a:pt x="1" y="35398"/>
                    <a:pt x="48" y="35446"/>
                    <a:pt x="84" y="35446"/>
                  </a:cubicBezTo>
                  <a:cubicBezTo>
                    <a:pt x="132" y="35446"/>
                    <a:pt x="179" y="35398"/>
                    <a:pt x="179" y="35362"/>
                  </a:cubicBezTo>
                  <a:lnTo>
                    <a:pt x="179" y="35088"/>
                  </a:lnTo>
                  <a:cubicBezTo>
                    <a:pt x="179" y="35041"/>
                    <a:pt x="132" y="35005"/>
                    <a:pt x="84" y="35005"/>
                  </a:cubicBezTo>
                  <a:close/>
                  <a:moveTo>
                    <a:pt x="84" y="35815"/>
                  </a:moveTo>
                  <a:cubicBezTo>
                    <a:pt x="48" y="35815"/>
                    <a:pt x="1" y="35862"/>
                    <a:pt x="1" y="35910"/>
                  </a:cubicBezTo>
                  <a:lnTo>
                    <a:pt x="1" y="36172"/>
                  </a:lnTo>
                  <a:cubicBezTo>
                    <a:pt x="1" y="36219"/>
                    <a:pt x="48" y="36267"/>
                    <a:pt x="84" y="36267"/>
                  </a:cubicBezTo>
                  <a:cubicBezTo>
                    <a:pt x="132" y="36267"/>
                    <a:pt x="179" y="36219"/>
                    <a:pt x="179" y="36172"/>
                  </a:cubicBezTo>
                  <a:lnTo>
                    <a:pt x="179" y="35910"/>
                  </a:lnTo>
                  <a:cubicBezTo>
                    <a:pt x="179" y="35862"/>
                    <a:pt x="132" y="35815"/>
                    <a:pt x="84" y="35815"/>
                  </a:cubicBezTo>
                  <a:close/>
                  <a:moveTo>
                    <a:pt x="84" y="36624"/>
                  </a:moveTo>
                  <a:cubicBezTo>
                    <a:pt x="48" y="36624"/>
                    <a:pt x="1" y="36660"/>
                    <a:pt x="1" y="36708"/>
                  </a:cubicBezTo>
                  <a:lnTo>
                    <a:pt x="1" y="36886"/>
                  </a:lnTo>
                  <a:cubicBezTo>
                    <a:pt x="1" y="36934"/>
                    <a:pt x="48" y="36981"/>
                    <a:pt x="84" y="36981"/>
                  </a:cubicBezTo>
                  <a:cubicBezTo>
                    <a:pt x="132" y="36981"/>
                    <a:pt x="179" y="36946"/>
                    <a:pt x="179" y="36886"/>
                  </a:cubicBezTo>
                  <a:lnTo>
                    <a:pt x="179" y="36708"/>
                  </a:lnTo>
                  <a:cubicBezTo>
                    <a:pt x="179" y="36660"/>
                    <a:pt x="132" y="36624"/>
                    <a:pt x="84" y="366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44"/>
            <p:cNvSpPr/>
            <p:nvPr/>
          </p:nvSpPr>
          <p:spPr>
            <a:xfrm>
              <a:off x="5734019" y="1801601"/>
              <a:ext cx="426668" cy="6051"/>
            </a:xfrm>
            <a:custGeom>
              <a:avLst/>
              <a:gdLst/>
              <a:ahLst/>
              <a:cxnLst/>
              <a:rect l="l" t="t" r="r" b="b"/>
              <a:pathLst>
                <a:path w="13467" h="191" extrusionOk="0">
                  <a:moveTo>
                    <a:pt x="84" y="0"/>
                  </a:moveTo>
                  <a:cubicBezTo>
                    <a:pt x="36" y="0"/>
                    <a:pt x="0" y="48"/>
                    <a:pt x="0" y="95"/>
                  </a:cubicBezTo>
                  <a:cubicBezTo>
                    <a:pt x="0" y="143"/>
                    <a:pt x="36" y="191"/>
                    <a:pt x="84" y="191"/>
                  </a:cubicBezTo>
                  <a:lnTo>
                    <a:pt x="345" y="191"/>
                  </a:lnTo>
                  <a:cubicBezTo>
                    <a:pt x="393" y="191"/>
                    <a:pt x="441" y="143"/>
                    <a:pt x="441" y="95"/>
                  </a:cubicBezTo>
                  <a:cubicBezTo>
                    <a:pt x="441" y="48"/>
                    <a:pt x="393" y="0"/>
                    <a:pt x="345" y="0"/>
                  </a:cubicBezTo>
                  <a:close/>
                  <a:moveTo>
                    <a:pt x="905" y="0"/>
                  </a:moveTo>
                  <a:cubicBezTo>
                    <a:pt x="857" y="0"/>
                    <a:pt x="810" y="48"/>
                    <a:pt x="810" y="95"/>
                  </a:cubicBezTo>
                  <a:cubicBezTo>
                    <a:pt x="810" y="143"/>
                    <a:pt x="857" y="191"/>
                    <a:pt x="905" y="191"/>
                  </a:cubicBezTo>
                  <a:lnTo>
                    <a:pt x="1167" y="191"/>
                  </a:lnTo>
                  <a:cubicBezTo>
                    <a:pt x="1215" y="191"/>
                    <a:pt x="1262" y="143"/>
                    <a:pt x="1262" y="95"/>
                  </a:cubicBezTo>
                  <a:cubicBezTo>
                    <a:pt x="1262" y="48"/>
                    <a:pt x="1215" y="0"/>
                    <a:pt x="1167" y="0"/>
                  </a:cubicBezTo>
                  <a:close/>
                  <a:moveTo>
                    <a:pt x="1703" y="0"/>
                  </a:moveTo>
                  <a:cubicBezTo>
                    <a:pt x="1667" y="0"/>
                    <a:pt x="1619" y="48"/>
                    <a:pt x="1619" y="95"/>
                  </a:cubicBezTo>
                  <a:cubicBezTo>
                    <a:pt x="1619" y="143"/>
                    <a:pt x="1667" y="191"/>
                    <a:pt x="1703" y="191"/>
                  </a:cubicBezTo>
                  <a:lnTo>
                    <a:pt x="1977" y="191"/>
                  </a:lnTo>
                  <a:cubicBezTo>
                    <a:pt x="2036" y="191"/>
                    <a:pt x="2084" y="143"/>
                    <a:pt x="2060" y="95"/>
                  </a:cubicBezTo>
                  <a:cubicBezTo>
                    <a:pt x="2060" y="48"/>
                    <a:pt x="2024" y="0"/>
                    <a:pt x="1977" y="0"/>
                  </a:cubicBezTo>
                  <a:close/>
                  <a:moveTo>
                    <a:pt x="2524" y="0"/>
                  </a:moveTo>
                  <a:cubicBezTo>
                    <a:pt x="2477" y="0"/>
                    <a:pt x="2441" y="48"/>
                    <a:pt x="2441" y="95"/>
                  </a:cubicBezTo>
                  <a:cubicBezTo>
                    <a:pt x="2441" y="143"/>
                    <a:pt x="2477" y="191"/>
                    <a:pt x="2524" y="191"/>
                  </a:cubicBezTo>
                  <a:lnTo>
                    <a:pt x="2798" y="191"/>
                  </a:lnTo>
                  <a:cubicBezTo>
                    <a:pt x="2858" y="191"/>
                    <a:pt x="2881" y="143"/>
                    <a:pt x="2881" y="95"/>
                  </a:cubicBezTo>
                  <a:cubicBezTo>
                    <a:pt x="2881" y="48"/>
                    <a:pt x="2834" y="0"/>
                    <a:pt x="2798" y="0"/>
                  </a:cubicBezTo>
                  <a:close/>
                  <a:moveTo>
                    <a:pt x="3346" y="0"/>
                  </a:moveTo>
                  <a:cubicBezTo>
                    <a:pt x="3298" y="0"/>
                    <a:pt x="3251" y="48"/>
                    <a:pt x="3251" y="95"/>
                  </a:cubicBezTo>
                  <a:cubicBezTo>
                    <a:pt x="3251" y="143"/>
                    <a:pt x="3298" y="191"/>
                    <a:pt x="3346" y="191"/>
                  </a:cubicBezTo>
                  <a:lnTo>
                    <a:pt x="3608" y="191"/>
                  </a:lnTo>
                  <a:cubicBezTo>
                    <a:pt x="3655" y="191"/>
                    <a:pt x="3703" y="143"/>
                    <a:pt x="3703" y="95"/>
                  </a:cubicBezTo>
                  <a:cubicBezTo>
                    <a:pt x="3703" y="48"/>
                    <a:pt x="3655" y="0"/>
                    <a:pt x="3608" y="0"/>
                  </a:cubicBezTo>
                  <a:close/>
                  <a:moveTo>
                    <a:pt x="4144" y="0"/>
                  </a:moveTo>
                  <a:cubicBezTo>
                    <a:pt x="4108" y="0"/>
                    <a:pt x="4060" y="48"/>
                    <a:pt x="4060" y="95"/>
                  </a:cubicBezTo>
                  <a:cubicBezTo>
                    <a:pt x="4060" y="143"/>
                    <a:pt x="4108" y="191"/>
                    <a:pt x="4144" y="191"/>
                  </a:cubicBezTo>
                  <a:lnTo>
                    <a:pt x="4417" y="191"/>
                  </a:lnTo>
                  <a:cubicBezTo>
                    <a:pt x="4477" y="191"/>
                    <a:pt x="4513" y="143"/>
                    <a:pt x="4501" y="95"/>
                  </a:cubicBezTo>
                  <a:cubicBezTo>
                    <a:pt x="4501" y="48"/>
                    <a:pt x="4465" y="0"/>
                    <a:pt x="4417" y="0"/>
                  </a:cubicBezTo>
                  <a:close/>
                  <a:moveTo>
                    <a:pt x="4965" y="0"/>
                  </a:moveTo>
                  <a:cubicBezTo>
                    <a:pt x="4917" y="0"/>
                    <a:pt x="4882" y="48"/>
                    <a:pt x="4882" y="95"/>
                  </a:cubicBezTo>
                  <a:cubicBezTo>
                    <a:pt x="4882" y="143"/>
                    <a:pt x="4917" y="191"/>
                    <a:pt x="4965" y="191"/>
                  </a:cubicBezTo>
                  <a:lnTo>
                    <a:pt x="5239" y="191"/>
                  </a:lnTo>
                  <a:cubicBezTo>
                    <a:pt x="5298" y="191"/>
                    <a:pt x="5322" y="143"/>
                    <a:pt x="5322" y="95"/>
                  </a:cubicBezTo>
                  <a:cubicBezTo>
                    <a:pt x="5322" y="48"/>
                    <a:pt x="5275" y="0"/>
                    <a:pt x="5239" y="0"/>
                  </a:cubicBezTo>
                  <a:close/>
                  <a:moveTo>
                    <a:pt x="5787" y="0"/>
                  </a:moveTo>
                  <a:cubicBezTo>
                    <a:pt x="5739" y="0"/>
                    <a:pt x="5691" y="48"/>
                    <a:pt x="5691" y="95"/>
                  </a:cubicBezTo>
                  <a:cubicBezTo>
                    <a:pt x="5691" y="143"/>
                    <a:pt x="5739" y="191"/>
                    <a:pt x="5787" y="191"/>
                  </a:cubicBezTo>
                  <a:lnTo>
                    <a:pt x="6049" y="191"/>
                  </a:lnTo>
                  <a:cubicBezTo>
                    <a:pt x="6096" y="191"/>
                    <a:pt x="6144" y="143"/>
                    <a:pt x="6144" y="95"/>
                  </a:cubicBezTo>
                  <a:cubicBezTo>
                    <a:pt x="6144" y="48"/>
                    <a:pt x="6096" y="0"/>
                    <a:pt x="6049" y="0"/>
                  </a:cubicBezTo>
                  <a:close/>
                  <a:moveTo>
                    <a:pt x="6608" y="0"/>
                  </a:moveTo>
                  <a:cubicBezTo>
                    <a:pt x="6561" y="0"/>
                    <a:pt x="6513" y="48"/>
                    <a:pt x="6513" y="95"/>
                  </a:cubicBezTo>
                  <a:cubicBezTo>
                    <a:pt x="6513" y="143"/>
                    <a:pt x="6561" y="191"/>
                    <a:pt x="6608" y="191"/>
                  </a:cubicBezTo>
                  <a:lnTo>
                    <a:pt x="6870" y="191"/>
                  </a:lnTo>
                  <a:cubicBezTo>
                    <a:pt x="6918" y="191"/>
                    <a:pt x="6965" y="143"/>
                    <a:pt x="6965" y="95"/>
                  </a:cubicBezTo>
                  <a:cubicBezTo>
                    <a:pt x="6965" y="48"/>
                    <a:pt x="6918" y="0"/>
                    <a:pt x="6870" y="0"/>
                  </a:cubicBezTo>
                  <a:close/>
                  <a:moveTo>
                    <a:pt x="7406" y="0"/>
                  </a:moveTo>
                  <a:cubicBezTo>
                    <a:pt x="7358" y="0"/>
                    <a:pt x="7323" y="48"/>
                    <a:pt x="7323" y="95"/>
                  </a:cubicBezTo>
                  <a:cubicBezTo>
                    <a:pt x="7323" y="143"/>
                    <a:pt x="7358" y="191"/>
                    <a:pt x="7406" y="191"/>
                  </a:cubicBezTo>
                  <a:lnTo>
                    <a:pt x="7680" y="191"/>
                  </a:lnTo>
                  <a:cubicBezTo>
                    <a:pt x="7739" y="191"/>
                    <a:pt x="7763" y="143"/>
                    <a:pt x="7763" y="95"/>
                  </a:cubicBezTo>
                  <a:cubicBezTo>
                    <a:pt x="7763" y="48"/>
                    <a:pt x="7715" y="0"/>
                    <a:pt x="7680" y="0"/>
                  </a:cubicBezTo>
                  <a:close/>
                  <a:moveTo>
                    <a:pt x="8227" y="0"/>
                  </a:moveTo>
                  <a:cubicBezTo>
                    <a:pt x="8180" y="0"/>
                    <a:pt x="8132" y="48"/>
                    <a:pt x="8132" y="95"/>
                  </a:cubicBezTo>
                  <a:cubicBezTo>
                    <a:pt x="8132" y="143"/>
                    <a:pt x="8180" y="191"/>
                    <a:pt x="8227" y="191"/>
                  </a:cubicBezTo>
                  <a:lnTo>
                    <a:pt x="8489" y="191"/>
                  </a:lnTo>
                  <a:cubicBezTo>
                    <a:pt x="8537" y="191"/>
                    <a:pt x="8585" y="143"/>
                    <a:pt x="8585" y="95"/>
                  </a:cubicBezTo>
                  <a:cubicBezTo>
                    <a:pt x="8585" y="48"/>
                    <a:pt x="8537" y="0"/>
                    <a:pt x="8489" y="0"/>
                  </a:cubicBezTo>
                  <a:close/>
                  <a:moveTo>
                    <a:pt x="9049" y="0"/>
                  </a:moveTo>
                  <a:cubicBezTo>
                    <a:pt x="9001" y="0"/>
                    <a:pt x="8954" y="48"/>
                    <a:pt x="8954" y="95"/>
                  </a:cubicBezTo>
                  <a:cubicBezTo>
                    <a:pt x="8954" y="143"/>
                    <a:pt x="9001" y="191"/>
                    <a:pt x="9049" y="191"/>
                  </a:cubicBezTo>
                  <a:lnTo>
                    <a:pt x="9311" y="191"/>
                  </a:lnTo>
                  <a:cubicBezTo>
                    <a:pt x="9358" y="191"/>
                    <a:pt x="9406" y="143"/>
                    <a:pt x="9394" y="95"/>
                  </a:cubicBezTo>
                  <a:cubicBezTo>
                    <a:pt x="9394" y="48"/>
                    <a:pt x="9358" y="0"/>
                    <a:pt x="9311" y="0"/>
                  </a:cubicBezTo>
                  <a:close/>
                  <a:moveTo>
                    <a:pt x="9847" y="0"/>
                  </a:moveTo>
                  <a:cubicBezTo>
                    <a:pt x="9799" y="0"/>
                    <a:pt x="9763" y="48"/>
                    <a:pt x="9763" y="95"/>
                  </a:cubicBezTo>
                  <a:cubicBezTo>
                    <a:pt x="9763" y="143"/>
                    <a:pt x="9799" y="191"/>
                    <a:pt x="9847" y="191"/>
                  </a:cubicBezTo>
                  <a:lnTo>
                    <a:pt x="10120" y="191"/>
                  </a:lnTo>
                  <a:cubicBezTo>
                    <a:pt x="10168" y="191"/>
                    <a:pt x="10204" y="143"/>
                    <a:pt x="10204" y="95"/>
                  </a:cubicBezTo>
                  <a:cubicBezTo>
                    <a:pt x="10204" y="48"/>
                    <a:pt x="10156" y="0"/>
                    <a:pt x="10120" y="0"/>
                  </a:cubicBezTo>
                  <a:close/>
                  <a:moveTo>
                    <a:pt x="10668" y="0"/>
                  </a:moveTo>
                  <a:cubicBezTo>
                    <a:pt x="10621" y="0"/>
                    <a:pt x="10573" y="48"/>
                    <a:pt x="10573" y="95"/>
                  </a:cubicBezTo>
                  <a:cubicBezTo>
                    <a:pt x="10573" y="143"/>
                    <a:pt x="10621" y="191"/>
                    <a:pt x="10668" y="191"/>
                  </a:cubicBezTo>
                  <a:lnTo>
                    <a:pt x="10930" y="191"/>
                  </a:lnTo>
                  <a:cubicBezTo>
                    <a:pt x="10978" y="191"/>
                    <a:pt x="11025" y="143"/>
                    <a:pt x="11025" y="95"/>
                  </a:cubicBezTo>
                  <a:cubicBezTo>
                    <a:pt x="11025" y="48"/>
                    <a:pt x="10978" y="0"/>
                    <a:pt x="10930" y="0"/>
                  </a:cubicBezTo>
                  <a:close/>
                  <a:moveTo>
                    <a:pt x="11490" y="0"/>
                  </a:moveTo>
                  <a:cubicBezTo>
                    <a:pt x="11442" y="0"/>
                    <a:pt x="11394" y="48"/>
                    <a:pt x="11394" y="95"/>
                  </a:cubicBezTo>
                  <a:cubicBezTo>
                    <a:pt x="11394" y="143"/>
                    <a:pt x="11442" y="191"/>
                    <a:pt x="11490" y="191"/>
                  </a:cubicBezTo>
                  <a:lnTo>
                    <a:pt x="11752" y="191"/>
                  </a:lnTo>
                  <a:cubicBezTo>
                    <a:pt x="11799" y="191"/>
                    <a:pt x="11847" y="143"/>
                    <a:pt x="11847" y="95"/>
                  </a:cubicBezTo>
                  <a:cubicBezTo>
                    <a:pt x="11847" y="48"/>
                    <a:pt x="11799" y="0"/>
                    <a:pt x="11752" y="0"/>
                  </a:cubicBezTo>
                  <a:close/>
                  <a:moveTo>
                    <a:pt x="12287" y="0"/>
                  </a:moveTo>
                  <a:cubicBezTo>
                    <a:pt x="12240" y="0"/>
                    <a:pt x="12204" y="48"/>
                    <a:pt x="12204" y="95"/>
                  </a:cubicBezTo>
                  <a:cubicBezTo>
                    <a:pt x="12204" y="143"/>
                    <a:pt x="12240" y="191"/>
                    <a:pt x="12287" y="191"/>
                  </a:cubicBezTo>
                  <a:lnTo>
                    <a:pt x="12549" y="191"/>
                  </a:lnTo>
                  <a:cubicBezTo>
                    <a:pt x="12621" y="191"/>
                    <a:pt x="12657" y="143"/>
                    <a:pt x="12645" y="95"/>
                  </a:cubicBezTo>
                  <a:cubicBezTo>
                    <a:pt x="12645" y="48"/>
                    <a:pt x="12597" y="0"/>
                    <a:pt x="12549" y="0"/>
                  </a:cubicBezTo>
                  <a:close/>
                  <a:moveTo>
                    <a:pt x="13109" y="0"/>
                  </a:moveTo>
                  <a:cubicBezTo>
                    <a:pt x="13061" y="0"/>
                    <a:pt x="13014" y="48"/>
                    <a:pt x="13014" y="95"/>
                  </a:cubicBezTo>
                  <a:cubicBezTo>
                    <a:pt x="13014" y="143"/>
                    <a:pt x="13061" y="191"/>
                    <a:pt x="13109" y="191"/>
                  </a:cubicBezTo>
                  <a:lnTo>
                    <a:pt x="13371" y="191"/>
                  </a:lnTo>
                  <a:cubicBezTo>
                    <a:pt x="13419" y="191"/>
                    <a:pt x="13466" y="143"/>
                    <a:pt x="13466" y="95"/>
                  </a:cubicBezTo>
                  <a:cubicBezTo>
                    <a:pt x="13466" y="48"/>
                    <a:pt x="13419" y="0"/>
                    <a:pt x="13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44"/>
            <p:cNvSpPr/>
            <p:nvPr/>
          </p:nvSpPr>
          <p:spPr>
            <a:xfrm>
              <a:off x="5734019" y="2973600"/>
              <a:ext cx="426668" cy="5703"/>
            </a:xfrm>
            <a:custGeom>
              <a:avLst/>
              <a:gdLst/>
              <a:ahLst/>
              <a:cxnLst/>
              <a:rect l="l" t="t" r="r" b="b"/>
              <a:pathLst>
                <a:path w="13467" h="180" extrusionOk="0">
                  <a:moveTo>
                    <a:pt x="84" y="1"/>
                  </a:moveTo>
                  <a:cubicBezTo>
                    <a:pt x="36" y="1"/>
                    <a:pt x="0" y="49"/>
                    <a:pt x="0" y="84"/>
                  </a:cubicBezTo>
                  <a:cubicBezTo>
                    <a:pt x="0" y="132"/>
                    <a:pt x="36" y="179"/>
                    <a:pt x="84" y="179"/>
                  </a:cubicBezTo>
                  <a:lnTo>
                    <a:pt x="345" y="179"/>
                  </a:lnTo>
                  <a:cubicBezTo>
                    <a:pt x="393" y="179"/>
                    <a:pt x="441" y="144"/>
                    <a:pt x="441" y="84"/>
                  </a:cubicBezTo>
                  <a:cubicBezTo>
                    <a:pt x="441" y="37"/>
                    <a:pt x="393" y="1"/>
                    <a:pt x="345" y="1"/>
                  </a:cubicBezTo>
                  <a:close/>
                  <a:moveTo>
                    <a:pt x="905" y="1"/>
                  </a:moveTo>
                  <a:cubicBezTo>
                    <a:pt x="857" y="1"/>
                    <a:pt x="810" y="49"/>
                    <a:pt x="810" y="84"/>
                  </a:cubicBezTo>
                  <a:cubicBezTo>
                    <a:pt x="810" y="132"/>
                    <a:pt x="857" y="179"/>
                    <a:pt x="905" y="179"/>
                  </a:cubicBezTo>
                  <a:lnTo>
                    <a:pt x="1167" y="179"/>
                  </a:lnTo>
                  <a:cubicBezTo>
                    <a:pt x="1215" y="179"/>
                    <a:pt x="1262" y="144"/>
                    <a:pt x="1262" y="84"/>
                  </a:cubicBezTo>
                  <a:cubicBezTo>
                    <a:pt x="1262" y="37"/>
                    <a:pt x="1215" y="1"/>
                    <a:pt x="1167" y="1"/>
                  </a:cubicBezTo>
                  <a:close/>
                  <a:moveTo>
                    <a:pt x="1703" y="1"/>
                  </a:moveTo>
                  <a:cubicBezTo>
                    <a:pt x="1667" y="1"/>
                    <a:pt x="1619" y="49"/>
                    <a:pt x="1619" y="84"/>
                  </a:cubicBezTo>
                  <a:cubicBezTo>
                    <a:pt x="1619" y="132"/>
                    <a:pt x="1667" y="179"/>
                    <a:pt x="1703" y="179"/>
                  </a:cubicBezTo>
                  <a:lnTo>
                    <a:pt x="1977" y="179"/>
                  </a:lnTo>
                  <a:cubicBezTo>
                    <a:pt x="2036" y="179"/>
                    <a:pt x="2084" y="144"/>
                    <a:pt x="2060" y="84"/>
                  </a:cubicBezTo>
                  <a:cubicBezTo>
                    <a:pt x="2060" y="37"/>
                    <a:pt x="2024" y="1"/>
                    <a:pt x="1977" y="1"/>
                  </a:cubicBezTo>
                  <a:close/>
                  <a:moveTo>
                    <a:pt x="2524" y="1"/>
                  </a:moveTo>
                  <a:cubicBezTo>
                    <a:pt x="2477" y="1"/>
                    <a:pt x="2441" y="49"/>
                    <a:pt x="2441" y="84"/>
                  </a:cubicBezTo>
                  <a:cubicBezTo>
                    <a:pt x="2441" y="132"/>
                    <a:pt x="2477" y="179"/>
                    <a:pt x="2524" y="179"/>
                  </a:cubicBezTo>
                  <a:lnTo>
                    <a:pt x="2798" y="179"/>
                  </a:lnTo>
                  <a:cubicBezTo>
                    <a:pt x="2858" y="179"/>
                    <a:pt x="2881" y="144"/>
                    <a:pt x="2881" y="84"/>
                  </a:cubicBezTo>
                  <a:cubicBezTo>
                    <a:pt x="2881" y="37"/>
                    <a:pt x="2834" y="1"/>
                    <a:pt x="2798" y="1"/>
                  </a:cubicBezTo>
                  <a:close/>
                  <a:moveTo>
                    <a:pt x="3346" y="1"/>
                  </a:moveTo>
                  <a:cubicBezTo>
                    <a:pt x="3298" y="1"/>
                    <a:pt x="3251" y="49"/>
                    <a:pt x="3251" y="84"/>
                  </a:cubicBezTo>
                  <a:cubicBezTo>
                    <a:pt x="3251" y="132"/>
                    <a:pt x="3298" y="179"/>
                    <a:pt x="3346" y="179"/>
                  </a:cubicBezTo>
                  <a:lnTo>
                    <a:pt x="3608" y="179"/>
                  </a:lnTo>
                  <a:cubicBezTo>
                    <a:pt x="3655" y="179"/>
                    <a:pt x="3703" y="144"/>
                    <a:pt x="3703" y="84"/>
                  </a:cubicBezTo>
                  <a:cubicBezTo>
                    <a:pt x="3703" y="37"/>
                    <a:pt x="3655" y="1"/>
                    <a:pt x="3608" y="1"/>
                  </a:cubicBezTo>
                  <a:close/>
                  <a:moveTo>
                    <a:pt x="4144" y="1"/>
                  </a:moveTo>
                  <a:cubicBezTo>
                    <a:pt x="4108" y="1"/>
                    <a:pt x="4060" y="49"/>
                    <a:pt x="4060" y="84"/>
                  </a:cubicBezTo>
                  <a:cubicBezTo>
                    <a:pt x="4060" y="132"/>
                    <a:pt x="4108" y="179"/>
                    <a:pt x="4144" y="179"/>
                  </a:cubicBezTo>
                  <a:lnTo>
                    <a:pt x="4417" y="179"/>
                  </a:lnTo>
                  <a:cubicBezTo>
                    <a:pt x="4477" y="179"/>
                    <a:pt x="4513" y="144"/>
                    <a:pt x="4501" y="84"/>
                  </a:cubicBezTo>
                  <a:cubicBezTo>
                    <a:pt x="4501" y="37"/>
                    <a:pt x="4465" y="1"/>
                    <a:pt x="4417" y="1"/>
                  </a:cubicBezTo>
                  <a:close/>
                  <a:moveTo>
                    <a:pt x="4965" y="1"/>
                  </a:moveTo>
                  <a:cubicBezTo>
                    <a:pt x="4917" y="1"/>
                    <a:pt x="4882" y="49"/>
                    <a:pt x="4882" y="84"/>
                  </a:cubicBezTo>
                  <a:cubicBezTo>
                    <a:pt x="4882" y="132"/>
                    <a:pt x="4917" y="179"/>
                    <a:pt x="4965" y="179"/>
                  </a:cubicBezTo>
                  <a:lnTo>
                    <a:pt x="5239" y="179"/>
                  </a:lnTo>
                  <a:cubicBezTo>
                    <a:pt x="5298" y="179"/>
                    <a:pt x="5322" y="144"/>
                    <a:pt x="5322" y="84"/>
                  </a:cubicBezTo>
                  <a:cubicBezTo>
                    <a:pt x="5322" y="37"/>
                    <a:pt x="5275" y="1"/>
                    <a:pt x="5239" y="1"/>
                  </a:cubicBezTo>
                  <a:close/>
                  <a:moveTo>
                    <a:pt x="5787" y="1"/>
                  </a:moveTo>
                  <a:cubicBezTo>
                    <a:pt x="5739" y="1"/>
                    <a:pt x="5691" y="49"/>
                    <a:pt x="5691" y="84"/>
                  </a:cubicBezTo>
                  <a:cubicBezTo>
                    <a:pt x="5691" y="132"/>
                    <a:pt x="5739" y="179"/>
                    <a:pt x="5787" y="179"/>
                  </a:cubicBezTo>
                  <a:lnTo>
                    <a:pt x="6049" y="179"/>
                  </a:lnTo>
                  <a:cubicBezTo>
                    <a:pt x="6096" y="179"/>
                    <a:pt x="6144" y="144"/>
                    <a:pt x="6144" y="84"/>
                  </a:cubicBezTo>
                  <a:cubicBezTo>
                    <a:pt x="6144" y="37"/>
                    <a:pt x="6096" y="1"/>
                    <a:pt x="6049" y="1"/>
                  </a:cubicBezTo>
                  <a:close/>
                  <a:moveTo>
                    <a:pt x="6608" y="1"/>
                  </a:moveTo>
                  <a:cubicBezTo>
                    <a:pt x="6561" y="1"/>
                    <a:pt x="6513" y="49"/>
                    <a:pt x="6513" y="84"/>
                  </a:cubicBezTo>
                  <a:cubicBezTo>
                    <a:pt x="6513" y="132"/>
                    <a:pt x="6561" y="179"/>
                    <a:pt x="6608" y="179"/>
                  </a:cubicBezTo>
                  <a:lnTo>
                    <a:pt x="6870" y="179"/>
                  </a:lnTo>
                  <a:cubicBezTo>
                    <a:pt x="6918" y="179"/>
                    <a:pt x="6965" y="144"/>
                    <a:pt x="6965" y="84"/>
                  </a:cubicBezTo>
                  <a:cubicBezTo>
                    <a:pt x="6965" y="37"/>
                    <a:pt x="6918" y="1"/>
                    <a:pt x="6870" y="1"/>
                  </a:cubicBezTo>
                  <a:close/>
                  <a:moveTo>
                    <a:pt x="7406" y="1"/>
                  </a:moveTo>
                  <a:cubicBezTo>
                    <a:pt x="7358" y="1"/>
                    <a:pt x="7323" y="49"/>
                    <a:pt x="7323" y="84"/>
                  </a:cubicBezTo>
                  <a:cubicBezTo>
                    <a:pt x="7323" y="132"/>
                    <a:pt x="7358" y="179"/>
                    <a:pt x="7406" y="179"/>
                  </a:cubicBezTo>
                  <a:lnTo>
                    <a:pt x="7680" y="179"/>
                  </a:lnTo>
                  <a:cubicBezTo>
                    <a:pt x="7739" y="179"/>
                    <a:pt x="7763" y="144"/>
                    <a:pt x="7763" y="84"/>
                  </a:cubicBezTo>
                  <a:cubicBezTo>
                    <a:pt x="7763" y="37"/>
                    <a:pt x="7715" y="1"/>
                    <a:pt x="7680" y="1"/>
                  </a:cubicBezTo>
                  <a:close/>
                  <a:moveTo>
                    <a:pt x="8227" y="1"/>
                  </a:moveTo>
                  <a:cubicBezTo>
                    <a:pt x="8180" y="1"/>
                    <a:pt x="8132" y="49"/>
                    <a:pt x="8132" y="84"/>
                  </a:cubicBezTo>
                  <a:cubicBezTo>
                    <a:pt x="8132" y="132"/>
                    <a:pt x="8180" y="179"/>
                    <a:pt x="8227" y="179"/>
                  </a:cubicBezTo>
                  <a:lnTo>
                    <a:pt x="8489" y="179"/>
                  </a:lnTo>
                  <a:cubicBezTo>
                    <a:pt x="8537" y="179"/>
                    <a:pt x="8585" y="144"/>
                    <a:pt x="8585" y="84"/>
                  </a:cubicBezTo>
                  <a:cubicBezTo>
                    <a:pt x="8585" y="37"/>
                    <a:pt x="8537" y="1"/>
                    <a:pt x="8489" y="1"/>
                  </a:cubicBezTo>
                  <a:close/>
                  <a:moveTo>
                    <a:pt x="9049" y="1"/>
                  </a:moveTo>
                  <a:cubicBezTo>
                    <a:pt x="9001" y="1"/>
                    <a:pt x="8954" y="49"/>
                    <a:pt x="8954" y="84"/>
                  </a:cubicBezTo>
                  <a:cubicBezTo>
                    <a:pt x="8954" y="132"/>
                    <a:pt x="9001" y="179"/>
                    <a:pt x="9049" y="179"/>
                  </a:cubicBezTo>
                  <a:lnTo>
                    <a:pt x="9311" y="179"/>
                  </a:lnTo>
                  <a:cubicBezTo>
                    <a:pt x="9358" y="179"/>
                    <a:pt x="9406" y="144"/>
                    <a:pt x="9394" y="84"/>
                  </a:cubicBezTo>
                  <a:cubicBezTo>
                    <a:pt x="9394" y="37"/>
                    <a:pt x="9358" y="1"/>
                    <a:pt x="9311" y="1"/>
                  </a:cubicBezTo>
                  <a:close/>
                  <a:moveTo>
                    <a:pt x="9847" y="1"/>
                  </a:moveTo>
                  <a:cubicBezTo>
                    <a:pt x="9799" y="1"/>
                    <a:pt x="9763" y="49"/>
                    <a:pt x="9763" y="84"/>
                  </a:cubicBezTo>
                  <a:cubicBezTo>
                    <a:pt x="9763" y="132"/>
                    <a:pt x="9799" y="179"/>
                    <a:pt x="9847" y="179"/>
                  </a:cubicBezTo>
                  <a:lnTo>
                    <a:pt x="10120" y="179"/>
                  </a:lnTo>
                  <a:cubicBezTo>
                    <a:pt x="10168" y="179"/>
                    <a:pt x="10204" y="144"/>
                    <a:pt x="10204" y="84"/>
                  </a:cubicBezTo>
                  <a:cubicBezTo>
                    <a:pt x="10204" y="37"/>
                    <a:pt x="10156" y="1"/>
                    <a:pt x="10120" y="1"/>
                  </a:cubicBezTo>
                  <a:close/>
                  <a:moveTo>
                    <a:pt x="10668" y="1"/>
                  </a:moveTo>
                  <a:cubicBezTo>
                    <a:pt x="10621" y="1"/>
                    <a:pt x="10573" y="49"/>
                    <a:pt x="10573" y="84"/>
                  </a:cubicBezTo>
                  <a:cubicBezTo>
                    <a:pt x="10573" y="132"/>
                    <a:pt x="10621" y="179"/>
                    <a:pt x="10668" y="179"/>
                  </a:cubicBezTo>
                  <a:lnTo>
                    <a:pt x="10930" y="179"/>
                  </a:lnTo>
                  <a:cubicBezTo>
                    <a:pt x="10978" y="179"/>
                    <a:pt x="11025" y="144"/>
                    <a:pt x="11025" y="84"/>
                  </a:cubicBezTo>
                  <a:cubicBezTo>
                    <a:pt x="11025" y="37"/>
                    <a:pt x="10978" y="1"/>
                    <a:pt x="10930" y="1"/>
                  </a:cubicBezTo>
                  <a:close/>
                  <a:moveTo>
                    <a:pt x="11490" y="1"/>
                  </a:moveTo>
                  <a:cubicBezTo>
                    <a:pt x="11442" y="1"/>
                    <a:pt x="11394" y="49"/>
                    <a:pt x="11394" y="84"/>
                  </a:cubicBezTo>
                  <a:cubicBezTo>
                    <a:pt x="11394" y="132"/>
                    <a:pt x="11442" y="179"/>
                    <a:pt x="11490" y="179"/>
                  </a:cubicBezTo>
                  <a:lnTo>
                    <a:pt x="11752" y="179"/>
                  </a:lnTo>
                  <a:cubicBezTo>
                    <a:pt x="11799" y="179"/>
                    <a:pt x="11847" y="144"/>
                    <a:pt x="11847" y="84"/>
                  </a:cubicBezTo>
                  <a:cubicBezTo>
                    <a:pt x="11847" y="37"/>
                    <a:pt x="11799" y="1"/>
                    <a:pt x="11752" y="1"/>
                  </a:cubicBezTo>
                  <a:close/>
                  <a:moveTo>
                    <a:pt x="12287" y="1"/>
                  </a:moveTo>
                  <a:cubicBezTo>
                    <a:pt x="12240" y="1"/>
                    <a:pt x="12204" y="49"/>
                    <a:pt x="12204" y="84"/>
                  </a:cubicBezTo>
                  <a:cubicBezTo>
                    <a:pt x="12204" y="132"/>
                    <a:pt x="12240" y="179"/>
                    <a:pt x="12287" y="179"/>
                  </a:cubicBezTo>
                  <a:lnTo>
                    <a:pt x="12549" y="179"/>
                  </a:lnTo>
                  <a:cubicBezTo>
                    <a:pt x="12621" y="179"/>
                    <a:pt x="12657" y="144"/>
                    <a:pt x="12645" y="84"/>
                  </a:cubicBezTo>
                  <a:cubicBezTo>
                    <a:pt x="12645" y="37"/>
                    <a:pt x="12597" y="1"/>
                    <a:pt x="12549" y="1"/>
                  </a:cubicBezTo>
                  <a:close/>
                  <a:moveTo>
                    <a:pt x="13109" y="1"/>
                  </a:moveTo>
                  <a:cubicBezTo>
                    <a:pt x="13061" y="1"/>
                    <a:pt x="13014" y="49"/>
                    <a:pt x="13014" y="84"/>
                  </a:cubicBezTo>
                  <a:cubicBezTo>
                    <a:pt x="13014" y="132"/>
                    <a:pt x="13061" y="179"/>
                    <a:pt x="13109" y="179"/>
                  </a:cubicBezTo>
                  <a:lnTo>
                    <a:pt x="13371" y="179"/>
                  </a:lnTo>
                  <a:cubicBezTo>
                    <a:pt x="13419" y="179"/>
                    <a:pt x="13466" y="144"/>
                    <a:pt x="13466" y="84"/>
                  </a:cubicBezTo>
                  <a:cubicBezTo>
                    <a:pt x="13466" y="37"/>
                    <a:pt x="13419" y="1"/>
                    <a:pt x="13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5" name="Google Shape;4465;p44"/>
          <p:cNvSpPr/>
          <p:nvPr/>
        </p:nvSpPr>
        <p:spPr>
          <a:xfrm>
            <a:off x="5218355" y="3692603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0"/>
                </a:moveTo>
                <a:cubicBezTo>
                  <a:pt x="310" y="0"/>
                  <a:pt x="0" y="310"/>
                  <a:pt x="0" y="679"/>
                </a:cubicBezTo>
                <a:cubicBezTo>
                  <a:pt x="0" y="1060"/>
                  <a:pt x="310" y="1369"/>
                  <a:pt x="691" y="1369"/>
                </a:cubicBezTo>
                <a:cubicBezTo>
                  <a:pt x="1072" y="1369"/>
                  <a:pt x="1370" y="1060"/>
                  <a:pt x="1370" y="679"/>
                </a:cubicBezTo>
                <a:cubicBezTo>
                  <a:pt x="1370" y="310"/>
                  <a:pt x="1072" y="0"/>
                  <a:pt x="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44"/>
          <p:cNvSpPr/>
          <p:nvPr/>
        </p:nvSpPr>
        <p:spPr>
          <a:xfrm>
            <a:off x="5492219" y="4654864"/>
            <a:ext cx="43405" cy="43437"/>
          </a:xfrm>
          <a:custGeom>
            <a:avLst/>
            <a:gdLst/>
            <a:ahLst/>
            <a:cxnLst/>
            <a:rect l="l" t="t" r="r" b="b"/>
            <a:pathLst>
              <a:path w="1370" h="1371" extrusionOk="0">
                <a:moveTo>
                  <a:pt x="691" y="1"/>
                </a:moveTo>
                <a:cubicBezTo>
                  <a:pt x="310" y="1"/>
                  <a:pt x="0" y="310"/>
                  <a:pt x="0" y="691"/>
                </a:cubicBezTo>
                <a:cubicBezTo>
                  <a:pt x="0" y="1072"/>
                  <a:pt x="310" y="1370"/>
                  <a:pt x="691" y="1370"/>
                </a:cubicBezTo>
                <a:cubicBezTo>
                  <a:pt x="1072" y="1370"/>
                  <a:pt x="1369" y="1072"/>
                  <a:pt x="1369" y="691"/>
                </a:cubicBezTo>
                <a:cubicBezTo>
                  <a:pt x="1369" y="310"/>
                  <a:pt x="1072" y="1"/>
                  <a:pt x="69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7" name="Google Shape;4467;p44"/>
          <p:cNvGrpSpPr/>
          <p:nvPr/>
        </p:nvGrpSpPr>
        <p:grpSpPr>
          <a:xfrm>
            <a:off x="5254188" y="3709553"/>
            <a:ext cx="906500" cy="970625"/>
            <a:chOff x="5254188" y="3709553"/>
            <a:chExt cx="906500" cy="970625"/>
          </a:xfrm>
        </p:grpSpPr>
        <p:sp>
          <p:nvSpPr>
            <p:cNvPr id="4468" name="Google Shape;4468;p44"/>
            <p:cNvSpPr/>
            <p:nvPr/>
          </p:nvSpPr>
          <p:spPr>
            <a:xfrm>
              <a:off x="5254188" y="3711454"/>
              <a:ext cx="478723" cy="5703"/>
            </a:xfrm>
            <a:custGeom>
              <a:avLst/>
              <a:gdLst/>
              <a:ahLst/>
              <a:cxnLst/>
              <a:rect l="l" t="t" r="r" b="b"/>
              <a:pathLst>
                <a:path w="15110" h="180" extrusionOk="0">
                  <a:moveTo>
                    <a:pt x="96" y="0"/>
                  </a:moveTo>
                  <a:cubicBezTo>
                    <a:pt x="48" y="0"/>
                    <a:pt x="0" y="48"/>
                    <a:pt x="0" y="96"/>
                  </a:cubicBezTo>
                  <a:cubicBezTo>
                    <a:pt x="0" y="131"/>
                    <a:pt x="48" y="179"/>
                    <a:pt x="96" y="179"/>
                  </a:cubicBezTo>
                  <a:lnTo>
                    <a:pt x="358" y="179"/>
                  </a:lnTo>
                  <a:cubicBezTo>
                    <a:pt x="417" y="179"/>
                    <a:pt x="465" y="131"/>
                    <a:pt x="453" y="96"/>
                  </a:cubicBezTo>
                  <a:cubicBezTo>
                    <a:pt x="453" y="48"/>
                    <a:pt x="405" y="0"/>
                    <a:pt x="358" y="0"/>
                  </a:cubicBezTo>
                  <a:close/>
                  <a:moveTo>
                    <a:pt x="917" y="0"/>
                  </a:moveTo>
                  <a:cubicBezTo>
                    <a:pt x="870" y="0"/>
                    <a:pt x="822" y="48"/>
                    <a:pt x="822" y="96"/>
                  </a:cubicBezTo>
                  <a:cubicBezTo>
                    <a:pt x="822" y="131"/>
                    <a:pt x="870" y="179"/>
                    <a:pt x="917" y="179"/>
                  </a:cubicBezTo>
                  <a:lnTo>
                    <a:pt x="1179" y="179"/>
                  </a:lnTo>
                  <a:cubicBezTo>
                    <a:pt x="1239" y="179"/>
                    <a:pt x="1274" y="131"/>
                    <a:pt x="1274" y="96"/>
                  </a:cubicBezTo>
                  <a:cubicBezTo>
                    <a:pt x="1274" y="48"/>
                    <a:pt x="1227" y="0"/>
                    <a:pt x="1179" y="0"/>
                  </a:cubicBezTo>
                  <a:close/>
                  <a:moveTo>
                    <a:pt x="1727" y="0"/>
                  </a:moveTo>
                  <a:cubicBezTo>
                    <a:pt x="1691" y="0"/>
                    <a:pt x="1643" y="48"/>
                    <a:pt x="1643" y="96"/>
                  </a:cubicBezTo>
                  <a:cubicBezTo>
                    <a:pt x="1643" y="131"/>
                    <a:pt x="1691" y="179"/>
                    <a:pt x="1727" y="179"/>
                  </a:cubicBezTo>
                  <a:lnTo>
                    <a:pt x="2001" y="179"/>
                  </a:lnTo>
                  <a:cubicBezTo>
                    <a:pt x="2048" y="179"/>
                    <a:pt x="2084" y="131"/>
                    <a:pt x="2084" y="96"/>
                  </a:cubicBezTo>
                  <a:cubicBezTo>
                    <a:pt x="2084" y="48"/>
                    <a:pt x="2048" y="0"/>
                    <a:pt x="2001" y="0"/>
                  </a:cubicBezTo>
                  <a:close/>
                  <a:moveTo>
                    <a:pt x="2536" y="0"/>
                  </a:moveTo>
                  <a:cubicBezTo>
                    <a:pt x="2489" y="0"/>
                    <a:pt x="2441" y="48"/>
                    <a:pt x="2441" y="96"/>
                  </a:cubicBezTo>
                  <a:cubicBezTo>
                    <a:pt x="2441" y="131"/>
                    <a:pt x="2489" y="179"/>
                    <a:pt x="2536" y="179"/>
                  </a:cubicBezTo>
                  <a:lnTo>
                    <a:pt x="2798" y="179"/>
                  </a:lnTo>
                  <a:cubicBezTo>
                    <a:pt x="2858" y="179"/>
                    <a:pt x="2906" y="131"/>
                    <a:pt x="2894" y="96"/>
                  </a:cubicBezTo>
                  <a:cubicBezTo>
                    <a:pt x="2894" y="48"/>
                    <a:pt x="2846" y="0"/>
                    <a:pt x="2798" y="0"/>
                  </a:cubicBezTo>
                  <a:close/>
                  <a:moveTo>
                    <a:pt x="3358" y="0"/>
                  </a:moveTo>
                  <a:cubicBezTo>
                    <a:pt x="3310" y="0"/>
                    <a:pt x="3263" y="48"/>
                    <a:pt x="3263" y="96"/>
                  </a:cubicBezTo>
                  <a:cubicBezTo>
                    <a:pt x="3263" y="131"/>
                    <a:pt x="3310" y="179"/>
                    <a:pt x="3358" y="179"/>
                  </a:cubicBezTo>
                  <a:lnTo>
                    <a:pt x="3620" y="179"/>
                  </a:lnTo>
                  <a:cubicBezTo>
                    <a:pt x="3679" y="179"/>
                    <a:pt x="3715" y="131"/>
                    <a:pt x="3703" y="96"/>
                  </a:cubicBezTo>
                  <a:cubicBezTo>
                    <a:pt x="3703" y="48"/>
                    <a:pt x="3668" y="0"/>
                    <a:pt x="3620" y="0"/>
                  </a:cubicBezTo>
                  <a:close/>
                  <a:moveTo>
                    <a:pt x="4168" y="0"/>
                  </a:moveTo>
                  <a:cubicBezTo>
                    <a:pt x="4132" y="0"/>
                    <a:pt x="4084" y="48"/>
                    <a:pt x="4084" y="96"/>
                  </a:cubicBezTo>
                  <a:cubicBezTo>
                    <a:pt x="4084" y="131"/>
                    <a:pt x="4132" y="179"/>
                    <a:pt x="4168" y="179"/>
                  </a:cubicBezTo>
                  <a:lnTo>
                    <a:pt x="4441" y="179"/>
                  </a:lnTo>
                  <a:cubicBezTo>
                    <a:pt x="4477" y="179"/>
                    <a:pt x="4525" y="131"/>
                    <a:pt x="4525" y="96"/>
                  </a:cubicBezTo>
                  <a:cubicBezTo>
                    <a:pt x="4525" y="48"/>
                    <a:pt x="4477" y="0"/>
                    <a:pt x="4441" y="0"/>
                  </a:cubicBezTo>
                  <a:close/>
                  <a:moveTo>
                    <a:pt x="4989" y="0"/>
                  </a:moveTo>
                  <a:cubicBezTo>
                    <a:pt x="4942" y="0"/>
                    <a:pt x="4906" y="48"/>
                    <a:pt x="4906" y="96"/>
                  </a:cubicBezTo>
                  <a:cubicBezTo>
                    <a:pt x="4906" y="131"/>
                    <a:pt x="4942" y="179"/>
                    <a:pt x="4989" y="179"/>
                  </a:cubicBezTo>
                  <a:lnTo>
                    <a:pt x="5263" y="179"/>
                  </a:lnTo>
                  <a:cubicBezTo>
                    <a:pt x="5299" y="179"/>
                    <a:pt x="5346" y="131"/>
                    <a:pt x="5346" y="96"/>
                  </a:cubicBezTo>
                  <a:cubicBezTo>
                    <a:pt x="5346" y="48"/>
                    <a:pt x="5299" y="0"/>
                    <a:pt x="5263" y="0"/>
                  </a:cubicBezTo>
                  <a:close/>
                  <a:moveTo>
                    <a:pt x="5799" y="0"/>
                  </a:moveTo>
                  <a:cubicBezTo>
                    <a:pt x="5751" y="0"/>
                    <a:pt x="5704" y="48"/>
                    <a:pt x="5704" y="96"/>
                  </a:cubicBezTo>
                  <a:cubicBezTo>
                    <a:pt x="5704" y="131"/>
                    <a:pt x="5751" y="179"/>
                    <a:pt x="5799" y="179"/>
                  </a:cubicBezTo>
                  <a:lnTo>
                    <a:pt x="6061" y="179"/>
                  </a:lnTo>
                  <a:cubicBezTo>
                    <a:pt x="6120" y="179"/>
                    <a:pt x="6156" y="131"/>
                    <a:pt x="6156" y="96"/>
                  </a:cubicBezTo>
                  <a:cubicBezTo>
                    <a:pt x="6156" y="48"/>
                    <a:pt x="6108" y="0"/>
                    <a:pt x="6061" y="0"/>
                  </a:cubicBezTo>
                  <a:close/>
                  <a:moveTo>
                    <a:pt x="6608" y="0"/>
                  </a:moveTo>
                  <a:cubicBezTo>
                    <a:pt x="6573" y="0"/>
                    <a:pt x="6525" y="48"/>
                    <a:pt x="6525" y="96"/>
                  </a:cubicBezTo>
                  <a:cubicBezTo>
                    <a:pt x="6525" y="131"/>
                    <a:pt x="6573" y="179"/>
                    <a:pt x="6608" y="179"/>
                  </a:cubicBezTo>
                  <a:lnTo>
                    <a:pt x="6882" y="179"/>
                  </a:lnTo>
                  <a:cubicBezTo>
                    <a:pt x="6930" y="179"/>
                    <a:pt x="6966" y="131"/>
                    <a:pt x="6966" y="96"/>
                  </a:cubicBezTo>
                  <a:cubicBezTo>
                    <a:pt x="6966" y="48"/>
                    <a:pt x="6930" y="0"/>
                    <a:pt x="6882" y="0"/>
                  </a:cubicBezTo>
                  <a:close/>
                  <a:moveTo>
                    <a:pt x="7430" y="0"/>
                  </a:moveTo>
                  <a:cubicBezTo>
                    <a:pt x="7382" y="0"/>
                    <a:pt x="7347" y="48"/>
                    <a:pt x="7347" y="96"/>
                  </a:cubicBezTo>
                  <a:cubicBezTo>
                    <a:pt x="7347" y="131"/>
                    <a:pt x="7382" y="179"/>
                    <a:pt x="7430" y="179"/>
                  </a:cubicBezTo>
                  <a:lnTo>
                    <a:pt x="7704" y="179"/>
                  </a:lnTo>
                  <a:cubicBezTo>
                    <a:pt x="7739" y="179"/>
                    <a:pt x="7787" y="131"/>
                    <a:pt x="7787" y="96"/>
                  </a:cubicBezTo>
                  <a:cubicBezTo>
                    <a:pt x="7787" y="48"/>
                    <a:pt x="7739" y="0"/>
                    <a:pt x="7704" y="0"/>
                  </a:cubicBezTo>
                  <a:close/>
                  <a:moveTo>
                    <a:pt x="8240" y="0"/>
                  </a:moveTo>
                  <a:cubicBezTo>
                    <a:pt x="8192" y="0"/>
                    <a:pt x="8144" y="48"/>
                    <a:pt x="8144" y="96"/>
                  </a:cubicBezTo>
                  <a:cubicBezTo>
                    <a:pt x="8144" y="131"/>
                    <a:pt x="8192" y="179"/>
                    <a:pt x="8240" y="179"/>
                  </a:cubicBezTo>
                  <a:lnTo>
                    <a:pt x="8501" y="179"/>
                  </a:lnTo>
                  <a:cubicBezTo>
                    <a:pt x="8561" y="179"/>
                    <a:pt x="8597" y="131"/>
                    <a:pt x="8585" y="96"/>
                  </a:cubicBezTo>
                  <a:cubicBezTo>
                    <a:pt x="8585" y="48"/>
                    <a:pt x="8549" y="0"/>
                    <a:pt x="8501" y="0"/>
                  </a:cubicBezTo>
                  <a:close/>
                  <a:moveTo>
                    <a:pt x="9049" y="0"/>
                  </a:moveTo>
                  <a:cubicBezTo>
                    <a:pt x="9013" y="0"/>
                    <a:pt x="8966" y="48"/>
                    <a:pt x="8966" y="96"/>
                  </a:cubicBezTo>
                  <a:cubicBezTo>
                    <a:pt x="8966" y="131"/>
                    <a:pt x="9013" y="179"/>
                    <a:pt x="9049" y="179"/>
                  </a:cubicBezTo>
                  <a:lnTo>
                    <a:pt x="9323" y="179"/>
                  </a:lnTo>
                  <a:cubicBezTo>
                    <a:pt x="9371" y="179"/>
                    <a:pt x="9406" y="131"/>
                    <a:pt x="9406" y="96"/>
                  </a:cubicBezTo>
                  <a:cubicBezTo>
                    <a:pt x="9406" y="48"/>
                    <a:pt x="9359" y="0"/>
                    <a:pt x="9323" y="0"/>
                  </a:cubicBezTo>
                  <a:close/>
                  <a:moveTo>
                    <a:pt x="9871" y="0"/>
                  </a:moveTo>
                  <a:cubicBezTo>
                    <a:pt x="9823" y="0"/>
                    <a:pt x="9787" y="48"/>
                    <a:pt x="9787" y="96"/>
                  </a:cubicBezTo>
                  <a:cubicBezTo>
                    <a:pt x="9787" y="131"/>
                    <a:pt x="9823" y="179"/>
                    <a:pt x="9871" y="179"/>
                  </a:cubicBezTo>
                  <a:lnTo>
                    <a:pt x="10133" y="179"/>
                  </a:lnTo>
                  <a:cubicBezTo>
                    <a:pt x="10180" y="179"/>
                    <a:pt x="10228" y="131"/>
                    <a:pt x="10228" y="96"/>
                  </a:cubicBezTo>
                  <a:cubicBezTo>
                    <a:pt x="10228" y="48"/>
                    <a:pt x="10180" y="0"/>
                    <a:pt x="10133" y="0"/>
                  </a:cubicBezTo>
                  <a:close/>
                  <a:moveTo>
                    <a:pt x="10680" y="0"/>
                  </a:moveTo>
                  <a:cubicBezTo>
                    <a:pt x="10633" y="0"/>
                    <a:pt x="10585" y="48"/>
                    <a:pt x="10585" y="96"/>
                  </a:cubicBezTo>
                  <a:cubicBezTo>
                    <a:pt x="10585" y="131"/>
                    <a:pt x="10633" y="179"/>
                    <a:pt x="10680" y="179"/>
                  </a:cubicBezTo>
                  <a:lnTo>
                    <a:pt x="10942" y="179"/>
                  </a:lnTo>
                  <a:cubicBezTo>
                    <a:pt x="11002" y="179"/>
                    <a:pt x="11049" y="131"/>
                    <a:pt x="11026" y="96"/>
                  </a:cubicBezTo>
                  <a:cubicBezTo>
                    <a:pt x="11026" y="48"/>
                    <a:pt x="10990" y="0"/>
                    <a:pt x="10942" y="0"/>
                  </a:cubicBezTo>
                  <a:close/>
                  <a:moveTo>
                    <a:pt x="11490" y="0"/>
                  </a:moveTo>
                  <a:cubicBezTo>
                    <a:pt x="11454" y="0"/>
                    <a:pt x="11407" y="48"/>
                    <a:pt x="11407" y="96"/>
                  </a:cubicBezTo>
                  <a:cubicBezTo>
                    <a:pt x="11407" y="131"/>
                    <a:pt x="11454" y="179"/>
                    <a:pt x="11490" y="179"/>
                  </a:cubicBezTo>
                  <a:lnTo>
                    <a:pt x="11764" y="179"/>
                  </a:lnTo>
                  <a:cubicBezTo>
                    <a:pt x="11811" y="179"/>
                    <a:pt x="11847" y="131"/>
                    <a:pt x="11847" y="96"/>
                  </a:cubicBezTo>
                  <a:cubicBezTo>
                    <a:pt x="11847" y="48"/>
                    <a:pt x="11811" y="0"/>
                    <a:pt x="11764" y="0"/>
                  </a:cubicBezTo>
                  <a:close/>
                  <a:moveTo>
                    <a:pt x="12311" y="0"/>
                  </a:moveTo>
                  <a:cubicBezTo>
                    <a:pt x="12264" y="0"/>
                    <a:pt x="12228" y="48"/>
                    <a:pt x="12228" y="96"/>
                  </a:cubicBezTo>
                  <a:cubicBezTo>
                    <a:pt x="12228" y="131"/>
                    <a:pt x="12264" y="179"/>
                    <a:pt x="12311" y="179"/>
                  </a:cubicBezTo>
                  <a:lnTo>
                    <a:pt x="12585" y="179"/>
                  </a:lnTo>
                  <a:cubicBezTo>
                    <a:pt x="12621" y="179"/>
                    <a:pt x="12669" y="131"/>
                    <a:pt x="12669" y="96"/>
                  </a:cubicBezTo>
                  <a:cubicBezTo>
                    <a:pt x="12669" y="48"/>
                    <a:pt x="12621" y="0"/>
                    <a:pt x="12585" y="0"/>
                  </a:cubicBezTo>
                  <a:close/>
                  <a:moveTo>
                    <a:pt x="13121" y="0"/>
                  </a:moveTo>
                  <a:cubicBezTo>
                    <a:pt x="13073" y="0"/>
                    <a:pt x="13026" y="48"/>
                    <a:pt x="13026" y="96"/>
                  </a:cubicBezTo>
                  <a:cubicBezTo>
                    <a:pt x="13026" y="131"/>
                    <a:pt x="13073" y="179"/>
                    <a:pt x="13121" y="179"/>
                  </a:cubicBezTo>
                  <a:lnTo>
                    <a:pt x="13383" y="179"/>
                  </a:lnTo>
                  <a:cubicBezTo>
                    <a:pt x="13443" y="179"/>
                    <a:pt x="13490" y="131"/>
                    <a:pt x="13478" y="96"/>
                  </a:cubicBezTo>
                  <a:cubicBezTo>
                    <a:pt x="13478" y="48"/>
                    <a:pt x="13431" y="0"/>
                    <a:pt x="13383" y="0"/>
                  </a:cubicBezTo>
                  <a:close/>
                  <a:moveTo>
                    <a:pt x="13931" y="0"/>
                  </a:moveTo>
                  <a:cubicBezTo>
                    <a:pt x="13895" y="0"/>
                    <a:pt x="13847" y="48"/>
                    <a:pt x="13847" y="96"/>
                  </a:cubicBezTo>
                  <a:cubicBezTo>
                    <a:pt x="13847" y="131"/>
                    <a:pt x="13895" y="179"/>
                    <a:pt x="13931" y="179"/>
                  </a:cubicBezTo>
                  <a:lnTo>
                    <a:pt x="14205" y="179"/>
                  </a:lnTo>
                  <a:cubicBezTo>
                    <a:pt x="14252" y="179"/>
                    <a:pt x="14288" y="131"/>
                    <a:pt x="14288" y="96"/>
                  </a:cubicBezTo>
                  <a:cubicBezTo>
                    <a:pt x="14288" y="48"/>
                    <a:pt x="14252" y="0"/>
                    <a:pt x="14205" y="0"/>
                  </a:cubicBezTo>
                  <a:close/>
                  <a:moveTo>
                    <a:pt x="14752" y="0"/>
                  </a:moveTo>
                  <a:cubicBezTo>
                    <a:pt x="14705" y="0"/>
                    <a:pt x="14669" y="48"/>
                    <a:pt x="14669" y="96"/>
                  </a:cubicBezTo>
                  <a:cubicBezTo>
                    <a:pt x="14669" y="131"/>
                    <a:pt x="14705" y="179"/>
                    <a:pt x="14752" y="179"/>
                  </a:cubicBezTo>
                  <a:lnTo>
                    <a:pt x="15026" y="179"/>
                  </a:lnTo>
                  <a:cubicBezTo>
                    <a:pt x="15062" y="179"/>
                    <a:pt x="15109" y="131"/>
                    <a:pt x="15109" y="96"/>
                  </a:cubicBezTo>
                  <a:cubicBezTo>
                    <a:pt x="15109" y="48"/>
                    <a:pt x="15062" y="0"/>
                    <a:pt x="15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44"/>
            <p:cNvSpPr/>
            <p:nvPr/>
          </p:nvSpPr>
          <p:spPr>
            <a:xfrm>
              <a:off x="5732499" y="3709553"/>
              <a:ext cx="5703" cy="504005"/>
            </a:xfrm>
            <a:custGeom>
              <a:avLst/>
              <a:gdLst/>
              <a:ahLst/>
              <a:cxnLst/>
              <a:rect l="l" t="t" r="r" b="b"/>
              <a:pathLst>
                <a:path w="180" h="15908" extrusionOk="0">
                  <a:moveTo>
                    <a:pt x="84" y="1"/>
                  </a:moveTo>
                  <a:cubicBezTo>
                    <a:pt x="48" y="1"/>
                    <a:pt x="1" y="49"/>
                    <a:pt x="1" y="96"/>
                  </a:cubicBezTo>
                  <a:lnTo>
                    <a:pt x="1" y="358"/>
                  </a:lnTo>
                  <a:cubicBezTo>
                    <a:pt x="1" y="406"/>
                    <a:pt x="48" y="453"/>
                    <a:pt x="84" y="453"/>
                  </a:cubicBezTo>
                  <a:cubicBezTo>
                    <a:pt x="132" y="453"/>
                    <a:pt x="179" y="406"/>
                    <a:pt x="179" y="358"/>
                  </a:cubicBezTo>
                  <a:lnTo>
                    <a:pt x="179" y="96"/>
                  </a:lnTo>
                  <a:cubicBezTo>
                    <a:pt x="179" y="49"/>
                    <a:pt x="132" y="1"/>
                    <a:pt x="84" y="1"/>
                  </a:cubicBezTo>
                  <a:close/>
                  <a:moveTo>
                    <a:pt x="84" y="822"/>
                  </a:moveTo>
                  <a:cubicBezTo>
                    <a:pt x="48" y="822"/>
                    <a:pt x="1" y="870"/>
                    <a:pt x="1" y="906"/>
                  </a:cubicBezTo>
                  <a:lnTo>
                    <a:pt x="1" y="1180"/>
                  </a:lnTo>
                  <a:cubicBezTo>
                    <a:pt x="1" y="1227"/>
                    <a:pt x="48" y="1263"/>
                    <a:pt x="84" y="1263"/>
                  </a:cubicBezTo>
                  <a:cubicBezTo>
                    <a:pt x="132" y="1263"/>
                    <a:pt x="179" y="1227"/>
                    <a:pt x="179" y="1180"/>
                  </a:cubicBezTo>
                  <a:lnTo>
                    <a:pt x="179" y="906"/>
                  </a:lnTo>
                  <a:cubicBezTo>
                    <a:pt x="179" y="858"/>
                    <a:pt x="132" y="822"/>
                    <a:pt x="84" y="822"/>
                  </a:cubicBezTo>
                  <a:close/>
                  <a:moveTo>
                    <a:pt x="84" y="1620"/>
                  </a:moveTo>
                  <a:cubicBezTo>
                    <a:pt x="48" y="1620"/>
                    <a:pt x="1" y="1668"/>
                    <a:pt x="1" y="1715"/>
                  </a:cubicBezTo>
                  <a:lnTo>
                    <a:pt x="1" y="1977"/>
                  </a:lnTo>
                  <a:cubicBezTo>
                    <a:pt x="1" y="2025"/>
                    <a:pt x="48" y="2073"/>
                    <a:pt x="84" y="2073"/>
                  </a:cubicBezTo>
                  <a:cubicBezTo>
                    <a:pt x="132" y="2073"/>
                    <a:pt x="179" y="2037"/>
                    <a:pt x="179" y="1977"/>
                  </a:cubicBezTo>
                  <a:lnTo>
                    <a:pt x="179" y="1715"/>
                  </a:lnTo>
                  <a:cubicBezTo>
                    <a:pt x="179" y="1668"/>
                    <a:pt x="132" y="1620"/>
                    <a:pt x="84" y="1620"/>
                  </a:cubicBezTo>
                  <a:close/>
                  <a:moveTo>
                    <a:pt x="84" y="2442"/>
                  </a:moveTo>
                  <a:cubicBezTo>
                    <a:pt x="48" y="2442"/>
                    <a:pt x="1" y="2489"/>
                    <a:pt x="1" y="2537"/>
                  </a:cubicBezTo>
                  <a:lnTo>
                    <a:pt x="1" y="2799"/>
                  </a:lnTo>
                  <a:cubicBezTo>
                    <a:pt x="1" y="2847"/>
                    <a:pt x="48" y="2894"/>
                    <a:pt x="84" y="2894"/>
                  </a:cubicBezTo>
                  <a:cubicBezTo>
                    <a:pt x="132" y="2894"/>
                    <a:pt x="179" y="2847"/>
                    <a:pt x="179" y="2799"/>
                  </a:cubicBezTo>
                  <a:lnTo>
                    <a:pt x="179" y="2537"/>
                  </a:lnTo>
                  <a:cubicBezTo>
                    <a:pt x="179" y="2489"/>
                    <a:pt x="132" y="2442"/>
                    <a:pt x="84" y="2442"/>
                  </a:cubicBezTo>
                  <a:close/>
                  <a:moveTo>
                    <a:pt x="84" y="3263"/>
                  </a:moveTo>
                  <a:cubicBezTo>
                    <a:pt x="48" y="3263"/>
                    <a:pt x="1" y="3311"/>
                    <a:pt x="1" y="3347"/>
                  </a:cubicBezTo>
                  <a:lnTo>
                    <a:pt x="1" y="3620"/>
                  </a:lnTo>
                  <a:cubicBezTo>
                    <a:pt x="1" y="3668"/>
                    <a:pt x="48" y="3704"/>
                    <a:pt x="84" y="3704"/>
                  </a:cubicBezTo>
                  <a:cubicBezTo>
                    <a:pt x="132" y="3704"/>
                    <a:pt x="179" y="3668"/>
                    <a:pt x="179" y="3620"/>
                  </a:cubicBezTo>
                  <a:lnTo>
                    <a:pt x="179" y="3347"/>
                  </a:lnTo>
                  <a:cubicBezTo>
                    <a:pt x="179" y="3311"/>
                    <a:pt x="132" y="3263"/>
                    <a:pt x="84" y="3263"/>
                  </a:cubicBezTo>
                  <a:close/>
                  <a:moveTo>
                    <a:pt x="84" y="4061"/>
                  </a:moveTo>
                  <a:cubicBezTo>
                    <a:pt x="48" y="4061"/>
                    <a:pt x="1" y="4109"/>
                    <a:pt x="1" y="4156"/>
                  </a:cubicBezTo>
                  <a:lnTo>
                    <a:pt x="1" y="4418"/>
                  </a:lnTo>
                  <a:cubicBezTo>
                    <a:pt x="1" y="4466"/>
                    <a:pt x="48" y="4513"/>
                    <a:pt x="84" y="4513"/>
                  </a:cubicBezTo>
                  <a:cubicBezTo>
                    <a:pt x="132" y="4513"/>
                    <a:pt x="179" y="4478"/>
                    <a:pt x="179" y="4418"/>
                  </a:cubicBezTo>
                  <a:lnTo>
                    <a:pt x="179" y="4156"/>
                  </a:lnTo>
                  <a:cubicBezTo>
                    <a:pt x="179" y="4109"/>
                    <a:pt x="132" y="4061"/>
                    <a:pt x="84" y="4061"/>
                  </a:cubicBezTo>
                  <a:close/>
                  <a:moveTo>
                    <a:pt x="84" y="4882"/>
                  </a:moveTo>
                  <a:cubicBezTo>
                    <a:pt x="48" y="4882"/>
                    <a:pt x="1" y="4930"/>
                    <a:pt x="1" y="4978"/>
                  </a:cubicBezTo>
                  <a:lnTo>
                    <a:pt x="1" y="5240"/>
                  </a:lnTo>
                  <a:cubicBezTo>
                    <a:pt x="1" y="5287"/>
                    <a:pt x="48" y="5335"/>
                    <a:pt x="84" y="5335"/>
                  </a:cubicBezTo>
                  <a:cubicBezTo>
                    <a:pt x="132" y="5335"/>
                    <a:pt x="179" y="5287"/>
                    <a:pt x="179" y="5240"/>
                  </a:cubicBezTo>
                  <a:lnTo>
                    <a:pt x="179" y="4978"/>
                  </a:lnTo>
                  <a:cubicBezTo>
                    <a:pt x="179" y="4930"/>
                    <a:pt x="132" y="4882"/>
                    <a:pt x="84" y="4882"/>
                  </a:cubicBezTo>
                  <a:close/>
                  <a:moveTo>
                    <a:pt x="84" y="5704"/>
                  </a:moveTo>
                  <a:cubicBezTo>
                    <a:pt x="48" y="5704"/>
                    <a:pt x="1" y="5752"/>
                    <a:pt x="1" y="5787"/>
                  </a:cubicBezTo>
                  <a:lnTo>
                    <a:pt x="1" y="6061"/>
                  </a:lnTo>
                  <a:cubicBezTo>
                    <a:pt x="1" y="6109"/>
                    <a:pt x="48" y="6145"/>
                    <a:pt x="84" y="6145"/>
                  </a:cubicBezTo>
                  <a:cubicBezTo>
                    <a:pt x="132" y="6145"/>
                    <a:pt x="179" y="6109"/>
                    <a:pt x="179" y="6061"/>
                  </a:cubicBezTo>
                  <a:lnTo>
                    <a:pt x="179" y="5787"/>
                  </a:lnTo>
                  <a:cubicBezTo>
                    <a:pt x="179" y="5752"/>
                    <a:pt x="132" y="5704"/>
                    <a:pt x="84" y="5704"/>
                  </a:cubicBezTo>
                  <a:close/>
                  <a:moveTo>
                    <a:pt x="84" y="6502"/>
                  </a:moveTo>
                  <a:cubicBezTo>
                    <a:pt x="48" y="6502"/>
                    <a:pt x="1" y="6549"/>
                    <a:pt x="1" y="6597"/>
                  </a:cubicBezTo>
                  <a:lnTo>
                    <a:pt x="1" y="6859"/>
                  </a:lnTo>
                  <a:cubicBezTo>
                    <a:pt x="1" y="6907"/>
                    <a:pt x="48" y="6954"/>
                    <a:pt x="84" y="6954"/>
                  </a:cubicBezTo>
                  <a:cubicBezTo>
                    <a:pt x="132" y="6954"/>
                    <a:pt x="179" y="6918"/>
                    <a:pt x="179" y="6859"/>
                  </a:cubicBezTo>
                  <a:lnTo>
                    <a:pt x="179" y="6597"/>
                  </a:lnTo>
                  <a:cubicBezTo>
                    <a:pt x="179" y="6549"/>
                    <a:pt x="132" y="6502"/>
                    <a:pt x="84" y="6502"/>
                  </a:cubicBezTo>
                  <a:close/>
                  <a:moveTo>
                    <a:pt x="84" y="7323"/>
                  </a:moveTo>
                  <a:cubicBezTo>
                    <a:pt x="48" y="7323"/>
                    <a:pt x="1" y="7371"/>
                    <a:pt x="1" y="7419"/>
                  </a:cubicBezTo>
                  <a:lnTo>
                    <a:pt x="1" y="7680"/>
                  </a:lnTo>
                  <a:cubicBezTo>
                    <a:pt x="1" y="7728"/>
                    <a:pt x="48" y="7776"/>
                    <a:pt x="84" y="7776"/>
                  </a:cubicBezTo>
                  <a:cubicBezTo>
                    <a:pt x="132" y="7776"/>
                    <a:pt x="179" y="7728"/>
                    <a:pt x="179" y="7680"/>
                  </a:cubicBezTo>
                  <a:lnTo>
                    <a:pt x="179" y="7419"/>
                  </a:lnTo>
                  <a:cubicBezTo>
                    <a:pt x="179" y="7371"/>
                    <a:pt x="132" y="7323"/>
                    <a:pt x="84" y="7323"/>
                  </a:cubicBezTo>
                  <a:close/>
                  <a:moveTo>
                    <a:pt x="84" y="8133"/>
                  </a:moveTo>
                  <a:cubicBezTo>
                    <a:pt x="48" y="8133"/>
                    <a:pt x="1" y="8169"/>
                    <a:pt x="1" y="8216"/>
                  </a:cubicBezTo>
                  <a:lnTo>
                    <a:pt x="1" y="8502"/>
                  </a:lnTo>
                  <a:cubicBezTo>
                    <a:pt x="1" y="8550"/>
                    <a:pt x="48" y="8585"/>
                    <a:pt x="84" y="8585"/>
                  </a:cubicBezTo>
                  <a:cubicBezTo>
                    <a:pt x="132" y="8585"/>
                    <a:pt x="179" y="8550"/>
                    <a:pt x="179" y="8490"/>
                  </a:cubicBezTo>
                  <a:lnTo>
                    <a:pt x="179" y="8216"/>
                  </a:lnTo>
                  <a:cubicBezTo>
                    <a:pt x="179" y="8169"/>
                    <a:pt x="132" y="8133"/>
                    <a:pt x="84" y="8133"/>
                  </a:cubicBezTo>
                  <a:close/>
                  <a:moveTo>
                    <a:pt x="84" y="8942"/>
                  </a:moveTo>
                  <a:cubicBezTo>
                    <a:pt x="48" y="8942"/>
                    <a:pt x="1" y="8990"/>
                    <a:pt x="1" y="9038"/>
                  </a:cubicBezTo>
                  <a:lnTo>
                    <a:pt x="1" y="9300"/>
                  </a:lnTo>
                  <a:cubicBezTo>
                    <a:pt x="1" y="9347"/>
                    <a:pt x="48" y="9395"/>
                    <a:pt x="84" y="9395"/>
                  </a:cubicBezTo>
                  <a:cubicBezTo>
                    <a:pt x="132" y="9395"/>
                    <a:pt x="179" y="9359"/>
                    <a:pt x="179" y="9300"/>
                  </a:cubicBezTo>
                  <a:lnTo>
                    <a:pt x="179" y="9038"/>
                  </a:lnTo>
                  <a:cubicBezTo>
                    <a:pt x="179" y="8990"/>
                    <a:pt x="132" y="8942"/>
                    <a:pt x="84" y="8942"/>
                  </a:cubicBezTo>
                  <a:close/>
                  <a:moveTo>
                    <a:pt x="84" y="9764"/>
                  </a:moveTo>
                  <a:cubicBezTo>
                    <a:pt x="48" y="9764"/>
                    <a:pt x="1" y="9812"/>
                    <a:pt x="1" y="9859"/>
                  </a:cubicBezTo>
                  <a:lnTo>
                    <a:pt x="1" y="10121"/>
                  </a:lnTo>
                  <a:cubicBezTo>
                    <a:pt x="1" y="10169"/>
                    <a:pt x="48" y="10216"/>
                    <a:pt x="84" y="10216"/>
                  </a:cubicBezTo>
                  <a:cubicBezTo>
                    <a:pt x="132" y="10216"/>
                    <a:pt x="179" y="10169"/>
                    <a:pt x="179" y="10121"/>
                  </a:cubicBezTo>
                  <a:lnTo>
                    <a:pt x="179" y="9859"/>
                  </a:lnTo>
                  <a:cubicBezTo>
                    <a:pt x="179" y="9812"/>
                    <a:pt x="132" y="9764"/>
                    <a:pt x="84" y="9764"/>
                  </a:cubicBezTo>
                  <a:close/>
                  <a:moveTo>
                    <a:pt x="84" y="10586"/>
                  </a:moveTo>
                  <a:cubicBezTo>
                    <a:pt x="48" y="10586"/>
                    <a:pt x="1" y="10633"/>
                    <a:pt x="1" y="10669"/>
                  </a:cubicBezTo>
                  <a:lnTo>
                    <a:pt x="1" y="10943"/>
                  </a:lnTo>
                  <a:cubicBezTo>
                    <a:pt x="1" y="10990"/>
                    <a:pt x="48" y="11026"/>
                    <a:pt x="84" y="11026"/>
                  </a:cubicBezTo>
                  <a:cubicBezTo>
                    <a:pt x="132" y="11026"/>
                    <a:pt x="179" y="10990"/>
                    <a:pt x="179" y="10943"/>
                  </a:cubicBezTo>
                  <a:lnTo>
                    <a:pt x="179" y="10669"/>
                  </a:lnTo>
                  <a:cubicBezTo>
                    <a:pt x="179" y="10633"/>
                    <a:pt x="132" y="10586"/>
                    <a:pt x="84" y="10586"/>
                  </a:cubicBezTo>
                  <a:close/>
                  <a:moveTo>
                    <a:pt x="84" y="11407"/>
                  </a:moveTo>
                  <a:cubicBezTo>
                    <a:pt x="48" y="11407"/>
                    <a:pt x="1" y="11443"/>
                    <a:pt x="1" y="11490"/>
                  </a:cubicBezTo>
                  <a:lnTo>
                    <a:pt x="1" y="11764"/>
                  </a:lnTo>
                  <a:cubicBezTo>
                    <a:pt x="1" y="11800"/>
                    <a:pt x="48" y="11848"/>
                    <a:pt x="84" y="11848"/>
                  </a:cubicBezTo>
                  <a:cubicBezTo>
                    <a:pt x="132" y="11848"/>
                    <a:pt x="179" y="11800"/>
                    <a:pt x="179" y="11764"/>
                  </a:cubicBezTo>
                  <a:lnTo>
                    <a:pt x="179" y="11490"/>
                  </a:lnTo>
                  <a:cubicBezTo>
                    <a:pt x="179" y="11443"/>
                    <a:pt x="132" y="11407"/>
                    <a:pt x="84" y="11407"/>
                  </a:cubicBezTo>
                  <a:close/>
                  <a:moveTo>
                    <a:pt x="84" y="12205"/>
                  </a:moveTo>
                  <a:cubicBezTo>
                    <a:pt x="48" y="12205"/>
                    <a:pt x="1" y="12252"/>
                    <a:pt x="1" y="12300"/>
                  </a:cubicBezTo>
                  <a:lnTo>
                    <a:pt x="1" y="12562"/>
                  </a:lnTo>
                  <a:cubicBezTo>
                    <a:pt x="1" y="12610"/>
                    <a:pt x="48" y="12657"/>
                    <a:pt x="84" y="12657"/>
                  </a:cubicBezTo>
                  <a:cubicBezTo>
                    <a:pt x="132" y="12657"/>
                    <a:pt x="179" y="12610"/>
                    <a:pt x="179" y="12562"/>
                  </a:cubicBezTo>
                  <a:lnTo>
                    <a:pt x="179" y="12300"/>
                  </a:lnTo>
                  <a:cubicBezTo>
                    <a:pt x="179" y="12252"/>
                    <a:pt x="132" y="12205"/>
                    <a:pt x="84" y="12205"/>
                  </a:cubicBezTo>
                  <a:close/>
                  <a:moveTo>
                    <a:pt x="84" y="13026"/>
                  </a:moveTo>
                  <a:cubicBezTo>
                    <a:pt x="48" y="13026"/>
                    <a:pt x="1" y="13074"/>
                    <a:pt x="1" y="13110"/>
                  </a:cubicBezTo>
                  <a:lnTo>
                    <a:pt x="1" y="13384"/>
                  </a:lnTo>
                  <a:cubicBezTo>
                    <a:pt x="1" y="13431"/>
                    <a:pt x="48" y="13467"/>
                    <a:pt x="84" y="13467"/>
                  </a:cubicBezTo>
                  <a:cubicBezTo>
                    <a:pt x="132" y="13467"/>
                    <a:pt x="179" y="13431"/>
                    <a:pt x="179" y="13384"/>
                  </a:cubicBezTo>
                  <a:lnTo>
                    <a:pt x="179" y="13110"/>
                  </a:lnTo>
                  <a:cubicBezTo>
                    <a:pt x="179" y="13062"/>
                    <a:pt x="132" y="13026"/>
                    <a:pt x="84" y="13026"/>
                  </a:cubicBezTo>
                  <a:close/>
                  <a:moveTo>
                    <a:pt x="84" y="13848"/>
                  </a:moveTo>
                  <a:cubicBezTo>
                    <a:pt x="48" y="13848"/>
                    <a:pt x="1" y="13884"/>
                    <a:pt x="1" y="13931"/>
                  </a:cubicBezTo>
                  <a:lnTo>
                    <a:pt x="1" y="14205"/>
                  </a:lnTo>
                  <a:cubicBezTo>
                    <a:pt x="1" y="14241"/>
                    <a:pt x="48" y="14288"/>
                    <a:pt x="84" y="14288"/>
                  </a:cubicBezTo>
                  <a:cubicBezTo>
                    <a:pt x="132" y="14288"/>
                    <a:pt x="179" y="14241"/>
                    <a:pt x="179" y="14205"/>
                  </a:cubicBezTo>
                  <a:lnTo>
                    <a:pt x="179" y="13931"/>
                  </a:lnTo>
                  <a:cubicBezTo>
                    <a:pt x="179" y="13884"/>
                    <a:pt x="132" y="13848"/>
                    <a:pt x="84" y="13848"/>
                  </a:cubicBezTo>
                  <a:close/>
                  <a:moveTo>
                    <a:pt x="84" y="14646"/>
                  </a:moveTo>
                  <a:cubicBezTo>
                    <a:pt x="48" y="14646"/>
                    <a:pt x="1" y="14693"/>
                    <a:pt x="1" y="14741"/>
                  </a:cubicBezTo>
                  <a:lnTo>
                    <a:pt x="1" y="15003"/>
                  </a:lnTo>
                  <a:cubicBezTo>
                    <a:pt x="1" y="15050"/>
                    <a:pt x="48" y="15098"/>
                    <a:pt x="84" y="15098"/>
                  </a:cubicBezTo>
                  <a:cubicBezTo>
                    <a:pt x="132" y="15098"/>
                    <a:pt x="179" y="15050"/>
                    <a:pt x="179" y="15003"/>
                  </a:cubicBezTo>
                  <a:lnTo>
                    <a:pt x="179" y="14741"/>
                  </a:lnTo>
                  <a:cubicBezTo>
                    <a:pt x="179" y="14693"/>
                    <a:pt x="132" y="14646"/>
                    <a:pt x="84" y="14646"/>
                  </a:cubicBezTo>
                  <a:close/>
                  <a:moveTo>
                    <a:pt x="84" y="15467"/>
                  </a:moveTo>
                  <a:cubicBezTo>
                    <a:pt x="48" y="15467"/>
                    <a:pt x="1" y="15515"/>
                    <a:pt x="1" y="15550"/>
                  </a:cubicBezTo>
                  <a:lnTo>
                    <a:pt x="1" y="15824"/>
                  </a:lnTo>
                  <a:cubicBezTo>
                    <a:pt x="1" y="15872"/>
                    <a:pt x="48" y="15908"/>
                    <a:pt x="84" y="15908"/>
                  </a:cubicBezTo>
                  <a:cubicBezTo>
                    <a:pt x="132" y="15908"/>
                    <a:pt x="179" y="15872"/>
                    <a:pt x="179" y="15824"/>
                  </a:cubicBezTo>
                  <a:lnTo>
                    <a:pt x="179" y="15550"/>
                  </a:lnTo>
                  <a:cubicBezTo>
                    <a:pt x="179" y="15515"/>
                    <a:pt x="132" y="15467"/>
                    <a:pt x="84" y="154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44"/>
            <p:cNvSpPr/>
            <p:nvPr/>
          </p:nvSpPr>
          <p:spPr>
            <a:xfrm>
              <a:off x="5528432" y="4674507"/>
              <a:ext cx="194657" cy="5671"/>
            </a:xfrm>
            <a:custGeom>
              <a:avLst/>
              <a:gdLst/>
              <a:ahLst/>
              <a:cxnLst/>
              <a:rect l="l" t="t" r="r" b="b"/>
              <a:pathLst>
                <a:path w="6144" h="179" extrusionOk="0">
                  <a:moveTo>
                    <a:pt x="84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31"/>
                    <a:pt x="36" y="179"/>
                    <a:pt x="84" y="179"/>
                  </a:cubicBezTo>
                  <a:lnTo>
                    <a:pt x="357" y="179"/>
                  </a:lnTo>
                  <a:cubicBezTo>
                    <a:pt x="417" y="179"/>
                    <a:pt x="453" y="131"/>
                    <a:pt x="441" y="83"/>
                  </a:cubicBezTo>
                  <a:cubicBezTo>
                    <a:pt x="441" y="36"/>
                    <a:pt x="393" y="0"/>
                    <a:pt x="357" y="0"/>
                  </a:cubicBezTo>
                  <a:close/>
                  <a:moveTo>
                    <a:pt x="905" y="0"/>
                  </a:moveTo>
                  <a:cubicBezTo>
                    <a:pt x="858" y="0"/>
                    <a:pt x="810" y="36"/>
                    <a:pt x="810" y="83"/>
                  </a:cubicBezTo>
                  <a:cubicBezTo>
                    <a:pt x="810" y="131"/>
                    <a:pt x="858" y="179"/>
                    <a:pt x="905" y="179"/>
                  </a:cubicBezTo>
                  <a:lnTo>
                    <a:pt x="1167" y="179"/>
                  </a:lnTo>
                  <a:cubicBezTo>
                    <a:pt x="1215" y="179"/>
                    <a:pt x="1262" y="131"/>
                    <a:pt x="1262" y="83"/>
                  </a:cubicBezTo>
                  <a:cubicBezTo>
                    <a:pt x="1262" y="36"/>
                    <a:pt x="1215" y="0"/>
                    <a:pt x="1167" y="0"/>
                  </a:cubicBezTo>
                  <a:close/>
                  <a:moveTo>
                    <a:pt x="1727" y="0"/>
                  </a:moveTo>
                  <a:cubicBezTo>
                    <a:pt x="1679" y="0"/>
                    <a:pt x="1631" y="36"/>
                    <a:pt x="1631" y="83"/>
                  </a:cubicBezTo>
                  <a:cubicBezTo>
                    <a:pt x="1631" y="131"/>
                    <a:pt x="1679" y="179"/>
                    <a:pt x="1727" y="179"/>
                  </a:cubicBezTo>
                  <a:lnTo>
                    <a:pt x="1989" y="179"/>
                  </a:lnTo>
                  <a:cubicBezTo>
                    <a:pt x="2036" y="179"/>
                    <a:pt x="2072" y="131"/>
                    <a:pt x="2072" y="83"/>
                  </a:cubicBezTo>
                  <a:cubicBezTo>
                    <a:pt x="2072" y="36"/>
                    <a:pt x="2036" y="0"/>
                    <a:pt x="1989" y="0"/>
                  </a:cubicBezTo>
                  <a:close/>
                  <a:moveTo>
                    <a:pt x="2524" y="0"/>
                  </a:moveTo>
                  <a:cubicBezTo>
                    <a:pt x="2477" y="0"/>
                    <a:pt x="2441" y="36"/>
                    <a:pt x="2441" y="83"/>
                  </a:cubicBezTo>
                  <a:cubicBezTo>
                    <a:pt x="2441" y="131"/>
                    <a:pt x="2477" y="179"/>
                    <a:pt x="2524" y="179"/>
                  </a:cubicBezTo>
                  <a:lnTo>
                    <a:pt x="2798" y="179"/>
                  </a:lnTo>
                  <a:cubicBezTo>
                    <a:pt x="2858" y="179"/>
                    <a:pt x="2893" y="131"/>
                    <a:pt x="2882" y="83"/>
                  </a:cubicBezTo>
                  <a:cubicBezTo>
                    <a:pt x="2882" y="36"/>
                    <a:pt x="2834" y="0"/>
                    <a:pt x="2798" y="0"/>
                  </a:cubicBezTo>
                  <a:close/>
                  <a:moveTo>
                    <a:pt x="3346" y="0"/>
                  </a:moveTo>
                  <a:cubicBezTo>
                    <a:pt x="3298" y="0"/>
                    <a:pt x="3251" y="36"/>
                    <a:pt x="3251" y="83"/>
                  </a:cubicBezTo>
                  <a:cubicBezTo>
                    <a:pt x="3251" y="131"/>
                    <a:pt x="3298" y="179"/>
                    <a:pt x="3346" y="179"/>
                  </a:cubicBezTo>
                  <a:lnTo>
                    <a:pt x="3608" y="179"/>
                  </a:lnTo>
                  <a:cubicBezTo>
                    <a:pt x="3667" y="179"/>
                    <a:pt x="3703" y="131"/>
                    <a:pt x="3703" y="83"/>
                  </a:cubicBezTo>
                  <a:cubicBezTo>
                    <a:pt x="3703" y="36"/>
                    <a:pt x="3655" y="0"/>
                    <a:pt x="3608" y="0"/>
                  </a:cubicBezTo>
                  <a:close/>
                  <a:moveTo>
                    <a:pt x="4167" y="0"/>
                  </a:moveTo>
                  <a:cubicBezTo>
                    <a:pt x="4120" y="0"/>
                    <a:pt x="4072" y="36"/>
                    <a:pt x="4072" y="83"/>
                  </a:cubicBezTo>
                  <a:cubicBezTo>
                    <a:pt x="4072" y="131"/>
                    <a:pt x="4120" y="179"/>
                    <a:pt x="4167" y="179"/>
                  </a:cubicBezTo>
                  <a:lnTo>
                    <a:pt x="4429" y="179"/>
                  </a:lnTo>
                  <a:cubicBezTo>
                    <a:pt x="4477" y="179"/>
                    <a:pt x="4525" y="131"/>
                    <a:pt x="4525" y="83"/>
                  </a:cubicBezTo>
                  <a:cubicBezTo>
                    <a:pt x="4525" y="36"/>
                    <a:pt x="4477" y="0"/>
                    <a:pt x="4429" y="0"/>
                  </a:cubicBezTo>
                  <a:close/>
                  <a:moveTo>
                    <a:pt x="4965" y="0"/>
                  </a:moveTo>
                  <a:cubicBezTo>
                    <a:pt x="4918" y="0"/>
                    <a:pt x="4882" y="36"/>
                    <a:pt x="4882" y="83"/>
                  </a:cubicBezTo>
                  <a:cubicBezTo>
                    <a:pt x="4882" y="131"/>
                    <a:pt x="4918" y="179"/>
                    <a:pt x="4965" y="179"/>
                  </a:cubicBezTo>
                  <a:lnTo>
                    <a:pt x="5239" y="179"/>
                  </a:lnTo>
                  <a:cubicBezTo>
                    <a:pt x="5299" y="179"/>
                    <a:pt x="5334" y="131"/>
                    <a:pt x="5322" y="83"/>
                  </a:cubicBezTo>
                  <a:cubicBezTo>
                    <a:pt x="5322" y="36"/>
                    <a:pt x="5275" y="0"/>
                    <a:pt x="5239" y="0"/>
                  </a:cubicBezTo>
                  <a:close/>
                  <a:moveTo>
                    <a:pt x="5787" y="0"/>
                  </a:moveTo>
                  <a:cubicBezTo>
                    <a:pt x="5739" y="0"/>
                    <a:pt x="5691" y="36"/>
                    <a:pt x="5691" y="83"/>
                  </a:cubicBezTo>
                  <a:cubicBezTo>
                    <a:pt x="5691" y="131"/>
                    <a:pt x="5739" y="179"/>
                    <a:pt x="5787" y="179"/>
                  </a:cubicBezTo>
                  <a:lnTo>
                    <a:pt x="6049" y="179"/>
                  </a:lnTo>
                  <a:cubicBezTo>
                    <a:pt x="6108" y="179"/>
                    <a:pt x="6144" y="131"/>
                    <a:pt x="6144" y="83"/>
                  </a:cubicBezTo>
                  <a:cubicBezTo>
                    <a:pt x="6144" y="36"/>
                    <a:pt x="6096" y="0"/>
                    <a:pt x="60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44"/>
            <p:cNvSpPr/>
            <p:nvPr/>
          </p:nvSpPr>
          <p:spPr>
            <a:xfrm>
              <a:off x="5732499" y="4175444"/>
              <a:ext cx="5703" cy="499094"/>
            </a:xfrm>
            <a:custGeom>
              <a:avLst/>
              <a:gdLst/>
              <a:ahLst/>
              <a:cxnLst/>
              <a:rect l="l" t="t" r="r" b="b"/>
              <a:pathLst>
                <a:path w="180" h="15753" extrusionOk="0">
                  <a:moveTo>
                    <a:pt x="84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191"/>
                  </a:lnTo>
                  <a:cubicBezTo>
                    <a:pt x="1" y="238"/>
                    <a:pt x="48" y="286"/>
                    <a:pt x="84" y="286"/>
                  </a:cubicBezTo>
                  <a:cubicBezTo>
                    <a:pt x="132" y="286"/>
                    <a:pt x="179" y="238"/>
                    <a:pt x="179" y="191"/>
                  </a:cubicBezTo>
                  <a:lnTo>
                    <a:pt x="179" y="95"/>
                  </a:lnTo>
                  <a:cubicBezTo>
                    <a:pt x="179" y="48"/>
                    <a:pt x="132" y="0"/>
                    <a:pt x="84" y="0"/>
                  </a:cubicBezTo>
                  <a:close/>
                  <a:moveTo>
                    <a:pt x="84" y="643"/>
                  </a:moveTo>
                  <a:cubicBezTo>
                    <a:pt x="48" y="643"/>
                    <a:pt x="1" y="691"/>
                    <a:pt x="1" y="726"/>
                  </a:cubicBezTo>
                  <a:lnTo>
                    <a:pt x="1" y="1000"/>
                  </a:lnTo>
                  <a:cubicBezTo>
                    <a:pt x="1" y="1048"/>
                    <a:pt x="48" y="1084"/>
                    <a:pt x="84" y="1084"/>
                  </a:cubicBezTo>
                  <a:cubicBezTo>
                    <a:pt x="132" y="1084"/>
                    <a:pt x="179" y="1048"/>
                    <a:pt x="179" y="1000"/>
                  </a:cubicBezTo>
                  <a:lnTo>
                    <a:pt x="179" y="726"/>
                  </a:lnTo>
                  <a:cubicBezTo>
                    <a:pt x="179" y="691"/>
                    <a:pt x="132" y="643"/>
                    <a:pt x="84" y="643"/>
                  </a:cubicBezTo>
                  <a:close/>
                  <a:moveTo>
                    <a:pt x="84" y="1465"/>
                  </a:moveTo>
                  <a:cubicBezTo>
                    <a:pt x="48" y="1465"/>
                    <a:pt x="1" y="1500"/>
                    <a:pt x="1" y="1548"/>
                  </a:cubicBezTo>
                  <a:lnTo>
                    <a:pt x="1" y="1822"/>
                  </a:lnTo>
                  <a:cubicBezTo>
                    <a:pt x="1" y="1857"/>
                    <a:pt x="48" y="1905"/>
                    <a:pt x="84" y="1905"/>
                  </a:cubicBezTo>
                  <a:cubicBezTo>
                    <a:pt x="132" y="1905"/>
                    <a:pt x="179" y="1857"/>
                    <a:pt x="179" y="1822"/>
                  </a:cubicBezTo>
                  <a:lnTo>
                    <a:pt x="179" y="1548"/>
                  </a:lnTo>
                  <a:cubicBezTo>
                    <a:pt x="179" y="1500"/>
                    <a:pt x="132" y="1465"/>
                    <a:pt x="84" y="1465"/>
                  </a:cubicBezTo>
                  <a:close/>
                  <a:moveTo>
                    <a:pt x="84" y="2274"/>
                  </a:moveTo>
                  <a:cubicBezTo>
                    <a:pt x="48" y="2274"/>
                    <a:pt x="1" y="2322"/>
                    <a:pt x="1" y="2369"/>
                  </a:cubicBezTo>
                  <a:lnTo>
                    <a:pt x="1" y="2631"/>
                  </a:lnTo>
                  <a:cubicBezTo>
                    <a:pt x="1" y="2679"/>
                    <a:pt x="48" y="2727"/>
                    <a:pt x="84" y="2727"/>
                  </a:cubicBezTo>
                  <a:cubicBezTo>
                    <a:pt x="132" y="2727"/>
                    <a:pt x="179" y="2679"/>
                    <a:pt x="179" y="2631"/>
                  </a:cubicBezTo>
                  <a:lnTo>
                    <a:pt x="179" y="2369"/>
                  </a:lnTo>
                  <a:cubicBezTo>
                    <a:pt x="179" y="2322"/>
                    <a:pt x="132" y="2274"/>
                    <a:pt x="84" y="2274"/>
                  </a:cubicBezTo>
                  <a:close/>
                  <a:moveTo>
                    <a:pt x="84" y="3084"/>
                  </a:moveTo>
                  <a:cubicBezTo>
                    <a:pt x="48" y="3084"/>
                    <a:pt x="1" y="3131"/>
                    <a:pt x="1" y="3167"/>
                  </a:cubicBezTo>
                  <a:lnTo>
                    <a:pt x="1" y="3441"/>
                  </a:lnTo>
                  <a:cubicBezTo>
                    <a:pt x="1" y="3489"/>
                    <a:pt x="48" y="3524"/>
                    <a:pt x="84" y="3524"/>
                  </a:cubicBezTo>
                  <a:cubicBezTo>
                    <a:pt x="132" y="3524"/>
                    <a:pt x="179" y="3489"/>
                    <a:pt x="179" y="3441"/>
                  </a:cubicBezTo>
                  <a:lnTo>
                    <a:pt x="179" y="3167"/>
                  </a:lnTo>
                  <a:cubicBezTo>
                    <a:pt x="179" y="3120"/>
                    <a:pt x="132" y="3084"/>
                    <a:pt x="84" y="3084"/>
                  </a:cubicBezTo>
                  <a:close/>
                  <a:moveTo>
                    <a:pt x="84" y="3905"/>
                  </a:moveTo>
                  <a:cubicBezTo>
                    <a:pt x="48" y="3905"/>
                    <a:pt x="1" y="3941"/>
                    <a:pt x="1" y="3989"/>
                  </a:cubicBezTo>
                  <a:lnTo>
                    <a:pt x="1" y="4263"/>
                  </a:lnTo>
                  <a:cubicBezTo>
                    <a:pt x="1" y="4298"/>
                    <a:pt x="48" y="4346"/>
                    <a:pt x="84" y="4346"/>
                  </a:cubicBezTo>
                  <a:cubicBezTo>
                    <a:pt x="132" y="4346"/>
                    <a:pt x="179" y="4298"/>
                    <a:pt x="179" y="4263"/>
                  </a:cubicBezTo>
                  <a:lnTo>
                    <a:pt x="179" y="3989"/>
                  </a:lnTo>
                  <a:cubicBezTo>
                    <a:pt x="179" y="3941"/>
                    <a:pt x="132" y="3905"/>
                    <a:pt x="84" y="3905"/>
                  </a:cubicBezTo>
                  <a:close/>
                  <a:moveTo>
                    <a:pt x="84" y="4715"/>
                  </a:moveTo>
                  <a:cubicBezTo>
                    <a:pt x="48" y="4715"/>
                    <a:pt x="1" y="4763"/>
                    <a:pt x="1" y="4810"/>
                  </a:cubicBezTo>
                  <a:lnTo>
                    <a:pt x="1" y="5072"/>
                  </a:lnTo>
                  <a:cubicBezTo>
                    <a:pt x="1" y="5120"/>
                    <a:pt x="48" y="5167"/>
                    <a:pt x="84" y="5167"/>
                  </a:cubicBezTo>
                  <a:cubicBezTo>
                    <a:pt x="132" y="5167"/>
                    <a:pt x="179" y="5120"/>
                    <a:pt x="179" y="5072"/>
                  </a:cubicBezTo>
                  <a:lnTo>
                    <a:pt x="179" y="4810"/>
                  </a:lnTo>
                  <a:cubicBezTo>
                    <a:pt x="179" y="4763"/>
                    <a:pt x="132" y="4715"/>
                    <a:pt x="84" y="4715"/>
                  </a:cubicBezTo>
                  <a:close/>
                  <a:moveTo>
                    <a:pt x="84" y="5525"/>
                  </a:moveTo>
                  <a:cubicBezTo>
                    <a:pt x="48" y="5525"/>
                    <a:pt x="1" y="5572"/>
                    <a:pt x="1" y="5608"/>
                  </a:cubicBezTo>
                  <a:lnTo>
                    <a:pt x="1" y="5882"/>
                  </a:lnTo>
                  <a:cubicBezTo>
                    <a:pt x="1" y="5929"/>
                    <a:pt x="48" y="5965"/>
                    <a:pt x="84" y="5965"/>
                  </a:cubicBezTo>
                  <a:cubicBezTo>
                    <a:pt x="132" y="5965"/>
                    <a:pt x="179" y="5941"/>
                    <a:pt x="179" y="5882"/>
                  </a:cubicBezTo>
                  <a:lnTo>
                    <a:pt x="179" y="5608"/>
                  </a:lnTo>
                  <a:cubicBezTo>
                    <a:pt x="179" y="5572"/>
                    <a:pt x="132" y="5525"/>
                    <a:pt x="84" y="5525"/>
                  </a:cubicBezTo>
                  <a:close/>
                  <a:moveTo>
                    <a:pt x="84" y="6346"/>
                  </a:moveTo>
                  <a:cubicBezTo>
                    <a:pt x="48" y="6346"/>
                    <a:pt x="1" y="6382"/>
                    <a:pt x="1" y="6429"/>
                  </a:cubicBezTo>
                  <a:lnTo>
                    <a:pt x="1" y="6703"/>
                  </a:lnTo>
                  <a:cubicBezTo>
                    <a:pt x="1" y="6739"/>
                    <a:pt x="48" y="6787"/>
                    <a:pt x="84" y="6787"/>
                  </a:cubicBezTo>
                  <a:cubicBezTo>
                    <a:pt x="132" y="6787"/>
                    <a:pt x="179" y="6739"/>
                    <a:pt x="179" y="6703"/>
                  </a:cubicBezTo>
                  <a:lnTo>
                    <a:pt x="179" y="6429"/>
                  </a:lnTo>
                  <a:cubicBezTo>
                    <a:pt x="179" y="6382"/>
                    <a:pt x="132" y="6346"/>
                    <a:pt x="84" y="6346"/>
                  </a:cubicBezTo>
                  <a:close/>
                  <a:moveTo>
                    <a:pt x="84" y="7156"/>
                  </a:moveTo>
                  <a:cubicBezTo>
                    <a:pt x="48" y="7156"/>
                    <a:pt x="1" y="7203"/>
                    <a:pt x="1" y="7251"/>
                  </a:cubicBezTo>
                  <a:lnTo>
                    <a:pt x="1" y="7513"/>
                  </a:lnTo>
                  <a:cubicBezTo>
                    <a:pt x="1" y="7561"/>
                    <a:pt x="48" y="7608"/>
                    <a:pt x="84" y="7608"/>
                  </a:cubicBezTo>
                  <a:cubicBezTo>
                    <a:pt x="132" y="7608"/>
                    <a:pt x="179" y="7561"/>
                    <a:pt x="179" y="7513"/>
                  </a:cubicBezTo>
                  <a:lnTo>
                    <a:pt x="179" y="7251"/>
                  </a:lnTo>
                  <a:cubicBezTo>
                    <a:pt x="179" y="7203"/>
                    <a:pt x="132" y="7156"/>
                    <a:pt x="84" y="7156"/>
                  </a:cubicBezTo>
                  <a:close/>
                  <a:moveTo>
                    <a:pt x="84" y="7965"/>
                  </a:moveTo>
                  <a:cubicBezTo>
                    <a:pt x="48" y="7965"/>
                    <a:pt x="1" y="8013"/>
                    <a:pt x="1" y="8049"/>
                  </a:cubicBezTo>
                  <a:lnTo>
                    <a:pt x="1" y="8323"/>
                  </a:lnTo>
                  <a:cubicBezTo>
                    <a:pt x="1" y="8370"/>
                    <a:pt x="48" y="8406"/>
                    <a:pt x="84" y="8406"/>
                  </a:cubicBezTo>
                  <a:cubicBezTo>
                    <a:pt x="132" y="8406"/>
                    <a:pt x="179" y="8382"/>
                    <a:pt x="179" y="8323"/>
                  </a:cubicBezTo>
                  <a:lnTo>
                    <a:pt x="179" y="8049"/>
                  </a:lnTo>
                  <a:cubicBezTo>
                    <a:pt x="179" y="8013"/>
                    <a:pt x="132" y="7965"/>
                    <a:pt x="84" y="7965"/>
                  </a:cubicBezTo>
                  <a:close/>
                  <a:moveTo>
                    <a:pt x="84" y="8787"/>
                  </a:moveTo>
                  <a:cubicBezTo>
                    <a:pt x="48" y="8787"/>
                    <a:pt x="1" y="8823"/>
                    <a:pt x="1" y="8870"/>
                  </a:cubicBezTo>
                  <a:lnTo>
                    <a:pt x="1" y="9144"/>
                  </a:lnTo>
                  <a:cubicBezTo>
                    <a:pt x="1" y="9180"/>
                    <a:pt x="48" y="9227"/>
                    <a:pt x="84" y="9227"/>
                  </a:cubicBezTo>
                  <a:cubicBezTo>
                    <a:pt x="132" y="9227"/>
                    <a:pt x="179" y="9180"/>
                    <a:pt x="179" y="9144"/>
                  </a:cubicBezTo>
                  <a:lnTo>
                    <a:pt x="179" y="8870"/>
                  </a:lnTo>
                  <a:cubicBezTo>
                    <a:pt x="179" y="8823"/>
                    <a:pt x="132" y="8787"/>
                    <a:pt x="84" y="8787"/>
                  </a:cubicBezTo>
                  <a:close/>
                  <a:moveTo>
                    <a:pt x="84" y="9597"/>
                  </a:moveTo>
                  <a:cubicBezTo>
                    <a:pt x="48" y="9597"/>
                    <a:pt x="1" y="9644"/>
                    <a:pt x="1" y="9692"/>
                  </a:cubicBezTo>
                  <a:lnTo>
                    <a:pt x="1" y="9954"/>
                  </a:lnTo>
                  <a:cubicBezTo>
                    <a:pt x="1" y="10001"/>
                    <a:pt x="48" y="10049"/>
                    <a:pt x="84" y="10049"/>
                  </a:cubicBezTo>
                  <a:cubicBezTo>
                    <a:pt x="132" y="10049"/>
                    <a:pt x="179" y="10001"/>
                    <a:pt x="179" y="9954"/>
                  </a:cubicBezTo>
                  <a:lnTo>
                    <a:pt x="179" y="9692"/>
                  </a:lnTo>
                  <a:cubicBezTo>
                    <a:pt x="179" y="9644"/>
                    <a:pt x="132" y="9597"/>
                    <a:pt x="84" y="9597"/>
                  </a:cubicBezTo>
                  <a:close/>
                  <a:moveTo>
                    <a:pt x="84" y="10406"/>
                  </a:moveTo>
                  <a:cubicBezTo>
                    <a:pt x="48" y="10406"/>
                    <a:pt x="1" y="10454"/>
                    <a:pt x="1" y="10489"/>
                  </a:cubicBezTo>
                  <a:lnTo>
                    <a:pt x="1" y="10763"/>
                  </a:lnTo>
                  <a:cubicBezTo>
                    <a:pt x="1" y="10811"/>
                    <a:pt x="48" y="10847"/>
                    <a:pt x="84" y="10847"/>
                  </a:cubicBezTo>
                  <a:cubicBezTo>
                    <a:pt x="132" y="10847"/>
                    <a:pt x="179" y="10823"/>
                    <a:pt x="179" y="10763"/>
                  </a:cubicBezTo>
                  <a:lnTo>
                    <a:pt x="179" y="10489"/>
                  </a:lnTo>
                  <a:cubicBezTo>
                    <a:pt x="179" y="10454"/>
                    <a:pt x="132" y="10406"/>
                    <a:pt x="84" y="10406"/>
                  </a:cubicBezTo>
                  <a:close/>
                  <a:moveTo>
                    <a:pt x="84" y="11228"/>
                  </a:moveTo>
                  <a:cubicBezTo>
                    <a:pt x="48" y="11228"/>
                    <a:pt x="1" y="11263"/>
                    <a:pt x="1" y="11311"/>
                  </a:cubicBezTo>
                  <a:lnTo>
                    <a:pt x="1" y="11585"/>
                  </a:lnTo>
                  <a:cubicBezTo>
                    <a:pt x="1" y="11621"/>
                    <a:pt x="48" y="11668"/>
                    <a:pt x="84" y="11668"/>
                  </a:cubicBezTo>
                  <a:cubicBezTo>
                    <a:pt x="132" y="11668"/>
                    <a:pt x="179" y="11621"/>
                    <a:pt x="179" y="11585"/>
                  </a:cubicBezTo>
                  <a:lnTo>
                    <a:pt x="179" y="11311"/>
                  </a:lnTo>
                  <a:cubicBezTo>
                    <a:pt x="179" y="11263"/>
                    <a:pt x="132" y="11228"/>
                    <a:pt x="84" y="11228"/>
                  </a:cubicBezTo>
                  <a:close/>
                  <a:moveTo>
                    <a:pt x="84" y="12025"/>
                  </a:moveTo>
                  <a:cubicBezTo>
                    <a:pt x="48" y="12025"/>
                    <a:pt x="1" y="12073"/>
                    <a:pt x="1" y="12121"/>
                  </a:cubicBezTo>
                  <a:lnTo>
                    <a:pt x="1" y="12394"/>
                  </a:lnTo>
                  <a:cubicBezTo>
                    <a:pt x="1" y="12442"/>
                    <a:pt x="48" y="12490"/>
                    <a:pt x="84" y="12490"/>
                  </a:cubicBezTo>
                  <a:cubicBezTo>
                    <a:pt x="132" y="12490"/>
                    <a:pt x="179" y="12442"/>
                    <a:pt x="179" y="12383"/>
                  </a:cubicBezTo>
                  <a:lnTo>
                    <a:pt x="179" y="12121"/>
                  </a:lnTo>
                  <a:cubicBezTo>
                    <a:pt x="179" y="12073"/>
                    <a:pt x="132" y="12025"/>
                    <a:pt x="84" y="12025"/>
                  </a:cubicBezTo>
                  <a:close/>
                  <a:moveTo>
                    <a:pt x="84" y="12847"/>
                  </a:moveTo>
                  <a:cubicBezTo>
                    <a:pt x="48" y="12847"/>
                    <a:pt x="1" y="12895"/>
                    <a:pt x="1" y="12930"/>
                  </a:cubicBezTo>
                  <a:lnTo>
                    <a:pt x="1" y="13204"/>
                  </a:lnTo>
                  <a:cubicBezTo>
                    <a:pt x="1" y="13252"/>
                    <a:pt x="48" y="13287"/>
                    <a:pt x="84" y="13287"/>
                  </a:cubicBezTo>
                  <a:cubicBezTo>
                    <a:pt x="132" y="13287"/>
                    <a:pt x="179" y="13264"/>
                    <a:pt x="179" y="13204"/>
                  </a:cubicBezTo>
                  <a:lnTo>
                    <a:pt x="179" y="12930"/>
                  </a:lnTo>
                  <a:cubicBezTo>
                    <a:pt x="179" y="12895"/>
                    <a:pt x="132" y="12847"/>
                    <a:pt x="84" y="12847"/>
                  </a:cubicBezTo>
                  <a:close/>
                  <a:moveTo>
                    <a:pt x="84" y="13668"/>
                  </a:moveTo>
                  <a:cubicBezTo>
                    <a:pt x="48" y="13668"/>
                    <a:pt x="1" y="13704"/>
                    <a:pt x="1" y="13752"/>
                  </a:cubicBezTo>
                  <a:lnTo>
                    <a:pt x="1" y="14026"/>
                  </a:lnTo>
                  <a:cubicBezTo>
                    <a:pt x="1" y="14061"/>
                    <a:pt x="48" y="14109"/>
                    <a:pt x="84" y="14109"/>
                  </a:cubicBezTo>
                  <a:cubicBezTo>
                    <a:pt x="132" y="14109"/>
                    <a:pt x="179" y="14061"/>
                    <a:pt x="179" y="14026"/>
                  </a:cubicBezTo>
                  <a:lnTo>
                    <a:pt x="179" y="13752"/>
                  </a:lnTo>
                  <a:cubicBezTo>
                    <a:pt x="179" y="13704"/>
                    <a:pt x="132" y="13668"/>
                    <a:pt x="84" y="13668"/>
                  </a:cubicBezTo>
                  <a:close/>
                  <a:moveTo>
                    <a:pt x="84" y="14478"/>
                  </a:moveTo>
                  <a:cubicBezTo>
                    <a:pt x="48" y="14478"/>
                    <a:pt x="1" y="14526"/>
                    <a:pt x="1" y="14573"/>
                  </a:cubicBezTo>
                  <a:lnTo>
                    <a:pt x="1" y="14835"/>
                  </a:lnTo>
                  <a:cubicBezTo>
                    <a:pt x="1" y="14883"/>
                    <a:pt x="48" y="14931"/>
                    <a:pt x="84" y="14931"/>
                  </a:cubicBezTo>
                  <a:cubicBezTo>
                    <a:pt x="132" y="14931"/>
                    <a:pt x="179" y="14883"/>
                    <a:pt x="179" y="14835"/>
                  </a:cubicBezTo>
                  <a:lnTo>
                    <a:pt x="179" y="14573"/>
                  </a:lnTo>
                  <a:cubicBezTo>
                    <a:pt x="179" y="14526"/>
                    <a:pt x="132" y="14478"/>
                    <a:pt x="84" y="14478"/>
                  </a:cubicBezTo>
                  <a:close/>
                  <a:moveTo>
                    <a:pt x="84" y="15300"/>
                  </a:moveTo>
                  <a:cubicBezTo>
                    <a:pt x="48" y="15300"/>
                    <a:pt x="1" y="15347"/>
                    <a:pt x="1" y="15395"/>
                  </a:cubicBezTo>
                  <a:lnTo>
                    <a:pt x="1" y="15657"/>
                  </a:lnTo>
                  <a:cubicBezTo>
                    <a:pt x="1" y="15704"/>
                    <a:pt x="48" y="15752"/>
                    <a:pt x="84" y="15752"/>
                  </a:cubicBezTo>
                  <a:cubicBezTo>
                    <a:pt x="132" y="15752"/>
                    <a:pt x="179" y="15704"/>
                    <a:pt x="179" y="15657"/>
                  </a:cubicBezTo>
                  <a:lnTo>
                    <a:pt x="179" y="15395"/>
                  </a:lnTo>
                  <a:cubicBezTo>
                    <a:pt x="179" y="15347"/>
                    <a:pt x="132" y="15300"/>
                    <a:pt x="84" y="153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44"/>
            <p:cNvSpPr/>
            <p:nvPr/>
          </p:nvSpPr>
          <p:spPr>
            <a:xfrm>
              <a:off x="5734019" y="4218437"/>
              <a:ext cx="426668" cy="5671"/>
            </a:xfrm>
            <a:custGeom>
              <a:avLst/>
              <a:gdLst/>
              <a:ahLst/>
              <a:cxnLst/>
              <a:rect l="l" t="t" r="r" b="b"/>
              <a:pathLst>
                <a:path w="13467" h="179" extrusionOk="0">
                  <a:moveTo>
                    <a:pt x="84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31"/>
                    <a:pt x="36" y="179"/>
                    <a:pt x="84" y="179"/>
                  </a:cubicBezTo>
                  <a:lnTo>
                    <a:pt x="345" y="179"/>
                  </a:lnTo>
                  <a:cubicBezTo>
                    <a:pt x="393" y="179"/>
                    <a:pt x="441" y="131"/>
                    <a:pt x="441" y="84"/>
                  </a:cubicBezTo>
                  <a:cubicBezTo>
                    <a:pt x="441" y="36"/>
                    <a:pt x="393" y="0"/>
                    <a:pt x="345" y="0"/>
                  </a:cubicBezTo>
                  <a:close/>
                  <a:moveTo>
                    <a:pt x="905" y="0"/>
                  </a:moveTo>
                  <a:cubicBezTo>
                    <a:pt x="857" y="0"/>
                    <a:pt x="810" y="36"/>
                    <a:pt x="810" y="84"/>
                  </a:cubicBezTo>
                  <a:cubicBezTo>
                    <a:pt x="810" y="131"/>
                    <a:pt x="857" y="179"/>
                    <a:pt x="905" y="179"/>
                  </a:cubicBezTo>
                  <a:lnTo>
                    <a:pt x="1167" y="179"/>
                  </a:lnTo>
                  <a:cubicBezTo>
                    <a:pt x="1215" y="179"/>
                    <a:pt x="1262" y="131"/>
                    <a:pt x="1262" y="84"/>
                  </a:cubicBezTo>
                  <a:cubicBezTo>
                    <a:pt x="1262" y="36"/>
                    <a:pt x="1215" y="0"/>
                    <a:pt x="1167" y="0"/>
                  </a:cubicBezTo>
                  <a:close/>
                  <a:moveTo>
                    <a:pt x="1703" y="0"/>
                  </a:moveTo>
                  <a:cubicBezTo>
                    <a:pt x="1667" y="0"/>
                    <a:pt x="1619" y="36"/>
                    <a:pt x="1619" y="84"/>
                  </a:cubicBezTo>
                  <a:cubicBezTo>
                    <a:pt x="1619" y="131"/>
                    <a:pt x="1667" y="179"/>
                    <a:pt x="1703" y="179"/>
                  </a:cubicBezTo>
                  <a:lnTo>
                    <a:pt x="1977" y="179"/>
                  </a:lnTo>
                  <a:cubicBezTo>
                    <a:pt x="2036" y="179"/>
                    <a:pt x="2060" y="131"/>
                    <a:pt x="2060" y="84"/>
                  </a:cubicBezTo>
                  <a:cubicBezTo>
                    <a:pt x="2060" y="36"/>
                    <a:pt x="2024" y="0"/>
                    <a:pt x="1977" y="0"/>
                  </a:cubicBezTo>
                  <a:close/>
                  <a:moveTo>
                    <a:pt x="2524" y="0"/>
                  </a:moveTo>
                  <a:cubicBezTo>
                    <a:pt x="2477" y="0"/>
                    <a:pt x="2441" y="36"/>
                    <a:pt x="2441" y="84"/>
                  </a:cubicBezTo>
                  <a:cubicBezTo>
                    <a:pt x="2441" y="131"/>
                    <a:pt x="2477" y="179"/>
                    <a:pt x="2524" y="179"/>
                  </a:cubicBezTo>
                  <a:lnTo>
                    <a:pt x="2798" y="179"/>
                  </a:lnTo>
                  <a:cubicBezTo>
                    <a:pt x="2858" y="179"/>
                    <a:pt x="2881" y="131"/>
                    <a:pt x="2881" y="84"/>
                  </a:cubicBezTo>
                  <a:cubicBezTo>
                    <a:pt x="2881" y="36"/>
                    <a:pt x="2834" y="0"/>
                    <a:pt x="2798" y="0"/>
                  </a:cubicBezTo>
                  <a:close/>
                  <a:moveTo>
                    <a:pt x="3346" y="0"/>
                  </a:moveTo>
                  <a:cubicBezTo>
                    <a:pt x="3298" y="0"/>
                    <a:pt x="3251" y="36"/>
                    <a:pt x="3251" y="84"/>
                  </a:cubicBezTo>
                  <a:cubicBezTo>
                    <a:pt x="3251" y="131"/>
                    <a:pt x="3298" y="179"/>
                    <a:pt x="3346" y="179"/>
                  </a:cubicBezTo>
                  <a:lnTo>
                    <a:pt x="3608" y="179"/>
                  </a:lnTo>
                  <a:cubicBezTo>
                    <a:pt x="3655" y="179"/>
                    <a:pt x="3703" y="131"/>
                    <a:pt x="3703" y="84"/>
                  </a:cubicBezTo>
                  <a:cubicBezTo>
                    <a:pt x="3703" y="36"/>
                    <a:pt x="3655" y="0"/>
                    <a:pt x="3608" y="0"/>
                  </a:cubicBezTo>
                  <a:close/>
                  <a:moveTo>
                    <a:pt x="4144" y="0"/>
                  </a:moveTo>
                  <a:cubicBezTo>
                    <a:pt x="4108" y="0"/>
                    <a:pt x="4060" y="36"/>
                    <a:pt x="4060" y="84"/>
                  </a:cubicBezTo>
                  <a:cubicBezTo>
                    <a:pt x="4060" y="131"/>
                    <a:pt x="4108" y="179"/>
                    <a:pt x="4144" y="179"/>
                  </a:cubicBezTo>
                  <a:lnTo>
                    <a:pt x="4417" y="179"/>
                  </a:lnTo>
                  <a:cubicBezTo>
                    <a:pt x="4477" y="179"/>
                    <a:pt x="4501" y="131"/>
                    <a:pt x="4501" y="84"/>
                  </a:cubicBezTo>
                  <a:cubicBezTo>
                    <a:pt x="4501" y="36"/>
                    <a:pt x="4465" y="0"/>
                    <a:pt x="4417" y="0"/>
                  </a:cubicBezTo>
                  <a:close/>
                  <a:moveTo>
                    <a:pt x="4965" y="0"/>
                  </a:moveTo>
                  <a:cubicBezTo>
                    <a:pt x="4917" y="0"/>
                    <a:pt x="4882" y="36"/>
                    <a:pt x="4882" y="84"/>
                  </a:cubicBezTo>
                  <a:cubicBezTo>
                    <a:pt x="4882" y="131"/>
                    <a:pt x="4917" y="179"/>
                    <a:pt x="4965" y="179"/>
                  </a:cubicBezTo>
                  <a:lnTo>
                    <a:pt x="5239" y="179"/>
                  </a:lnTo>
                  <a:cubicBezTo>
                    <a:pt x="5298" y="179"/>
                    <a:pt x="5322" y="131"/>
                    <a:pt x="5322" y="84"/>
                  </a:cubicBezTo>
                  <a:cubicBezTo>
                    <a:pt x="5322" y="36"/>
                    <a:pt x="5275" y="0"/>
                    <a:pt x="5239" y="0"/>
                  </a:cubicBezTo>
                  <a:close/>
                  <a:moveTo>
                    <a:pt x="5787" y="0"/>
                  </a:moveTo>
                  <a:cubicBezTo>
                    <a:pt x="5739" y="0"/>
                    <a:pt x="5691" y="36"/>
                    <a:pt x="5691" y="84"/>
                  </a:cubicBezTo>
                  <a:cubicBezTo>
                    <a:pt x="5691" y="131"/>
                    <a:pt x="5739" y="179"/>
                    <a:pt x="5787" y="179"/>
                  </a:cubicBezTo>
                  <a:lnTo>
                    <a:pt x="6049" y="179"/>
                  </a:lnTo>
                  <a:cubicBezTo>
                    <a:pt x="6096" y="179"/>
                    <a:pt x="6144" y="131"/>
                    <a:pt x="6144" y="84"/>
                  </a:cubicBezTo>
                  <a:cubicBezTo>
                    <a:pt x="6144" y="36"/>
                    <a:pt x="6096" y="0"/>
                    <a:pt x="6049" y="0"/>
                  </a:cubicBezTo>
                  <a:close/>
                  <a:moveTo>
                    <a:pt x="6608" y="0"/>
                  </a:moveTo>
                  <a:cubicBezTo>
                    <a:pt x="6561" y="0"/>
                    <a:pt x="6513" y="36"/>
                    <a:pt x="6513" y="84"/>
                  </a:cubicBezTo>
                  <a:cubicBezTo>
                    <a:pt x="6513" y="131"/>
                    <a:pt x="6561" y="179"/>
                    <a:pt x="6608" y="179"/>
                  </a:cubicBezTo>
                  <a:lnTo>
                    <a:pt x="6870" y="179"/>
                  </a:lnTo>
                  <a:cubicBezTo>
                    <a:pt x="6918" y="179"/>
                    <a:pt x="6965" y="131"/>
                    <a:pt x="6965" y="84"/>
                  </a:cubicBezTo>
                  <a:cubicBezTo>
                    <a:pt x="6965" y="36"/>
                    <a:pt x="6918" y="0"/>
                    <a:pt x="6870" y="0"/>
                  </a:cubicBezTo>
                  <a:close/>
                  <a:moveTo>
                    <a:pt x="7406" y="0"/>
                  </a:moveTo>
                  <a:cubicBezTo>
                    <a:pt x="7358" y="0"/>
                    <a:pt x="7323" y="36"/>
                    <a:pt x="7323" y="84"/>
                  </a:cubicBezTo>
                  <a:cubicBezTo>
                    <a:pt x="7323" y="131"/>
                    <a:pt x="7358" y="179"/>
                    <a:pt x="7406" y="179"/>
                  </a:cubicBezTo>
                  <a:lnTo>
                    <a:pt x="7680" y="179"/>
                  </a:lnTo>
                  <a:cubicBezTo>
                    <a:pt x="7739" y="179"/>
                    <a:pt x="7763" y="131"/>
                    <a:pt x="7763" y="84"/>
                  </a:cubicBezTo>
                  <a:cubicBezTo>
                    <a:pt x="7763" y="36"/>
                    <a:pt x="7715" y="0"/>
                    <a:pt x="7680" y="0"/>
                  </a:cubicBezTo>
                  <a:close/>
                  <a:moveTo>
                    <a:pt x="8227" y="0"/>
                  </a:moveTo>
                  <a:cubicBezTo>
                    <a:pt x="8180" y="0"/>
                    <a:pt x="8132" y="36"/>
                    <a:pt x="8132" y="84"/>
                  </a:cubicBezTo>
                  <a:cubicBezTo>
                    <a:pt x="8132" y="131"/>
                    <a:pt x="8180" y="179"/>
                    <a:pt x="8227" y="179"/>
                  </a:cubicBezTo>
                  <a:lnTo>
                    <a:pt x="8489" y="179"/>
                  </a:lnTo>
                  <a:cubicBezTo>
                    <a:pt x="8537" y="179"/>
                    <a:pt x="8585" y="131"/>
                    <a:pt x="8585" y="84"/>
                  </a:cubicBezTo>
                  <a:cubicBezTo>
                    <a:pt x="8585" y="36"/>
                    <a:pt x="8537" y="0"/>
                    <a:pt x="8489" y="0"/>
                  </a:cubicBezTo>
                  <a:close/>
                  <a:moveTo>
                    <a:pt x="9049" y="0"/>
                  </a:moveTo>
                  <a:cubicBezTo>
                    <a:pt x="9001" y="0"/>
                    <a:pt x="8954" y="36"/>
                    <a:pt x="8954" y="84"/>
                  </a:cubicBezTo>
                  <a:cubicBezTo>
                    <a:pt x="8954" y="131"/>
                    <a:pt x="9001" y="179"/>
                    <a:pt x="9049" y="179"/>
                  </a:cubicBezTo>
                  <a:lnTo>
                    <a:pt x="9311" y="179"/>
                  </a:lnTo>
                  <a:cubicBezTo>
                    <a:pt x="9358" y="179"/>
                    <a:pt x="9394" y="131"/>
                    <a:pt x="9394" y="84"/>
                  </a:cubicBezTo>
                  <a:cubicBezTo>
                    <a:pt x="9394" y="36"/>
                    <a:pt x="9358" y="0"/>
                    <a:pt x="9311" y="0"/>
                  </a:cubicBezTo>
                  <a:close/>
                  <a:moveTo>
                    <a:pt x="9847" y="0"/>
                  </a:moveTo>
                  <a:cubicBezTo>
                    <a:pt x="9799" y="0"/>
                    <a:pt x="9763" y="36"/>
                    <a:pt x="9763" y="84"/>
                  </a:cubicBezTo>
                  <a:cubicBezTo>
                    <a:pt x="9763" y="131"/>
                    <a:pt x="9799" y="179"/>
                    <a:pt x="9847" y="179"/>
                  </a:cubicBezTo>
                  <a:lnTo>
                    <a:pt x="10120" y="179"/>
                  </a:lnTo>
                  <a:cubicBezTo>
                    <a:pt x="10168" y="179"/>
                    <a:pt x="10204" y="131"/>
                    <a:pt x="10204" y="84"/>
                  </a:cubicBezTo>
                  <a:cubicBezTo>
                    <a:pt x="10204" y="36"/>
                    <a:pt x="10156" y="0"/>
                    <a:pt x="10120" y="0"/>
                  </a:cubicBezTo>
                  <a:close/>
                  <a:moveTo>
                    <a:pt x="10668" y="0"/>
                  </a:moveTo>
                  <a:cubicBezTo>
                    <a:pt x="10621" y="0"/>
                    <a:pt x="10573" y="36"/>
                    <a:pt x="10573" y="84"/>
                  </a:cubicBezTo>
                  <a:cubicBezTo>
                    <a:pt x="10573" y="131"/>
                    <a:pt x="10621" y="179"/>
                    <a:pt x="10668" y="179"/>
                  </a:cubicBezTo>
                  <a:lnTo>
                    <a:pt x="10930" y="179"/>
                  </a:lnTo>
                  <a:cubicBezTo>
                    <a:pt x="10978" y="179"/>
                    <a:pt x="11025" y="131"/>
                    <a:pt x="11025" y="84"/>
                  </a:cubicBezTo>
                  <a:cubicBezTo>
                    <a:pt x="11025" y="36"/>
                    <a:pt x="10978" y="0"/>
                    <a:pt x="10930" y="0"/>
                  </a:cubicBezTo>
                  <a:close/>
                  <a:moveTo>
                    <a:pt x="11490" y="0"/>
                  </a:moveTo>
                  <a:cubicBezTo>
                    <a:pt x="11442" y="0"/>
                    <a:pt x="11394" y="36"/>
                    <a:pt x="11394" y="84"/>
                  </a:cubicBezTo>
                  <a:cubicBezTo>
                    <a:pt x="11394" y="131"/>
                    <a:pt x="11442" y="179"/>
                    <a:pt x="11490" y="179"/>
                  </a:cubicBezTo>
                  <a:lnTo>
                    <a:pt x="11752" y="179"/>
                  </a:lnTo>
                  <a:cubicBezTo>
                    <a:pt x="11799" y="179"/>
                    <a:pt x="11847" y="131"/>
                    <a:pt x="11847" y="84"/>
                  </a:cubicBezTo>
                  <a:cubicBezTo>
                    <a:pt x="11847" y="36"/>
                    <a:pt x="11799" y="0"/>
                    <a:pt x="11752" y="0"/>
                  </a:cubicBezTo>
                  <a:close/>
                  <a:moveTo>
                    <a:pt x="12287" y="0"/>
                  </a:moveTo>
                  <a:cubicBezTo>
                    <a:pt x="12240" y="0"/>
                    <a:pt x="12204" y="36"/>
                    <a:pt x="12204" y="84"/>
                  </a:cubicBezTo>
                  <a:cubicBezTo>
                    <a:pt x="12204" y="131"/>
                    <a:pt x="12240" y="179"/>
                    <a:pt x="12287" y="179"/>
                  </a:cubicBezTo>
                  <a:lnTo>
                    <a:pt x="12549" y="179"/>
                  </a:lnTo>
                  <a:cubicBezTo>
                    <a:pt x="12621" y="179"/>
                    <a:pt x="12645" y="131"/>
                    <a:pt x="12645" y="84"/>
                  </a:cubicBezTo>
                  <a:cubicBezTo>
                    <a:pt x="12645" y="36"/>
                    <a:pt x="12597" y="0"/>
                    <a:pt x="12549" y="0"/>
                  </a:cubicBezTo>
                  <a:close/>
                  <a:moveTo>
                    <a:pt x="13109" y="0"/>
                  </a:moveTo>
                  <a:cubicBezTo>
                    <a:pt x="13061" y="0"/>
                    <a:pt x="13014" y="36"/>
                    <a:pt x="13014" y="84"/>
                  </a:cubicBezTo>
                  <a:cubicBezTo>
                    <a:pt x="13014" y="131"/>
                    <a:pt x="13061" y="179"/>
                    <a:pt x="13109" y="179"/>
                  </a:cubicBezTo>
                  <a:lnTo>
                    <a:pt x="13371" y="179"/>
                  </a:lnTo>
                  <a:cubicBezTo>
                    <a:pt x="13419" y="179"/>
                    <a:pt x="13466" y="131"/>
                    <a:pt x="13466" y="84"/>
                  </a:cubicBezTo>
                  <a:cubicBezTo>
                    <a:pt x="13466" y="36"/>
                    <a:pt x="13419" y="0"/>
                    <a:pt x="13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3" name="Google Shape;4473;p44"/>
          <p:cNvSpPr/>
          <p:nvPr/>
        </p:nvSpPr>
        <p:spPr>
          <a:xfrm>
            <a:off x="6134993" y="4199206"/>
            <a:ext cx="43405" cy="43405"/>
          </a:xfrm>
          <a:custGeom>
            <a:avLst/>
            <a:gdLst/>
            <a:ahLst/>
            <a:cxnLst/>
            <a:rect l="l" t="t" r="r" b="b"/>
            <a:pathLst>
              <a:path w="1370" h="1370" extrusionOk="0">
                <a:moveTo>
                  <a:pt x="691" y="0"/>
                </a:moveTo>
                <a:cubicBezTo>
                  <a:pt x="310" y="0"/>
                  <a:pt x="1" y="298"/>
                  <a:pt x="1" y="679"/>
                </a:cubicBezTo>
                <a:cubicBezTo>
                  <a:pt x="1" y="1060"/>
                  <a:pt x="310" y="1369"/>
                  <a:pt x="691" y="1369"/>
                </a:cubicBezTo>
                <a:cubicBezTo>
                  <a:pt x="1072" y="1369"/>
                  <a:pt x="1370" y="1060"/>
                  <a:pt x="1370" y="679"/>
                </a:cubicBezTo>
                <a:cubicBezTo>
                  <a:pt x="1370" y="298"/>
                  <a:pt x="1072" y="0"/>
                  <a:pt x="6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4" name="Google Shape;4474;p44"/>
          <p:cNvGrpSpPr/>
          <p:nvPr/>
        </p:nvGrpSpPr>
        <p:grpSpPr>
          <a:xfrm>
            <a:off x="442712" y="1449075"/>
            <a:ext cx="1296065" cy="666258"/>
            <a:chOff x="442712" y="1296675"/>
            <a:chExt cx="1296065" cy="666258"/>
          </a:xfrm>
        </p:grpSpPr>
        <p:sp>
          <p:nvSpPr>
            <p:cNvPr id="4475" name="Google Shape;4475;p44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76" name="Google Shape;4476;p44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77" name="Google Shape;4477;p44"/>
          <p:cNvGrpSpPr/>
          <p:nvPr/>
        </p:nvGrpSpPr>
        <p:grpSpPr>
          <a:xfrm>
            <a:off x="7405297" y="1449075"/>
            <a:ext cx="1296003" cy="666258"/>
            <a:chOff x="7405297" y="1296675"/>
            <a:chExt cx="1296003" cy="666258"/>
          </a:xfrm>
        </p:grpSpPr>
        <p:sp>
          <p:nvSpPr>
            <p:cNvPr id="4478" name="Google Shape;4478;p44"/>
            <p:cNvSpPr txBox="1"/>
            <p:nvPr/>
          </p:nvSpPr>
          <p:spPr>
            <a:xfrm>
              <a:off x="7405301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79" name="Google Shape;4479;p44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80" name="Google Shape;4480;p44"/>
          <p:cNvGrpSpPr/>
          <p:nvPr/>
        </p:nvGrpSpPr>
        <p:grpSpPr>
          <a:xfrm>
            <a:off x="442712" y="3861825"/>
            <a:ext cx="1296065" cy="666261"/>
            <a:chOff x="442712" y="4014225"/>
            <a:chExt cx="1296065" cy="666261"/>
          </a:xfrm>
        </p:grpSpPr>
        <p:sp>
          <p:nvSpPr>
            <p:cNvPr id="4481" name="Google Shape;4481;p44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82" name="Google Shape;4482;p44"/>
            <p:cNvSpPr txBox="1"/>
            <p:nvPr/>
          </p:nvSpPr>
          <p:spPr>
            <a:xfrm>
              <a:off x="442712" y="4238286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83" name="Google Shape;4483;p44"/>
          <p:cNvGrpSpPr/>
          <p:nvPr/>
        </p:nvGrpSpPr>
        <p:grpSpPr>
          <a:xfrm>
            <a:off x="7405297" y="3861824"/>
            <a:ext cx="1296003" cy="666264"/>
            <a:chOff x="7405297" y="4014224"/>
            <a:chExt cx="1296003" cy="666264"/>
          </a:xfrm>
        </p:grpSpPr>
        <p:sp>
          <p:nvSpPr>
            <p:cNvPr id="4484" name="Google Shape;4484;p44"/>
            <p:cNvSpPr txBox="1"/>
            <p:nvPr/>
          </p:nvSpPr>
          <p:spPr>
            <a:xfrm>
              <a:off x="7405301" y="4014224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85" name="Google Shape;4485;p44"/>
            <p:cNvSpPr txBox="1"/>
            <p:nvPr/>
          </p:nvSpPr>
          <p:spPr>
            <a:xfrm>
              <a:off x="7405297" y="4238289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Yes, Saturn is the ringed one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86" name="Google Shape;4486;p44"/>
          <p:cNvGrpSpPr/>
          <p:nvPr/>
        </p:nvGrpSpPr>
        <p:grpSpPr>
          <a:xfrm>
            <a:off x="442712" y="2651768"/>
            <a:ext cx="1296065" cy="666258"/>
            <a:chOff x="442712" y="2651768"/>
            <a:chExt cx="1296065" cy="666258"/>
          </a:xfrm>
        </p:grpSpPr>
        <p:sp>
          <p:nvSpPr>
            <p:cNvPr id="4487" name="Google Shape;4487;p44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88" name="Google Shape;4488;p44"/>
            <p:cNvSpPr txBox="1"/>
            <p:nvPr/>
          </p:nvSpPr>
          <p:spPr>
            <a:xfrm>
              <a:off x="442712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89" name="Google Shape;4489;p44"/>
          <p:cNvGrpSpPr/>
          <p:nvPr/>
        </p:nvGrpSpPr>
        <p:grpSpPr>
          <a:xfrm>
            <a:off x="7405297" y="2651772"/>
            <a:ext cx="1296003" cy="666255"/>
            <a:chOff x="7405297" y="2651772"/>
            <a:chExt cx="1296003" cy="666255"/>
          </a:xfrm>
        </p:grpSpPr>
        <p:sp>
          <p:nvSpPr>
            <p:cNvPr id="4490" name="Google Shape;4490;p44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91" name="Google Shape;4491;p44"/>
            <p:cNvSpPr txBox="1"/>
            <p:nvPr/>
          </p:nvSpPr>
          <p:spPr>
            <a:xfrm>
              <a:off x="7405297" y="28758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planet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492" name="Google Shape;4492;p44"/>
          <p:cNvGrpSpPr/>
          <p:nvPr/>
        </p:nvGrpSpPr>
        <p:grpSpPr>
          <a:xfrm>
            <a:off x="3906838" y="3614470"/>
            <a:ext cx="1307697" cy="942444"/>
            <a:chOff x="3906838" y="3614470"/>
            <a:chExt cx="1307697" cy="942444"/>
          </a:xfrm>
        </p:grpSpPr>
        <p:sp>
          <p:nvSpPr>
            <p:cNvPr id="4493" name="Google Shape;4493;p44"/>
            <p:cNvSpPr txBox="1"/>
            <p:nvPr/>
          </p:nvSpPr>
          <p:spPr>
            <a:xfrm>
              <a:off x="3906838" y="361447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EARTH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494" name="Google Shape;4494;p44"/>
            <p:cNvSpPr txBox="1"/>
            <p:nvPr/>
          </p:nvSpPr>
          <p:spPr>
            <a:xfrm>
              <a:off x="3918535" y="4114714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Is the third planet from the Sun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p45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0" name="Google Shape;4500;p45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Google Shape;4501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" name="Google Shape;4506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7" name="Google Shape;4507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8" name="Google Shape;4508;p46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4" name="Google Shape;4514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5" name="Google Shape;4515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516" name="Google Shape;4516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4517" name="Google Shape;4517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518" name="Google Shape;4518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519" name="Google Shape;4519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21" name="Google Shape;4521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2" name="Google Shape;4522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523" name="Google Shape;4523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524" name="Google Shape;4524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6" name="Google Shape;4526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527" name="Google Shape;4527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31" name="Google Shape;4531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532" name="Google Shape;4532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533" name="Google Shape;4533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35" name="Google Shape;4535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536" name="Google Shape;4536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40" name="Google Shape;4540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541" name="Google Shape;4541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542" name="Google Shape;4542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4" name="Google Shape;4544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545" name="Google Shape;4545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47" name="Google Shape;4547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548" name="Google Shape;4548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549" name="Google Shape;4549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51" name="Google Shape;4551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552" name="Google Shape;4552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6" name="Google Shape;4556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43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2800" dirty="0">
                <a:solidFill>
                  <a:schemeClr val="dk1"/>
                </a:solidFill>
                <a:latin typeface="+mn-lt"/>
                <a:ea typeface="Fira Sans"/>
                <a:cs typeface="Fira Sans"/>
                <a:sym typeface="Fira Sans"/>
              </a:rPr>
              <a:t>Methodology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69F90-A91C-0ED9-14A9-9D9C5F09691A}"/>
              </a:ext>
            </a:extLst>
          </p:cNvPr>
          <p:cNvSpPr txBox="1"/>
          <p:nvPr/>
        </p:nvSpPr>
        <p:spPr>
          <a:xfrm>
            <a:off x="1031966" y="1348359"/>
            <a:ext cx="6396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Search relevant mobile phone attack cases and statistics through the website. For example, mobile phone security related technology, mobile phone common threats, mobile devices the best protection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chemeClr val="tx1"/>
              </a:solidFill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Consult relevant literature on mobile phone safety behavior to analyze what causes mobile phone users' unsafe behavior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chemeClr val="tx1"/>
              </a:solidFill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Explore the security levels of different mobile phone systems through experiments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chemeClr val="tx1"/>
              </a:solidFill>
              <a:effectLst/>
              <a:latin typeface="PingFang S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PingFang SC"/>
              </a:rPr>
              <a:t>Create charts and visualizations help readers more intuitively understand mobile threats and better follow mobile security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177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3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4000" i="0" dirty="0">
                <a:solidFill>
                  <a:srgbClr val="101214"/>
                </a:solidFill>
                <a:effectLst/>
                <a:latin typeface="+mn-lt"/>
              </a:rPr>
              <a:t>Project structure</a:t>
            </a:r>
          </a:p>
        </p:txBody>
      </p:sp>
      <p:sp>
        <p:nvSpPr>
          <p:cNvPr id="3450" name="Google Shape;3450;p38"/>
          <p:cNvSpPr/>
          <p:nvPr/>
        </p:nvSpPr>
        <p:spPr>
          <a:xfrm>
            <a:off x="2252269" y="2356490"/>
            <a:ext cx="6225" cy="73"/>
          </a:xfrm>
          <a:custGeom>
            <a:avLst/>
            <a:gdLst/>
            <a:ahLst/>
            <a:cxnLst/>
            <a:rect l="l" t="t" r="r" b="b"/>
            <a:pathLst>
              <a:path w="85" h="1" fill="none" extrusionOk="0">
                <a:moveTo>
                  <a:pt x="1" y="0"/>
                </a:moveTo>
                <a:lnTo>
                  <a:pt x="84" y="0"/>
                </a:lnTo>
              </a:path>
            </a:pathLst>
          </a:custGeom>
          <a:noFill/>
          <a:ln w="3875" cap="rnd" cmpd="sng">
            <a:solidFill>
              <a:srgbClr val="B2B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38"/>
          <p:cNvSpPr/>
          <p:nvPr/>
        </p:nvSpPr>
        <p:spPr>
          <a:xfrm>
            <a:off x="8928625" y="2357772"/>
            <a:ext cx="5346" cy="73"/>
          </a:xfrm>
          <a:custGeom>
            <a:avLst/>
            <a:gdLst/>
            <a:ahLst/>
            <a:cxnLst/>
            <a:rect l="l" t="t" r="r" b="b"/>
            <a:pathLst>
              <a:path w="73" h="1" fill="none" extrusionOk="0">
                <a:moveTo>
                  <a:pt x="1" y="0"/>
                </a:moveTo>
                <a:lnTo>
                  <a:pt x="72" y="0"/>
                </a:lnTo>
              </a:path>
            </a:pathLst>
          </a:custGeom>
          <a:noFill/>
          <a:ln w="3875" cap="rnd" cmpd="sng">
            <a:solidFill>
              <a:srgbClr val="B2BA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53" name="Google Shape;3453;p38"/>
          <p:cNvGrpSpPr/>
          <p:nvPr/>
        </p:nvGrpSpPr>
        <p:grpSpPr>
          <a:xfrm>
            <a:off x="1447294" y="2277506"/>
            <a:ext cx="6249411" cy="160531"/>
            <a:chOff x="457200" y="2305909"/>
            <a:chExt cx="6249411" cy="160531"/>
          </a:xfrm>
        </p:grpSpPr>
        <p:sp>
          <p:nvSpPr>
            <p:cNvPr id="3454" name="Google Shape;3454;p38"/>
            <p:cNvSpPr/>
            <p:nvPr/>
          </p:nvSpPr>
          <p:spPr>
            <a:xfrm>
              <a:off x="576225" y="2375190"/>
              <a:ext cx="6130386" cy="45719"/>
            </a:xfrm>
            <a:custGeom>
              <a:avLst/>
              <a:gdLst/>
              <a:ahLst/>
              <a:cxnLst/>
              <a:rect l="l" t="t" r="r" b="b"/>
              <a:pathLst>
                <a:path w="109122" h="1" fill="none" extrusionOk="0">
                  <a:moveTo>
                    <a:pt x="1" y="0"/>
                  </a:moveTo>
                  <a:lnTo>
                    <a:pt x="109121" y="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8"/>
            <p:cNvSpPr/>
            <p:nvPr/>
          </p:nvSpPr>
          <p:spPr>
            <a:xfrm>
              <a:off x="457200" y="2334178"/>
              <a:ext cx="81144" cy="81144"/>
            </a:xfrm>
            <a:custGeom>
              <a:avLst/>
              <a:gdLst/>
              <a:ahLst/>
              <a:cxnLst/>
              <a:rect l="l" t="t" r="r" b="b"/>
              <a:pathLst>
                <a:path w="1108" h="1108" extrusionOk="0">
                  <a:moveTo>
                    <a:pt x="548" y="0"/>
                  </a:moveTo>
                  <a:cubicBezTo>
                    <a:pt x="251" y="0"/>
                    <a:pt x="0" y="250"/>
                    <a:pt x="0" y="560"/>
                  </a:cubicBezTo>
                  <a:cubicBezTo>
                    <a:pt x="0" y="858"/>
                    <a:pt x="251" y="1108"/>
                    <a:pt x="548" y="1108"/>
                  </a:cubicBezTo>
                  <a:cubicBezTo>
                    <a:pt x="858" y="1108"/>
                    <a:pt x="1108" y="858"/>
                    <a:pt x="1108" y="560"/>
                  </a:cubicBezTo>
                  <a:cubicBezTo>
                    <a:pt x="1108" y="250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accent6"/>
            </a:solidFill>
            <a:ln w="3875" cap="flat" cmpd="sng">
              <a:solidFill>
                <a:srgbClr val="252A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38"/>
            <p:cNvSpPr/>
            <p:nvPr/>
          </p:nvSpPr>
          <p:spPr>
            <a:xfrm>
              <a:off x="2422616" y="2305909"/>
              <a:ext cx="151743" cy="160531"/>
            </a:xfrm>
            <a:custGeom>
              <a:avLst/>
              <a:gdLst/>
              <a:ahLst/>
              <a:cxnLst/>
              <a:rect l="l" t="t" r="r" b="b"/>
              <a:pathLst>
                <a:path w="2072" h="2192" extrusionOk="0">
                  <a:moveTo>
                    <a:pt x="343" y="0"/>
                  </a:moveTo>
                  <a:cubicBezTo>
                    <a:pt x="168" y="0"/>
                    <a:pt x="0" y="138"/>
                    <a:pt x="0" y="339"/>
                  </a:cubicBezTo>
                  <a:lnTo>
                    <a:pt x="0" y="1863"/>
                  </a:lnTo>
                  <a:cubicBezTo>
                    <a:pt x="0" y="2056"/>
                    <a:pt x="156" y="2191"/>
                    <a:pt x="324" y="2191"/>
                  </a:cubicBezTo>
                  <a:cubicBezTo>
                    <a:pt x="383" y="2191"/>
                    <a:pt x="444" y="2174"/>
                    <a:pt x="500" y="2137"/>
                  </a:cubicBezTo>
                  <a:lnTo>
                    <a:pt x="1846" y="1375"/>
                  </a:lnTo>
                  <a:cubicBezTo>
                    <a:pt x="2072" y="1256"/>
                    <a:pt x="2072" y="934"/>
                    <a:pt x="1846" y="791"/>
                  </a:cubicBezTo>
                  <a:lnTo>
                    <a:pt x="500" y="41"/>
                  </a:lnTo>
                  <a:cubicBezTo>
                    <a:pt x="450" y="13"/>
                    <a:pt x="396" y="0"/>
                    <a:pt x="343" y="0"/>
                  </a:cubicBezTo>
                  <a:close/>
                </a:path>
              </a:pathLst>
            </a:custGeom>
            <a:solidFill>
              <a:schemeClr val="accent6"/>
            </a:solidFill>
            <a:ln w="3875" cap="flat" cmpd="sng">
              <a:solidFill>
                <a:srgbClr val="252A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8"/>
            <p:cNvSpPr/>
            <p:nvPr/>
          </p:nvSpPr>
          <p:spPr>
            <a:xfrm>
              <a:off x="4455117" y="2305909"/>
              <a:ext cx="151816" cy="160531"/>
            </a:xfrm>
            <a:custGeom>
              <a:avLst/>
              <a:gdLst/>
              <a:ahLst/>
              <a:cxnLst/>
              <a:rect l="l" t="t" r="r" b="b"/>
              <a:pathLst>
                <a:path w="2073" h="2192" extrusionOk="0">
                  <a:moveTo>
                    <a:pt x="348" y="0"/>
                  </a:moveTo>
                  <a:cubicBezTo>
                    <a:pt x="168" y="0"/>
                    <a:pt x="1" y="138"/>
                    <a:pt x="1" y="339"/>
                  </a:cubicBezTo>
                  <a:lnTo>
                    <a:pt x="1" y="1863"/>
                  </a:lnTo>
                  <a:cubicBezTo>
                    <a:pt x="1" y="2056"/>
                    <a:pt x="156" y="2191"/>
                    <a:pt x="329" y="2191"/>
                  </a:cubicBezTo>
                  <a:cubicBezTo>
                    <a:pt x="390" y="2191"/>
                    <a:pt x="453" y="2174"/>
                    <a:pt x="513" y="2137"/>
                  </a:cubicBezTo>
                  <a:lnTo>
                    <a:pt x="1846" y="1375"/>
                  </a:lnTo>
                  <a:cubicBezTo>
                    <a:pt x="2072" y="1256"/>
                    <a:pt x="2072" y="934"/>
                    <a:pt x="1846" y="791"/>
                  </a:cubicBezTo>
                  <a:lnTo>
                    <a:pt x="513" y="41"/>
                  </a:lnTo>
                  <a:cubicBezTo>
                    <a:pt x="460" y="13"/>
                    <a:pt x="403" y="0"/>
                    <a:pt x="348" y="0"/>
                  </a:cubicBezTo>
                  <a:close/>
                </a:path>
              </a:pathLst>
            </a:custGeom>
            <a:solidFill>
              <a:schemeClr val="accent6"/>
            </a:solidFill>
            <a:ln w="3875" cap="flat" cmpd="sng">
              <a:solidFill>
                <a:srgbClr val="252A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9" name="Google Shape;3469;p38"/>
          <p:cNvGrpSpPr/>
          <p:nvPr/>
        </p:nvGrpSpPr>
        <p:grpSpPr>
          <a:xfrm>
            <a:off x="4012413" y="1805661"/>
            <a:ext cx="1008080" cy="1049898"/>
            <a:chOff x="975999" y="1749100"/>
            <a:chExt cx="1008080" cy="1049898"/>
          </a:xfrm>
        </p:grpSpPr>
        <p:sp>
          <p:nvSpPr>
            <p:cNvPr id="3470" name="Google Shape;3470;p38"/>
            <p:cNvSpPr/>
            <p:nvPr/>
          </p:nvSpPr>
          <p:spPr>
            <a:xfrm>
              <a:off x="975999" y="1992388"/>
              <a:ext cx="1008080" cy="806610"/>
            </a:xfrm>
            <a:custGeom>
              <a:avLst/>
              <a:gdLst/>
              <a:ahLst/>
              <a:cxnLst/>
              <a:rect l="l" t="t" r="r" b="b"/>
              <a:pathLst>
                <a:path w="13765" h="11014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10418"/>
                  </a:lnTo>
                  <a:cubicBezTo>
                    <a:pt x="1" y="10752"/>
                    <a:pt x="275" y="11013"/>
                    <a:pt x="596" y="11013"/>
                  </a:cubicBezTo>
                  <a:lnTo>
                    <a:pt x="13169" y="11013"/>
                  </a:lnTo>
                  <a:cubicBezTo>
                    <a:pt x="13502" y="11013"/>
                    <a:pt x="13764" y="10752"/>
                    <a:pt x="13764" y="10418"/>
                  </a:cubicBezTo>
                  <a:lnTo>
                    <a:pt x="13764" y="596"/>
                  </a:lnTo>
                  <a:cubicBezTo>
                    <a:pt x="13764" y="274"/>
                    <a:pt x="13502" y="0"/>
                    <a:pt x="1316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8"/>
            <p:cNvSpPr/>
            <p:nvPr/>
          </p:nvSpPr>
          <p:spPr>
            <a:xfrm>
              <a:off x="1002144" y="2396062"/>
              <a:ext cx="955790" cy="381994"/>
            </a:xfrm>
            <a:custGeom>
              <a:avLst/>
              <a:gdLst/>
              <a:ahLst/>
              <a:cxnLst/>
              <a:rect l="l" t="t" r="r" b="b"/>
              <a:pathLst>
                <a:path w="13051" h="5216" fill="none" extrusionOk="0">
                  <a:moveTo>
                    <a:pt x="13050" y="5216"/>
                  </a:moveTo>
                  <a:lnTo>
                    <a:pt x="6537" y="1"/>
                  </a:lnTo>
                  <a:lnTo>
                    <a:pt x="1" y="521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8"/>
            <p:cNvSpPr/>
            <p:nvPr/>
          </p:nvSpPr>
          <p:spPr>
            <a:xfrm>
              <a:off x="1002144" y="2013260"/>
              <a:ext cx="955790" cy="537032"/>
            </a:xfrm>
            <a:custGeom>
              <a:avLst/>
              <a:gdLst/>
              <a:ahLst/>
              <a:cxnLst/>
              <a:rect l="l" t="t" r="r" b="b"/>
              <a:pathLst>
                <a:path w="13051" h="7333" extrusionOk="0">
                  <a:moveTo>
                    <a:pt x="1" y="1"/>
                  </a:moveTo>
                  <a:lnTo>
                    <a:pt x="5668" y="6930"/>
                  </a:lnTo>
                  <a:cubicBezTo>
                    <a:pt x="5894" y="7198"/>
                    <a:pt x="6213" y="7332"/>
                    <a:pt x="6530" y="7332"/>
                  </a:cubicBezTo>
                  <a:cubicBezTo>
                    <a:pt x="6847" y="7332"/>
                    <a:pt x="7162" y="7198"/>
                    <a:pt x="7383" y="6930"/>
                  </a:cubicBezTo>
                  <a:lnTo>
                    <a:pt x="13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8"/>
            <p:cNvSpPr/>
            <p:nvPr/>
          </p:nvSpPr>
          <p:spPr>
            <a:xfrm>
              <a:off x="1002144" y="2013260"/>
              <a:ext cx="955790" cy="546846"/>
            </a:xfrm>
            <a:custGeom>
              <a:avLst/>
              <a:gdLst/>
              <a:ahLst/>
              <a:cxnLst/>
              <a:rect l="l" t="t" r="r" b="b"/>
              <a:pathLst>
                <a:path w="13051" h="7467" fill="none" extrusionOk="0">
                  <a:moveTo>
                    <a:pt x="1" y="1"/>
                  </a:moveTo>
                  <a:lnTo>
                    <a:pt x="5668" y="6930"/>
                  </a:lnTo>
                  <a:cubicBezTo>
                    <a:pt x="6121" y="7466"/>
                    <a:pt x="6942" y="7466"/>
                    <a:pt x="7383" y="6930"/>
                  </a:cubicBezTo>
                  <a:lnTo>
                    <a:pt x="1305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8"/>
            <p:cNvSpPr/>
            <p:nvPr/>
          </p:nvSpPr>
          <p:spPr>
            <a:xfrm>
              <a:off x="1119906" y="1780079"/>
              <a:ext cx="763035" cy="648349"/>
            </a:xfrm>
            <a:custGeom>
              <a:avLst/>
              <a:gdLst/>
              <a:ahLst/>
              <a:cxnLst/>
              <a:rect l="l" t="t" r="r" b="b"/>
              <a:pathLst>
                <a:path w="10419" h="8853" extrusionOk="0">
                  <a:moveTo>
                    <a:pt x="5218" y="0"/>
                  </a:moveTo>
                  <a:cubicBezTo>
                    <a:pt x="5034" y="0"/>
                    <a:pt x="4846" y="125"/>
                    <a:pt x="4703" y="375"/>
                  </a:cubicBezTo>
                  <a:lnTo>
                    <a:pt x="238" y="7959"/>
                  </a:lnTo>
                  <a:cubicBezTo>
                    <a:pt x="0" y="8364"/>
                    <a:pt x="298" y="8852"/>
                    <a:pt x="738" y="8852"/>
                  </a:cubicBezTo>
                  <a:lnTo>
                    <a:pt x="9668" y="8852"/>
                  </a:lnTo>
                  <a:cubicBezTo>
                    <a:pt x="10132" y="8852"/>
                    <a:pt x="10418" y="8352"/>
                    <a:pt x="10180" y="7959"/>
                  </a:cubicBezTo>
                  <a:lnTo>
                    <a:pt x="5715" y="375"/>
                  </a:lnTo>
                  <a:cubicBezTo>
                    <a:pt x="5584" y="125"/>
                    <a:pt x="5403" y="0"/>
                    <a:pt x="5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8"/>
            <p:cNvSpPr/>
            <p:nvPr/>
          </p:nvSpPr>
          <p:spPr>
            <a:xfrm>
              <a:off x="1098082" y="1758254"/>
              <a:ext cx="763035" cy="648349"/>
            </a:xfrm>
            <a:custGeom>
              <a:avLst/>
              <a:gdLst/>
              <a:ahLst/>
              <a:cxnLst/>
              <a:rect l="l" t="t" r="r" b="b"/>
              <a:pathLst>
                <a:path w="10419" h="8853" extrusionOk="0">
                  <a:moveTo>
                    <a:pt x="5218" y="0"/>
                  </a:moveTo>
                  <a:cubicBezTo>
                    <a:pt x="5034" y="0"/>
                    <a:pt x="4846" y="125"/>
                    <a:pt x="4704" y="375"/>
                  </a:cubicBezTo>
                  <a:lnTo>
                    <a:pt x="239" y="7960"/>
                  </a:lnTo>
                  <a:cubicBezTo>
                    <a:pt x="1" y="8365"/>
                    <a:pt x="298" y="8853"/>
                    <a:pt x="739" y="8853"/>
                  </a:cubicBezTo>
                  <a:lnTo>
                    <a:pt x="9668" y="8853"/>
                  </a:lnTo>
                  <a:cubicBezTo>
                    <a:pt x="10133" y="8853"/>
                    <a:pt x="10419" y="8353"/>
                    <a:pt x="10180" y="7960"/>
                  </a:cubicBezTo>
                  <a:lnTo>
                    <a:pt x="5716" y="375"/>
                  </a:lnTo>
                  <a:cubicBezTo>
                    <a:pt x="5585" y="125"/>
                    <a:pt x="5403" y="0"/>
                    <a:pt x="521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8"/>
            <p:cNvSpPr/>
            <p:nvPr/>
          </p:nvSpPr>
          <p:spPr>
            <a:xfrm>
              <a:off x="1098082" y="1749100"/>
              <a:ext cx="763035" cy="657504"/>
            </a:xfrm>
            <a:custGeom>
              <a:avLst/>
              <a:gdLst/>
              <a:ahLst/>
              <a:cxnLst/>
              <a:rect l="l" t="t" r="r" b="b"/>
              <a:pathLst>
                <a:path w="10419" h="8978" fill="none" extrusionOk="0">
                  <a:moveTo>
                    <a:pt x="4704" y="500"/>
                  </a:moveTo>
                  <a:lnTo>
                    <a:pt x="239" y="8085"/>
                  </a:lnTo>
                  <a:cubicBezTo>
                    <a:pt x="1" y="8490"/>
                    <a:pt x="298" y="8978"/>
                    <a:pt x="739" y="8978"/>
                  </a:cubicBezTo>
                  <a:lnTo>
                    <a:pt x="9668" y="8978"/>
                  </a:lnTo>
                  <a:cubicBezTo>
                    <a:pt x="10133" y="8978"/>
                    <a:pt x="10419" y="8478"/>
                    <a:pt x="10180" y="8085"/>
                  </a:cubicBezTo>
                  <a:lnTo>
                    <a:pt x="5716" y="500"/>
                  </a:lnTo>
                  <a:cubicBezTo>
                    <a:pt x="5454" y="0"/>
                    <a:pt x="4989" y="0"/>
                    <a:pt x="4704" y="50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252A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8"/>
            <p:cNvSpPr/>
            <p:nvPr/>
          </p:nvSpPr>
          <p:spPr>
            <a:xfrm>
              <a:off x="1377109" y="1967049"/>
              <a:ext cx="204106" cy="348892"/>
            </a:xfrm>
            <a:custGeom>
              <a:avLst/>
              <a:gdLst/>
              <a:ahLst/>
              <a:cxnLst/>
              <a:rect l="l" t="t" r="r" b="b"/>
              <a:pathLst>
                <a:path w="2787" h="4764" extrusionOk="0">
                  <a:moveTo>
                    <a:pt x="1417" y="1"/>
                  </a:moveTo>
                  <a:cubicBezTo>
                    <a:pt x="1" y="96"/>
                    <a:pt x="667" y="2418"/>
                    <a:pt x="1394" y="2894"/>
                  </a:cubicBezTo>
                  <a:cubicBezTo>
                    <a:pt x="2215" y="2442"/>
                    <a:pt x="2787" y="108"/>
                    <a:pt x="1417" y="1"/>
                  </a:cubicBezTo>
                  <a:close/>
                  <a:moveTo>
                    <a:pt x="1407" y="3263"/>
                  </a:moveTo>
                  <a:cubicBezTo>
                    <a:pt x="436" y="3263"/>
                    <a:pt x="413" y="4764"/>
                    <a:pt x="1394" y="4764"/>
                  </a:cubicBezTo>
                  <a:cubicBezTo>
                    <a:pt x="1402" y="4764"/>
                    <a:pt x="1410" y="4764"/>
                    <a:pt x="1417" y="4763"/>
                  </a:cubicBezTo>
                  <a:cubicBezTo>
                    <a:pt x="1425" y="4764"/>
                    <a:pt x="1432" y="4764"/>
                    <a:pt x="1440" y="4764"/>
                  </a:cubicBezTo>
                  <a:cubicBezTo>
                    <a:pt x="2382" y="4764"/>
                    <a:pt x="2410" y="3263"/>
                    <a:pt x="1429" y="3263"/>
                  </a:cubicBezTo>
                  <a:cubicBezTo>
                    <a:pt x="1422" y="3263"/>
                    <a:pt x="1414" y="3263"/>
                    <a:pt x="1407" y="326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8" name="Google Shape;3478;p38"/>
          <p:cNvGrpSpPr/>
          <p:nvPr/>
        </p:nvGrpSpPr>
        <p:grpSpPr>
          <a:xfrm>
            <a:off x="6121435" y="1963986"/>
            <a:ext cx="1008885" cy="806610"/>
            <a:chOff x="3008572" y="1992388"/>
            <a:chExt cx="1008885" cy="806610"/>
          </a:xfrm>
        </p:grpSpPr>
        <p:sp>
          <p:nvSpPr>
            <p:cNvPr id="3479" name="Google Shape;3479;p38"/>
            <p:cNvSpPr/>
            <p:nvPr/>
          </p:nvSpPr>
          <p:spPr>
            <a:xfrm>
              <a:off x="3008572" y="1992388"/>
              <a:ext cx="1008885" cy="806610"/>
            </a:xfrm>
            <a:custGeom>
              <a:avLst/>
              <a:gdLst/>
              <a:ahLst/>
              <a:cxnLst/>
              <a:rect l="l" t="t" r="r" b="b"/>
              <a:pathLst>
                <a:path w="13776" h="11014" extrusionOk="0">
                  <a:moveTo>
                    <a:pt x="595" y="0"/>
                  </a:moveTo>
                  <a:cubicBezTo>
                    <a:pt x="274" y="0"/>
                    <a:pt x="0" y="274"/>
                    <a:pt x="0" y="596"/>
                  </a:cubicBezTo>
                  <a:lnTo>
                    <a:pt x="0" y="10418"/>
                  </a:lnTo>
                  <a:cubicBezTo>
                    <a:pt x="0" y="10752"/>
                    <a:pt x="274" y="11013"/>
                    <a:pt x="595" y="11013"/>
                  </a:cubicBezTo>
                  <a:lnTo>
                    <a:pt x="13180" y="11013"/>
                  </a:lnTo>
                  <a:cubicBezTo>
                    <a:pt x="13502" y="11013"/>
                    <a:pt x="13776" y="10752"/>
                    <a:pt x="13776" y="10418"/>
                  </a:cubicBezTo>
                  <a:lnTo>
                    <a:pt x="13776" y="596"/>
                  </a:lnTo>
                  <a:cubicBezTo>
                    <a:pt x="13776" y="274"/>
                    <a:pt x="13502" y="0"/>
                    <a:pt x="13180" y="0"/>
                  </a:cubicBezTo>
                  <a:close/>
                </a:path>
              </a:pathLst>
            </a:custGeom>
            <a:solidFill>
              <a:srgbClr val="DEE9FE"/>
            </a:solidFill>
            <a:ln w="3875" cap="flat" cmpd="sng">
              <a:solidFill>
                <a:srgbClr val="252A3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8"/>
            <p:cNvSpPr/>
            <p:nvPr/>
          </p:nvSpPr>
          <p:spPr>
            <a:xfrm>
              <a:off x="3008572" y="1992388"/>
              <a:ext cx="1008885" cy="806610"/>
            </a:xfrm>
            <a:custGeom>
              <a:avLst/>
              <a:gdLst/>
              <a:ahLst/>
              <a:cxnLst/>
              <a:rect l="l" t="t" r="r" b="b"/>
              <a:pathLst>
                <a:path w="13776" h="11014" extrusionOk="0">
                  <a:moveTo>
                    <a:pt x="595" y="0"/>
                  </a:moveTo>
                  <a:cubicBezTo>
                    <a:pt x="274" y="0"/>
                    <a:pt x="0" y="274"/>
                    <a:pt x="0" y="596"/>
                  </a:cubicBezTo>
                  <a:lnTo>
                    <a:pt x="0" y="10418"/>
                  </a:lnTo>
                  <a:cubicBezTo>
                    <a:pt x="0" y="10752"/>
                    <a:pt x="274" y="11013"/>
                    <a:pt x="595" y="11013"/>
                  </a:cubicBezTo>
                  <a:lnTo>
                    <a:pt x="13180" y="11013"/>
                  </a:lnTo>
                  <a:cubicBezTo>
                    <a:pt x="13502" y="11013"/>
                    <a:pt x="13776" y="10752"/>
                    <a:pt x="13776" y="10418"/>
                  </a:cubicBezTo>
                  <a:lnTo>
                    <a:pt x="13776" y="596"/>
                  </a:lnTo>
                  <a:cubicBezTo>
                    <a:pt x="13776" y="274"/>
                    <a:pt x="13502" y="0"/>
                    <a:pt x="131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8"/>
            <p:cNvSpPr/>
            <p:nvPr/>
          </p:nvSpPr>
          <p:spPr>
            <a:xfrm>
              <a:off x="3008572" y="1992388"/>
              <a:ext cx="1008885" cy="161337"/>
            </a:xfrm>
            <a:custGeom>
              <a:avLst/>
              <a:gdLst/>
              <a:ahLst/>
              <a:cxnLst/>
              <a:rect l="l" t="t" r="r" b="b"/>
              <a:pathLst>
                <a:path w="13776" h="2203" extrusionOk="0">
                  <a:moveTo>
                    <a:pt x="1107" y="0"/>
                  </a:moveTo>
                  <a:cubicBezTo>
                    <a:pt x="500" y="0"/>
                    <a:pt x="0" y="488"/>
                    <a:pt x="0" y="1107"/>
                  </a:cubicBezTo>
                  <a:lnTo>
                    <a:pt x="0" y="2203"/>
                  </a:lnTo>
                  <a:lnTo>
                    <a:pt x="13776" y="2203"/>
                  </a:lnTo>
                  <a:lnTo>
                    <a:pt x="13776" y="1107"/>
                  </a:lnTo>
                  <a:cubicBezTo>
                    <a:pt x="13776" y="488"/>
                    <a:pt x="13276" y="0"/>
                    <a:pt x="1266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8"/>
            <p:cNvSpPr/>
            <p:nvPr/>
          </p:nvSpPr>
          <p:spPr>
            <a:xfrm>
              <a:off x="3258817" y="2040357"/>
              <a:ext cx="65472" cy="65472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191" y="0"/>
                    <a:pt x="0" y="202"/>
                    <a:pt x="0" y="441"/>
                  </a:cubicBezTo>
                  <a:cubicBezTo>
                    <a:pt x="0" y="691"/>
                    <a:pt x="191" y="893"/>
                    <a:pt x="441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8"/>
            <p:cNvSpPr/>
            <p:nvPr/>
          </p:nvSpPr>
          <p:spPr>
            <a:xfrm>
              <a:off x="3154164" y="2040357"/>
              <a:ext cx="65472" cy="65472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191" y="0"/>
                    <a:pt x="1" y="202"/>
                    <a:pt x="1" y="441"/>
                  </a:cubicBezTo>
                  <a:cubicBezTo>
                    <a:pt x="1" y="691"/>
                    <a:pt x="191" y="893"/>
                    <a:pt x="441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202"/>
                    <a:pt x="691" y="0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8"/>
            <p:cNvSpPr/>
            <p:nvPr/>
          </p:nvSpPr>
          <p:spPr>
            <a:xfrm>
              <a:off x="3047753" y="2040357"/>
              <a:ext cx="65472" cy="65472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0"/>
                  </a:moveTo>
                  <a:cubicBezTo>
                    <a:pt x="203" y="0"/>
                    <a:pt x="1" y="202"/>
                    <a:pt x="1" y="441"/>
                  </a:cubicBezTo>
                  <a:cubicBezTo>
                    <a:pt x="1" y="691"/>
                    <a:pt x="203" y="893"/>
                    <a:pt x="453" y="893"/>
                  </a:cubicBezTo>
                  <a:cubicBezTo>
                    <a:pt x="692" y="893"/>
                    <a:pt x="894" y="691"/>
                    <a:pt x="894" y="441"/>
                  </a:cubicBezTo>
                  <a:cubicBezTo>
                    <a:pt x="894" y="202"/>
                    <a:pt x="692" y="0"/>
                    <a:pt x="45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8"/>
            <p:cNvSpPr/>
            <p:nvPr/>
          </p:nvSpPr>
          <p:spPr>
            <a:xfrm>
              <a:off x="3190782" y="2314990"/>
              <a:ext cx="687164" cy="368885"/>
            </a:xfrm>
            <a:custGeom>
              <a:avLst/>
              <a:gdLst/>
              <a:ahLst/>
              <a:cxnLst/>
              <a:rect l="l" t="t" r="r" b="b"/>
              <a:pathLst>
                <a:path w="9383" h="5037" extrusionOk="0">
                  <a:moveTo>
                    <a:pt x="4692" y="1"/>
                  </a:moveTo>
                  <a:cubicBezTo>
                    <a:pt x="2239" y="1"/>
                    <a:pt x="1" y="2513"/>
                    <a:pt x="1" y="2513"/>
                  </a:cubicBezTo>
                  <a:cubicBezTo>
                    <a:pt x="1" y="2513"/>
                    <a:pt x="2239" y="5037"/>
                    <a:pt x="4692" y="5037"/>
                  </a:cubicBezTo>
                  <a:cubicBezTo>
                    <a:pt x="7144" y="5037"/>
                    <a:pt x="9383" y="2513"/>
                    <a:pt x="9383" y="2513"/>
                  </a:cubicBezTo>
                  <a:cubicBezTo>
                    <a:pt x="9383" y="2513"/>
                    <a:pt x="7144" y="1"/>
                    <a:pt x="4692" y="1"/>
                  </a:cubicBezTo>
                  <a:close/>
                </a:path>
              </a:pathLst>
            </a:custGeom>
            <a:solidFill>
              <a:schemeClr val="accent4"/>
            </a:solidFill>
            <a:ln w="387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8"/>
            <p:cNvSpPr/>
            <p:nvPr/>
          </p:nvSpPr>
          <p:spPr>
            <a:xfrm>
              <a:off x="3413124" y="2378632"/>
              <a:ext cx="241602" cy="24160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56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61"/>
                    <a:pt x="739" y="3299"/>
                    <a:pt x="1656" y="3299"/>
                  </a:cubicBezTo>
                  <a:cubicBezTo>
                    <a:pt x="2561" y="3299"/>
                    <a:pt x="3299" y="2561"/>
                    <a:pt x="3299" y="1644"/>
                  </a:cubicBezTo>
                  <a:cubicBezTo>
                    <a:pt x="3299" y="739"/>
                    <a:pt x="2561" y="1"/>
                    <a:pt x="1656" y="1"/>
                  </a:cubicBezTo>
                  <a:close/>
                </a:path>
              </a:pathLst>
            </a:custGeom>
            <a:solidFill>
              <a:srgbClr val="B1B9E1"/>
            </a:solidFill>
            <a:ln w="3875" cap="flat" cmpd="sng">
              <a:solidFill>
                <a:srgbClr val="B1B9E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8"/>
            <p:cNvSpPr/>
            <p:nvPr/>
          </p:nvSpPr>
          <p:spPr>
            <a:xfrm>
              <a:off x="3473324" y="2437953"/>
              <a:ext cx="122156" cy="122156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0"/>
                  </a:moveTo>
                  <a:cubicBezTo>
                    <a:pt x="369" y="0"/>
                    <a:pt x="0" y="381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B1B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8"/>
            <p:cNvSpPr/>
            <p:nvPr/>
          </p:nvSpPr>
          <p:spPr>
            <a:xfrm>
              <a:off x="3168958" y="2293166"/>
              <a:ext cx="687237" cy="368958"/>
            </a:xfrm>
            <a:custGeom>
              <a:avLst/>
              <a:gdLst/>
              <a:ahLst/>
              <a:cxnLst/>
              <a:rect l="l" t="t" r="r" b="b"/>
              <a:pathLst>
                <a:path w="9384" h="5038" extrusionOk="0">
                  <a:moveTo>
                    <a:pt x="4692" y="1"/>
                  </a:moveTo>
                  <a:cubicBezTo>
                    <a:pt x="2239" y="1"/>
                    <a:pt x="1" y="2513"/>
                    <a:pt x="1" y="2513"/>
                  </a:cubicBezTo>
                  <a:cubicBezTo>
                    <a:pt x="1" y="2513"/>
                    <a:pt x="2239" y="5037"/>
                    <a:pt x="4692" y="5037"/>
                  </a:cubicBezTo>
                  <a:cubicBezTo>
                    <a:pt x="7145" y="5037"/>
                    <a:pt x="9383" y="2513"/>
                    <a:pt x="9383" y="2513"/>
                  </a:cubicBezTo>
                  <a:cubicBezTo>
                    <a:pt x="9383" y="2513"/>
                    <a:pt x="7145" y="1"/>
                    <a:pt x="469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8"/>
            <p:cNvSpPr/>
            <p:nvPr/>
          </p:nvSpPr>
          <p:spPr>
            <a:xfrm>
              <a:off x="3391373" y="2356881"/>
              <a:ext cx="241602" cy="24160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655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60"/>
                    <a:pt x="738" y="3298"/>
                    <a:pt x="1655" y="3298"/>
                  </a:cubicBezTo>
                  <a:cubicBezTo>
                    <a:pt x="2560" y="3298"/>
                    <a:pt x="3298" y="2560"/>
                    <a:pt x="3298" y="1643"/>
                  </a:cubicBezTo>
                  <a:cubicBezTo>
                    <a:pt x="3298" y="738"/>
                    <a:pt x="2560" y="0"/>
                    <a:pt x="165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8"/>
            <p:cNvSpPr/>
            <p:nvPr/>
          </p:nvSpPr>
          <p:spPr>
            <a:xfrm>
              <a:off x="3451500" y="2416129"/>
              <a:ext cx="122156" cy="122156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1"/>
                  </a:moveTo>
                  <a:cubicBezTo>
                    <a:pt x="370" y="1"/>
                    <a:pt x="1" y="382"/>
                    <a:pt x="1" y="834"/>
                  </a:cubicBezTo>
                  <a:cubicBezTo>
                    <a:pt x="1" y="1298"/>
                    <a:pt x="370" y="1668"/>
                    <a:pt x="834" y="1668"/>
                  </a:cubicBezTo>
                  <a:cubicBezTo>
                    <a:pt x="1286" y="1668"/>
                    <a:pt x="1667" y="1298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252A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8"/>
            <p:cNvSpPr/>
            <p:nvPr/>
          </p:nvSpPr>
          <p:spPr>
            <a:xfrm>
              <a:off x="3241387" y="2272294"/>
              <a:ext cx="578996" cy="438604"/>
            </a:xfrm>
            <a:custGeom>
              <a:avLst/>
              <a:gdLst/>
              <a:ahLst/>
              <a:cxnLst/>
              <a:rect l="l" t="t" r="r" b="b"/>
              <a:pathLst>
                <a:path w="7906" h="5989" extrusionOk="0">
                  <a:moveTo>
                    <a:pt x="0" y="5989"/>
                  </a:moveTo>
                  <a:lnTo>
                    <a:pt x="7906" y="0"/>
                  </a:lnTo>
                </a:path>
              </a:pathLst>
            </a:custGeom>
            <a:solidFill>
              <a:srgbClr val="B1B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8"/>
            <p:cNvSpPr/>
            <p:nvPr/>
          </p:nvSpPr>
          <p:spPr>
            <a:xfrm>
              <a:off x="3241387" y="2272294"/>
              <a:ext cx="578996" cy="438604"/>
            </a:xfrm>
            <a:custGeom>
              <a:avLst/>
              <a:gdLst/>
              <a:ahLst/>
              <a:cxnLst/>
              <a:rect l="l" t="t" r="r" b="b"/>
              <a:pathLst>
                <a:path w="7906" h="5989" fill="none" extrusionOk="0">
                  <a:moveTo>
                    <a:pt x="0" y="5989"/>
                  </a:moveTo>
                  <a:lnTo>
                    <a:pt x="7906" y="0"/>
                  </a:lnTo>
                </a:path>
              </a:pathLst>
            </a:custGeom>
            <a:noFill/>
            <a:ln w="74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8"/>
            <p:cNvSpPr/>
            <p:nvPr/>
          </p:nvSpPr>
          <p:spPr>
            <a:xfrm>
              <a:off x="3230036" y="2261821"/>
              <a:ext cx="579875" cy="437799"/>
            </a:xfrm>
            <a:custGeom>
              <a:avLst/>
              <a:gdLst/>
              <a:ahLst/>
              <a:cxnLst/>
              <a:rect l="l" t="t" r="r" b="b"/>
              <a:pathLst>
                <a:path w="7918" h="5978" extrusionOk="0">
                  <a:moveTo>
                    <a:pt x="0" y="5977"/>
                  </a:moveTo>
                  <a:lnTo>
                    <a:pt x="7918" y="0"/>
                  </a:lnTo>
                </a:path>
              </a:pathLst>
            </a:custGeom>
            <a:solidFill>
              <a:srgbClr val="252A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8"/>
            <p:cNvSpPr/>
            <p:nvPr/>
          </p:nvSpPr>
          <p:spPr>
            <a:xfrm>
              <a:off x="3230036" y="2261821"/>
              <a:ext cx="579875" cy="437799"/>
            </a:xfrm>
            <a:custGeom>
              <a:avLst/>
              <a:gdLst/>
              <a:ahLst/>
              <a:cxnLst/>
              <a:rect l="l" t="t" r="r" b="b"/>
              <a:pathLst>
                <a:path w="7918" h="5978" fill="none" extrusionOk="0">
                  <a:moveTo>
                    <a:pt x="0" y="5977"/>
                  </a:moveTo>
                  <a:lnTo>
                    <a:pt x="7918" y="0"/>
                  </a:lnTo>
                </a:path>
              </a:pathLst>
            </a:custGeom>
            <a:noFill/>
            <a:ln w="74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5" name="Google Shape;3495;p38"/>
          <p:cNvGrpSpPr/>
          <p:nvPr/>
        </p:nvGrpSpPr>
        <p:grpSpPr>
          <a:xfrm>
            <a:off x="1957677" y="1805661"/>
            <a:ext cx="1011523" cy="1029832"/>
            <a:chOff x="5040194" y="1770045"/>
            <a:chExt cx="1011523" cy="1029832"/>
          </a:xfrm>
        </p:grpSpPr>
        <p:sp>
          <p:nvSpPr>
            <p:cNvPr id="3496" name="Google Shape;3496;p38"/>
            <p:cNvSpPr/>
            <p:nvPr/>
          </p:nvSpPr>
          <p:spPr>
            <a:xfrm>
              <a:off x="5491030" y="1774366"/>
              <a:ext cx="232887" cy="384630"/>
            </a:xfrm>
            <a:custGeom>
              <a:avLst/>
              <a:gdLst/>
              <a:ahLst/>
              <a:cxnLst/>
              <a:rect l="l" t="t" r="r" b="b"/>
              <a:pathLst>
                <a:path w="3180" h="5252" extrusionOk="0">
                  <a:moveTo>
                    <a:pt x="1584" y="1"/>
                  </a:moveTo>
                  <a:cubicBezTo>
                    <a:pt x="715" y="1"/>
                    <a:pt x="0" y="715"/>
                    <a:pt x="0" y="1596"/>
                  </a:cubicBezTo>
                  <a:lnTo>
                    <a:pt x="0" y="5251"/>
                  </a:lnTo>
                  <a:lnTo>
                    <a:pt x="429" y="5251"/>
                  </a:lnTo>
                  <a:lnTo>
                    <a:pt x="429" y="1596"/>
                  </a:lnTo>
                  <a:cubicBezTo>
                    <a:pt x="429" y="953"/>
                    <a:pt x="953" y="429"/>
                    <a:pt x="1584" y="429"/>
                  </a:cubicBezTo>
                  <a:cubicBezTo>
                    <a:pt x="2227" y="429"/>
                    <a:pt x="2751" y="953"/>
                    <a:pt x="2751" y="1596"/>
                  </a:cubicBezTo>
                  <a:lnTo>
                    <a:pt x="2751" y="5251"/>
                  </a:lnTo>
                  <a:lnTo>
                    <a:pt x="3179" y="5251"/>
                  </a:lnTo>
                  <a:lnTo>
                    <a:pt x="3179" y="1596"/>
                  </a:lnTo>
                  <a:cubicBezTo>
                    <a:pt x="3179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8"/>
            <p:cNvSpPr/>
            <p:nvPr/>
          </p:nvSpPr>
          <p:spPr>
            <a:xfrm>
              <a:off x="5484073" y="1770045"/>
              <a:ext cx="244165" cy="395908"/>
            </a:xfrm>
            <a:custGeom>
              <a:avLst/>
              <a:gdLst/>
              <a:ahLst/>
              <a:cxnLst/>
              <a:rect l="l" t="t" r="r" b="b"/>
              <a:pathLst>
                <a:path w="3334" h="5406" extrusionOk="0">
                  <a:moveTo>
                    <a:pt x="1667" y="155"/>
                  </a:moveTo>
                  <a:cubicBezTo>
                    <a:pt x="2500" y="155"/>
                    <a:pt x="3191" y="834"/>
                    <a:pt x="3191" y="1667"/>
                  </a:cubicBezTo>
                  <a:lnTo>
                    <a:pt x="3191" y="5251"/>
                  </a:lnTo>
                  <a:lnTo>
                    <a:pt x="2905" y="5251"/>
                  </a:lnTo>
                  <a:lnTo>
                    <a:pt x="2905" y="1667"/>
                  </a:lnTo>
                  <a:cubicBezTo>
                    <a:pt x="2905" y="988"/>
                    <a:pt x="2357" y="429"/>
                    <a:pt x="1667" y="429"/>
                  </a:cubicBezTo>
                  <a:cubicBezTo>
                    <a:pt x="988" y="429"/>
                    <a:pt x="429" y="988"/>
                    <a:pt x="429" y="1667"/>
                  </a:cubicBezTo>
                  <a:lnTo>
                    <a:pt x="429" y="5251"/>
                  </a:lnTo>
                  <a:lnTo>
                    <a:pt x="155" y="5251"/>
                  </a:lnTo>
                  <a:lnTo>
                    <a:pt x="155" y="1667"/>
                  </a:lnTo>
                  <a:cubicBezTo>
                    <a:pt x="167" y="822"/>
                    <a:pt x="833" y="155"/>
                    <a:pt x="1667" y="155"/>
                  </a:cubicBezTo>
                  <a:close/>
                  <a:moveTo>
                    <a:pt x="1667" y="0"/>
                  </a:moveTo>
                  <a:cubicBezTo>
                    <a:pt x="750" y="0"/>
                    <a:pt x="0" y="750"/>
                    <a:pt x="0" y="1667"/>
                  </a:cubicBezTo>
                  <a:lnTo>
                    <a:pt x="0" y="5251"/>
                  </a:lnTo>
                  <a:lnTo>
                    <a:pt x="0" y="5406"/>
                  </a:lnTo>
                  <a:lnTo>
                    <a:pt x="583" y="5406"/>
                  </a:lnTo>
                  <a:lnTo>
                    <a:pt x="583" y="5251"/>
                  </a:lnTo>
                  <a:lnTo>
                    <a:pt x="583" y="1667"/>
                  </a:lnTo>
                  <a:cubicBezTo>
                    <a:pt x="583" y="1072"/>
                    <a:pt x="1072" y="584"/>
                    <a:pt x="1667" y="584"/>
                  </a:cubicBezTo>
                  <a:cubicBezTo>
                    <a:pt x="2262" y="584"/>
                    <a:pt x="2750" y="1072"/>
                    <a:pt x="2750" y="1667"/>
                  </a:cubicBezTo>
                  <a:lnTo>
                    <a:pt x="2750" y="5251"/>
                  </a:lnTo>
                  <a:lnTo>
                    <a:pt x="2750" y="5406"/>
                  </a:lnTo>
                  <a:lnTo>
                    <a:pt x="3334" y="5406"/>
                  </a:lnTo>
                  <a:lnTo>
                    <a:pt x="3334" y="5251"/>
                  </a:lnTo>
                  <a:lnTo>
                    <a:pt x="3334" y="1667"/>
                  </a:lnTo>
                  <a:cubicBezTo>
                    <a:pt x="3334" y="750"/>
                    <a:pt x="2596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8"/>
            <p:cNvSpPr/>
            <p:nvPr/>
          </p:nvSpPr>
          <p:spPr>
            <a:xfrm>
              <a:off x="5249500" y="1992388"/>
              <a:ext cx="802216" cy="806610"/>
            </a:xfrm>
            <a:custGeom>
              <a:avLst/>
              <a:gdLst/>
              <a:ahLst/>
              <a:cxnLst/>
              <a:rect l="l" t="t" r="r" b="b"/>
              <a:pathLst>
                <a:path w="10954" h="11014" extrusionOk="0">
                  <a:moveTo>
                    <a:pt x="1584" y="0"/>
                  </a:moveTo>
                  <a:cubicBezTo>
                    <a:pt x="1298" y="0"/>
                    <a:pt x="1060" y="215"/>
                    <a:pt x="1036" y="488"/>
                  </a:cubicBezTo>
                  <a:lnTo>
                    <a:pt x="36" y="10406"/>
                  </a:lnTo>
                  <a:cubicBezTo>
                    <a:pt x="0" y="10728"/>
                    <a:pt x="262" y="11013"/>
                    <a:pt x="584" y="11013"/>
                  </a:cubicBezTo>
                  <a:lnTo>
                    <a:pt x="10382" y="11013"/>
                  </a:lnTo>
                  <a:cubicBezTo>
                    <a:pt x="10692" y="11013"/>
                    <a:pt x="10954" y="10728"/>
                    <a:pt x="10942" y="10406"/>
                  </a:cubicBezTo>
                  <a:lnTo>
                    <a:pt x="9942" y="488"/>
                  </a:lnTo>
                  <a:cubicBezTo>
                    <a:pt x="9918" y="215"/>
                    <a:pt x="9680" y="0"/>
                    <a:pt x="93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8"/>
            <p:cNvSpPr/>
            <p:nvPr/>
          </p:nvSpPr>
          <p:spPr>
            <a:xfrm>
              <a:off x="5248621" y="1992388"/>
              <a:ext cx="203227" cy="807489"/>
            </a:xfrm>
            <a:custGeom>
              <a:avLst/>
              <a:gdLst/>
              <a:ahLst/>
              <a:cxnLst/>
              <a:rect l="l" t="t" r="r" b="b"/>
              <a:pathLst>
                <a:path w="2775" h="11026" extrusionOk="0">
                  <a:moveTo>
                    <a:pt x="1703" y="0"/>
                  </a:moveTo>
                  <a:lnTo>
                    <a:pt x="1703" y="12"/>
                  </a:lnTo>
                  <a:lnTo>
                    <a:pt x="1584" y="12"/>
                  </a:lnTo>
                  <a:cubicBezTo>
                    <a:pt x="1298" y="12"/>
                    <a:pt x="1060" y="226"/>
                    <a:pt x="1024" y="512"/>
                  </a:cubicBezTo>
                  <a:lnTo>
                    <a:pt x="36" y="10418"/>
                  </a:lnTo>
                  <a:cubicBezTo>
                    <a:pt x="0" y="10752"/>
                    <a:pt x="250" y="11025"/>
                    <a:pt x="584" y="11025"/>
                  </a:cubicBezTo>
                  <a:lnTo>
                    <a:pt x="2191" y="11025"/>
                  </a:lnTo>
                  <a:cubicBezTo>
                    <a:pt x="2513" y="11025"/>
                    <a:pt x="2774" y="10752"/>
                    <a:pt x="2739" y="10418"/>
                  </a:cubicBezTo>
                  <a:lnTo>
                    <a:pt x="170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8"/>
            <p:cNvSpPr/>
            <p:nvPr/>
          </p:nvSpPr>
          <p:spPr>
            <a:xfrm>
              <a:off x="5553793" y="2121429"/>
              <a:ext cx="65472" cy="65472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203" y="0"/>
                    <a:pt x="1" y="191"/>
                    <a:pt x="1" y="441"/>
                  </a:cubicBezTo>
                  <a:cubicBezTo>
                    <a:pt x="1" y="691"/>
                    <a:pt x="203" y="893"/>
                    <a:pt x="441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191"/>
                    <a:pt x="691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8"/>
            <p:cNvSpPr/>
            <p:nvPr/>
          </p:nvSpPr>
          <p:spPr>
            <a:xfrm>
              <a:off x="5753506" y="2121429"/>
              <a:ext cx="65399" cy="65472"/>
            </a:xfrm>
            <a:custGeom>
              <a:avLst/>
              <a:gdLst/>
              <a:ahLst/>
              <a:cxnLst/>
              <a:rect l="l" t="t" r="r" b="b"/>
              <a:pathLst>
                <a:path w="893" h="894" extrusionOk="0">
                  <a:moveTo>
                    <a:pt x="441" y="0"/>
                  </a:moveTo>
                  <a:cubicBezTo>
                    <a:pt x="202" y="0"/>
                    <a:pt x="0" y="191"/>
                    <a:pt x="0" y="441"/>
                  </a:cubicBezTo>
                  <a:cubicBezTo>
                    <a:pt x="0" y="691"/>
                    <a:pt x="202" y="893"/>
                    <a:pt x="441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191"/>
                    <a:pt x="691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8"/>
            <p:cNvSpPr/>
            <p:nvPr/>
          </p:nvSpPr>
          <p:spPr>
            <a:xfrm>
              <a:off x="5266930" y="2758797"/>
              <a:ext cx="167488" cy="32370"/>
            </a:xfrm>
            <a:custGeom>
              <a:avLst/>
              <a:gdLst/>
              <a:ahLst/>
              <a:cxnLst/>
              <a:rect l="l" t="t" r="r" b="b"/>
              <a:pathLst>
                <a:path w="2287" h="442" extrusionOk="0">
                  <a:moveTo>
                    <a:pt x="1131" y="1"/>
                  </a:moveTo>
                  <a:lnTo>
                    <a:pt x="0" y="441"/>
                  </a:lnTo>
                  <a:lnTo>
                    <a:pt x="2286" y="441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8"/>
            <p:cNvSpPr/>
            <p:nvPr/>
          </p:nvSpPr>
          <p:spPr>
            <a:xfrm>
              <a:off x="5266930" y="2758797"/>
              <a:ext cx="167488" cy="32370"/>
            </a:xfrm>
            <a:custGeom>
              <a:avLst/>
              <a:gdLst/>
              <a:ahLst/>
              <a:cxnLst/>
              <a:rect l="l" t="t" r="r" b="b"/>
              <a:pathLst>
                <a:path w="2287" h="442" fill="none" extrusionOk="0">
                  <a:moveTo>
                    <a:pt x="2286" y="441"/>
                  </a:moveTo>
                  <a:lnTo>
                    <a:pt x="1131" y="1"/>
                  </a:lnTo>
                  <a:lnTo>
                    <a:pt x="0" y="44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8"/>
            <p:cNvSpPr/>
            <p:nvPr/>
          </p:nvSpPr>
          <p:spPr>
            <a:xfrm>
              <a:off x="5349759" y="1992388"/>
              <a:ext cx="3589" cy="766478"/>
            </a:xfrm>
            <a:custGeom>
              <a:avLst/>
              <a:gdLst/>
              <a:ahLst/>
              <a:cxnLst/>
              <a:rect l="l" t="t" r="r" b="b"/>
              <a:pathLst>
                <a:path w="49" h="10466" extrusionOk="0">
                  <a:moveTo>
                    <a:pt x="48" y="0"/>
                  </a:moveTo>
                  <a:lnTo>
                    <a:pt x="0" y="10466"/>
                  </a:lnTo>
                </a:path>
              </a:pathLst>
            </a:custGeom>
            <a:solidFill>
              <a:srgbClr val="314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8"/>
            <p:cNvSpPr/>
            <p:nvPr/>
          </p:nvSpPr>
          <p:spPr>
            <a:xfrm>
              <a:off x="5349759" y="1992388"/>
              <a:ext cx="3589" cy="766478"/>
            </a:xfrm>
            <a:custGeom>
              <a:avLst/>
              <a:gdLst/>
              <a:ahLst/>
              <a:cxnLst/>
              <a:rect l="l" t="t" r="r" b="b"/>
              <a:pathLst>
                <a:path w="49" h="10466" fill="none" extrusionOk="0">
                  <a:moveTo>
                    <a:pt x="48" y="0"/>
                  </a:moveTo>
                  <a:lnTo>
                    <a:pt x="0" y="1046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8"/>
            <p:cNvSpPr/>
            <p:nvPr/>
          </p:nvSpPr>
          <p:spPr>
            <a:xfrm>
              <a:off x="5571223" y="1774366"/>
              <a:ext cx="233766" cy="384630"/>
            </a:xfrm>
            <a:custGeom>
              <a:avLst/>
              <a:gdLst/>
              <a:ahLst/>
              <a:cxnLst/>
              <a:rect l="l" t="t" r="r" b="b"/>
              <a:pathLst>
                <a:path w="3192" h="5252" extrusionOk="0">
                  <a:moveTo>
                    <a:pt x="1596" y="1"/>
                  </a:moveTo>
                  <a:cubicBezTo>
                    <a:pt x="715" y="1"/>
                    <a:pt x="1" y="715"/>
                    <a:pt x="1" y="1596"/>
                  </a:cubicBezTo>
                  <a:lnTo>
                    <a:pt x="1" y="5251"/>
                  </a:lnTo>
                  <a:lnTo>
                    <a:pt x="429" y="5251"/>
                  </a:lnTo>
                  <a:lnTo>
                    <a:pt x="429" y="1596"/>
                  </a:lnTo>
                  <a:cubicBezTo>
                    <a:pt x="429" y="953"/>
                    <a:pt x="953" y="429"/>
                    <a:pt x="1596" y="429"/>
                  </a:cubicBezTo>
                  <a:cubicBezTo>
                    <a:pt x="2239" y="429"/>
                    <a:pt x="2751" y="953"/>
                    <a:pt x="2751" y="1596"/>
                  </a:cubicBezTo>
                  <a:lnTo>
                    <a:pt x="2751" y="5251"/>
                  </a:lnTo>
                  <a:lnTo>
                    <a:pt x="3192" y="5251"/>
                  </a:lnTo>
                  <a:lnTo>
                    <a:pt x="3192" y="1596"/>
                  </a:lnTo>
                  <a:cubicBezTo>
                    <a:pt x="3192" y="715"/>
                    <a:pt x="2477" y="1"/>
                    <a:pt x="1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8"/>
            <p:cNvSpPr/>
            <p:nvPr/>
          </p:nvSpPr>
          <p:spPr>
            <a:xfrm>
              <a:off x="5564266" y="1770045"/>
              <a:ext cx="245118" cy="395908"/>
            </a:xfrm>
            <a:custGeom>
              <a:avLst/>
              <a:gdLst/>
              <a:ahLst/>
              <a:cxnLst/>
              <a:rect l="l" t="t" r="r" b="b"/>
              <a:pathLst>
                <a:path w="3347" h="5406" extrusionOk="0">
                  <a:moveTo>
                    <a:pt x="1679" y="155"/>
                  </a:moveTo>
                  <a:cubicBezTo>
                    <a:pt x="2513" y="155"/>
                    <a:pt x="3191" y="834"/>
                    <a:pt x="3191" y="1667"/>
                  </a:cubicBezTo>
                  <a:lnTo>
                    <a:pt x="3191" y="5251"/>
                  </a:lnTo>
                  <a:lnTo>
                    <a:pt x="2906" y="5251"/>
                  </a:lnTo>
                  <a:lnTo>
                    <a:pt x="2906" y="1667"/>
                  </a:lnTo>
                  <a:cubicBezTo>
                    <a:pt x="2906" y="988"/>
                    <a:pt x="2358" y="429"/>
                    <a:pt x="1679" y="429"/>
                  </a:cubicBezTo>
                  <a:cubicBezTo>
                    <a:pt x="989" y="429"/>
                    <a:pt x="441" y="988"/>
                    <a:pt x="441" y="1667"/>
                  </a:cubicBezTo>
                  <a:lnTo>
                    <a:pt x="441" y="5251"/>
                  </a:lnTo>
                  <a:lnTo>
                    <a:pt x="155" y="5251"/>
                  </a:lnTo>
                  <a:lnTo>
                    <a:pt x="155" y="1667"/>
                  </a:lnTo>
                  <a:cubicBezTo>
                    <a:pt x="167" y="822"/>
                    <a:pt x="846" y="155"/>
                    <a:pt x="1679" y="155"/>
                  </a:cubicBezTo>
                  <a:close/>
                  <a:moveTo>
                    <a:pt x="1679" y="0"/>
                  </a:moveTo>
                  <a:cubicBezTo>
                    <a:pt x="750" y="0"/>
                    <a:pt x="0" y="750"/>
                    <a:pt x="0" y="1667"/>
                  </a:cubicBezTo>
                  <a:lnTo>
                    <a:pt x="0" y="5251"/>
                  </a:lnTo>
                  <a:lnTo>
                    <a:pt x="0" y="5406"/>
                  </a:lnTo>
                  <a:lnTo>
                    <a:pt x="584" y="5406"/>
                  </a:lnTo>
                  <a:lnTo>
                    <a:pt x="584" y="5251"/>
                  </a:lnTo>
                  <a:lnTo>
                    <a:pt x="584" y="1667"/>
                  </a:lnTo>
                  <a:cubicBezTo>
                    <a:pt x="584" y="1072"/>
                    <a:pt x="1072" y="584"/>
                    <a:pt x="1667" y="584"/>
                  </a:cubicBezTo>
                  <a:cubicBezTo>
                    <a:pt x="2263" y="584"/>
                    <a:pt x="2763" y="1072"/>
                    <a:pt x="2763" y="1667"/>
                  </a:cubicBezTo>
                  <a:lnTo>
                    <a:pt x="2763" y="5251"/>
                  </a:lnTo>
                  <a:lnTo>
                    <a:pt x="2763" y="5406"/>
                  </a:lnTo>
                  <a:lnTo>
                    <a:pt x="3334" y="5406"/>
                  </a:lnTo>
                  <a:lnTo>
                    <a:pt x="3334" y="5251"/>
                  </a:lnTo>
                  <a:lnTo>
                    <a:pt x="3334" y="1667"/>
                  </a:lnTo>
                  <a:cubicBezTo>
                    <a:pt x="3346" y="750"/>
                    <a:pt x="2596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8"/>
            <p:cNvSpPr/>
            <p:nvPr/>
          </p:nvSpPr>
          <p:spPr>
            <a:xfrm>
              <a:off x="5062018" y="2298439"/>
              <a:ext cx="484010" cy="322673"/>
            </a:xfrm>
            <a:custGeom>
              <a:avLst/>
              <a:gdLst/>
              <a:ahLst/>
              <a:cxnLst/>
              <a:rect l="l" t="t" r="r" b="b"/>
              <a:pathLst>
                <a:path w="6609" h="4406" extrusionOk="0">
                  <a:moveTo>
                    <a:pt x="298" y="0"/>
                  </a:moveTo>
                  <a:cubicBezTo>
                    <a:pt x="143" y="0"/>
                    <a:pt x="0" y="143"/>
                    <a:pt x="0" y="298"/>
                  </a:cubicBezTo>
                  <a:lnTo>
                    <a:pt x="0" y="4108"/>
                  </a:lnTo>
                  <a:cubicBezTo>
                    <a:pt x="0" y="4275"/>
                    <a:pt x="143" y="4406"/>
                    <a:pt x="298" y="4406"/>
                  </a:cubicBezTo>
                  <a:lnTo>
                    <a:pt x="6311" y="4406"/>
                  </a:lnTo>
                  <a:cubicBezTo>
                    <a:pt x="6489" y="4406"/>
                    <a:pt x="6608" y="4275"/>
                    <a:pt x="6608" y="4108"/>
                  </a:cubicBezTo>
                  <a:lnTo>
                    <a:pt x="6608" y="298"/>
                  </a:lnTo>
                  <a:cubicBezTo>
                    <a:pt x="6608" y="143"/>
                    <a:pt x="6477" y="0"/>
                    <a:pt x="631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8"/>
            <p:cNvSpPr/>
            <p:nvPr/>
          </p:nvSpPr>
          <p:spPr>
            <a:xfrm>
              <a:off x="5062018" y="2337693"/>
              <a:ext cx="484010" cy="69793"/>
            </a:xfrm>
            <a:custGeom>
              <a:avLst/>
              <a:gdLst/>
              <a:ahLst/>
              <a:cxnLst/>
              <a:rect l="l" t="t" r="r" b="b"/>
              <a:pathLst>
                <a:path w="6609" h="953" extrusionOk="0">
                  <a:moveTo>
                    <a:pt x="0" y="0"/>
                  </a:moveTo>
                  <a:lnTo>
                    <a:pt x="0" y="953"/>
                  </a:lnTo>
                  <a:lnTo>
                    <a:pt x="6608" y="953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chemeClr val="accent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8"/>
            <p:cNvSpPr/>
            <p:nvPr/>
          </p:nvSpPr>
          <p:spPr>
            <a:xfrm>
              <a:off x="5131738" y="2464098"/>
              <a:ext cx="102090" cy="26218"/>
            </a:xfrm>
            <a:custGeom>
              <a:avLst/>
              <a:gdLst/>
              <a:ahLst/>
              <a:cxnLst/>
              <a:rect l="l" t="t" r="r" b="b"/>
              <a:pathLst>
                <a:path w="1394" h="358" extrusionOk="0">
                  <a:moveTo>
                    <a:pt x="1" y="0"/>
                  </a:moveTo>
                  <a:lnTo>
                    <a:pt x="1" y="358"/>
                  </a:lnTo>
                  <a:lnTo>
                    <a:pt x="1394" y="358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B1B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8"/>
            <p:cNvSpPr/>
            <p:nvPr/>
          </p:nvSpPr>
          <p:spPr>
            <a:xfrm>
              <a:off x="5348002" y="2514704"/>
              <a:ext cx="61151" cy="61078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17" y="0"/>
                  </a:moveTo>
                  <a:cubicBezTo>
                    <a:pt x="179" y="0"/>
                    <a:pt x="1" y="179"/>
                    <a:pt x="1" y="417"/>
                  </a:cubicBezTo>
                  <a:cubicBezTo>
                    <a:pt x="1" y="643"/>
                    <a:pt x="179" y="833"/>
                    <a:pt x="417" y="833"/>
                  </a:cubicBezTo>
                  <a:cubicBezTo>
                    <a:pt x="644" y="833"/>
                    <a:pt x="834" y="643"/>
                    <a:pt x="834" y="417"/>
                  </a:cubicBez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solidFill>
              <a:srgbClr val="B1B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8"/>
            <p:cNvSpPr/>
            <p:nvPr/>
          </p:nvSpPr>
          <p:spPr>
            <a:xfrm>
              <a:off x="5431710" y="2514704"/>
              <a:ext cx="61151" cy="61078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17" y="0"/>
                  </a:moveTo>
                  <a:cubicBezTo>
                    <a:pt x="191" y="0"/>
                    <a:pt x="1" y="179"/>
                    <a:pt x="1" y="417"/>
                  </a:cubicBezTo>
                  <a:cubicBezTo>
                    <a:pt x="1" y="643"/>
                    <a:pt x="191" y="833"/>
                    <a:pt x="417" y="833"/>
                  </a:cubicBezTo>
                  <a:cubicBezTo>
                    <a:pt x="644" y="833"/>
                    <a:pt x="834" y="643"/>
                    <a:pt x="834" y="417"/>
                  </a:cubicBez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solidFill>
              <a:srgbClr val="B1B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8"/>
            <p:cNvSpPr/>
            <p:nvPr/>
          </p:nvSpPr>
          <p:spPr>
            <a:xfrm>
              <a:off x="5040194" y="2276615"/>
              <a:ext cx="484010" cy="322673"/>
            </a:xfrm>
            <a:custGeom>
              <a:avLst/>
              <a:gdLst/>
              <a:ahLst/>
              <a:cxnLst/>
              <a:rect l="l" t="t" r="r" b="b"/>
              <a:pathLst>
                <a:path w="6609" h="4406" extrusionOk="0">
                  <a:moveTo>
                    <a:pt x="298" y="1"/>
                  </a:moveTo>
                  <a:cubicBezTo>
                    <a:pt x="144" y="1"/>
                    <a:pt x="1" y="144"/>
                    <a:pt x="1" y="298"/>
                  </a:cubicBezTo>
                  <a:lnTo>
                    <a:pt x="1" y="4108"/>
                  </a:lnTo>
                  <a:cubicBezTo>
                    <a:pt x="1" y="4275"/>
                    <a:pt x="144" y="4406"/>
                    <a:pt x="298" y="4406"/>
                  </a:cubicBezTo>
                  <a:lnTo>
                    <a:pt x="6311" y="4406"/>
                  </a:lnTo>
                  <a:cubicBezTo>
                    <a:pt x="6490" y="4406"/>
                    <a:pt x="6609" y="4275"/>
                    <a:pt x="6609" y="4108"/>
                  </a:cubicBezTo>
                  <a:lnTo>
                    <a:pt x="6609" y="298"/>
                  </a:lnTo>
                  <a:cubicBezTo>
                    <a:pt x="6609" y="144"/>
                    <a:pt x="6478" y="1"/>
                    <a:pt x="631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8"/>
            <p:cNvSpPr/>
            <p:nvPr/>
          </p:nvSpPr>
          <p:spPr>
            <a:xfrm>
              <a:off x="5040194" y="2315869"/>
              <a:ext cx="484010" cy="69793"/>
            </a:xfrm>
            <a:custGeom>
              <a:avLst/>
              <a:gdLst/>
              <a:ahLst/>
              <a:cxnLst/>
              <a:rect l="l" t="t" r="r" b="b"/>
              <a:pathLst>
                <a:path w="6609" h="953" extrusionOk="0">
                  <a:moveTo>
                    <a:pt x="1" y="0"/>
                  </a:moveTo>
                  <a:lnTo>
                    <a:pt x="1" y="953"/>
                  </a:lnTo>
                  <a:lnTo>
                    <a:pt x="6609" y="953"/>
                  </a:lnTo>
                  <a:lnTo>
                    <a:pt x="6609" y="0"/>
                  </a:ln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8"/>
            <p:cNvSpPr/>
            <p:nvPr/>
          </p:nvSpPr>
          <p:spPr>
            <a:xfrm>
              <a:off x="5109987" y="2442274"/>
              <a:ext cx="102090" cy="26218"/>
            </a:xfrm>
            <a:custGeom>
              <a:avLst/>
              <a:gdLst/>
              <a:ahLst/>
              <a:cxnLst/>
              <a:rect l="l" t="t" r="r" b="b"/>
              <a:pathLst>
                <a:path w="1394" h="358" extrusionOk="0">
                  <a:moveTo>
                    <a:pt x="0" y="1"/>
                  </a:moveTo>
                  <a:lnTo>
                    <a:pt x="0" y="358"/>
                  </a:lnTo>
                  <a:lnTo>
                    <a:pt x="1393" y="358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8"/>
            <p:cNvSpPr/>
            <p:nvPr/>
          </p:nvSpPr>
          <p:spPr>
            <a:xfrm>
              <a:off x="5326178" y="2492879"/>
              <a:ext cx="61151" cy="61078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18" y="0"/>
                  </a:moveTo>
                  <a:cubicBezTo>
                    <a:pt x="180" y="0"/>
                    <a:pt x="1" y="179"/>
                    <a:pt x="1" y="417"/>
                  </a:cubicBezTo>
                  <a:cubicBezTo>
                    <a:pt x="1" y="643"/>
                    <a:pt x="180" y="834"/>
                    <a:pt x="418" y="834"/>
                  </a:cubicBezTo>
                  <a:cubicBezTo>
                    <a:pt x="644" y="834"/>
                    <a:pt x="834" y="643"/>
                    <a:pt x="834" y="417"/>
                  </a:cubicBezTo>
                  <a:cubicBezTo>
                    <a:pt x="834" y="179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8"/>
            <p:cNvSpPr/>
            <p:nvPr/>
          </p:nvSpPr>
          <p:spPr>
            <a:xfrm>
              <a:off x="5409885" y="2492879"/>
              <a:ext cx="61151" cy="61078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418" y="0"/>
                  </a:moveTo>
                  <a:cubicBezTo>
                    <a:pt x="191" y="0"/>
                    <a:pt x="1" y="179"/>
                    <a:pt x="1" y="417"/>
                  </a:cubicBezTo>
                  <a:cubicBezTo>
                    <a:pt x="1" y="643"/>
                    <a:pt x="191" y="834"/>
                    <a:pt x="418" y="834"/>
                  </a:cubicBezTo>
                  <a:cubicBezTo>
                    <a:pt x="644" y="834"/>
                    <a:pt x="834" y="643"/>
                    <a:pt x="834" y="417"/>
                  </a:cubicBezTo>
                  <a:cubicBezTo>
                    <a:pt x="834" y="179"/>
                    <a:pt x="644" y="0"/>
                    <a:pt x="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8" name="Google Shape;3518;p38"/>
          <p:cNvGrpSpPr/>
          <p:nvPr/>
        </p:nvGrpSpPr>
        <p:grpSpPr>
          <a:xfrm>
            <a:off x="1629250" y="3076835"/>
            <a:ext cx="1846390" cy="1087400"/>
            <a:chOff x="576226" y="3084550"/>
            <a:chExt cx="1846390" cy="1087400"/>
          </a:xfrm>
        </p:grpSpPr>
        <p:sp>
          <p:nvSpPr>
            <p:cNvPr id="3519" name="Google Shape;3519;p38"/>
            <p:cNvSpPr txBox="1"/>
            <p:nvPr/>
          </p:nvSpPr>
          <p:spPr>
            <a:xfrm>
              <a:off x="861916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Identify mobile assets</a:t>
              </a:r>
              <a:endParaRPr sz="1200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20" name="Google Shape;3520;p38"/>
            <p:cNvSpPr txBox="1"/>
            <p:nvPr/>
          </p:nvSpPr>
          <p:spPr>
            <a:xfrm>
              <a:off x="576226" y="3637050"/>
              <a:ext cx="184639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Users better understand mobile assets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Pay attention to mobile security</a:t>
              </a:r>
            </a:p>
          </p:txBody>
        </p:sp>
      </p:grpSp>
      <p:grpSp>
        <p:nvGrpSpPr>
          <p:cNvPr id="3521" name="Google Shape;3521;p38"/>
          <p:cNvGrpSpPr/>
          <p:nvPr/>
        </p:nvGrpSpPr>
        <p:grpSpPr>
          <a:xfrm>
            <a:off x="3744366" y="3089693"/>
            <a:ext cx="1846390" cy="1180503"/>
            <a:chOff x="2643138" y="3075396"/>
            <a:chExt cx="1846390" cy="1180503"/>
          </a:xfrm>
        </p:grpSpPr>
        <p:sp>
          <p:nvSpPr>
            <p:cNvPr id="3522" name="Google Shape;3522;p38"/>
            <p:cNvSpPr txBox="1"/>
            <p:nvPr/>
          </p:nvSpPr>
          <p:spPr>
            <a:xfrm>
              <a:off x="2852622" y="3075396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Identify Unsafe user behavior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23" name="Google Shape;3523;p38"/>
            <p:cNvSpPr txBox="1"/>
            <p:nvPr/>
          </p:nvSpPr>
          <p:spPr>
            <a:xfrm>
              <a:off x="2643138" y="3720999"/>
              <a:ext cx="184639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 aware of unsafe behavior on our phone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Regulate normal behavior</a:t>
              </a:r>
              <a:endParaRPr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24" name="Google Shape;3524;p38"/>
          <p:cNvGrpSpPr/>
          <p:nvPr/>
        </p:nvGrpSpPr>
        <p:grpSpPr>
          <a:xfrm>
            <a:off x="5739744" y="3076835"/>
            <a:ext cx="1825338" cy="1116778"/>
            <a:chOff x="4675855" y="3084550"/>
            <a:chExt cx="1825338" cy="1116778"/>
          </a:xfrm>
        </p:grpSpPr>
        <p:sp>
          <p:nvSpPr>
            <p:cNvPr id="3525" name="Google Shape;3525;p38"/>
            <p:cNvSpPr txBox="1"/>
            <p:nvPr/>
          </p:nvSpPr>
          <p:spPr>
            <a:xfrm>
              <a:off x="4970374" y="3084550"/>
              <a:ext cx="1236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Identify mobile attacks</a:t>
              </a:r>
              <a:endParaRPr sz="1200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26" name="Google Shape;3526;p38"/>
            <p:cNvSpPr txBox="1"/>
            <p:nvPr/>
          </p:nvSpPr>
          <p:spPr>
            <a:xfrm>
              <a:off x="4675855" y="3666428"/>
              <a:ext cx="182533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Users can take steps to prevent mobile attacks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Know how to respond quickly and effectively</a:t>
              </a:r>
              <a:endParaRPr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" name="Google Shape;3455;p38">
            <a:extLst>
              <a:ext uri="{FF2B5EF4-FFF2-40B4-BE49-F238E27FC236}">
                <a16:creationId xmlns:a16="http://schemas.microsoft.com/office/drawing/2014/main" id="{124B8EE5-740A-0888-8432-9E58434F4995}"/>
              </a:ext>
            </a:extLst>
          </p:cNvPr>
          <p:cNvSpPr/>
          <p:nvPr/>
        </p:nvSpPr>
        <p:spPr>
          <a:xfrm>
            <a:off x="7721204" y="2304576"/>
            <a:ext cx="81144" cy="81144"/>
          </a:xfrm>
          <a:custGeom>
            <a:avLst/>
            <a:gdLst/>
            <a:ahLst/>
            <a:cxnLst/>
            <a:rect l="l" t="t" r="r" b="b"/>
            <a:pathLst>
              <a:path w="1108" h="1108" extrusionOk="0">
                <a:moveTo>
                  <a:pt x="548" y="0"/>
                </a:moveTo>
                <a:cubicBezTo>
                  <a:pt x="251" y="0"/>
                  <a:pt x="0" y="250"/>
                  <a:pt x="0" y="560"/>
                </a:cubicBezTo>
                <a:cubicBezTo>
                  <a:pt x="0" y="858"/>
                  <a:pt x="251" y="1108"/>
                  <a:pt x="548" y="1108"/>
                </a:cubicBezTo>
                <a:cubicBezTo>
                  <a:pt x="858" y="1108"/>
                  <a:pt x="1108" y="858"/>
                  <a:pt x="1108" y="560"/>
                </a:cubicBezTo>
                <a:cubicBezTo>
                  <a:pt x="1108" y="250"/>
                  <a:pt x="858" y="0"/>
                  <a:pt x="548" y="0"/>
                </a:cubicBezTo>
                <a:close/>
              </a:path>
            </a:pathLst>
          </a:custGeom>
          <a:solidFill>
            <a:schemeClr val="accent6"/>
          </a:solidFill>
          <a:ln w="3875" cap="flat" cmpd="sng">
            <a:solidFill>
              <a:srgbClr val="252A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Identify Mobile Asset</a:t>
            </a:r>
            <a:endParaRPr sz="3600" dirty="0"/>
          </a:p>
        </p:txBody>
      </p:sp>
      <p:grpSp>
        <p:nvGrpSpPr>
          <p:cNvPr id="163" name="Google Shape;163;p17"/>
          <p:cNvGrpSpPr/>
          <p:nvPr/>
        </p:nvGrpSpPr>
        <p:grpSpPr>
          <a:xfrm>
            <a:off x="695900" y="1484200"/>
            <a:ext cx="2335900" cy="1087500"/>
            <a:chOff x="695900" y="1484200"/>
            <a:chExt cx="2335900" cy="1087500"/>
          </a:xfrm>
        </p:grpSpPr>
        <p:sp>
          <p:nvSpPr>
            <p:cNvPr id="164" name="Google Shape;164;p17"/>
            <p:cNvSpPr/>
            <p:nvPr/>
          </p:nvSpPr>
          <p:spPr>
            <a:xfrm>
              <a:off x="114300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7"/>
            <p:cNvGrpSpPr/>
            <p:nvPr/>
          </p:nvGrpSpPr>
          <p:grpSpPr>
            <a:xfrm>
              <a:off x="695900" y="1629888"/>
              <a:ext cx="982875" cy="845650"/>
              <a:chOff x="695900" y="1629888"/>
              <a:chExt cx="982875" cy="845650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739050" y="1641188"/>
                <a:ext cx="7745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0993" extrusionOk="0">
                    <a:moveTo>
                      <a:pt x="3001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34" y="30993"/>
                      <a:pt x="3001" y="30993"/>
                    </a:cubicBezTo>
                    <a:lnTo>
                      <a:pt x="3001" y="30981"/>
                    </a:lnTo>
                    <a:lnTo>
                      <a:pt x="27980" y="30981"/>
                    </a:lnTo>
                    <a:cubicBezTo>
                      <a:pt x="29635" y="30981"/>
                      <a:pt x="30981" y="29647"/>
                      <a:pt x="30981" y="27980"/>
                    </a:cubicBezTo>
                    <a:lnTo>
                      <a:pt x="30981" y="3001"/>
                    </a:lnTo>
                    <a:cubicBezTo>
                      <a:pt x="30981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727750" y="1629888"/>
                <a:ext cx="7971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86" extrusionOk="0">
                    <a:moveTo>
                      <a:pt x="28432" y="893"/>
                    </a:moveTo>
                    <a:cubicBezTo>
                      <a:pt x="29849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49" y="30992"/>
                      <a:pt x="28432" y="30992"/>
                    </a:cubicBezTo>
                    <a:lnTo>
                      <a:pt x="3453" y="30992"/>
                    </a:lnTo>
                    <a:cubicBezTo>
                      <a:pt x="2048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48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32" y="31885"/>
                    </a:lnTo>
                    <a:cubicBezTo>
                      <a:pt x="30337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85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809000" y="1723038"/>
                <a:ext cx="287575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11860" extrusionOk="0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lnTo>
                      <a:pt x="1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77"/>
                      <a:pt x="11026" y="1"/>
                      <a:pt x="10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886400" y="1757888"/>
                <a:ext cx="1330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334" extrusionOk="0">
                    <a:moveTo>
                      <a:pt x="2655" y="0"/>
                    </a:moveTo>
                    <a:cubicBezTo>
                      <a:pt x="1191" y="0"/>
                      <a:pt x="0" y="1191"/>
                      <a:pt x="0" y="2667"/>
                    </a:cubicBezTo>
                    <a:cubicBezTo>
                      <a:pt x="0" y="4143"/>
                      <a:pt x="1191" y="5334"/>
                      <a:pt x="2655" y="5334"/>
                    </a:cubicBezTo>
                    <a:cubicBezTo>
                      <a:pt x="4132" y="5334"/>
                      <a:pt x="5322" y="4143"/>
                      <a:pt x="5322" y="2667"/>
                    </a:cubicBezTo>
                    <a:cubicBezTo>
                      <a:pt x="5322" y="1191"/>
                      <a:pt x="4132" y="0"/>
                      <a:pt x="2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59900" y="1914738"/>
                <a:ext cx="18605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32" extrusionOk="0">
                    <a:moveTo>
                      <a:pt x="3144" y="1"/>
                    </a:moveTo>
                    <a:cubicBezTo>
                      <a:pt x="1406" y="1"/>
                      <a:pt x="1" y="1406"/>
                      <a:pt x="1" y="3132"/>
                    </a:cubicBezTo>
                    <a:lnTo>
                      <a:pt x="7442" y="3132"/>
                    </a:lnTo>
                    <a:cubicBezTo>
                      <a:pt x="7442" y="1394"/>
                      <a:pt x="6049" y="1"/>
                      <a:pt x="4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1326625" y="2152863"/>
                <a:ext cx="352150" cy="322675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2907" extrusionOk="0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12050"/>
                    </a:lnTo>
                    <a:cubicBezTo>
                      <a:pt x="1" y="12526"/>
                      <a:pt x="382" y="12907"/>
                      <a:pt x="858" y="12907"/>
                    </a:cubicBezTo>
                    <a:lnTo>
                      <a:pt x="13228" y="12907"/>
                    </a:lnTo>
                    <a:cubicBezTo>
                      <a:pt x="13693" y="12907"/>
                      <a:pt x="14074" y="12538"/>
                      <a:pt x="14086" y="12050"/>
                    </a:cubicBezTo>
                    <a:lnTo>
                      <a:pt x="14086" y="858"/>
                    </a:lnTo>
                    <a:cubicBezTo>
                      <a:pt x="14086" y="382"/>
                      <a:pt x="13705" y="1"/>
                      <a:pt x="13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1376325" y="1932313"/>
                <a:ext cx="253050" cy="337250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490" extrusionOk="0">
                    <a:moveTo>
                      <a:pt x="5049" y="1226"/>
                    </a:moveTo>
                    <a:cubicBezTo>
                      <a:pt x="7157" y="1226"/>
                      <a:pt x="8871" y="2941"/>
                      <a:pt x="8871" y="5048"/>
                    </a:cubicBezTo>
                    <a:lnTo>
                      <a:pt x="8871" y="12252"/>
                    </a:lnTo>
                    <a:lnTo>
                      <a:pt x="1227" y="12252"/>
                    </a:lnTo>
                    <a:lnTo>
                      <a:pt x="1227" y="5048"/>
                    </a:lnTo>
                    <a:cubicBezTo>
                      <a:pt x="1227" y="2941"/>
                      <a:pt x="2930" y="1226"/>
                      <a:pt x="5049" y="1226"/>
                    </a:cubicBezTo>
                    <a:close/>
                    <a:moveTo>
                      <a:pt x="5061" y="0"/>
                    </a:moveTo>
                    <a:cubicBezTo>
                      <a:pt x="2275" y="0"/>
                      <a:pt x="1" y="2262"/>
                      <a:pt x="1" y="5060"/>
                    </a:cubicBezTo>
                    <a:lnTo>
                      <a:pt x="1" y="12883"/>
                    </a:lnTo>
                    <a:cubicBezTo>
                      <a:pt x="1" y="13204"/>
                      <a:pt x="275" y="13490"/>
                      <a:pt x="608" y="13490"/>
                    </a:cubicBezTo>
                    <a:lnTo>
                      <a:pt x="9502" y="13490"/>
                    </a:lnTo>
                    <a:cubicBezTo>
                      <a:pt x="9835" y="13490"/>
                      <a:pt x="10109" y="13204"/>
                      <a:pt x="10121" y="12883"/>
                    </a:cubicBezTo>
                    <a:lnTo>
                      <a:pt x="10121" y="5060"/>
                    </a:lnTo>
                    <a:cubicBezTo>
                      <a:pt x="10121" y="2286"/>
                      <a:pt x="7847" y="0"/>
                      <a:pt x="5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1446575" y="2239788"/>
                <a:ext cx="111650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466" extrusionOk="0">
                    <a:moveTo>
                      <a:pt x="2239" y="0"/>
                    </a:moveTo>
                    <a:cubicBezTo>
                      <a:pt x="1001" y="0"/>
                      <a:pt x="1" y="1000"/>
                      <a:pt x="1" y="2227"/>
                    </a:cubicBezTo>
                    <a:cubicBezTo>
                      <a:pt x="1" y="3465"/>
                      <a:pt x="1001" y="4465"/>
                      <a:pt x="2239" y="4465"/>
                    </a:cubicBezTo>
                    <a:cubicBezTo>
                      <a:pt x="3466" y="4465"/>
                      <a:pt x="4466" y="3465"/>
                      <a:pt x="4466" y="2227"/>
                    </a:cubicBezTo>
                    <a:cubicBezTo>
                      <a:pt x="4466" y="1000"/>
                      <a:pt x="3466" y="0"/>
                      <a:pt x="2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1477250" y="2331763"/>
                <a:ext cx="50625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311" extrusionOk="0">
                    <a:moveTo>
                      <a:pt x="0" y="0"/>
                    </a:moveTo>
                    <a:lnTo>
                      <a:pt x="0" y="2310"/>
                    </a:lnTo>
                    <a:lnTo>
                      <a:pt x="2024" y="2310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1136125" y="1751613"/>
                <a:ext cx="297675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3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1136125" y="182276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1136125" y="1893613"/>
                <a:ext cx="297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11907" y="1131"/>
                    </a:lnTo>
                    <a:lnTo>
                      <a:pt x="11907" y="0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1136125" y="1961463"/>
                <a:ext cx="213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1132" extrusionOk="0">
                    <a:moveTo>
                      <a:pt x="1" y="1"/>
                    </a:moveTo>
                    <a:lnTo>
                      <a:pt x="1" y="1132"/>
                    </a:lnTo>
                    <a:lnTo>
                      <a:pt x="8549" y="1132"/>
                    </a:lnTo>
                    <a:lnTo>
                      <a:pt x="8549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809000" y="2204063"/>
                <a:ext cx="17742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77" extrusionOk="0">
                    <a:moveTo>
                      <a:pt x="1" y="0"/>
                    </a:moveTo>
                    <a:lnTo>
                      <a:pt x="1" y="977"/>
                    </a:lnTo>
                    <a:lnTo>
                      <a:pt x="7097" y="977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09000" y="2134413"/>
                <a:ext cx="4759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9039" h="1775" extrusionOk="0">
                    <a:moveTo>
                      <a:pt x="334" y="0"/>
                    </a:moveTo>
                    <a:cubicBezTo>
                      <a:pt x="143" y="0"/>
                      <a:pt x="1" y="155"/>
                      <a:pt x="1" y="346"/>
                    </a:cubicBezTo>
                    <a:lnTo>
                      <a:pt x="1" y="1429"/>
                    </a:lnTo>
                    <a:cubicBezTo>
                      <a:pt x="1" y="1632"/>
                      <a:pt x="143" y="1774"/>
                      <a:pt x="334" y="1774"/>
                    </a:cubicBezTo>
                    <a:lnTo>
                      <a:pt x="18693" y="1774"/>
                    </a:lnTo>
                    <a:cubicBezTo>
                      <a:pt x="18884" y="1774"/>
                      <a:pt x="19039" y="1632"/>
                      <a:pt x="19039" y="1429"/>
                    </a:cubicBezTo>
                    <a:lnTo>
                      <a:pt x="19039" y="346"/>
                    </a:lnTo>
                    <a:cubicBezTo>
                      <a:pt x="19039" y="155"/>
                      <a:pt x="18884" y="0"/>
                      <a:pt x="18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09000" y="2086488"/>
                <a:ext cx="177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7097" h="989" extrusionOk="0">
                    <a:moveTo>
                      <a:pt x="1" y="0"/>
                    </a:moveTo>
                    <a:lnTo>
                      <a:pt x="1" y="989"/>
                    </a:lnTo>
                    <a:lnTo>
                      <a:pt x="7097" y="989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700050" y="2262113"/>
                <a:ext cx="568850" cy="77400"/>
              </a:xfrm>
              <a:custGeom>
                <a:avLst/>
                <a:gdLst/>
                <a:ahLst/>
                <a:cxnLst/>
                <a:rect l="l" t="t" r="r" b="b"/>
                <a:pathLst>
                  <a:path w="22754" h="3096" extrusionOk="0">
                    <a:moveTo>
                      <a:pt x="1549" y="0"/>
                    </a:moveTo>
                    <a:cubicBezTo>
                      <a:pt x="691" y="0"/>
                      <a:pt x="1" y="703"/>
                      <a:pt x="1" y="1548"/>
                    </a:cubicBezTo>
                    <a:cubicBezTo>
                      <a:pt x="1" y="2393"/>
                      <a:pt x="691" y="3096"/>
                      <a:pt x="1549" y="3096"/>
                    </a:cubicBezTo>
                    <a:lnTo>
                      <a:pt x="21206" y="3096"/>
                    </a:lnTo>
                    <a:cubicBezTo>
                      <a:pt x="22051" y="3096"/>
                      <a:pt x="22754" y="2393"/>
                      <a:pt x="22754" y="1548"/>
                    </a:cubicBezTo>
                    <a:cubicBezTo>
                      <a:pt x="22754" y="703"/>
                      <a:pt x="22051" y="0"/>
                      <a:pt x="2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695900" y="2257938"/>
                <a:ext cx="5768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23075" h="3430" extrusionOk="0">
                    <a:moveTo>
                      <a:pt x="21372" y="334"/>
                    </a:moveTo>
                    <a:cubicBezTo>
                      <a:pt x="22134" y="334"/>
                      <a:pt x="22753" y="953"/>
                      <a:pt x="22753" y="1715"/>
                    </a:cubicBezTo>
                    <a:cubicBezTo>
                      <a:pt x="22753" y="2477"/>
                      <a:pt x="22134" y="3096"/>
                      <a:pt x="21372" y="3096"/>
                    </a:cubicBezTo>
                    <a:lnTo>
                      <a:pt x="1715" y="3096"/>
                    </a:lnTo>
                    <a:cubicBezTo>
                      <a:pt x="953" y="3096"/>
                      <a:pt x="322" y="2477"/>
                      <a:pt x="322" y="1715"/>
                    </a:cubicBezTo>
                    <a:cubicBezTo>
                      <a:pt x="322" y="953"/>
                      <a:pt x="953" y="334"/>
                      <a:pt x="1715" y="334"/>
                    </a:cubicBezTo>
                    <a:close/>
                    <a:moveTo>
                      <a:pt x="1715" y="0"/>
                    </a:moveTo>
                    <a:cubicBezTo>
                      <a:pt x="762" y="0"/>
                      <a:pt x="0" y="774"/>
                      <a:pt x="0" y="1715"/>
                    </a:cubicBezTo>
                    <a:cubicBezTo>
                      <a:pt x="0" y="2656"/>
                      <a:pt x="774" y="3429"/>
                      <a:pt x="1715" y="3429"/>
                    </a:cubicBezTo>
                    <a:lnTo>
                      <a:pt x="21372" y="3429"/>
                    </a:lnTo>
                    <a:cubicBezTo>
                      <a:pt x="22324" y="3429"/>
                      <a:pt x="23075" y="2656"/>
                      <a:pt x="23075" y="1715"/>
                    </a:cubicBezTo>
                    <a:cubicBezTo>
                      <a:pt x="23075" y="774"/>
                      <a:pt x="22313" y="0"/>
                      <a:pt x="21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839075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932825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026600" y="2284438"/>
                <a:ext cx="327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0" extrusionOk="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120350" y="2284438"/>
                <a:ext cx="32775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0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8" name="Google Shape;188;p17"/>
          <p:cNvGrpSpPr/>
          <p:nvPr/>
        </p:nvGrpSpPr>
        <p:grpSpPr>
          <a:xfrm>
            <a:off x="6266225" y="3276600"/>
            <a:ext cx="2297695" cy="1087500"/>
            <a:chOff x="6266225" y="3276600"/>
            <a:chExt cx="2297695" cy="1087500"/>
          </a:xfrm>
        </p:grpSpPr>
        <p:sp>
          <p:nvSpPr>
            <p:cNvPr id="189" name="Google Shape;189;p17"/>
            <p:cNvSpPr/>
            <p:nvPr/>
          </p:nvSpPr>
          <p:spPr>
            <a:xfrm>
              <a:off x="667512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6266225" y="3325250"/>
              <a:ext cx="915625" cy="898650"/>
              <a:chOff x="6266225" y="3325250"/>
              <a:chExt cx="915625" cy="89865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627725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2" y="29659"/>
                      <a:pt x="30992" y="27992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6266225" y="3426450"/>
                <a:ext cx="797450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8" h="31898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44"/>
                    </a:lnTo>
                    <a:cubicBezTo>
                      <a:pt x="30981" y="29861"/>
                      <a:pt x="29838" y="31004"/>
                      <a:pt x="28421" y="31004"/>
                    </a:cubicBezTo>
                    <a:lnTo>
                      <a:pt x="3454" y="31004"/>
                    </a:lnTo>
                    <a:cubicBezTo>
                      <a:pt x="2037" y="31004"/>
                      <a:pt x="894" y="29861"/>
                      <a:pt x="894" y="28444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44"/>
                    </a:lnTo>
                    <a:cubicBezTo>
                      <a:pt x="1" y="30349"/>
                      <a:pt x="1549" y="31897"/>
                      <a:pt x="3454" y="31897"/>
                    </a:cubicBezTo>
                    <a:lnTo>
                      <a:pt x="28421" y="31897"/>
                    </a:lnTo>
                    <a:cubicBezTo>
                      <a:pt x="30326" y="31897"/>
                      <a:pt x="31874" y="30349"/>
                      <a:pt x="31874" y="28444"/>
                    </a:cubicBezTo>
                    <a:lnTo>
                      <a:pt x="31874" y="3453"/>
                    </a:lnTo>
                    <a:cubicBezTo>
                      <a:pt x="31898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6356125" y="3671425"/>
                <a:ext cx="603975" cy="390550"/>
              </a:xfrm>
              <a:custGeom>
                <a:avLst/>
                <a:gdLst/>
                <a:ahLst/>
                <a:cxnLst/>
                <a:rect l="l" t="t" r="r" b="b"/>
                <a:pathLst>
                  <a:path w="24159" h="15622" extrusionOk="0">
                    <a:moveTo>
                      <a:pt x="882" y="0"/>
                    </a:moveTo>
                    <a:cubicBezTo>
                      <a:pt x="405" y="0"/>
                      <a:pt x="0" y="381"/>
                      <a:pt x="0" y="881"/>
                    </a:cubicBezTo>
                    <a:lnTo>
                      <a:pt x="0" y="14752"/>
                    </a:lnTo>
                    <a:cubicBezTo>
                      <a:pt x="0" y="15228"/>
                      <a:pt x="393" y="15621"/>
                      <a:pt x="882" y="15621"/>
                    </a:cubicBezTo>
                    <a:lnTo>
                      <a:pt x="23265" y="15621"/>
                    </a:lnTo>
                    <a:cubicBezTo>
                      <a:pt x="23753" y="15621"/>
                      <a:pt x="24158" y="15228"/>
                      <a:pt x="24146" y="14752"/>
                    </a:cubicBezTo>
                    <a:lnTo>
                      <a:pt x="24146" y="881"/>
                    </a:lnTo>
                    <a:cubicBezTo>
                      <a:pt x="24146" y="405"/>
                      <a:pt x="23753" y="0"/>
                      <a:pt x="23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rgbClr val="FF8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9942" extrusionOk="0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6792200" y="3700000"/>
                <a:ext cx="167900" cy="290225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11609" extrusionOk="0">
                    <a:moveTo>
                      <a:pt x="6572" y="0"/>
                    </a:moveTo>
                    <a:lnTo>
                      <a:pt x="0" y="5965"/>
                    </a:lnTo>
                    <a:lnTo>
                      <a:pt x="6715" y="11609"/>
                    </a:lnTo>
                    <a:lnTo>
                      <a:pt x="6715" y="583"/>
                    </a:lnTo>
                    <a:cubicBezTo>
                      <a:pt x="6715" y="369"/>
                      <a:pt x="6656" y="179"/>
                      <a:pt x="6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6356125" y="3709225"/>
                <a:ext cx="162850" cy="284875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11395" extrusionOk="0">
                    <a:moveTo>
                      <a:pt x="48" y="0"/>
                    </a:moveTo>
                    <a:cubicBezTo>
                      <a:pt x="36" y="60"/>
                      <a:pt x="0" y="119"/>
                      <a:pt x="0" y="203"/>
                    </a:cubicBezTo>
                    <a:lnTo>
                      <a:pt x="0" y="11394"/>
                    </a:lnTo>
                    <a:lnTo>
                      <a:pt x="6513" y="562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6362975" y="3875000"/>
                <a:ext cx="5923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7502" extrusionOk="0">
                    <a:moveTo>
                      <a:pt x="16038" y="1"/>
                    </a:moveTo>
                    <a:lnTo>
                      <a:pt x="11811" y="3835"/>
                    </a:lnTo>
                    <a:lnTo>
                      <a:pt x="7394" y="13"/>
                    </a:lnTo>
                    <a:lnTo>
                      <a:pt x="0" y="6573"/>
                    </a:lnTo>
                    <a:cubicBezTo>
                      <a:pt x="358" y="7109"/>
                      <a:pt x="1012" y="7502"/>
                      <a:pt x="1810" y="7502"/>
                    </a:cubicBezTo>
                    <a:lnTo>
                      <a:pt x="21789" y="7502"/>
                    </a:lnTo>
                    <a:cubicBezTo>
                      <a:pt x="22634" y="7502"/>
                      <a:pt x="23360" y="7061"/>
                      <a:pt x="23694" y="6454"/>
                    </a:cubicBez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6729375" y="3325250"/>
                <a:ext cx="452475" cy="495600"/>
              </a:xfrm>
              <a:custGeom>
                <a:avLst/>
                <a:gdLst/>
                <a:ahLst/>
                <a:cxnLst/>
                <a:rect l="l" t="t" r="r" b="b"/>
                <a:pathLst>
                  <a:path w="18099" h="19824" extrusionOk="0">
                    <a:moveTo>
                      <a:pt x="9002" y="0"/>
                    </a:moveTo>
                    <a:cubicBezTo>
                      <a:pt x="7692" y="917"/>
                      <a:pt x="5966" y="1667"/>
                      <a:pt x="4001" y="2131"/>
                    </a:cubicBezTo>
                    <a:cubicBezTo>
                      <a:pt x="2681" y="2430"/>
                      <a:pt x="1394" y="2584"/>
                      <a:pt x="194" y="2584"/>
                    </a:cubicBezTo>
                    <a:cubicBezTo>
                      <a:pt x="149" y="2584"/>
                      <a:pt x="105" y="2584"/>
                      <a:pt x="60" y="2584"/>
                    </a:cubicBezTo>
                    <a:cubicBezTo>
                      <a:pt x="37" y="2703"/>
                      <a:pt x="1" y="2834"/>
                      <a:pt x="1" y="2965"/>
                    </a:cubicBezTo>
                    <a:cubicBezTo>
                      <a:pt x="1" y="17419"/>
                      <a:pt x="9050" y="19824"/>
                      <a:pt x="9050" y="19824"/>
                    </a:cubicBezTo>
                    <a:cubicBezTo>
                      <a:pt x="9050" y="19824"/>
                      <a:pt x="18098" y="17419"/>
                      <a:pt x="18098" y="2965"/>
                    </a:cubicBezTo>
                    <a:cubicBezTo>
                      <a:pt x="18098" y="2834"/>
                      <a:pt x="18075" y="2703"/>
                      <a:pt x="18039" y="2584"/>
                    </a:cubicBezTo>
                    <a:cubicBezTo>
                      <a:pt x="17987" y="2584"/>
                      <a:pt x="17935" y="2585"/>
                      <a:pt x="17884" y="2585"/>
                    </a:cubicBezTo>
                    <a:cubicBezTo>
                      <a:pt x="16679" y="2585"/>
                      <a:pt x="15399" y="2451"/>
                      <a:pt x="14098" y="2131"/>
                    </a:cubicBezTo>
                    <a:cubicBezTo>
                      <a:pt x="12133" y="1667"/>
                      <a:pt x="10407" y="905"/>
                      <a:pt x="9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6878500" y="3493125"/>
                <a:ext cx="17267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049" fill="none" extrusionOk="0">
                    <a:moveTo>
                      <a:pt x="1" y="2620"/>
                    </a:moveTo>
                    <a:lnTo>
                      <a:pt x="2620" y="5048"/>
                    </a:lnTo>
                    <a:lnTo>
                      <a:pt x="6907" y="0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" name="Google Shape;201;p17"/>
          <p:cNvGrpSpPr/>
          <p:nvPr/>
        </p:nvGrpSpPr>
        <p:grpSpPr>
          <a:xfrm>
            <a:off x="3490300" y="1484200"/>
            <a:ext cx="2265250" cy="1087500"/>
            <a:chOff x="3490300" y="1484200"/>
            <a:chExt cx="2265250" cy="1087500"/>
          </a:xfrm>
        </p:grpSpPr>
        <p:sp>
          <p:nvSpPr>
            <p:cNvPr id="202" name="Google Shape;202;p17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17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204" name="Google Shape;204;p17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86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1860" extrusionOk="0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5334" extrusionOk="0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3144" extrusionOk="0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09" h="4561" extrusionOk="0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7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21302" h="596" extrusionOk="0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7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596" fill="none" extrusionOk="0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08" fill="none" extrusionOk="0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w="74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11872" extrusionOk="0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" name="Google Shape;220;p17"/>
          <p:cNvGrpSpPr/>
          <p:nvPr/>
        </p:nvGrpSpPr>
        <p:grpSpPr>
          <a:xfrm>
            <a:off x="6143300" y="1484200"/>
            <a:ext cx="2420620" cy="1087500"/>
            <a:chOff x="6143300" y="1484200"/>
            <a:chExt cx="2420620" cy="1087500"/>
          </a:xfrm>
        </p:grpSpPr>
        <p:sp>
          <p:nvSpPr>
            <p:cNvPr id="221" name="Google Shape;221;p17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7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0993" extrusionOk="0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avLst/>
                <a:gdLst/>
                <a:ahLst/>
                <a:cxnLst/>
                <a:rect l="l" t="t" r="r" b="b"/>
                <a:pathLst>
                  <a:path w="31874" h="31886" extrusionOk="0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29921" h="4561" extrusionOk="0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27" extrusionOk="0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7" extrusionOk="0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5609" fill="none" extrusionOk="0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w="8625" cap="rnd" cmpd="sng">
                <a:solidFill>
                  <a:srgbClr val="5B68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avLst/>
                <a:gdLst/>
                <a:ahLst/>
                <a:cxnLst/>
                <a:rect l="l" t="t" r="r" b="b"/>
                <a:pathLst>
                  <a:path w="15265" h="13693" extrusionOk="0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324" extrusionOk="0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050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10502" extrusionOk="0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811" extrusionOk="0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avLst/>
                <a:gdLst/>
                <a:ahLst/>
                <a:cxnLst/>
                <a:rect l="l" t="t" r="r" b="b"/>
                <a:pathLst>
                  <a:path w="18599" h="12622" extrusionOk="0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9" extrusionOk="0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9" extrusionOk="0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5122" h="942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942" extrusionOk="0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930" extrusionOk="0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941" extrusionOk="0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17"/>
          <p:cNvGrpSpPr/>
          <p:nvPr/>
        </p:nvGrpSpPr>
        <p:grpSpPr>
          <a:xfrm>
            <a:off x="586950" y="3164500"/>
            <a:ext cx="2444850" cy="1199600"/>
            <a:chOff x="586950" y="3164500"/>
            <a:chExt cx="2444850" cy="1199600"/>
          </a:xfrm>
        </p:grpSpPr>
        <p:sp>
          <p:nvSpPr>
            <p:cNvPr id="244" name="Google Shape;244;p17"/>
            <p:cNvSpPr/>
            <p:nvPr/>
          </p:nvSpPr>
          <p:spPr>
            <a:xfrm>
              <a:off x="114300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7"/>
            <p:cNvGrpSpPr/>
            <p:nvPr/>
          </p:nvGrpSpPr>
          <p:grpSpPr>
            <a:xfrm>
              <a:off x="586950" y="3164500"/>
              <a:ext cx="1035875" cy="1068625"/>
              <a:chOff x="586950" y="3164500"/>
              <a:chExt cx="1035875" cy="1068625"/>
            </a:xfrm>
          </p:grpSpPr>
          <p:sp>
            <p:nvSpPr>
              <p:cNvPr id="246" name="Google Shape;246;p17"/>
              <p:cNvSpPr/>
              <p:nvPr/>
            </p:nvSpPr>
            <p:spPr>
              <a:xfrm>
                <a:off x="739050" y="3394900"/>
                <a:ext cx="774525" cy="775100"/>
              </a:xfrm>
              <a:custGeom>
                <a:avLst/>
                <a:gdLst/>
                <a:ahLst/>
                <a:cxnLst/>
                <a:rect l="l" t="t" r="r" b="b"/>
                <a:pathLst>
                  <a:path w="30981" h="31004" extrusionOk="0">
                    <a:moveTo>
                      <a:pt x="3001" y="0"/>
                    </a:moveTo>
                    <a:cubicBezTo>
                      <a:pt x="1358" y="0"/>
                      <a:pt x="1" y="1346"/>
                      <a:pt x="1" y="3012"/>
                    </a:cubicBezTo>
                    <a:lnTo>
                      <a:pt x="1" y="27992"/>
                    </a:lnTo>
                    <a:cubicBezTo>
                      <a:pt x="1" y="29647"/>
                      <a:pt x="1334" y="31004"/>
                      <a:pt x="3001" y="31004"/>
                    </a:cubicBezTo>
                    <a:lnTo>
                      <a:pt x="3001" y="30992"/>
                    </a:lnTo>
                    <a:lnTo>
                      <a:pt x="27980" y="30992"/>
                    </a:lnTo>
                    <a:cubicBezTo>
                      <a:pt x="29635" y="30992"/>
                      <a:pt x="30981" y="29647"/>
                      <a:pt x="30981" y="27980"/>
                    </a:cubicBezTo>
                    <a:lnTo>
                      <a:pt x="30981" y="3012"/>
                    </a:lnTo>
                    <a:cubicBezTo>
                      <a:pt x="30981" y="1358"/>
                      <a:pt x="29647" y="0"/>
                      <a:pt x="27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727750" y="3383875"/>
                <a:ext cx="797150" cy="7968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31874" extrusionOk="0">
                    <a:moveTo>
                      <a:pt x="28432" y="894"/>
                    </a:moveTo>
                    <a:cubicBezTo>
                      <a:pt x="29849" y="894"/>
                      <a:pt x="30992" y="2037"/>
                      <a:pt x="30992" y="3453"/>
                    </a:cubicBezTo>
                    <a:lnTo>
                      <a:pt x="30992" y="28421"/>
                    </a:lnTo>
                    <a:cubicBezTo>
                      <a:pt x="30992" y="29838"/>
                      <a:pt x="29849" y="30981"/>
                      <a:pt x="28432" y="30981"/>
                    </a:cubicBezTo>
                    <a:lnTo>
                      <a:pt x="3453" y="30981"/>
                    </a:lnTo>
                    <a:cubicBezTo>
                      <a:pt x="2048" y="30981"/>
                      <a:pt x="893" y="29838"/>
                      <a:pt x="893" y="28421"/>
                    </a:cubicBezTo>
                    <a:lnTo>
                      <a:pt x="893" y="3453"/>
                    </a:lnTo>
                    <a:cubicBezTo>
                      <a:pt x="893" y="2037"/>
                      <a:pt x="2048" y="894"/>
                      <a:pt x="3453" y="894"/>
                    </a:cubicBezTo>
                    <a:close/>
                    <a:moveTo>
                      <a:pt x="3453" y="1"/>
                    </a:moveTo>
                    <a:cubicBezTo>
                      <a:pt x="1548" y="1"/>
                      <a:pt x="0" y="1548"/>
                      <a:pt x="0" y="3453"/>
                    </a:cubicBezTo>
                    <a:lnTo>
                      <a:pt x="0" y="28421"/>
                    </a:lnTo>
                    <a:cubicBezTo>
                      <a:pt x="0" y="30326"/>
                      <a:pt x="1548" y="31874"/>
                      <a:pt x="3453" y="31874"/>
                    </a:cubicBezTo>
                    <a:lnTo>
                      <a:pt x="28432" y="31874"/>
                    </a:lnTo>
                    <a:cubicBezTo>
                      <a:pt x="30337" y="31874"/>
                      <a:pt x="31885" y="30326"/>
                      <a:pt x="31885" y="28421"/>
                    </a:cubicBezTo>
                    <a:lnTo>
                      <a:pt x="31885" y="3453"/>
                    </a:lnTo>
                    <a:cubicBezTo>
                      <a:pt x="31885" y="1548"/>
                      <a:pt x="30337" y="1"/>
                      <a:pt x="28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1153100" y="3164500"/>
                <a:ext cx="322375" cy="585825"/>
              </a:xfrm>
              <a:custGeom>
                <a:avLst/>
                <a:gdLst/>
                <a:ahLst/>
                <a:cxnLst/>
                <a:rect l="l" t="t" r="r" b="b"/>
                <a:pathLst>
                  <a:path w="12895" h="23433" extrusionOk="0">
                    <a:moveTo>
                      <a:pt x="2024" y="1"/>
                    </a:moveTo>
                    <a:cubicBezTo>
                      <a:pt x="905" y="1"/>
                      <a:pt x="0" y="918"/>
                      <a:pt x="0" y="2025"/>
                    </a:cubicBezTo>
                    <a:lnTo>
                      <a:pt x="0" y="21408"/>
                    </a:lnTo>
                    <a:cubicBezTo>
                      <a:pt x="0" y="22527"/>
                      <a:pt x="905" y="23432"/>
                      <a:pt x="2024" y="23432"/>
                    </a:cubicBezTo>
                    <a:lnTo>
                      <a:pt x="10847" y="23432"/>
                    </a:lnTo>
                    <a:cubicBezTo>
                      <a:pt x="11966" y="23432"/>
                      <a:pt x="12871" y="22527"/>
                      <a:pt x="12871" y="21408"/>
                    </a:cubicBezTo>
                    <a:lnTo>
                      <a:pt x="12871" y="2049"/>
                    </a:lnTo>
                    <a:cubicBezTo>
                      <a:pt x="12895" y="918"/>
                      <a:pt x="11978" y="1"/>
                      <a:pt x="108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1288225" y="3211525"/>
                <a:ext cx="521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442" extrusionOk="0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cubicBezTo>
                      <a:pt x="13" y="346"/>
                      <a:pt x="108" y="441"/>
                      <a:pt x="227" y="441"/>
                    </a:cubicBezTo>
                    <a:lnTo>
                      <a:pt x="1858" y="441"/>
                    </a:lnTo>
                    <a:cubicBezTo>
                      <a:pt x="1977" y="441"/>
                      <a:pt x="2084" y="346"/>
                      <a:pt x="2084" y="227"/>
                    </a:cubicBezTo>
                    <a:cubicBezTo>
                      <a:pt x="2084" y="108"/>
                      <a:pt x="1977" y="1"/>
                      <a:pt x="1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1183150" y="3246075"/>
                <a:ext cx="261675" cy="4000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6003" extrusionOk="0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lnTo>
                      <a:pt x="1" y="15466"/>
                    </a:lnTo>
                    <a:cubicBezTo>
                      <a:pt x="1" y="15764"/>
                      <a:pt x="239" y="16002"/>
                      <a:pt x="537" y="16002"/>
                    </a:cubicBezTo>
                    <a:lnTo>
                      <a:pt x="9931" y="16002"/>
                    </a:lnTo>
                    <a:cubicBezTo>
                      <a:pt x="10228" y="16002"/>
                      <a:pt x="10466" y="15764"/>
                      <a:pt x="10466" y="15466"/>
                    </a:cubicBezTo>
                    <a:lnTo>
                      <a:pt x="10466" y="536"/>
                    </a:lnTo>
                    <a:cubicBezTo>
                      <a:pt x="10466" y="238"/>
                      <a:pt x="10228" y="0"/>
                      <a:pt x="9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1281075" y="3658625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23" y="381"/>
                    </a:moveTo>
                    <a:cubicBezTo>
                      <a:pt x="1858" y="381"/>
                      <a:pt x="2275" y="810"/>
                      <a:pt x="2275" y="1334"/>
                    </a:cubicBezTo>
                    <a:cubicBezTo>
                      <a:pt x="2299" y="1869"/>
                      <a:pt x="1858" y="2286"/>
                      <a:pt x="1323" y="2286"/>
                    </a:cubicBezTo>
                    <a:cubicBezTo>
                      <a:pt x="787" y="2286"/>
                      <a:pt x="370" y="1846"/>
                      <a:pt x="370" y="1334"/>
                    </a:cubicBezTo>
                    <a:cubicBezTo>
                      <a:pt x="370" y="798"/>
                      <a:pt x="811" y="381"/>
                      <a:pt x="1323" y="381"/>
                    </a:cubicBezTo>
                    <a:close/>
                    <a:moveTo>
                      <a:pt x="1323" y="0"/>
                    </a:moveTo>
                    <a:cubicBezTo>
                      <a:pt x="596" y="0"/>
                      <a:pt x="1" y="595"/>
                      <a:pt x="1" y="1334"/>
                    </a:cubicBezTo>
                    <a:cubicBezTo>
                      <a:pt x="1" y="2060"/>
                      <a:pt x="596" y="2655"/>
                      <a:pt x="1323" y="2655"/>
                    </a:cubicBezTo>
                    <a:cubicBezTo>
                      <a:pt x="2049" y="2655"/>
                      <a:pt x="2644" y="2060"/>
                      <a:pt x="2644" y="1334"/>
                    </a:cubicBezTo>
                    <a:cubicBezTo>
                      <a:pt x="2656" y="595"/>
                      <a:pt x="2061" y="0"/>
                      <a:pt x="1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771800" y="4009250"/>
                <a:ext cx="1342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2918" extrusionOk="0">
                    <a:moveTo>
                      <a:pt x="0" y="1"/>
                    </a:moveTo>
                    <a:lnTo>
                      <a:pt x="0" y="2918"/>
                    </a:lnTo>
                    <a:lnTo>
                      <a:pt x="5370" y="2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590525" y="3689875"/>
                <a:ext cx="4971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19884" h="14645" extrusionOk="0">
                    <a:moveTo>
                      <a:pt x="1405" y="0"/>
                    </a:moveTo>
                    <a:cubicBezTo>
                      <a:pt x="631" y="0"/>
                      <a:pt x="0" y="631"/>
                      <a:pt x="0" y="1405"/>
                    </a:cubicBezTo>
                    <a:lnTo>
                      <a:pt x="0" y="13252"/>
                    </a:lnTo>
                    <a:cubicBezTo>
                      <a:pt x="0" y="14026"/>
                      <a:pt x="631" y="14645"/>
                      <a:pt x="1405" y="14645"/>
                    </a:cubicBezTo>
                    <a:lnTo>
                      <a:pt x="18491" y="14645"/>
                    </a:lnTo>
                    <a:cubicBezTo>
                      <a:pt x="19265" y="14645"/>
                      <a:pt x="19884" y="14026"/>
                      <a:pt x="19884" y="13252"/>
                    </a:cubicBezTo>
                    <a:lnTo>
                      <a:pt x="19884" y="1405"/>
                    </a:lnTo>
                    <a:cubicBezTo>
                      <a:pt x="19884" y="631"/>
                      <a:pt x="19265" y="0"/>
                      <a:pt x="1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586950" y="3686600"/>
                <a:ext cx="504550" cy="373575"/>
              </a:xfrm>
              <a:custGeom>
                <a:avLst/>
                <a:gdLst/>
                <a:ahLst/>
                <a:cxnLst/>
                <a:rect l="l" t="t" r="r" b="b"/>
                <a:pathLst>
                  <a:path w="20182" h="14943" extrusionOk="0">
                    <a:moveTo>
                      <a:pt x="18634" y="298"/>
                    </a:moveTo>
                    <a:cubicBezTo>
                      <a:pt x="19312" y="298"/>
                      <a:pt x="19884" y="846"/>
                      <a:pt x="19884" y="1548"/>
                    </a:cubicBezTo>
                    <a:lnTo>
                      <a:pt x="19884" y="13395"/>
                    </a:lnTo>
                    <a:cubicBezTo>
                      <a:pt x="19884" y="14085"/>
                      <a:pt x="19324" y="14645"/>
                      <a:pt x="18634" y="14645"/>
                    </a:cubicBezTo>
                    <a:lnTo>
                      <a:pt x="1548" y="14645"/>
                    </a:lnTo>
                    <a:cubicBezTo>
                      <a:pt x="858" y="14645"/>
                      <a:pt x="298" y="14097"/>
                      <a:pt x="298" y="13395"/>
                    </a:cubicBezTo>
                    <a:lnTo>
                      <a:pt x="298" y="1548"/>
                    </a:lnTo>
                    <a:cubicBezTo>
                      <a:pt x="298" y="858"/>
                      <a:pt x="846" y="298"/>
                      <a:pt x="1548" y="298"/>
                    </a:cubicBezTo>
                    <a:close/>
                    <a:moveTo>
                      <a:pt x="1548" y="0"/>
                    </a:moveTo>
                    <a:cubicBezTo>
                      <a:pt x="691" y="0"/>
                      <a:pt x="1" y="703"/>
                      <a:pt x="1" y="1548"/>
                    </a:cubicBezTo>
                    <a:lnTo>
                      <a:pt x="1" y="13395"/>
                    </a:lnTo>
                    <a:cubicBezTo>
                      <a:pt x="1" y="14240"/>
                      <a:pt x="691" y="14943"/>
                      <a:pt x="1548" y="14943"/>
                    </a:cubicBezTo>
                    <a:lnTo>
                      <a:pt x="18634" y="14943"/>
                    </a:lnTo>
                    <a:cubicBezTo>
                      <a:pt x="19479" y="14943"/>
                      <a:pt x="20182" y="14240"/>
                      <a:pt x="20182" y="13395"/>
                    </a:cubicBezTo>
                    <a:lnTo>
                      <a:pt x="20182" y="1548"/>
                    </a:lnTo>
                    <a:cubicBezTo>
                      <a:pt x="20158" y="691"/>
                      <a:pt x="19479" y="0"/>
                      <a:pt x="18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611050" y="3710700"/>
                <a:ext cx="455750" cy="325075"/>
              </a:xfrm>
              <a:custGeom>
                <a:avLst/>
                <a:gdLst/>
                <a:ahLst/>
                <a:cxnLst/>
                <a:rect l="l" t="t" r="r" b="b"/>
                <a:pathLst>
                  <a:path w="18230" h="13003" extrusionOk="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lnTo>
                      <a:pt x="1" y="12657"/>
                    </a:lnTo>
                    <a:cubicBezTo>
                      <a:pt x="1" y="12836"/>
                      <a:pt x="144" y="13002"/>
                      <a:pt x="346" y="13002"/>
                    </a:cubicBezTo>
                    <a:lnTo>
                      <a:pt x="17884" y="13002"/>
                    </a:lnTo>
                    <a:cubicBezTo>
                      <a:pt x="18087" y="13002"/>
                      <a:pt x="18229" y="12848"/>
                      <a:pt x="18218" y="12657"/>
                    </a:cubicBezTo>
                    <a:lnTo>
                      <a:pt x="18218" y="346"/>
                    </a:lnTo>
                    <a:cubicBezTo>
                      <a:pt x="18218" y="167"/>
                      <a:pt x="18063" y="1"/>
                      <a:pt x="17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713750" y="4082475"/>
                <a:ext cx="2503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27" extrusionOk="0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lnTo>
                      <a:pt x="1" y="655"/>
                    </a:lnTo>
                    <a:cubicBezTo>
                      <a:pt x="1" y="703"/>
                      <a:pt x="24" y="727"/>
                      <a:pt x="72" y="727"/>
                    </a:cubicBezTo>
                    <a:lnTo>
                      <a:pt x="9930" y="727"/>
                    </a:lnTo>
                    <a:cubicBezTo>
                      <a:pt x="9966" y="727"/>
                      <a:pt x="10014" y="691"/>
                      <a:pt x="10002" y="655"/>
                    </a:cubicBezTo>
                    <a:lnTo>
                      <a:pt x="10002" y="72"/>
                    </a:lnTo>
                    <a:cubicBezTo>
                      <a:pt x="10002" y="36"/>
                      <a:pt x="9966" y="1"/>
                      <a:pt x="9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1190900" y="3761900"/>
                <a:ext cx="431925" cy="471225"/>
              </a:xfrm>
              <a:custGeom>
                <a:avLst/>
                <a:gdLst/>
                <a:ahLst/>
                <a:cxnLst/>
                <a:rect l="l" t="t" r="r" b="b"/>
                <a:pathLst>
                  <a:path w="17277" h="18849" extrusionOk="0">
                    <a:moveTo>
                      <a:pt x="8597" y="1"/>
                    </a:moveTo>
                    <a:cubicBezTo>
                      <a:pt x="7346" y="858"/>
                      <a:pt x="5703" y="1584"/>
                      <a:pt x="3834" y="2025"/>
                    </a:cubicBezTo>
                    <a:cubicBezTo>
                      <a:pt x="2590" y="2310"/>
                      <a:pt x="1357" y="2442"/>
                      <a:pt x="209" y="2442"/>
                    </a:cubicBezTo>
                    <a:cubicBezTo>
                      <a:pt x="159" y="2442"/>
                      <a:pt x="109" y="2442"/>
                      <a:pt x="60" y="2441"/>
                    </a:cubicBezTo>
                    <a:cubicBezTo>
                      <a:pt x="36" y="2560"/>
                      <a:pt x="0" y="2679"/>
                      <a:pt x="0" y="2799"/>
                    </a:cubicBezTo>
                    <a:cubicBezTo>
                      <a:pt x="0" y="16562"/>
                      <a:pt x="8620" y="18848"/>
                      <a:pt x="8620" y="18848"/>
                    </a:cubicBezTo>
                    <a:cubicBezTo>
                      <a:pt x="8620" y="18848"/>
                      <a:pt x="17241" y="16562"/>
                      <a:pt x="17241" y="2799"/>
                    </a:cubicBezTo>
                    <a:cubicBezTo>
                      <a:pt x="17276" y="2679"/>
                      <a:pt x="17241" y="2560"/>
                      <a:pt x="17217" y="2441"/>
                    </a:cubicBezTo>
                    <a:cubicBezTo>
                      <a:pt x="17167" y="2442"/>
                      <a:pt x="17118" y="2442"/>
                      <a:pt x="17068" y="2442"/>
                    </a:cubicBezTo>
                    <a:cubicBezTo>
                      <a:pt x="15920" y="2442"/>
                      <a:pt x="14698" y="2310"/>
                      <a:pt x="13442" y="2025"/>
                    </a:cubicBezTo>
                    <a:cubicBezTo>
                      <a:pt x="11573" y="1584"/>
                      <a:pt x="9930" y="858"/>
                      <a:pt x="8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1315625" y="3911025"/>
                <a:ext cx="19855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7942" h="5788" fill="none" extrusionOk="0">
                    <a:moveTo>
                      <a:pt x="0" y="3025"/>
                    </a:moveTo>
                    <a:lnTo>
                      <a:pt x="3024" y="5787"/>
                    </a:lnTo>
                    <a:lnTo>
                      <a:pt x="7942" y="1"/>
                    </a:lnTo>
                  </a:path>
                </a:pathLst>
              </a:custGeom>
              <a:noFill/>
              <a:ln w="14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" name="Google Shape;259;p17"/>
          <p:cNvGrpSpPr/>
          <p:nvPr/>
        </p:nvGrpSpPr>
        <p:grpSpPr>
          <a:xfrm>
            <a:off x="3490300" y="3276600"/>
            <a:ext cx="2265250" cy="1087500"/>
            <a:chOff x="3490300" y="3276600"/>
            <a:chExt cx="2265250" cy="1087500"/>
          </a:xfrm>
        </p:grpSpPr>
        <p:sp>
          <p:nvSpPr>
            <p:cNvPr id="260" name="Google Shape;260;p17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17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262" name="Google Shape;262;p17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31005" extrusionOk="0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avLst/>
                <a:gdLst/>
                <a:ahLst/>
                <a:cxnLst/>
                <a:rect l="l" t="t" r="r" b="b"/>
                <a:pathLst>
                  <a:path w="31897" h="31898" extrusionOk="0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32624" h="9097" extrusionOk="0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3049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192" extrusionOk="0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3930" extrusionOk="0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930" extrusionOk="0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21872" extrusionOk="0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1145" extrusionOk="0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17"/>
          <p:cNvSpPr txBox="1"/>
          <p:nvPr/>
        </p:nvSpPr>
        <p:spPr>
          <a:xfrm>
            <a:off x="1824077" y="1944723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altLang="zh-CN" sz="1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Personal data</a:t>
            </a:r>
          </a:p>
        </p:txBody>
      </p:sp>
      <p:sp>
        <p:nvSpPr>
          <p:cNvPr id="276" name="Google Shape;276;p17"/>
          <p:cNvSpPr txBox="1"/>
          <p:nvPr/>
        </p:nvSpPr>
        <p:spPr>
          <a:xfrm>
            <a:off x="7327700" y="2104388"/>
            <a:ext cx="1548373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Banking and Payment applications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1875578" y="3683922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altLang="zh-CN" sz="1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social media app</a:t>
            </a:r>
          </a:p>
        </p:txBody>
      </p:sp>
      <p:sp>
        <p:nvSpPr>
          <p:cNvPr id="282" name="Google Shape;282;p17"/>
          <p:cNvSpPr txBox="1"/>
          <p:nvPr/>
        </p:nvSpPr>
        <p:spPr>
          <a:xfrm>
            <a:off x="7245786" y="3786864"/>
            <a:ext cx="1052700" cy="21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altLang="zh-CN" sz="1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Contacts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4597250" y="1886899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altLang="zh-CN" sz="1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Photos and videos</a:t>
            </a:r>
          </a:p>
        </p:txBody>
      </p:sp>
      <p:sp>
        <p:nvSpPr>
          <p:cNvPr id="288" name="Google Shape;288;p17"/>
          <p:cNvSpPr txBox="1"/>
          <p:nvPr/>
        </p:nvSpPr>
        <p:spPr>
          <a:xfrm>
            <a:off x="4597330" y="3720550"/>
            <a:ext cx="10527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r>
              <a:rPr lang="en" altLang="zh-CN" sz="1800" b="1" dirty="0">
                <a:latin typeface="Helvetica Neue" panose="02000503000000020004" pitchFamily="2" charset="0"/>
              </a:rPr>
              <a:t>H</a:t>
            </a:r>
            <a:r>
              <a:rPr lang="en" altLang="zh-CN" sz="18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istorical information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D96CD2-CBD6-DC67-50F0-1814D71CF3DF}"/>
              </a:ext>
            </a:extLst>
          </p:cNvPr>
          <p:cNvSpPr txBox="1"/>
          <p:nvPr/>
        </p:nvSpPr>
        <p:spPr>
          <a:xfrm>
            <a:off x="1562080" y="2536781"/>
            <a:ext cx="1479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name, address, date of birth, and social security number</a:t>
            </a:r>
          </a:p>
          <a:p>
            <a:endParaRPr kumimoji="1"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8361BF-11B7-0E81-C422-039DC4D3F761}"/>
              </a:ext>
            </a:extLst>
          </p:cNvPr>
          <p:cNvSpPr txBox="1"/>
          <p:nvPr/>
        </p:nvSpPr>
        <p:spPr>
          <a:xfrm>
            <a:off x="3995453" y="2573902"/>
            <a:ext cx="191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000" dirty="0"/>
              <a:t>Project progress, state secrets, strategic information, intelligence collection, decision-making</a:t>
            </a:r>
            <a:endParaRPr kumimoji="1"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3C2961-8CA7-10B9-FB6F-27B5C5A8CD26}"/>
              </a:ext>
            </a:extLst>
          </p:cNvPr>
          <p:cNvSpPr txBox="1"/>
          <p:nvPr/>
        </p:nvSpPr>
        <p:spPr>
          <a:xfrm>
            <a:off x="6766363" y="4373750"/>
            <a:ext cx="222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050" dirty="0"/>
              <a:t>Personal information such as names, phone numbers, email addresses and social media profiles</a:t>
            </a:r>
            <a:endParaRPr kumimoji="1" lang="zh-CN" altLang="en-US" sz="10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E0B4EB-2F4A-CE74-C880-BA6B2AFE6E72}"/>
              </a:ext>
            </a:extLst>
          </p:cNvPr>
          <p:cNvSpPr txBox="1"/>
          <p:nvPr/>
        </p:nvSpPr>
        <p:spPr>
          <a:xfrm>
            <a:off x="6927650" y="2664823"/>
            <a:ext cx="1636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050" dirty="0"/>
              <a:t>Bank deposits, transfers</a:t>
            </a:r>
            <a:endParaRPr kumimoji="1" lang="zh-CN" altLang="en-US" sz="105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156A0-78FB-6D6A-979B-4C96818DF4E7}"/>
              </a:ext>
            </a:extLst>
          </p:cNvPr>
          <p:cNvSpPr txBox="1"/>
          <p:nvPr/>
        </p:nvSpPr>
        <p:spPr>
          <a:xfrm>
            <a:off x="1347475" y="4397892"/>
            <a:ext cx="1807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050" dirty="0"/>
              <a:t>Personal information, account password</a:t>
            </a:r>
            <a:endParaRPr kumimoji="1" lang="zh-CN" altLang="en-US" sz="105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748A2-C5B4-1795-2727-BD2B1BD2861C}"/>
              </a:ext>
            </a:extLst>
          </p:cNvPr>
          <p:cNvSpPr txBox="1"/>
          <p:nvPr/>
        </p:nvSpPr>
        <p:spPr>
          <a:xfrm>
            <a:off x="3928475" y="4397892"/>
            <a:ext cx="1906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050" dirty="0"/>
              <a:t>Text messages, personal notes, passwords, memos,</a:t>
            </a:r>
            <a:endParaRPr kumimoji="1" lang="zh-CN" alt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3600" dirty="0"/>
              <a:t>Identify Unsafe User Behavior</a:t>
            </a:r>
            <a:endParaRPr lang="en" altLang="zh-CN" sz="36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95" name="Google Shape;295;p18"/>
          <p:cNvGrpSpPr/>
          <p:nvPr/>
        </p:nvGrpSpPr>
        <p:grpSpPr>
          <a:xfrm>
            <a:off x="3191596" y="1981238"/>
            <a:ext cx="2693773" cy="1696465"/>
            <a:chOff x="2925068" y="2092209"/>
            <a:chExt cx="3288881" cy="1876746"/>
          </a:xfrm>
        </p:grpSpPr>
        <p:sp>
          <p:nvSpPr>
            <p:cNvPr id="296" name="Google Shape;296;p18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8"/>
          <p:cNvGrpSpPr/>
          <p:nvPr/>
        </p:nvGrpSpPr>
        <p:grpSpPr>
          <a:xfrm>
            <a:off x="435560" y="1488635"/>
            <a:ext cx="1296065" cy="666258"/>
            <a:chOff x="442712" y="1296675"/>
            <a:chExt cx="1296065" cy="666258"/>
          </a:xfrm>
        </p:grpSpPr>
        <p:sp>
          <p:nvSpPr>
            <p:cNvPr id="305" name="Google Shape;305;p18"/>
            <p:cNvSpPr txBox="1"/>
            <p:nvPr/>
          </p:nvSpPr>
          <p:spPr>
            <a:xfrm>
              <a:off x="442777" y="12966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r>
                <a:rPr lang="en" altLang="zh-CN" b="1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Password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6" name="Google Shape;306;p18"/>
            <p:cNvSpPr txBox="1"/>
            <p:nvPr/>
          </p:nvSpPr>
          <p:spPr>
            <a:xfrm>
              <a:off x="442712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weak password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same password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share password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7" name="Google Shape;307;p18"/>
          <p:cNvGrpSpPr/>
          <p:nvPr/>
        </p:nvGrpSpPr>
        <p:grpSpPr>
          <a:xfrm>
            <a:off x="7318133" y="1619340"/>
            <a:ext cx="1924910" cy="848554"/>
            <a:chOff x="7266920" y="1307498"/>
            <a:chExt cx="1687506" cy="848554"/>
          </a:xfrm>
        </p:grpSpPr>
        <p:sp>
          <p:nvSpPr>
            <p:cNvPr id="308" name="Google Shape;308;p18"/>
            <p:cNvSpPr txBox="1"/>
            <p:nvPr/>
          </p:nvSpPr>
          <p:spPr>
            <a:xfrm>
              <a:off x="7266920" y="1307498"/>
              <a:ext cx="1482146" cy="171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r"/>
              <a:r>
                <a:rPr lang="en" altLang="zh-CN" b="1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Connect public </a:t>
              </a:r>
              <a:r>
                <a:rPr lang="en" altLang="zh-CN" b="1" dirty="0" err="1">
                  <a:latin typeface="Helvetica Neue" panose="02000503000000020004" pitchFamily="2" charset="0"/>
                </a:rPr>
                <a:t>w</a:t>
              </a:r>
              <a:r>
                <a:rPr lang="en" altLang="zh-CN" b="1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ifi</a:t>
              </a:r>
              <a:endParaRPr lang="en" altLang="zh-CN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7353750" y="1713852"/>
              <a:ext cx="1600676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Log into web account and fill out the form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Transmission of private data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WiFi</a:t>
              </a: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login page jumps to phishing website</a:t>
              </a: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380621" y="3650958"/>
            <a:ext cx="1703306" cy="808431"/>
            <a:chOff x="438886" y="4014225"/>
            <a:chExt cx="1703306" cy="808431"/>
          </a:xfrm>
        </p:grpSpPr>
        <p:sp>
          <p:nvSpPr>
            <p:cNvPr id="311" name="Google Shape;311;p18"/>
            <p:cNvSpPr txBox="1"/>
            <p:nvPr/>
          </p:nvSpPr>
          <p:spPr>
            <a:xfrm>
              <a:off x="442777" y="40142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r>
                <a:rPr lang="en" altLang="zh-CN" b="1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Click unknown link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2" name="Google Shape;312;p18"/>
            <p:cNvSpPr txBox="1"/>
            <p:nvPr/>
          </p:nvSpPr>
          <p:spPr>
            <a:xfrm>
              <a:off x="438886" y="4380456"/>
              <a:ext cx="1703306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from web page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from stranger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from unidentified emails, text messages</a:t>
              </a:r>
              <a:endParaRPr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>
            <a:off x="7145228" y="3519641"/>
            <a:ext cx="1863564" cy="953939"/>
            <a:chOff x="7204099" y="3726550"/>
            <a:chExt cx="1863564" cy="953939"/>
          </a:xfrm>
        </p:grpSpPr>
        <p:sp>
          <p:nvSpPr>
            <p:cNvPr id="314" name="Google Shape;314;p18"/>
            <p:cNvSpPr txBox="1"/>
            <p:nvPr/>
          </p:nvSpPr>
          <p:spPr>
            <a:xfrm>
              <a:off x="7204099" y="37265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r"/>
              <a:r>
                <a:rPr lang="en" altLang="zh-CN" b="1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Jailbreaking</a:t>
              </a:r>
              <a:endPara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7405297" y="4238289"/>
              <a:ext cx="1662366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Download third-party store apps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There are no updated patches or versions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Compromise system integrity</a:t>
              </a:r>
              <a:endParaRPr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5761500" y="1390650"/>
            <a:ext cx="1594238" cy="753150"/>
            <a:chOff x="5761500" y="1390650"/>
            <a:chExt cx="1594238" cy="753150"/>
          </a:xfrm>
        </p:grpSpPr>
        <p:grpSp>
          <p:nvGrpSpPr>
            <p:cNvPr id="323" name="Google Shape;323;p18"/>
            <p:cNvGrpSpPr/>
            <p:nvPr/>
          </p:nvGrpSpPr>
          <p:grpSpPr>
            <a:xfrm>
              <a:off x="6879773" y="1390650"/>
              <a:ext cx="475964" cy="475964"/>
              <a:chOff x="6574973" y="1390650"/>
              <a:chExt cx="475964" cy="475964"/>
            </a:xfrm>
          </p:grpSpPr>
          <p:sp>
            <p:nvSpPr>
              <p:cNvPr id="324" name="Google Shape;324;p18"/>
              <p:cNvSpPr/>
              <p:nvPr/>
            </p:nvSpPr>
            <p:spPr>
              <a:xfrm>
                <a:off x="6574973" y="1390650"/>
                <a:ext cx="475964" cy="47596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4467" extrusionOk="0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6614552" y="1513268"/>
                <a:ext cx="398781" cy="230728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7013" fill="none" extrusionOk="0">
                    <a:moveTo>
                      <a:pt x="5001" y="7013"/>
                    </a:moveTo>
                    <a:lnTo>
                      <a:pt x="2262" y="7013"/>
                    </a:lnTo>
                    <a:cubicBezTo>
                      <a:pt x="1119" y="7013"/>
                      <a:pt x="0" y="6060"/>
                      <a:pt x="0" y="4870"/>
                    </a:cubicBezTo>
                    <a:cubicBezTo>
                      <a:pt x="0" y="3774"/>
                      <a:pt x="810" y="2786"/>
                      <a:pt x="1941" y="2786"/>
                    </a:cubicBezTo>
                    <a:cubicBezTo>
                      <a:pt x="2262" y="2786"/>
                      <a:pt x="2572" y="2881"/>
                      <a:pt x="2858" y="3012"/>
                    </a:cubicBezTo>
                    <a:cubicBezTo>
                      <a:pt x="2858" y="2941"/>
                      <a:pt x="2846" y="2858"/>
                      <a:pt x="2846" y="2786"/>
                    </a:cubicBezTo>
                    <a:cubicBezTo>
                      <a:pt x="2846" y="1238"/>
                      <a:pt x="4096" y="0"/>
                      <a:pt x="5632" y="0"/>
                    </a:cubicBezTo>
                    <a:cubicBezTo>
                      <a:pt x="6941" y="0"/>
                      <a:pt x="8037" y="917"/>
                      <a:pt x="8334" y="2131"/>
                    </a:cubicBezTo>
                    <a:cubicBezTo>
                      <a:pt x="8704" y="1881"/>
                      <a:pt x="9168" y="1726"/>
                      <a:pt x="9644" y="1726"/>
                    </a:cubicBezTo>
                    <a:cubicBezTo>
                      <a:pt x="10359" y="1726"/>
                      <a:pt x="11049" y="2060"/>
                      <a:pt x="11490" y="2619"/>
                    </a:cubicBezTo>
                    <a:cubicBezTo>
                      <a:pt x="11823" y="3036"/>
                      <a:pt x="12002" y="3560"/>
                      <a:pt x="12025" y="4096"/>
                    </a:cubicBezTo>
                    <a:cubicBezTo>
                      <a:pt x="12121" y="5513"/>
                      <a:pt x="11252" y="7013"/>
                      <a:pt x="9739" y="7013"/>
                    </a:cubicBezTo>
                    <a:lnTo>
                      <a:pt x="7072" y="7013"/>
                    </a:lnTo>
                    <a:lnTo>
                      <a:pt x="7072" y="7013"/>
                    </a:lnTo>
                    <a:lnTo>
                      <a:pt x="7072" y="5060"/>
                    </a:lnTo>
                    <a:lnTo>
                      <a:pt x="7751" y="5060"/>
                    </a:lnTo>
                    <a:lnTo>
                      <a:pt x="6037" y="3155"/>
                    </a:lnTo>
                    <a:lnTo>
                      <a:pt x="4334" y="5060"/>
                    </a:lnTo>
                    <a:lnTo>
                      <a:pt x="5013" y="5060"/>
                    </a:lnTo>
                    <a:lnTo>
                      <a:pt x="5013" y="7013"/>
                    </a:lnTo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26" name="Google Shape;326;p18"/>
            <p:cNvCxnSpPr/>
            <p:nvPr/>
          </p:nvCxnSpPr>
          <p:spPr>
            <a:xfrm rot="10800000" flipH="1">
              <a:off x="5761500" y="1639500"/>
              <a:ext cx="980700" cy="50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27" name="Google Shape;327;p18"/>
          <p:cNvGrpSpPr/>
          <p:nvPr/>
        </p:nvGrpSpPr>
        <p:grpSpPr>
          <a:xfrm>
            <a:off x="1784020" y="1390650"/>
            <a:ext cx="1589955" cy="753150"/>
            <a:chOff x="1784020" y="1390650"/>
            <a:chExt cx="1589955" cy="753150"/>
          </a:xfrm>
        </p:grpSpPr>
        <p:grpSp>
          <p:nvGrpSpPr>
            <p:cNvPr id="328" name="Google Shape;328;p18"/>
            <p:cNvGrpSpPr/>
            <p:nvPr/>
          </p:nvGrpSpPr>
          <p:grpSpPr>
            <a:xfrm>
              <a:off x="1784020" y="1390650"/>
              <a:ext cx="475964" cy="475964"/>
              <a:chOff x="2088820" y="1390650"/>
              <a:chExt cx="475964" cy="475964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2088820" y="1390650"/>
                <a:ext cx="475964" cy="47596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4467" extrusionOk="0">
                    <a:moveTo>
                      <a:pt x="7228" y="0"/>
                    </a:moveTo>
                    <a:cubicBezTo>
                      <a:pt x="3239" y="0"/>
                      <a:pt x="1" y="3227"/>
                      <a:pt x="1" y="7227"/>
                    </a:cubicBezTo>
                    <a:cubicBezTo>
                      <a:pt x="1" y="11228"/>
                      <a:pt x="3239" y="14466"/>
                      <a:pt x="7228" y="14466"/>
                    </a:cubicBezTo>
                    <a:cubicBezTo>
                      <a:pt x="11228" y="14466"/>
                      <a:pt x="14467" y="11228"/>
                      <a:pt x="14467" y="7227"/>
                    </a:cubicBezTo>
                    <a:cubicBezTo>
                      <a:pt x="14467" y="3227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202423" y="1609599"/>
                <a:ext cx="248395" cy="170060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5169" fill="none" extrusionOk="0">
                    <a:moveTo>
                      <a:pt x="7049" y="5168"/>
                    </a:moveTo>
                    <a:lnTo>
                      <a:pt x="489" y="5168"/>
                    </a:lnTo>
                    <a:cubicBezTo>
                      <a:pt x="215" y="5168"/>
                      <a:pt x="1" y="4954"/>
                      <a:pt x="1" y="4680"/>
                    </a:cubicBezTo>
                    <a:lnTo>
                      <a:pt x="1" y="501"/>
                    </a:lnTo>
                    <a:cubicBezTo>
                      <a:pt x="1" y="227"/>
                      <a:pt x="215" y="1"/>
                      <a:pt x="489" y="1"/>
                    </a:cubicBezTo>
                    <a:lnTo>
                      <a:pt x="7049" y="1"/>
                    </a:lnTo>
                    <a:cubicBezTo>
                      <a:pt x="7323" y="1"/>
                      <a:pt x="7549" y="227"/>
                      <a:pt x="7549" y="501"/>
                    </a:cubicBezTo>
                    <a:lnTo>
                      <a:pt x="7549" y="4680"/>
                    </a:lnTo>
                    <a:cubicBezTo>
                      <a:pt x="7549" y="4966"/>
                      <a:pt x="7323" y="5168"/>
                      <a:pt x="7049" y="516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243943" y="1477210"/>
                <a:ext cx="164566" cy="133212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4049" fill="none" extrusionOk="0">
                    <a:moveTo>
                      <a:pt x="5001" y="4049"/>
                    </a:moveTo>
                    <a:lnTo>
                      <a:pt x="5001" y="2501"/>
                    </a:lnTo>
                    <a:cubicBezTo>
                      <a:pt x="5001" y="1120"/>
                      <a:pt x="3882" y="1"/>
                      <a:pt x="2501" y="1"/>
                    </a:cubicBezTo>
                    <a:lnTo>
                      <a:pt x="2501" y="1"/>
                    </a:lnTo>
                    <a:cubicBezTo>
                      <a:pt x="1120" y="1"/>
                      <a:pt x="1" y="1120"/>
                      <a:pt x="1" y="2501"/>
                    </a:cubicBezTo>
                    <a:lnTo>
                      <a:pt x="1" y="4049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303492" y="1655824"/>
                <a:ext cx="45468" cy="780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371" extrusionOk="0">
                    <a:moveTo>
                      <a:pt x="691" y="1"/>
                    </a:moveTo>
                    <a:cubicBezTo>
                      <a:pt x="298" y="1"/>
                      <a:pt x="0" y="299"/>
                      <a:pt x="0" y="680"/>
                    </a:cubicBezTo>
                    <a:cubicBezTo>
                      <a:pt x="0" y="953"/>
                      <a:pt x="155" y="1180"/>
                      <a:pt x="381" y="1299"/>
                    </a:cubicBezTo>
                    <a:lnTo>
                      <a:pt x="84" y="2370"/>
                    </a:lnTo>
                    <a:lnTo>
                      <a:pt x="1286" y="2370"/>
                    </a:lnTo>
                    <a:lnTo>
                      <a:pt x="1001" y="1299"/>
                    </a:lnTo>
                    <a:cubicBezTo>
                      <a:pt x="1227" y="1180"/>
                      <a:pt x="1382" y="953"/>
                      <a:pt x="1382" y="680"/>
                    </a:cubicBezTo>
                    <a:cubicBezTo>
                      <a:pt x="1382" y="31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33" name="Google Shape;333;p18"/>
            <p:cNvCxnSpPr/>
            <p:nvPr/>
          </p:nvCxnSpPr>
          <p:spPr>
            <a:xfrm rot="10800000">
              <a:off x="2393275" y="1639500"/>
              <a:ext cx="980700" cy="50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34" name="Google Shape;334;p18"/>
          <p:cNvGrpSpPr/>
          <p:nvPr/>
        </p:nvGrpSpPr>
        <p:grpSpPr>
          <a:xfrm>
            <a:off x="5754089" y="3595262"/>
            <a:ext cx="1456749" cy="659640"/>
            <a:chOff x="5761500" y="3839300"/>
            <a:chExt cx="1456749" cy="659640"/>
          </a:xfrm>
        </p:grpSpPr>
        <p:grpSp>
          <p:nvGrpSpPr>
            <p:cNvPr id="335" name="Google Shape;335;p18"/>
            <p:cNvGrpSpPr/>
            <p:nvPr/>
          </p:nvGrpSpPr>
          <p:grpSpPr>
            <a:xfrm>
              <a:off x="7018447" y="4198069"/>
              <a:ext cx="199802" cy="300871"/>
              <a:chOff x="6713647" y="4198069"/>
              <a:chExt cx="199802" cy="300871"/>
            </a:xfrm>
          </p:grpSpPr>
          <p:sp>
            <p:nvSpPr>
              <p:cNvPr id="337" name="Google Shape;337;p18"/>
              <p:cNvSpPr/>
              <p:nvPr/>
            </p:nvSpPr>
            <p:spPr>
              <a:xfrm>
                <a:off x="6713647" y="4198069"/>
                <a:ext cx="199802" cy="300871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9145" fill="none" extrusionOk="0">
                    <a:moveTo>
                      <a:pt x="0" y="0"/>
                    </a:moveTo>
                    <a:lnTo>
                      <a:pt x="6073" y="0"/>
                    </a:lnTo>
                    <a:lnTo>
                      <a:pt x="6073" y="9144"/>
                    </a:lnTo>
                    <a:lnTo>
                      <a:pt x="0" y="9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6782572" y="4472653"/>
                <a:ext cx="61161" cy="33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" fill="none" extrusionOk="0">
                    <a:moveTo>
                      <a:pt x="1" y="1"/>
                    </a:moveTo>
                    <a:lnTo>
                      <a:pt x="1858" y="1"/>
                    </a:lnTo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6771221" y="4272884"/>
                <a:ext cx="83862" cy="98733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3001" fill="none" extrusionOk="0">
                    <a:moveTo>
                      <a:pt x="1" y="2465"/>
                    </a:moveTo>
                    <a:lnTo>
                      <a:pt x="941" y="3001"/>
                    </a:lnTo>
                    <a:lnTo>
                      <a:pt x="2549" y="0"/>
                    </a:lnTo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40" name="Google Shape;340;p18"/>
            <p:cNvCxnSpPr/>
            <p:nvPr/>
          </p:nvCxnSpPr>
          <p:spPr>
            <a:xfrm>
              <a:off x="5761500" y="3839300"/>
              <a:ext cx="980700" cy="50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41" name="Google Shape;341;p18"/>
          <p:cNvGrpSpPr/>
          <p:nvPr/>
        </p:nvGrpSpPr>
        <p:grpSpPr>
          <a:xfrm>
            <a:off x="1773622" y="3522932"/>
            <a:ext cx="1589955" cy="747384"/>
            <a:chOff x="1784020" y="3839300"/>
            <a:chExt cx="1589955" cy="747384"/>
          </a:xfrm>
        </p:grpSpPr>
        <p:grpSp>
          <p:nvGrpSpPr>
            <p:cNvPr id="342" name="Google Shape;342;p18"/>
            <p:cNvGrpSpPr/>
            <p:nvPr/>
          </p:nvGrpSpPr>
          <p:grpSpPr>
            <a:xfrm>
              <a:off x="1784020" y="4110720"/>
              <a:ext cx="475964" cy="475964"/>
              <a:chOff x="2088820" y="4110720"/>
              <a:chExt cx="475964" cy="475964"/>
            </a:xfrm>
          </p:grpSpPr>
          <p:sp>
            <p:nvSpPr>
              <p:cNvPr id="343" name="Google Shape;343;p18"/>
              <p:cNvSpPr/>
              <p:nvPr/>
            </p:nvSpPr>
            <p:spPr>
              <a:xfrm>
                <a:off x="2088820" y="4110720"/>
                <a:ext cx="475964" cy="475964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14467" extrusionOk="0">
                    <a:moveTo>
                      <a:pt x="7228" y="0"/>
                    </a:moveTo>
                    <a:cubicBezTo>
                      <a:pt x="3239" y="0"/>
                      <a:pt x="1" y="3239"/>
                      <a:pt x="1" y="7239"/>
                    </a:cubicBezTo>
                    <a:cubicBezTo>
                      <a:pt x="1" y="11240"/>
                      <a:pt x="3239" y="14466"/>
                      <a:pt x="7228" y="14466"/>
                    </a:cubicBezTo>
                    <a:cubicBezTo>
                      <a:pt x="11228" y="14466"/>
                      <a:pt x="14467" y="11240"/>
                      <a:pt x="14467" y="7239"/>
                    </a:cubicBezTo>
                    <a:cubicBezTo>
                      <a:pt x="14467" y="3239"/>
                      <a:pt x="11228" y="0"/>
                      <a:pt x="7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167582" y="4189844"/>
                <a:ext cx="318472" cy="318110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9669" fill="none" extrusionOk="0">
                    <a:moveTo>
                      <a:pt x="9680" y="4834"/>
                    </a:moveTo>
                    <a:cubicBezTo>
                      <a:pt x="9680" y="7501"/>
                      <a:pt x="7513" y="9668"/>
                      <a:pt x="4834" y="9668"/>
                    </a:cubicBezTo>
                    <a:cubicBezTo>
                      <a:pt x="2167" y="9668"/>
                      <a:pt x="0" y="7501"/>
                      <a:pt x="0" y="4834"/>
                    </a:cubicBezTo>
                    <a:cubicBezTo>
                      <a:pt x="0" y="2167"/>
                      <a:pt x="2167" y="0"/>
                      <a:pt x="4834" y="0"/>
                    </a:cubicBezTo>
                    <a:cubicBezTo>
                      <a:pt x="7513" y="0"/>
                      <a:pt x="9680" y="2167"/>
                      <a:pt x="9680" y="48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2233382" y="4189844"/>
                <a:ext cx="186872" cy="31811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9669" fill="none" extrusionOk="0">
                    <a:moveTo>
                      <a:pt x="5680" y="4834"/>
                    </a:moveTo>
                    <a:cubicBezTo>
                      <a:pt x="5680" y="7501"/>
                      <a:pt x="4406" y="9668"/>
                      <a:pt x="2834" y="9668"/>
                    </a:cubicBezTo>
                    <a:cubicBezTo>
                      <a:pt x="1262" y="9668"/>
                      <a:pt x="0" y="7501"/>
                      <a:pt x="0" y="4834"/>
                    </a:cubicBezTo>
                    <a:cubicBezTo>
                      <a:pt x="0" y="2167"/>
                      <a:pt x="1262" y="0"/>
                      <a:pt x="2834" y="0"/>
                    </a:cubicBezTo>
                    <a:cubicBezTo>
                      <a:pt x="4406" y="0"/>
                      <a:pt x="5680" y="2167"/>
                      <a:pt x="5680" y="48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2167582" y="4255250"/>
                <a:ext cx="318472" cy="187267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5692" fill="none" extrusionOk="0">
                    <a:moveTo>
                      <a:pt x="9680" y="2846"/>
                    </a:moveTo>
                    <a:cubicBezTo>
                      <a:pt x="9680" y="4418"/>
                      <a:pt x="7513" y="5692"/>
                      <a:pt x="4834" y="5692"/>
                    </a:cubicBezTo>
                    <a:cubicBezTo>
                      <a:pt x="2167" y="5692"/>
                      <a:pt x="0" y="4418"/>
                      <a:pt x="0" y="2846"/>
                    </a:cubicBezTo>
                    <a:cubicBezTo>
                      <a:pt x="0" y="1275"/>
                      <a:pt x="2167" y="1"/>
                      <a:pt x="4834" y="1"/>
                    </a:cubicBezTo>
                    <a:cubicBezTo>
                      <a:pt x="7513" y="1"/>
                      <a:pt x="9680" y="1275"/>
                      <a:pt x="9680" y="284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2167187" y="4348883"/>
                <a:ext cx="31886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9692" h="1" fill="none" extrusionOk="0">
                    <a:moveTo>
                      <a:pt x="0" y="0"/>
                    </a:moveTo>
                    <a:lnTo>
                      <a:pt x="9692" y="0"/>
                    </a:lnTo>
                  </a:path>
                </a:pathLst>
              </a:custGeom>
              <a:solidFill>
                <a:schemeClr val="accent4"/>
              </a:solidFill>
              <a:ln w="6850" cap="flat" cmpd="sng">
                <a:solidFill>
                  <a:srgbClr val="FCFCFC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48" name="Google Shape;348;p18"/>
            <p:cNvCxnSpPr/>
            <p:nvPr/>
          </p:nvCxnSpPr>
          <p:spPr>
            <a:xfrm flipH="1">
              <a:off x="2393275" y="3839300"/>
              <a:ext cx="980700" cy="5043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" name="Google Shape;357;p18">
            <a:extLst>
              <a:ext uri="{FF2B5EF4-FFF2-40B4-BE49-F238E27FC236}">
                <a16:creationId xmlns:a16="http://schemas.microsoft.com/office/drawing/2014/main" id="{653E1A94-A308-6087-67BF-2FCCDA49A1FD}"/>
              </a:ext>
            </a:extLst>
          </p:cNvPr>
          <p:cNvGrpSpPr/>
          <p:nvPr/>
        </p:nvGrpSpPr>
        <p:grpSpPr>
          <a:xfrm>
            <a:off x="6795285" y="3938882"/>
            <a:ext cx="473201" cy="472839"/>
            <a:chOff x="2088063" y="2683289"/>
            <a:chExt cx="473201" cy="472839"/>
          </a:xfrm>
        </p:grpSpPr>
        <p:sp>
          <p:nvSpPr>
            <p:cNvPr id="8" name="Google Shape;358;p18">
              <a:extLst>
                <a:ext uri="{FF2B5EF4-FFF2-40B4-BE49-F238E27FC236}">
                  <a16:creationId xmlns:a16="http://schemas.microsoft.com/office/drawing/2014/main" id="{511C44C5-76BB-68A3-DDAD-2F82DDD032C0}"/>
                </a:ext>
              </a:extLst>
            </p:cNvPr>
            <p:cNvSpPr/>
            <p:nvPr/>
          </p:nvSpPr>
          <p:spPr>
            <a:xfrm>
              <a:off x="2088063" y="2683289"/>
              <a:ext cx="473201" cy="472839"/>
            </a:xfrm>
            <a:custGeom>
              <a:avLst/>
              <a:gdLst/>
              <a:ahLst/>
              <a:cxnLst/>
              <a:rect l="l" t="t" r="r" b="b"/>
              <a:pathLst>
                <a:path w="14383" h="14372" extrusionOk="0">
                  <a:moveTo>
                    <a:pt x="7191" y="1"/>
                  </a:moveTo>
                  <a:cubicBezTo>
                    <a:pt x="3227" y="1"/>
                    <a:pt x="0" y="3216"/>
                    <a:pt x="0" y="7180"/>
                  </a:cubicBezTo>
                  <a:cubicBezTo>
                    <a:pt x="0" y="11157"/>
                    <a:pt x="3227" y="14372"/>
                    <a:pt x="7191" y="14372"/>
                  </a:cubicBezTo>
                  <a:cubicBezTo>
                    <a:pt x="11168" y="14372"/>
                    <a:pt x="14383" y="11157"/>
                    <a:pt x="14383" y="7180"/>
                  </a:cubicBezTo>
                  <a:cubicBezTo>
                    <a:pt x="14383" y="3216"/>
                    <a:pt x="11168" y="1"/>
                    <a:pt x="7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9;p18">
              <a:extLst>
                <a:ext uri="{FF2B5EF4-FFF2-40B4-BE49-F238E27FC236}">
                  <a16:creationId xmlns:a16="http://schemas.microsoft.com/office/drawing/2014/main" id="{675085CF-9FF7-C9EE-EB91-66E576325927}"/>
                </a:ext>
              </a:extLst>
            </p:cNvPr>
            <p:cNvSpPr/>
            <p:nvPr/>
          </p:nvSpPr>
          <p:spPr>
            <a:xfrm>
              <a:off x="2166003" y="2758499"/>
              <a:ext cx="319262" cy="319294"/>
            </a:xfrm>
            <a:custGeom>
              <a:avLst/>
              <a:gdLst/>
              <a:ahLst/>
              <a:cxnLst/>
              <a:rect l="l" t="t" r="r" b="b"/>
              <a:pathLst>
                <a:path w="9704" h="9705" fill="none" extrusionOk="0">
                  <a:moveTo>
                    <a:pt x="9442" y="3870"/>
                  </a:moveTo>
                  <a:lnTo>
                    <a:pt x="8478" y="3501"/>
                  </a:lnTo>
                  <a:cubicBezTo>
                    <a:pt x="8442" y="3406"/>
                    <a:pt x="8418" y="3335"/>
                    <a:pt x="8370" y="3263"/>
                  </a:cubicBezTo>
                  <a:lnTo>
                    <a:pt x="8787" y="2311"/>
                  </a:lnTo>
                  <a:cubicBezTo>
                    <a:pt x="8859" y="2144"/>
                    <a:pt x="8811" y="1965"/>
                    <a:pt x="8692" y="1846"/>
                  </a:cubicBezTo>
                  <a:lnTo>
                    <a:pt x="7859" y="1013"/>
                  </a:lnTo>
                  <a:cubicBezTo>
                    <a:pt x="7739" y="894"/>
                    <a:pt x="7549" y="846"/>
                    <a:pt x="7406" y="918"/>
                  </a:cubicBezTo>
                  <a:lnTo>
                    <a:pt x="6454" y="1334"/>
                  </a:lnTo>
                  <a:cubicBezTo>
                    <a:pt x="6370" y="1311"/>
                    <a:pt x="6287" y="1263"/>
                    <a:pt x="6215" y="1239"/>
                  </a:cubicBezTo>
                  <a:lnTo>
                    <a:pt x="5834" y="263"/>
                  </a:lnTo>
                  <a:cubicBezTo>
                    <a:pt x="5775" y="108"/>
                    <a:pt x="5620" y="1"/>
                    <a:pt x="5453" y="1"/>
                  </a:cubicBezTo>
                  <a:lnTo>
                    <a:pt x="4263" y="1"/>
                  </a:lnTo>
                  <a:cubicBezTo>
                    <a:pt x="4084" y="1"/>
                    <a:pt x="3929" y="108"/>
                    <a:pt x="3870" y="263"/>
                  </a:cubicBezTo>
                  <a:lnTo>
                    <a:pt x="3501" y="1239"/>
                  </a:lnTo>
                  <a:cubicBezTo>
                    <a:pt x="3406" y="1263"/>
                    <a:pt x="3334" y="1299"/>
                    <a:pt x="3263" y="1334"/>
                  </a:cubicBezTo>
                  <a:lnTo>
                    <a:pt x="2310" y="918"/>
                  </a:lnTo>
                  <a:cubicBezTo>
                    <a:pt x="2144" y="846"/>
                    <a:pt x="1965" y="894"/>
                    <a:pt x="1846" y="1013"/>
                  </a:cubicBezTo>
                  <a:lnTo>
                    <a:pt x="1012" y="1846"/>
                  </a:lnTo>
                  <a:cubicBezTo>
                    <a:pt x="893" y="1965"/>
                    <a:pt x="846" y="2156"/>
                    <a:pt x="929" y="2311"/>
                  </a:cubicBezTo>
                  <a:lnTo>
                    <a:pt x="1346" y="3263"/>
                  </a:lnTo>
                  <a:cubicBezTo>
                    <a:pt x="1310" y="3335"/>
                    <a:pt x="1262" y="3430"/>
                    <a:pt x="1239" y="3501"/>
                  </a:cubicBezTo>
                  <a:lnTo>
                    <a:pt x="274" y="3870"/>
                  </a:lnTo>
                  <a:cubicBezTo>
                    <a:pt x="108" y="3930"/>
                    <a:pt x="0" y="4097"/>
                    <a:pt x="0" y="4263"/>
                  </a:cubicBezTo>
                  <a:lnTo>
                    <a:pt x="0" y="5454"/>
                  </a:lnTo>
                  <a:cubicBezTo>
                    <a:pt x="0" y="5633"/>
                    <a:pt x="108" y="5775"/>
                    <a:pt x="274" y="5835"/>
                  </a:cubicBezTo>
                  <a:lnTo>
                    <a:pt x="1239" y="6204"/>
                  </a:lnTo>
                  <a:cubicBezTo>
                    <a:pt x="1262" y="6299"/>
                    <a:pt x="1298" y="6371"/>
                    <a:pt x="1346" y="6442"/>
                  </a:cubicBezTo>
                  <a:lnTo>
                    <a:pt x="929" y="7395"/>
                  </a:lnTo>
                  <a:cubicBezTo>
                    <a:pt x="846" y="7561"/>
                    <a:pt x="893" y="7740"/>
                    <a:pt x="1012" y="7859"/>
                  </a:cubicBezTo>
                  <a:lnTo>
                    <a:pt x="1846" y="8692"/>
                  </a:lnTo>
                  <a:cubicBezTo>
                    <a:pt x="1965" y="8812"/>
                    <a:pt x="2155" y="8859"/>
                    <a:pt x="2310" y="8788"/>
                  </a:cubicBezTo>
                  <a:lnTo>
                    <a:pt x="3263" y="8371"/>
                  </a:lnTo>
                  <a:cubicBezTo>
                    <a:pt x="3334" y="8395"/>
                    <a:pt x="3429" y="8442"/>
                    <a:pt x="3501" y="8466"/>
                  </a:cubicBezTo>
                  <a:lnTo>
                    <a:pt x="3870" y="9443"/>
                  </a:lnTo>
                  <a:cubicBezTo>
                    <a:pt x="3929" y="9597"/>
                    <a:pt x="4096" y="9704"/>
                    <a:pt x="4263" y="9704"/>
                  </a:cubicBezTo>
                  <a:lnTo>
                    <a:pt x="5453" y="9704"/>
                  </a:lnTo>
                  <a:cubicBezTo>
                    <a:pt x="5632" y="9704"/>
                    <a:pt x="5775" y="9597"/>
                    <a:pt x="5834" y="9443"/>
                  </a:cubicBezTo>
                  <a:lnTo>
                    <a:pt x="6215" y="8466"/>
                  </a:lnTo>
                  <a:cubicBezTo>
                    <a:pt x="6299" y="8442"/>
                    <a:pt x="6370" y="8407"/>
                    <a:pt x="6454" y="8371"/>
                  </a:cubicBezTo>
                  <a:lnTo>
                    <a:pt x="7406" y="8788"/>
                  </a:lnTo>
                  <a:cubicBezTo>
                    <a:pt x="7561" y="8859"/>
                    <a:pt x="7739" y="8812"/>
                    <a:pt x="7859" y="8692"/>
                  </a:cubicBezTo>
                  <a:lnTo>
                    <a:pt x="8692" y="7859"/>
                  </a:lnTo>
                  <a:cubicBezTo>
                    <a:pt x="8811" y="7740"/>
                    <a:pt x="8859" y="7549"/>
                    <a:pt x="8787" y="7395"/>
                  </a:cubicBezTo>
                  <a:lnTo>
                    <a:pt x="8370" y="6442"/>
                  </a:lnTo>
                  <a:cubicBezTo>
                    <a:pt x="8394" y="6371"/>
                    <a:pt x="8442" y="6287"/>
                    <a:pt x="8478" y="6204"/>
                  </a:cubicBezTo>
                  <a:lnTo>
                    <a:pt x="9442" y="5835"/>
                  </a:lnTo>
                  <a:cubicBezTo>
                    <a:pt x="9609" y="5775"/>
                    <a:pt x="9704" y="5609"/>
                    <a:pt x="9704" y="5454"/>
                  </a:cubicBezTo>
                  <a:lnTo>
                    <a:pt x="9704" y="4263"/>
                  </a:lnTo>
                  <a:cubicBezTo>
                    <a:pt x="9704" y="4097"/>
                    <a:pt x="9609" y="3930"/>
                    <a:pt x="9442" y="387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0;p18">
              <a:extLst>
                <a:ext uri="{FF2B5EF4-FFF2-40B4-BE49-F238E27FC236}">
                  <a16:creationId xmlns:a16="http://schemas.microsoft.com/office/drawing/2014/main" id="{D31148E1-EBC6-99DC-27B2-2093B13DF227}"/>
                </a:ext>
              </a:extLst>
            </p:cNvPr>
            <p:cNvSpPr/>
            <p:nvPr/>
          </p:nvSpPr>
          <p:spPr>
            <a:xfrm>
              <a:off x="2255326" y="2850158"/>
              <a:ext cx="139068" cy="139101"/>
            </a:xfrm>
            <a:custGeom>
              <a:avLst/>
              <a:gdLst/>
              <a:ahLst/>
              <a:cxnLst/>
              <a:rect l="l" t="t" r="r" b="b"/>
              <a:pathLst>
                <a:path w="4227" h="4228" fill="none" extrusionOk="0">
                  <a:moveTo>
                    <a:pt x="4227" y="2108"/>
                  </a:moveTo>
                  <a:cubicBezTo>
                    <a:pt x="4227" y="3275"/>
                    <a:pt x="3274" y="4228"/>
                    <a:pt x="2107" y="4228"/>
                  </a:cubicBezTo>
                  <a:cubicBezTo>
                    <a:pt x="941" y="4228"/>
                    <a:pt x="0" y="3275"/>
                    <a:pt x="0" y="2108"/>
                  </a:cubicBezTo>
                  <a:cubicBezTo>
                    <a:pt x="0" y="942"/>
                    <a:pt x="941" y="1"/>
                    <a:pt x="2107" y="1"/>
                  </a:cubicBezTo>
                  <a:cubicBezTo>
                    <a:pt x="3274" y="1"/>
                    <a:pt x="4227" y="942"/>
                    <a:pt x="4227" y="210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8" name="Google Shape;3008;p35"/>
          <p:cNvSpPr txBox="1">
            <a:spLocks noGrp="1"/>
          </p:cNvSpPr>
          <p:nvPr>
            <p:ph type="title"/>
          </p:nvPr>
        </p:nvSpPr>
        <p:spPr>
          <a:xfrm>
            <a:off x="5072970" y="107087"/>
            <a:ext cx="30912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Jailbreaking</a:t>
            </a:r>
            <a:endParaRPr dirty="0"/>
          </a:p>
        </p:txBody>
      </p:sp>
      <p:grpSp>
        <p:nvGrpSpPr>
          <p:cNvPr id="3021" name="Google Shape;3021;p35"/>
          <p:cNvGrpSpPr/>
          <p:nvPr/>
        </p:nvGrpSpPr>
        <p:grpSpPr>
          <a:xfrm>
            <a:off x="4873575" y="2300653"/>
            <a:ext cx="1198953" cy="640094"/>
            <a:chOff x="5421447" y="2753477"/>
            <a:chExt cx="1198953" cy="640094"/>
          </a:xfrm>
        </p:grpSpPr>
        <p:sp>
          <p:nvSpPr>
            <p:cNvPr id="3022" name="Google Shape;3022;p35"/>
            <p:cNvSpPr/>
            <p:nvPr/>
          </p:nvSpPr>
          <p:spPr>
            <a:xfrm>
              <a:off x="5421447" y="2764209"/>
              <a:ext cx="100931" cy="100227"/>
            </a:xfrm>
            <a:custGeom>
              <a:avLst/>
              <a:gdLst/>
              <a:ahLst/>
              <a:cxnLst/>
              <a:rect l="l" t="t" r="r" b="b"/>
              <a:pathLst>
                <a:path w="3001" h="2942" extrusionOk="0">
                  <a:moveTo>
                    <a:pt x="1568" y="0"/>
                  </a:moveTo>
                  <a:cubicBezTo>
                    <a:pt x="1536" y="0"/>
                    <a:pt x="1504" y="20"/>
                    <a:pt x="1488" y="67"/>
                  </a:cubicBezTo>
                  <a:cubicBezTo>
                    <a:pt x="1381" y="412"/>
                    <a:pt x="1238" y="757"/>
                    <a:pt x="988" y="1019"/>
                  </a:cubicBezTo>
                  <a:cubicBezTo>
                    <a:pt x="869" y="1150"/>
                    <a:pt x="726" y="1257"/>
                    <a:pt x="560" y="1317"/>
                  </a:cubicBezTo>
                  <a:cubicBezTo>
                    <a:pt x="393" y="1376"/>
                    <a:pt x="226" y="1376"/>
                    <a:pt x="48" y="1400"/>
                  </a:cubicBezTo>
                  <a:cubicBezTo>
                    <a:pt x="36" y="1400"/>
                    <a:pt x="36" y="1436"/>
                    <a:pt x="48" y="1436"/>
                  </a:cubicBezTo>
                  <a:cubicBezTo>
                    <a:pt x="72" y="1436"/>
                    <a:pt x="84" y="1448"/>
                    <a:pt x="95" y="1448"/>
                  </a:cubicBezTo>
                  <a:cubicBezTo>
                    <a:pt x="84" y="1472"/>
                    <a:pt x="48" y="1472"/>
                    <a:pt x="36" y="1483"/>
                  </a:cubicBezTo>
                  <a:cubicBezTo>
                    <a:pt x="24" y="1495"/>
                    <a:pt x="0" y="1531"/>
                    <a:pt x="24" y="1555"/>
                  </a:cubicBezTo>
                  <a:cubicBezTo>
                    <a:pt x="107" y="1686"/>
                    <a:pt x="274" y="1686"/>
                    <a:pt x="429" y="1745"/>
                  </a:cubicBezTo>
                  <a:cubicBezTo>
                    <a:pt x="584" y="1805"/>
                    <a:pt x="738" y="1900"/>
                    <a:pt x="857" y="2007"/>
                  </a:cubicBezTo>
                  <a:cubicBezTo>
                    <a:pt x="1107" y="2210"/>
                    <a:pt x="1346" y="2519"/>
                    <a:pt x="1393" y="2853"/>
                  </a:cubicBezTo>
                  <a:cubicBezTo>
                    <a:pt x="1399" y="2912"/>
                    <a:pt x="1456" y="2942"/>
                    <a:pt x="1512" y="2942"/>
                  </a:cubicBezTo>
                  <a:cubicBezTo>
                    <a:pt x="1569" y="2942"/>
                    <a:pt x="1625" y="2912"/>
                    <a:pt x="1631" y="2853"/>
                  </a:cubicBezTo>
                  <a:cubicBezTo>
                    <a:pt x="1738" y="2210"/>
                    <a:pt x="2215" y="1722"/>
                    <a:pt x="2846" y="1626"/>
                  </a:cubicBezTo>
                  <a:cubicBezTo>
                    <a:pt x="3001" y="1603"/>
                    <a:pt x="3001" y="1352"/>
                    <a:pt x="2870" y="1329"/>
                  </a:cubicBezTo>
                  <a:cubicBezTo>
                    <a:pt x="2239" y="1222"/>
                    <a:pt x="1750" y="721"/>
                    <a:pt x="1655" y="79"/>
                  </a:cubicBezTo>
                  <a:cubicBezTo>
                    <a:pt x="1648" y="32"/>
                    <a:pt x="1608" y="0"/>
                    <a:pt x="1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3" name="Google Shape;3023;p35"/>
            <p:cNvGrpSpPr/>
            <p:nvPr/>
          </p:nvGrpSpPr>
          <p:grpSpPr>
            <a:xfrm>
              <a:off x="5624070" y="2753477"/>
              <a:ext cx="996329" cy="640094"/>
              <a:chOff x="5624070" y="2753477"/>
              <a:chExt cx="996329" cy="640094"/>
            </a:xfrm>
          </p:grpSpPr>
          <p:sp>
            <p:nvSpPr>
              <p:cNvPr id="3024" name="Google Shape;3024;p35"/>
              <p:cNvSpPr/>
              <p:nvPr/>
            </p:nvSpPr>
            <p:spPr>
              <a:xfrm>
                <a:off x="5624070" y="2753477"/>
                <a:ext cx="996329" cy="640094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18789" extrusionOk="0">
                    <a:moveTo>
                      <a:pt x="1406" y="1"/>
                    </a:moveTo>
                    <a:cubicBezTo>
                      <a:pt x="632" y="1"/>
                      <a:pt x="1" y="632"/>
                      <a:pt x="1" y="1406"/>
                    </a:cubicBezTo>
                    <a:lnTo>
                      <a:pt x="1" y="17384"/>
                    </a:lnTo>
                    <a:cubicBezTo>
                      <a:pt x="1" y="18158"/>
                      <a:pt x="632" y="18789"/>
                      <a:pt x="1406" y="18789"/>
                    </a:cubicBezTo>
                    <a:lnTo>
                      <a:pt x="28207" y="18789"/>
                    </a:lnTo>
                    <a:cubicBezTo>
                      <a:pt x="28992" y="18789"/>
                      <a:pt x="29623" y="18170"/>
                      <a:pt x="29623" y="17384"/>
                    </a:cubicBezTo>
                    <a:lnTo>
                      <a:pt x="29623" y="1406"/>
                    </a:lnTo>
                    <a:cubicBezTo>
                      <a:pt x="29623" y="632"/>
                      <a:pt x="28992" y="1"/>
                      <a:pt x="28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5"/>
              <p:cNvSpPr/>
              <p:nvPr/>
            </p:nvSpPr>
            <p:spPr>
              <a:xfrm>
                <a:off x="5835136" y="2884093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5"/>
              <p:cNvSpPr/>
              <p:nvPr/>
            </p:nvSpPr>
            <p:spPr>
              <a:xfrm>
                <a:off x="6003317" y="2884093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lnTo>
                      <a:pt x="1" y="1667"/>
                    </a:lnTo>
                    <a:cubicBezTo>
                      <a:pt x="1" y="1798"/>
                      <a:pt x="108" y="1905"/>
                      <a:pt x="239" y="1905"/>
                    </a:cubicBezTo>
                    <a:lnTo>
                      <a:pt x="4216" y="1905"/>
                    </a:lnTo>
                    <a:cubicBezTo>
                      <a:pt x="4347" y="1905"/>
                      <a:pt x="4466" y="1798"/>
                      <a:pt x="4454" y="1667"/>
                    </a:cubicBezTo>
                    <a:lnTo>
                      <a:pt x="4454" y="239"/>
                    </a:lnTo>
                    <a:cubicBezTo>
                      <a:pt x="4454" y="108"/>
                      <a:pt x="4347" y="0"/>
                      <a:pt x="4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5"/>
              <p:cNvSpPr/>
              <p:nvPr/>
            </p:nvSpPr>
            <p:spPr>
              <a:xfrm>
                <a:off x="6171934" y="2884093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0"/>
                    </a:moveTo>
                    <a:cubicBezTo>
                      <a:pt x="108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8" y="1905"/>
                      <a:pt x="239" y="1905"/>
                    </a:cubicBezTo>
                    <a:lnTo>
                      <a:pt x="4215" y="1905"/>
                    </a:lnTo>
                    <a:cubicBezTo>
                      <a:pt x="4346" y="1905"/>
                      <a:pt x="4453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5"/>
              <p:cNvSpPr/>
              <p:nvPr/>
            </p:nvSpPr>
            <p:spPr>
              <a:xfrm>
                <a:off x="6340148" y="2884093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667"/>
                    </a:lnTo>
                    <a:cubicBezTo>
                      <a:pt x="0" y="1798"/>
                      <a:pt x="107" y="1905"/>
                      <a:pt x="238" y="1905"/>
                    </a:cubicBezTo>
                    <a:lnTo>
                      <a:pt x="4215" y="1905"/>
                    </a:lnTo>
                    <a:cubicBezTo>
                      <a:pt x="4346" y="1905"/>
                      <a:pt x="4465" y="1798"/>
                      <a:pt x="4453" y="1667"/>
                    </a:cubicBezTo>
                    <a:lnTo>
                      <a:pt x="4453" y="239"/>
                    </a:lnTo>
                    <a:cubicBezTo>
                      <a:pt x="4453" y="108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5"/>
              <p:cNvSpPr/>
              <p:nvPr/>
            </p:nvSpPr>
            <p:spPr>
              <a:xfrm>
                <a:off x="5753838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8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108" y="1917"/>
                      <a:pt x="238" y="1917"/>
                    </a:cubicBezTo>
                    <a:lnTo>
                      <a:pt x="4215" y="1917"/>
                    </a:lnTo>
                    <a:cubicBezTo>
                      <a:pt x="4358" y="1917"/>
                      <a:pt x="4453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58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5"/>
              <p:cNvSpPr/>
              <p:nvPr/>
            </p:nvSpPr>
            <p:spPr>
              <a:xfrm>
                <a:off x="5922422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9" y="0"/>
                    </a:moveTo>
                    <a:cubicBezTo>
                      <a:pt x="96" y="0"/>
                      <a:pt x="1" y="107"/>
                      <a:pt x="1" y="238"/>
                    </a:cubicBezTo>
                    <a:lnTo>
                      <a:pt x="1" y="1679"/>
                    </a:lnTo>
                    <a:cubicBezTo>
                      <a:pt x="1" y="1810"/>
                      <a:pt x="96" y="1917"/>
                      <a:pt x="239" y="1917"/>
                    </a:cubicBezTo>
                    <a:lnTo>
                      <a:pt x="4204" y="1917"/>
                    </a:lnTo>
                    <a:cubicBezTo>
                      <a:pt x="4347" y="1917"/>
                      <a:pt x="4454" y="1798"/>
                      <a:pt x="4442" y="1667"/>
                    </a:cubicBezTo>
                    <a:lnTo>
                      <a:pt x="4442" y="238"/>
                    </a:lnTo>
                    <a:cubicBezTo>
                      <a:pt x="4442" y="107"/>
                      <a:pt x="4347" y="0"/>
                      <a:pt x="4204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5"/>
              <p:cNvSpPr/>
              <p:nvPr/>
            </p:nvSpPr>
            <p:spPr>
              <a:xfrm>
                <a:off x="6091039" y="2967252"/>
                <a:ext cx="14979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18" extrusionOk="0">
                    <a:moveTo>
                      <a:pt x="239" y="0"/>
                    </a:moveTo>
                    <a:cubicBezTo>
                      <a:pt x="108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6" y="1917"/>
                      <a:pt x="239" y="1917"/>
                    </a:cubicBezTo>
                    <a:lnTo>
                      <a:pt x="4203" y="1917"/>
                    </a:lnTo>
                    <a:cubicBezTo>
                      <a:pt x="4346" y="1917"/>
                      <a:pt x="4453" y="1798"/>
                      <a:pt x="4441" y="1667"/>
                    </a:cubicBezTo>
                    <a:lnTo>
                      <a:pt x="4441" y="238"/>
                    </a:lnTo>
                    <a:cubicBezTo>
                      <a:pt x="4441" y="107"/>
                      <a:pt x="4346" y="0"/>
                      <a:pt x="4203" y="0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5"/>
              <p:cNvSpPr/>
              <p:nvPr/>
            </p:nvSpPr>
            <p:spPr>
              <a:xfrm>
                <a:off x="6259253" y="2967252"/>
                <a:ext cx="150169" cy="65341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18" extrusionOk="0"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679"/>
                    </a:lnTo>
                    <a:cubicBezTo>
                      <a:pt x="0" y="1810"/>
                      <a:pt x="95" y="1917"/>
                      <a:pt x="238" y="1917"/>
                    </a:cubicBezTo>
                    <a:lnTo>
                      <a:pt x="4215" y="1917"/>
                    </a:lnTo>
                    <a:cubicBezTo>
                      <a:pt x="4346" y="1917"/>
                      <a:pt x="4465" y="1798"/>
                      <a:pt x="4453" y="1667"/>
                    </a:cubicBezTo>
                    <a:lnTo>
                      <a:pt x="4453" y="238"/>
                    </a:lnTo>
                    <a:cubicBezTo>
                      <a:pt x="4453" y="107"/>
                      <a:pt x="4346" y="0"/>
                      <a:pt x="4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5"/>
              <p:cNvSpPr/>
              <p:nvPr/>
            </p:nvSpPr>
            <p:spPr>
              <a:xfrm>
                <a:off x="5835136" y="305078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5"/>
              <p:cNvSpPr/>
              <p:nvPr/>
            </p:nvSpPr>
            <p:spPr>
              <a:xfrm>
                <a:off x="6003317" y="3050786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811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5"/>
              <p:cNvSpPr/>
              <p:nvPr/>
            </p:nvSpPr>
            <p:spPr>
              <a:xfrm>
                <a:off x="6171934" y="305078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5"/>
              <p:cNvSpPr/>
              <p:nvPr/>
            </p:nvSpPr>
            <p:spPr>
              <a:xfrm>
                <a:off x="6340148" y="3050786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1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5"/>
              <p:cNvSpPr/>
              <p:nvPr/>
            </p:nvSpPr>
            <p:spPr>
              <a:xfrm>
                <a:off x="5753838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5"/>
              <p:cNvSpPr/>
              <p:nvPr/>
            </p:nvSpPr>
            <p:spPr>
              <a:xfrm>
                <a:off x="5922422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5"/>
              <p:cNvSpPr/>
              <p:nvPr/>
            </p:nvSpPr>
            <p:spPr>
              <a:xfrm>
                <a:off x="6091039" y="3133946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5"/>
              <p:cNvSpPr/>
              <p:nvPr/>
            </p:nvSpPr>
            <p:spPr>
              <a:xfrm>
                <a:off x="6259253" y="3133946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5"/>
              <p:cNvSpPr/>
              <p:nvPr/>
            </p:nvSpPr>
            <p:spPr>
              <a:xfrm>
                <a:off x="5835136" y="321506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5"/>
              <p:cNvSpPr/>
              <p:nvPr/>
            </p:nvSpPr>
            <p:spPr>
              <a:xfrm>
                <a:off x="6003317" y="3215061"/>
                <a:ext cx="150203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906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1"/>
                      <a:pt x="108" y="1906"/>
                      <a:pt x="239" y="1906"/>
                    </a:cubicBezTo>
                    <a:lnTo>
                      <a:pt x="4216" y="1906"/>
                    </a:lnTo>
                    <a:cubicBezTo>
                      <a:pt x="4347" y="1906"/>
                      <a:pt x="4466" y="1787"/>
                      <a:pt x="4454" y="1668"/>
                    </a:cubicBezTo>
                    <a:lnTo>
                      <a:pt x="4454" y="239"/>
                    </a:lnTo>
                    <a:cubicBezTo>
                      <a:pt x="4454" y="108"/>
                      <a:pt x="4347" y="1"/>
                      <a:pt x="4216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5"/>
              <p:cNvSpPr/>
              <p:nvPr/>
            </p:nvSpPr>
            <p:spPr>
              <a:xfrm>
                <a:off x="6171934" y="321506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8" y="1906"/>
                      <a:pt x="239" y="1906"/>
                    </a:cubicBezTo>
                    <a:lnTo>
                      <a:pt x="4215" y="1906"/>
                    </a:lnTo>
                    <a:cubicBezTo>
                      <a:pt x="4346" y="1906"/>
                      <a:pt x="4453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rgbClr val="ADBC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5"/>
              <p:cNvSpPr/>
              <p:nvPr/>
            </p:nvSpPr>
            <p:spPr>
              <a:xfrm>
                <a:off x="6340148" y="3215061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1"/>
                      <a:pt x="107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787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5"/>
              <p:cNvSpPr/>
              <p:nvPr/>
            </p:nvSpPr>
            <p:spPr>
              <a:xfrm>
                <a:off x="5753838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8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108" y="1906"/>
                      <a:pt x="238" y="1906"/>
                    </a:cubicBezTo>
                    <a:lnTo>
                      <a:pt x="4215" y="1906"/>
                    </a:lnTo>
                    <a:cubicBezTo>
                      <a:pt x="4358" y="1906"/>
                      <a:pt x="4453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58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5"/>
              <p:cNvSpPr/>
              <p:nvPr/>
            </p:nvSpPr>
            <p:spPr>
              <a:xfrm>
                <a:off x="5922422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96" y="1"/>
                      <a:pt x="1" y="108"/>
                      <a:pt x="1" y="239"/>
                    </a:cubicBezTo>
                    <a:lnTo>
                      <a:pt x="1" y="1668"/>
                    </a:lnTo>
                    <a:cubicBezTo>
                      <a:pt x="1" y="1810"/>
                      <a:pt x="96" y="1906"/>
                      <a:pt x="239" y="1906"/>
                    </a:cubicBezTo>
                    <a:lnTo>
                      <a:pt x="4204" y="1906"/>
                    </a:lnTo>
                    <a:cubicBezTo>
                      <a:pt x="4347" y="1906"/>
                      <a:pt x="4454" y="1810"/>
                      <a:pt x="4442" y="1668"/>
                    </a:cubicBezTo>
                    <a:lnTo>
                      <a:pt x="4442" y="239"/>
                    </a:lnTo>
                    <a:cubicBezTo>
                      <a:pt x="4442" y="108"/>
                      <a:pt x="4347" y="1"/>
                      <a:pt x="42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5"/>
              <p:cNvSpPr/>
              <p:nvPr/>
            </p:nvSpPr>
            <p:spPr>
              <a:xfrm>
                <a:off x="6091039" y="3298221"/>
                <a:ext cx="14979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906" extrusionOk="0">
                    <a:moveTo>
                      <a:pt x="239" y="1"/>
                    </a:moveTo>
                    <a:cubicBezTo>
                      <a:pt x="108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6" y="1906"/>
                      <a:pt x="239" y="1906"/>
                    </a:cubicBezTo>
                    <a:lnTo>
                      <a:pt x="4203" y="1906"/>
                    </a:lnTo>
                    <a:cubicBezTo>
                      <a:pt x="4346" y="1906"/>
                      <a:pt x="4453" y="1810"/>
                      <a:pt x="4441" y="1668"/>
                    </a:cubicBezTo>
                    <a:lnTo>
                      <a:pt x="4441" y="239"/>
                    </a:lnTo>
                    <a:cubicBezTo>
                      <a:pt x="4441" y="108"/>
                      <a:pt x="4346" y="1"/>
                      <a:pt x="42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5"/>
              <p:cNvSpPr/>
              <p:nvPr/>
            </p:nvSpPr>
            <p:spPr>
              <a:xfrm>
                <a:off x="6259253" y="3298221"/>
                <a:ext cx="150169" cy="6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906" extrusionOk="0">
                    <a:moveTo>
                      <a:pt x="238" y="1"/>
                    </a:moveTo>
                    <a:cubicBezTo>
                      <a:pt x="107" y="1"/>
                      <a:pt x="0" y="108"/>
                      <a:pt x="0" y="239"/>
                    </a:cubicBezTo>
                    <a:lnTo>
                      <a:pt x="0" y="1668"/>
                    </a:lnTo>
                    <a:cubicBezTo>
                      <a:pt x="0" y="1810"/>
                      <a:pt x="95" y="1906"/>
                      <a:pt x="238" y="1906"/>
                    </a:cubicBezTo>
                    <a:lnTo>
                      <a:pt x="4215" y="1906"/>
                    </a:lnTo>
                    <a:cubicBezTo>
                      <a:pt x="4346" y="1906"/>
                      <a:pt x="4465" y="1810"/>
                      <a:pt x="4453" y="1668"/>
                    </a:cubicBezTo>
                    <a:lnTo>
                      <a:pt x="4453" y="239"/>
                    </a:lnTo>
                    <a:cubicBezTo>
                      <a:pt x="4453" y="108"/>
                      <a:pt x="4346" y="1"/>
                      <a:pt x="4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5"/>
              <p:cNvSpPr/>
              <p:nvPr/>
            </p:nvSpPr>
            <p:spPr>
              <a:xfrm>
                <a:off x="5898406" y="2988749"/>
                <a:ext cx="447312" cy="298159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8752" extrusionOk="0">
                    <a:moveTo>
                      <a:pt x="1" y="0"/>
                    </a:moveTo>
                    <a:lnTo>
                      <a:pt x="1" y="7692"/>
                    </a:lnTo>
                    <a:cubicBezTo>
                      <a:pt x="1" y="8275"/>
                      <a:pt x="477" y="8751"/>
                      <a:pt x="1048" y="8751"/>
                    </a:cubicBezTo>
                    <a:lnTo>
                      <a:pt x="12240" y="8751"/>
                    </a:lnTo>
                    <a:cubicBezTo>
                      <a:pt x="12824" y="8751"/>
                      <a:pt x="13300" y="8275"/>
                      <a:pt x="13300" y="7692"/>
                    </a:cubicBezTo>
                    <a:lnTo>
                      <a:pt x="133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5"/>
              <p:cNvSpPr/>
              <p:nvPr/>
            </p:nvSpPr>
            <p:spPr>
              <a:xfrm>
                <a:off x="5898406" y="2925451"/>
                <a:ext cx="447312" cy="62923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1847" extrusionOk="0">
                    <a:moveTo>
                      <a:pt x="1048" y="1"/>
                    </a:moveTo>
                    <a:cubicBezTo>
                      <a:pt x="477" y="1"/>
                      <a:pt x="1" y="489"/>
                      <a:pt x="1" y="1060"/>
                    </a:cubicBezTo>
                    <a:lnTo>
                      <a:pt x="1" y="1846"/>
                    </a:lnTo>
                    <a:lnTo>
                      <a:pt x="13300" y="1846"/>
                    </a:lnTo>
                    <a:lnTo>
                      <a:pt x="13300" y="1060"/>
                    </a:lnTo>
                    <a:cubicBezTo>
                      <a:pt x="13300" y="489"/>
                      <a:pt x="12824" y="1"/>
                      <a:pt x="12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5"/>
              <p:cNvSpPr/>
              <p:nvPr/>
            </p:nvSpPr>
            <p:spPr>
              <a:xfrm>
                <a:off x="6213172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5"/>
              <p:cNvSpPr/>
              <p:nvPr/>
            </p:nvSpPr>
            <p:spPr>
              <a:xfrm>
                <a:off x="6251214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68" y="0"/>
                      <a:pt x="1" y="167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5"/>
              <p:cNvSpPr/>
              <p:nvPr/>
            </p:nvSpPr>
            <p:spPr>
              <a:xfrm>
                <a:off x="6289660" y="2940475"/>
                <a:ext cx="26065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75" extrusionOk="0">
                    <a:moveTo>
                      <a:pt x="382" y="0"/>
                    </a:moveTo>
                    <a:cubicBezTo>
                      <a:pt x="180" y="0"/>
                      <a:pt x="1" y="167"/>
                      <a:pt x="1" y="381"/>
                    </a:cubicBezTo>
                    <a:cubicBezTo>
                      <a:pt x="1" y="596"/>
                      <a:pt x="180" y="774"/>
                      <a:pt x="382" y="774"/>
                    </a:cubicBezTo>
                    <a:cubicBezTo>
                      <a:pt x="596" y="774"/>
                      <a:pt x="775" y="596"/>
                      <a:pt x="775" y="381"/>
                    </a:cubicBezTo>
                    <a:cubicBezTo>
                      <a:pt x="775" y="167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rgbClr val="C1AA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5"/>
              <p:cNvSpPr/>
              <p:nvPr/>
            </p:nvSpPr>
            <p:spPr>
              <a:xfrm>
                <a:off x="6039374" y="3018933"/>
                <a:ext cx="165808" cy="22375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6568" extrusionOk="0">
                    <a:moveTo>
                      <a:pt x="2656" y="3972"/>
                    </a:moveTo>
                    <a:cubicBezTo>
                      <a:pt x="2715" y="4174"/>
                      <a:pt x="2834" y="4329"/>
                      <a:pt x="2929" y="4496"/>
                    </a:cubicBezTo>
                    <a:cubicBezTo>
                      <a:pt x="3096" y="4722"/>
                      <a:pt x="3263" y="4960"/>
                      <a:pt x="3287" y="5341"/>
                    </a:cubicBezTo>
                    <a:lnTo>
                      <a:pt x="3287" y="5425"/>
                    </a:lnTo>
                    <a:cubicBezTo>
                      <a:pt x="3275" y="5913"/>
                      <a:pt x="2918" y="6294"/>
                      <a:pt x="2453" y="6294"/>
                    </a:cubicBezTo>
                    <a:cubicBezTo>
                      <a:pt x="2013" y="6294"/>
                      <a:pt x="1644" y="5913"/>
                      <a:pt x="1644" y="5425"/>
                    </a:cubicBezTo>
                    <a:lnTo>
                      <a:pt x="1644" y="5365"/>
                    </a:lnTo>
                    <a:cubicBezTo>
                      <a:pt x="1644" y="5151"/>
                      <a:pt x="1679" y="5020"/>
                      <a:pt x="1727" y="4924"/>
                    </a:cubicBezTo>
                    <a:cubicBezTo>
                      <a:pt x="1798" y="5091"/>
                      <a:pt x="1953" y="5258"/>
                      <a:pt x="2167" y="5258"/>
                    </a:cubicBezTo>
                    <a:cubicBezTo>
                      <a:pt x="2251" y="5258"/>
                      <a:pt x="2310" y="5198"/>
                      <a:pt x="2310" y="5127"/>
                    </a:cubicBezTo>
                    <a:cubicBezTo>
                      <a:pt x="2310" y="4924"/>
                      <a:pt x="2310" y="4710"/>
                      <a:pt x="2370" y="4496"/>
                    </a:cubicBezTo>
                    <a:cubicBezTo>
                      <a:pt x="2417" y="4317"/>
                      <a:pt x="2513" y="4127"/>
                      <a:pt x="2656" y="3972"/>
                    </a:cubicBezTo>
                    <a:close/>
                    <a:moveTo>
                      <a:pt x="3147" y="1"/>
                    </a:moveTo>
                    <a:cubicBezTo>
                      <a:pt x="3114" y="1"/>
                      <a:pt x="3079" y="16"/>
                      <a:pt x="3049" y="31"/>
                    </a:cubicBezTo>
                    <a:cubicBezTo>
                      <a:pt x="2441" y="460"/>
                      <a:pt x="1941" y="1198"/>
                      <a:pt x="1775" y="1888"/>
                    </a:cubicBezTo>
                    <a:cubicBezTo>
                      <a:pt x="1655" y="2388"/>
                      <a:pt x="1644" y="2924"/>
                      <a:pt x="1644" y="3281"/>
                    </a:cubicBezTo>
                    <a:cubicBezTo>
                      <a:pt x="1072" y="3162"/>
                      <a:pt x="953" y="2329"/>
                      <a:pt x="953" y="2305"/>
                    </a:cubicBezTo>
                    <a:cubicBezTo>
                      <a:pt x="953" y="2269"/>
                      <a:pt x="929" y="2234"/>
                      <a:pt x="882" y="2210"/>
                    </a:cubicBezTo>
                    <a:cubicBezTo>
                      <a:pt x="858" y="2198"/>
                      <a:pt x="834" y="2192"/>
                      <a:pt x="813" y="2192"/>
                    </a:cubicBezTo>
                    <a:cubicBezTo>
                      <a:pt x="792" y="2192"/>
                      <a:pt x="774" y="2198"/>
                      <a:pt x="763" y="2210"/>
                    </a:cubicBezTo>
                    <a:cubicBezTo>
                      <a:pt x="727" y="2222"/>
                      <a:pt x="48" y="2555"/>
                      <a:pt x="1" y="3960"/>
                    </a:cubicBezTo>
                    <a:lnTo>
                      <a:pt x="1" y="4091"/>
                    </a:lnTo>
                    <a:cubicBezTo>
                      <a:pt x="1" y="5448"/>
                      <a:pt x="1108" y="6568"/>
                      <a:pt x="2477" y="6568"/>
                    </a:cubicBezTo>
                    <a:cubicBezTo>
                      <a:pt x="3822" y="6568"/>
                      <a:pt x="4930" y="5460"/>
                      <a:pt x="4930" y="4091"/>
                    </a:cubicBezTo>
                    <a:cubicBezTo>
                      <a:pt x="4930" y="4043"/>
                      <a:pt x="4918" y="3853"/>
                      <a:pt x="4918" y="3853"/>
                    </a:cubicBezTo>
                    <a:cubicBezTo>
                      <a:pt x="4834" y="2877"/>
                      <a:pt x="4382" y="2257"/>
                      <a:pt x="3977" y="1710"/>
                    </a:cubicBezTo>
                    <a:cubicBezTo>
                      <a:pt x="3608" y="1210"/>
                      <a:pt x="3275" y="781"/>
                      <a:pt x="3275" y="138"/>
                    </a:cubicBezTo>
                    <a:cubicBezTo>
                      <a:pt x="3275" y="91"/>
                      <a:pt x="3251" y="31"/>
                      <a:pt x="3203" y="19"/>
                    </a:cubicBezTo>
                    <a:cubicBezTo>
                      <a:pt x="3186" y="6"/>
                      <a:pt x="3167" y="1"/>
                      <a:pt x="31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5" name="Google Shape;3055;p35"/>
          <p:cNvGrpSpPr/>
          <p:nvPr/>
        </p:nvGrpSpPr>
        <p:grpSpPr>
          <a:xfrm>
            <a:off x="4890613" y="3611251"/>
            <a:ext cx="1201778" cy="740458"/>
            <a:chOff x="5416809" y="3880205"/>
            <a:chExt cx="1201778" cy="740458"/>
          </a:xfrm>
        </p:grpSpPr>
        <p:sp>
          <p:nvSpPr>
            <p:cNvPr id="3056" name="Google Shape;3056;p35"/>
            <p:cNvSpPr/>
            <p:nvPr/>
          </p:nvSpPr>
          <p:spPr>
            <a:xfrm>
              <a:off x="5416809" y="3880205"/>
              <a:ext cx="117377" cy="116749"/>
            </a:xfrm>
            <a:custGeom>
              <a:avLst/>
              <a:gdLst/>
              <a:ahLst/>
              <a:cxnLst/>
              <a:rect l="l" t="t" r="r" b="b"/>
              <a:pathLst>
                <a:path w="3490" h="3427" extrusionOk="0">
                  <a:moveTo>
                    <a:pt x="1804" y="1"/>
                  </a:moveTo>
                  <a:cubicBezTo>
                    <a:pt x="1770" y="1"/>
                    <a:pt x="1735" y="21"/>
                    <a:pt x="1715" y="66"/>
                  </a:cubicBezTo>
                  <a:cubicBezTo>
                    <a:pt x="1620" y="351"/>
                    <a:pt x="1501" y="613"/>
                    <a:pt x="1358" y="875"/>
                  </a:cubicBezTo>
                  <a:cubicBezTo>
                    <a:pt x="1263" y="851"/>
                    <a:pt x="1191" y="828"/>
                    <a:pt x="1120" y="792"/>
                  </a:cubicBezTo>
                  <a:cubicBezTo>
                    <a:pt x="930" y="720"/>
                    <a:pt x="810" y="578"/>
                    <a:pt x="644" y="459"/>
                  </a:cubicBezTo>
                  <a:cubicBezTo>
                    <a:pt x="640" y="451"/>
                    <a:pt x="635" y="448"/>
                    <a:pt x="630" y="448"/>
                  </a:cubicBezTo>
                  <a:cubicBezTo>
                    <a:pt x="619" y="448"/>
                    <a:pt x="608" y="462"/>
                    <a:pt x="608" y="470"/>
                  </a:cubicBezTo>
                  <a:cubicBezTo>
                    <a:pt x="608" y="482"/>
                    <a:pt x="632" y="494"/>
                    <a:pt x="632" y="518"/>
                  </a:cubicBezTo>
                  <a:cubicBezTo>
                    <a:pt x="596" y="494"/>
                    <a:pt x="584" y="494"/>
                    <a:pt x="549" y="494"/>
                  </a:cubicBezTo>
                  <a:cubicBezTo>
                    <a:pt x="525" y="494"/>
                    <a:pt x="489" y="530"/>
                    <a:pt x="489" y="542"/>
                  </a:cubicBezTo>
                  <a:cubicBezTo>
                    <a:pt x="465" y="732"/>
                    <a:pt x="596" y="875"/>
                    <a:pt x="668" y="1030"/>
                  </a:cubicBezTo>
                  <a:cubicBezTo>
                    <a:pt x="727" y="1161"/>
                    <a:pt x="775" y="1304"/>
                    <a:pt x="810" y="1447"/>
                  </a:cubicBezTo>
                  <a:cubicBezTo>
                    <a:pt x="751" y="1482"/>
                    <a:pt x="703" y="1506"/>
                    <a:pt x="644" y="1518"/>
                  </a:cubicBezTo>
                  <a:cubicBezTo>
                    <a:pt x="453" y="1602"/>
                    <a:pt x="251" y="1602"/>
                    <a:pt x="60" y="1625"/>
                  </a:cubicBezTo>
                  <a:cubicBezTo>
                    <a:pt x="48" y="1625"/>
                    <a:pt x="48" y="1661"/>
                    <a:pt x="60" y="1661"/>
                  </a:cubicBezTo>
                  <a:cubicBezTo>
                    <a:pt x="72" y="1673"/>
                    <a:pt x="96" y="1673"/>
                    <a:pt x="108" y="1673"/>
                  </a:cubicBezTo>
                  <a:cubicBezTo>
                    <a:pt x="72" y="1685"/>
                    <a:pt x="60" y="1709"/>
                    <a:pt x="37" y="1721"/>
                  </a:cubicBezTo>
                  <a:cubicBezTo>
                    <a:pt x="13" y="1732"/>
                    <a:pt x="1" y="1780"/>
                    <a:pt x="13" y="1804"/>
                  </a:cubicBezTo>
                  <a:cubicBezTo>
                    <a:pt x="120" y="1971"/>
                    <a:pt x="310" y="1971"/>
                    <a:pt x="477" y="2030"/>
                  </a:cubicBezTo>
                  <a:cubicBezTo>
                    <a:pt x="584" y="2078"/>
                    <a:pt x="691" y="2137"/>
                    <a:pt x="787" y="2197"/>
                  </a:cubicBezTo>
                  <a:cubicBezTo>
                    <a:pt x="751" y="2399"/>
                    <a:pt x="668" y="2602"/>
                    <a:pt x="549" y="2756"/>
                  </a:cubicBezTo>
                  <a:cubicBezTo>
                    <a:pt x="482" y="2851"/>
                    <a:pt x="581" y="2975"/>
                    <a:pt x="678" y="2975"/>
                  </a:cubicBezTo>
                  <a:cubicBezTo>
                    <a:pt x="703" y="2975"/>
                    <a:pt x="729" y="2967"/>
                    <a:pt x="751" y="2947"/>
                  </a:cubicBezTo>
                  <a:cubicBezTo>
                    <a:pt x="930" y="2816"/>
                    <a:pt x="1120" y="2733"/>
                    <a:pt x="1311" y="2685"/>
                  </a:cubicBezTo>
                  <a:cubicBezTo>
                    <a:pt x="1465" y="2875"/>
                    <a:pt x="1561" y="3102"/>
                    <a:pt x="1608" y="3328"/>
                  </a:cubicBezTo>
                  <a:cubicBezTo>
                    <a:pt x="1614" y="3393"/>
                    <a:pt x="1677" y="3426"/>
                    <a:pt x="1742" y="3426"/>
                  </a:cubicBezTo>
                  <a:cubicBezTo>
                    <a:pt x="1808" y="3426"/>
                    <a:pt x="1876" y="3393"/>
                    <a:pt x="1894" y="3328"/>
                  </a:cubicBezTo>
                  <a:cubicBezTo>
                    <a:pt x="1930" y="3090"/>
                    <a:pt x="2013" y="2864"/>
                    <a:pt x="2144" y="2649"/>
                  </a:cubicBezTo>
                  <a:cubicBezTo>
                    <a:pt x="2370" y="2697"/>
                    <a:pt x="2573" y="2804"/>
                    <a:pt x="2787" y="2935"/>
                  </a:cubicBezTo>
                  <a:cubicBezTo>
                    <a:pt x="2812" y="2955"/>
                    <a:pt x="2839" y="2964"/>
                    <a:pt x="2866" y="2964"/>
                  </a:cubicBezTo>
                  <a:cubicBezTo>
                    <a:pt x="2984" y="2964"/>
                    <a:pt x="3102" y="2803"/>
                    <a:pt x="3025" y="2697"/>
                  </a:cubicBezTo>
                  <a:cubicBezTo>
                    <a:pt x="2894" y="2506"/>
                    <a:pt x="2799" y="2292"/>
                    <a:pt x="2751" y="2078"/>
                  </a:cubicBezTo>
                  <a:cubicBezTo>
                    <a:pt x="2930" y="1971"/>
                    <a:pt x="3132" y="1911"/>
                    <a:pt x="3335" y="1875"/>
                  </a:cubicBezTo>
                  <a:cubicBezTo>
                    <a:pt x="3338" y="1876"/>
                    <a:pt x="3341" y="1876"/>
                    <a:pt x="3344" y="1876"/>
                  </a:cubicBezTo>
                  <a:cubicBezTo>
                    <a:pt x="3489" y="1876"/>
                    <a:pt x="3486" y="1601"/>
                    <a:pt x="3323" y="1566"/>
                  </a:cubicBezTo>
                  <a:cubicBezTo>
                    <a:pt x="3108" y="1542"/>
                    <a:pt x="2918" y="1471"/>
                    <a:pt x="2739" y="1363"/>
                  </a:cubicBezTo>
                  <a:cubicBezTo>
                    <a:pt x="2799" y="1125"/>
                    <a:pt x="2894" y="899"/>
                    <a:pt x="3049" y="697"/>
                  </a:cubicBezTo>
                  <a:cubicBezTo>
                    <a:pt x="3098" y="618"/>
                    <a:pt x="3057" y="530"/>
                    <a:pt x="2981" y="530"/>
                  </a:cubicBezTo>
                  <a:cubicBezTo>
                    <a:pt x="2965" y="530"/>
                    <a:pt x="2948" y="534"/>
                    <a:pt x="2930" y="542"/>
                  </a:cubicBezTo>
                  <a:cubicBezTo>
                    <a:pt x="2692" y="661"/>
                    <a:pt x="2442" y="768"/>
                    <a:pt x="2192" y="840"/>
                  </a:cubicBezTo>
                  <a:cubicBezTo>
                    <a:pt x="2037" y="613"/>
                    <a:pt x="1942" y="375"/>
                    <a:pt x="1906" y="101"/>
                  </a:cubicBezTo>
                  <a:cubicBezTo>
                    <a:pt x="1899" y="39"/>
                    <a:pt x="1852" y="1"/>
                    <a:pt x="18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5"/>
            <p:cNvSpPr/>
            <p:nvPr/>
          </p:nvSpPr>
          <p:spPr>
            <a:xfrm>
              <a:off x="5622258" y="3980160"/>
              <a:ext cx="996329" cy="640503"/>
            </a:xfrm>
            <a:custGeom>
              <a:avLst/>
              <a:gdLst/>
              <a:ahLst/>
              <a:cxnLst/>
              <a:rect l="l" t="t" r="r" b="b"/>
              <a:pathLst>
                <a:path w="29624" h="18801" extrusionOk="0">
                  <a:moveTo>
                    <a:pt x="1406" y="1"/>
                  </a:moveTo>
                  <a:cubicBezTo>
                    <a:pt x="632" y="1"/>
                    <a:pt x="1" y="644"/>
                    <a:pt x="1" y="1418"/>
                  </a:cubicBezTo>
                  <a:lnTo>
                    <a:pt x="1" y="17384"/>
                  </a:lnTo>
                  <a:cubicBezTo>
                    <a:pt x="1" y="18158"/>
                    <a:pt x="632" y="18801"/>
                    <a:pt x="1406" y="18801"/>
                  </a:cubicBezTo>
                  <a:lnTo>
                    <a:pt x="28207" y="18801"/>
                  </a:lnTo>
                  <a:cubicBezTo>
                    <a:pt x="28992" y="18801"/>
                    <a:pt x="29623" y="18182"/>
                    <a:pt x="29623" y="17408"/>
                  </a:cubicBezTo>
                  <a:lnTo>
                    <a:pt x="29623" y="1418"/>
                  </a:lnTo>
                  <a:cubicBezTo>
                    <a:pt x="29623" y="644"/>
                    <a:pt x="28992" y="1"/>
                    <a:pt x="282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5678733" y="4154859"/>
              <a:ext cx="312379" cy="309401"/>
            </a:xfrm>
            <a:custGeom>
              <a:avLst/>
              <a:gdLst/>
              <a:ahLst/>
              <a:cxnLst/>
              <a:rect l="l" t="t" r="r" b="b"/>
              <a:pathLst>
                <a:path w="9288" h="9082" extrusionOk="0">
                  <a:moveTo>
                    <a:pt x="4651" y="0"/>
                  </a:moveTo>
                  <a:cubicBezTo>
                    <a:pt x="4585" y="0"/>
                    <a:pt x="4519" y="2"/>
                    <a:pt x="4453" y="5"/>
                  </a:cubicBezTo>
                  <a:cubicBezTo>
                    <a:pt x="1941" y="112"/>
                    <a:pt x="1" y="2231"/>
                    <a:pt x="108" y="4731"/>
                  </a:cubicBezTo>
                  <a:cubicBezTo>
                    <a:pt x="212" y="7166"/>
                    <a:pt x="2224" y="9081"/>
                    <a:pt x="4638" y="9081"/>
                  </a:cubicBezTo>
                  <a:cubicBezTo>
                    <a:pt x="4703" y="9081"/>
                    <a:pt x="4769" y="9080"/>
                    <a:pt x="4834" y="9077"/>
                  </a:cubicBezTo>
                  <a:cubicBezTo>
                    <a:pt x="7347" y="8970"/>
                    <a:pt x="9287" y="6851"/>
                    <a:pt x="9180" y="4338"/>
                  </a:cubicBezTo>
                  <a:cubicBezTo>
                    <a:pt x="9076" y="1904"/>
                    <a:pt x="7064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5747619" y="4215023"/>
              <a:ext cx="177411" cy="230433"/>
            </a:xfrm>
            <a:custGeom>
              <a:avLst/>
              <a:gdLst/>
              <a:ahLst/>
              <a:cxnLst/>
              <a:rect l="l" t="t" r="r" b="b"/>
              <a:pathLst>
                <a:path w="5275" h="6764" extrusionOk="0">
                  <a:moveTo>
                    <a:pt x="2644" y="1"/>
                  </a:moveTo>
                  <a:cubicBezTo>
                    <a:pt x="1834" y="1"/>
                    <a:pt x="1227" y="632"/>
                    <a:pt x="1120" y="1394"/>
                  </a:cubicBezTo>
                  <a:cubicBezTo>
                    <a:pt x="1036" y="2013"/>
                    <a:pt x="1191" y="2632"/>
                    <a:pt x="1429" y="3180"/>
                  </a:cubicBezTo>
                  <a:cubicBezTo>
                    <a:pt x="1512" y="3370"/>
                    <a:pt x="1608" y="3537"/>
                    <a:pt x="1727" y="3704"/>
                  </a:cubicBezTo>
                  <a:lnTo>
                    <a:pt x="1727" y="4096"/>
                  </a:lnTo>
                  <a:cubicBezTo>
                    <a:pt x="1727" y="4204"/>
                    <a:pt x="1667" y="4299"/>
                    <a:pt x="1572" y="4358"/>
                  </a:cubicBezTo>
                  <a:lnTo>
                    <a:pt x="536" y="4930"/>
                  </a:lnTo>
                  <a:cubicBezTo>
                    <a:pt x="227" y="5108"/>
                    <a:pt x="24" y="5418"/>
                    <a:pt x="0" y="5787"/>
                  </a:cubicBezTo>
                  <a:cubicBezTo>
                    <a:pt x="715" y="6382"/>
                    <a:pt x="1643" y="6763"/>
                    <a:pt x="2644" y="6763"/>
                  </a:cubicBezTo>
                  <a:cubicBezTo>
                    <a:pt x="3644" y="6763"/>
                    <a:pt x="4560" y="6382"/>
                    <a:pt x="5275" y="5763"/>
                  </a:cubicBezTo>
                  <a:cubicBezTo>
                    <a:pt x="5239" y="5406"/>
                    <a:pt x="5037" y="5073"/>
                    <a:pt x="4703" y="4906"/>
                  </a:cubicBezTo>
                  <a:lnTo>
                    <a:pt x="3608" y="4358"/>
                  </a:lnTo>
                  <a:cubicBezTo>
                    <a:pt x="3501" y="4311"/>
                    <a:pt x="3441" y="4216"/>
                    <a:pt x="3441" y="4096"/>
                  </a:cubicBezTo>
                  <a:cubicBezTo>
                    <a:pt x="3441" y="3918"/>
                    <a:pt x="3429" y="3763"/>
                    <a:pt x="3513" y="3620"/>
                  </a:cubicBezTo>
                  <a:cubicBezTo>
                    <a:pt x="4108" y="2751"/>
                    <a:pt x="4191" y="2096"/>
                    <a:pt x="4037" y="1251"/>
                  </a:cubicBezTo>
                  <a:cubicBezTo>
                    <a:pt x="3906" y="525"/>
                    <a:pt x="3417" y="1"/>
                    <a:pt x="2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5948662" y="4184191"/>
              <a:ext cx="583457" cy="111605"/>
            </a:xfrm>
            <a:custGeom>
              <a:avLst/>
              <a:gdLst/>
              <a:ahLst/>
              <a:cxnLst/>
              <a:rect l="l" t="t" r="r" b="b"/>
              <a:pathLst>
                <a:path w="17348" h="3276" extrusionOk="0">
                  <a:moveTo>
                    <a:pt x="1631" y="1"/>
                  </a:moveTo>
                  <a:cubicBezTo>
                    <a:pt x="727" y="1"/>
                    <a:pt x="0" y="739"/>
                    <a:pt x="0" y="1632"/>
                  </a:cubicBezTo>
                  <a:cubicBezTo>
                    <a:pt x="0" y="2549"/>
                    <a:pt x="739" y="3275"/>
                    <a:pt x="1631" y="3275"/>
                  </a:cubicBezTo>
                  <a:lnTo>
                    <a:pt x="15717" y="3275"/>
                  </a:lnTo>
                  <a:cubicBezTo>
                    <a:pt x="16621" y="3275"/>
                    <a:pt x="17348" y="2549"/>
                    <a:pt x="17348" y="1632"/>
                  </a:cubicBezTo>
                  <a:cubicBezTo>
                    <a:pt x="17348" y="727"/>
                    <a:pt x="16610" y="1"/>
                    <a:pt x="15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6009913" y="4223540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4" y="1"/>
                  </a:moveTo>
                  <a:lnTo>
                    <a:pt x="394" y="370"/>
                  </a:lnTo>
                  <a:lnTo>
                    <a:pt x="61" y="167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3" y="656"/>
                  </a:lnTo>
                  <a:lnTo>
                    <a:pt x="61" y="751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48"/>
                  </a:lnTo>
                  <a:lnTo>
                    <a:pt x="846" y="751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63"/>
                  </a:lnTo>
                  <a:lnTo>
                    <a:pt x="846" y="167"/>
                  </a:lnTo>
                  <a:lnTo>
                    <a:pt x="513" y="37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6059190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3" y="1"/>
                  </a:moveTo>
                  <a:lnTo>
                    <a:pt x="393" y="382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68"/>
                  </a:lnTo>
                  <a:lnTo>
                    <a:pt x="60" y="763"/>
                  </a:lnTo>
                  <a:lnTo>
                    <a:pt x="393" y="560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60"/>
                  </a:lnTo>
                  <a:lnTo>
                    <a:pt x="846" y="763"/>
                  </a:lnTo>
                  <a:lnTo>
                    <a:pt x="905" y="668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79"/>
                  </a:lnTo>
                  <a:lnTo>
                    <a:pt x="512" y="38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6108433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4" y="1"/>
                  </a:moveTo>
                  <a:lnTo>
                    <a:pt x="394" y="382"/>
                  </a:lnTo>
                  <a:lnTo>
                    <a:pt x="60" y="179"/>
                  </a:lnTo>
                  <a:lnTo>
                    <a:pt x="1" y="275"/>
                  </a:lnTo>
                  <a:lnTo>
                    <a:pt x="358" y="465"/>
                  </a:lnTo>
                  <a:lnTo>
                    <a:pt x="1" y="668"/>
                  </a:lnTo>
                  <a:lnTo>
                    <a:pt x="60" y="763"/>
                  </a:lnTo>
                  <a:lnTo>
                    <a:pt x="394" y="560"/>
                  </a:lnTo>
                  <a:lnTo>
                    <a:pt x="394" y="930"/>
                  </a:lnTo>
                  <a:lnTo>
                    <a:pt x="513" y="930"/>
                  </a:lnTo>
                  <a:lnTo>
                    <a:pt x="513" y="560"/>
                  </a:lnTo>
                  <a:lnTo>
                    <a:pt x="846" y="763"/>
                  </a:lnTo>
                  <a:lnTo>
                    <a:pt x="906" y="656"/>
                  </a:lnTo>
                  <a:lnTo>
                    <a:pt x="549" y="465"/>
                  </a:lnTo>
                  <a:lnTo>
                    <a:pt x="906" y="275"/>
                  </a:lnTo>
                  <a:lnTo>
                    <a:pt x="846" y="179"/>
                  </a:lnTo>
                  <a:lnTo>
                    <a:pt x="513" y="38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6157710" y="4223131"/>
              <a:ext cx="30471" cy="31683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393" y="1"/>
                  </a:moveTo>
                  <a:lnTo>
                    <a:pt x="393" y="370"/>
                  </a:lnTo>
                  <a:lnTo>
                    <a:pt x="60" y="179"/>
                  </a:lnTo>
                  <a:lnTo>
                    <a:pt x="0" y="275"/>
                  </a:lnTo>
                  <a:lnTo>
                    <a:pt x="358" y="465"/>
                  </a:lnTo>
                  <a:lnTo>
                    <a:pt x="0" y="656"/>
                  </a:lnTo>
                  <a:lnTo>
                    <a:pt x="60" y="751"/>
                  </a:lnTo>
                  <a:lnTo>
                    <a:pt x="393" y="549"/>
                  </a:lnTo>
                  <a:lnTo>
                    <a:pt x="393" y="930"/>
                  </a:lnTo>
                  <a:lnTo>
                    <a:pt x="512" y="930"/>
                  </a:lnTo>
                  <a:lnTo>
                    <a:pt x="512" y="549"/>
                  </a:lnTo>
                  <a:lnTo>
                    <a:pt x="846" y="751"/>
                  </a:lnTo>
                  <a:lnTo>
                    <a:pt x="905" y="656"/>
                  </a:lnTo>
                  <a:lnTo>
                    <a:pt x="548" y="465"/>
                  </a:lnTo>
                  <a:lnTo>
                    <a:pt x="905" y="275"/>
                  </a:lnTo>
                  <a:lnTo>
                    <a:pt x="846" y="168"/>
                  </a:lnTo>
                  <a:lnTo>
                    <a:pt x="512" y="37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5953068" y="4325777"/>
              <a:ext cx="583457" cy="111571"/>
            </a:xfrm>
            <a:custGeom>
              <a:avLst/>
              <a:gdLst/>
              <a:ahLst/>
              <a:cxnLst/>
              <a:rect l="l" t="t" r="r" b="b"/>
              <a:pathLst>
                <a:path w="17348" h="3275" extrusionOk="0">
                  <a:moveTo>
                    <a:pt x="1631" y="0"/>
                  </a:moveTo>
                  <a:cubicBezTo>
                    <a:pt x="727" y="0"/>
                    <a:pt x="0" y="738"/>
                    <a:pt x="0" y="1631"/>
                  </a:cubicBezTo>
                  <a:cubicBezTo>
                    <a:pt x="0" y="2536"/>
                    <a:pt x="738" y="3274"/>
                    <a:pt x="1631" y="3274"/>
                  </a:cubicBezTo>
                  <a:lnTo>
                    <a:pt x="15717" y="3274"/>
                  </a:lnTo>
                  <a:cubicBezTo>
                    <a:pt x="16610" y="3274"/>
                    <a:pt x="17348" y="2524"/>
                    <a:pt x="17348" y="1631"/>
                  </a:cubicBezTo>
                  <a:cubicBezTo>
                    <a:pt x="17348" y="726"/>
                    <a:pt x="16610" y="0"/>
                    <a:pt x="15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6014319" y="4364716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4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01" y="548"/>
                  </a:lnTo>
                  <a:lnTo>
                    <a:pt x="846" y="750"/>
                  </a:lnTo>
                  <a:lnTo>
                    <a:pt x="894" y="655"/>
                  </a:lnTo>
                  <a:lnTo>
                    <a:pt x="537" y="464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6063596" y="4364716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8" y="464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4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6112839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67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60"/>
                  </a:lnTo>
                  <a:lnTo>
                    <a:pt x="834" y="762"/>
                  </a:lnTo>
                  <a:lnTo>
                    <a:pt x="894" y="667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79"/>
                  </a:lnTo>
                  <a:lnTo>
                    <a:pt x="501" y="38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6162116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3" y="0"/>
                  </a:moveTo>
                  <a:lnTo>
                    <a:pt x="393" y="381"/>
                  </a:lnTo>
                  <a:lnTo>
                    <a:pt x="60" y="179"/>
                  </a:lnTo>
                  <a:lnTo>
                    <a:pt x="0" y="274"/>
                  </a:lnTo>
                  <a:lnTo>
                    <a:pt x="358" y="465"/>
                  </a:lnTo>
                  <a:lnTo>
                    <a:pt x="0" y="667"/>
                  </a:lnTo>
                  <a:lnTo>
                    <a:pt x="60" y="762"/>
                  </a:lnTo>
                  <a:lnTo>
                    <a:pt x="393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6211359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94" y="0"/>
                  </a:moveTo>
                  <a:lnTo>
                    <a:pt x="394" y="369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29"/>
                  </a:lnTo>
                  <a:lnTo>
                    <a:pt x="501" y="929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65"/>
                  </a:lnTo>
                  <a:lnTo>
                    <a:pt x="894" y="274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6260636" y="4364308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81" y="0"/>
                  </a:moveTo>
                  <a:lnTo>
                    <a:pt x="393" y="369"/>
                  </a:lnTo>
                  <a:lnTo>
                    <a:pt x="48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48"/>
                  </a:lnTo>
                  <a:lnTo>
                    <a:pt x="834" y="750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62"/>
                  </a:lnTo>
                  <a:lnTo>
                    <a:pt x="834" y="167"/>
                  </a:lnTo>
                  <a:lnTo>
                    <a:pt x="500" y="36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6309879" y="4364308"/>
              <a:ext cx="30067" cy="31240"/>
            </a:xfrm>
            <a:custGeom>
              <a:avLst/>
              <a:gdLst/>
              <a:ahLst/>
              <a:cxnLst/>
              <a:rect l="l" t="t" r="r" b="b"/>
              <a:pathLst>
                <a:path w="894" h="917" extrusionOk="0">
                  <a:moveTo>
                    <a:pt x="382" y="0"/>
                  </a:moveTo>
                  <a:lnTo>
                    <a:pt x="382" y="369"/>
                  </a:lnTo>
                  <a:lnTo>
                    <a:pt x="48" y="167"/>
                  </a:lnTo>
                  <a:lnTo>
                    <a:pt x="1" y="262"/>
                  </a:lnTo>
                  <a:lnTo>
                    <a:pt x="358" y="453"/>
                  </a:lnTo>
                  <a:lnTo>
                    <a:pt x="1" y="655"/>
                  </a:lnTo>
                  <a:lnTo>
                    <a:pt x="60" y="750"/>
                  </a:lnTo>
                  <a:lnTo>
                    <a:pt x="394" y="548"/>
                  </a:lnTo>
                  <a:lnTo>
                    <a:pt x="394" y="917"/>
                  </a:lnTo>
                  <a:lnTo>
                    <a:pt x="501" y="917"/>
                  </a:lnTo>
                  <a:lnTo>
                    <a:pt x="501" y="548"/>
                  </a:lnTo>
                  <a:lnTo>
                    <a:pt x="834" y="750"/>
                  </a:lnTo>
                  <a:lnTo>
                    <a:pt x="894" y="655"/>
                  </a:lnTo>
                  <a:lnTo>
                    <a:pt x="537" y="453"/>
                  </a:lnTo>
                  <a:lnTo>
                    <a:pt x="894" y="262"/>
                  </a:lnTo>
                  <a:lnTo>
                    <a:pt x="834" y="167"/>
                  </a:lnTo>
                  <a:lnTo>
                    <a:pt x="501" y="36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6359156" y="4363899"/>
              <a:ext cx="30067" cy="31649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381" y="0"/>
                  </a:moveTo>
                  <a:lnTo>
                    <a:pt x="381" y="381"/>
                  </a:lnTo>
                  <a:lnTo>
                    <a:pt x="48" y="179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67"/>
                  </a:lnTo>
                  <a:lnTo>
                    <a:pt x="48" y="762"/>
                  </a:lnTo>
                  <a:lnTo>
                    <a:pt x="381" y="560"/>
                  </a:lnTo>
                  <a:lnTo>
                    <a:pt x="393" y="929"/>
                  </a:lnTo>
                  <a:lnTo>
                    <a:pt x="500" y="929"/>
                  </a:lnTo>
                  <a:lnTo>
                    <a:pt x="500" y="560"/>
                  </a:lnTo>
                  <a:lnTo>
                    <a:pt x="834" y="762"/>
                  </a:lnTo>
                  <a:lnTo>
                    <a:pt x="893" y="655"/>
                  </a:lnTo>
                  <a:lnTo>
                    <a:pt x="536" y="465"/>
                  </a:lnTo>
                  <a:lnTo>
                    <a:pt x="893" y="274"/>
                  </a:lnTo>
                  <a:lnTo>
                    <a:pt x="834" y="179"/>
                  </a:lnTo>
                  <a:lnTo>
                    <a:pt x="500" y="38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6407995" y="4363899"/>
              <a:ext cx="30471" cy="31649"/>
            </a:xfrm>
            <a:custGeom>
              <a:avLst/>
              <a:gdLst/>
              <a:ahLst/>
              <a:cxnLst/>
              <a:rect l="l" t="t" r="r" b="b"/>
              <a:pathLst>
                <a:path w="906" h="929" extrusionOk="0">
                  <a:moveTo>
                    <a:pt x="394" y="0"/>
                  </a:moveTo>
                  <a:lnTo>
                    <a:pt x="394" y="381"/>
                  </a:lnTo>
                  <a:lnTo>
                    <a:pt x="60" y="179"/>
                  </a:lnTo>
                  <a:lnTo>
                    <a:pt x="1" y="274"/>
                  </a:lnTo>
                  <a:lnTo>
                    <a:pt x="358" y="465"/>
                  </a:lnTo>
                  <a:lnTo>
                    <a:pt x="13" y="655"/>
                  </a:lnTo>
                  <a:lnTo>
                    <a:pt x="60" y="762"/>
                  </a:lnTo>
                  <a:lnTo>
                    <a:pt x="394" y="560"/>
                  </a:lnTo>
                  <a:lnTo>
                    <a:pt x="394" y="929"/>
                  </a:lnTo>
                  <a:lnTo>
                    <a:pt x="513" y="929"/>
                  </a:lnTo>
                  <a:lnTo>
                    <a:pt x="513" y="560"/>
                  </a:lnTo>
                  <a:lnTo>
                    <a:pt x="846" y="750"/>
                  </a:lnTo>
                  <a:lnTo>
                    <a:pt x="906" y="655"/>
                  </a:lnTo>
                  <a:lnTo>
                    <a:pt x="548" y="465"/>
                  </a:lnTo>
                  <a:lnTo>
                    <a:pt x="906" y="274"/>
                  </a:lnTo>
                  <a:lnTo>
                    <a:pt x="846" y="179"/>
                  </a:lnTo>
                  <a:lnTo>
                    <a:pt x="513" y="38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6457272" y="4363899"/>
              <a:ext cx="30471" cy="31649"/>
            </a:xfrm>
            <a:custGeom>
              <a:avLst/>
              <a:gdLst/>
              <a:ahLst/>
              <a:cxnLst/>
              <a:rect l="l" t="t" r="r" b="b"/>
              <a:pathLst>
                <a:path w="906" h="929" extrusionOk="0">
                  <a:moveTo>
                    <a:pt x="393" y="0"/>
                  </a:moveTo>
                  <a:lnTo>
                    <a:pt x="393" y="369"/>
                  </a:lnTo>
                  <a:lnTo>
                    <a:pt x="60" y="167"/>
                  </a:lnTo>
                  <a:lnTo>
                    <a:pt x="0" y="274"/>
                  </a:lnTo>
                  <a:lnTo>
                    <a:pt x="357" y="465"/>
                  </a:lnTo>
                  <a:lnTo>
                    <a:pt x="0" y="655"/>
                  </a:lnTo>
                  <a:lnTo>
                    <a:pt x="60" y="750"/>
                  </a:lnTo>
                  <a:lnTo>
                    <a:pt x="393" y="548"/>
                  </a:lnTo>
                  <a:lnTo>
                    <a:pt x="393" y="929"/>
                  </a:lnTo>
                  <a:lnTo>
                    <a:pt x="512" y="929"/>
                  </a:lnTo>
                  <a:lnTo>
                    <a:pt x="512" y="548"/>
                  </a:lnTo>
                  <a:lnTo>
                    <a:pt x="846" y="750"/>
                  </a:lnTo>
                  <a:lnTo>
                    <a:pt x="905" y="655"/>
                  </a:lnTo>
                  <a:lnTo>
                    <a:pt x="548" y="465"/>
                  </a:lnTo>
                  <a:lnTo>
                    <a:pt x="905" y="274"/>
                  </a:lnTo>
                  <a:lnTo>
                    <a:pt x="846" y="167"/>
                  </a:lnTo>
                  <a:lnTo>
                    <a:pt x="512" y="369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6384383" y="4111593"/>
              <a:ext cx="118151" cy="119679"/>
            </a:xfrm>
            <a:custGeom>
              <a:avLst/>
              <a:gdLst/>
              <a:ahLst/>
              <a:cxnLst/>
              <a:rect l="l" t="t" r="r" b="b"/>
              <a:pathLst>
                <a:path w="3513" h="3513" extrusionOk="0">
                  <a:moveTo>
                    <a:pt x="1762" y="1"/>
                  </a:moveTo>
                  <a:cubicBezTo>
                    <a:pt x="786" y="1"/>
                    <a:pt x="0" y="786"/>
                    <a:pt x="0" y="1763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63"/>
                  </a:cubicBezTo>
                  <a:cubicBezTo>
                    <a:pt x="3513" y="786"/>
                    <a:pt x="2727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6412402" y="4140585"/>
              <a:ext cx="62119" cy="61696"/>
            </a:xfrm>
            <a:custGeom>
              <a:avLst/>
              <a:gdLst/>
              <a:ahLst/>
              <a:cxnLst/>
              <a:rect l="l" t="t" r="r" b="b"/>
              <a:pathLst>
                <a:path w="1847" h="1811" extrusionOk="0">
                  <a:moveTo>
                    <a:pt x="263" y="1"/>
                  </a:moveTo>
                  <a:cubicBezTo>
                    <a:pt x="209" y="1"/>
                    <a:pt x="156" y="19"/>
                    <a:pt x="120" y="54"/>
                  </a:cubicBezTo>
                  <a:lnTo>
                    <a:pt x="72" y="102"/>
                  </a:lnTo>
                  <a:cubicBezTo>
                    <a:pt x="1" y="174"/>
                    <a:pt x="1" y="316"/>
                    <a:pt x="72" y="388"/>
                  </a:cubicBezTo>
                  <a:lnTo>
                    <a:pt x="596" y="912"/>
                  </a:lnTo>
                  <a:lnTo>
                    <a:pt x="72" y="1424"/>
                  </a:lnTo>
                  <a:cubicBezTo>
                    <a:pt x="1" y="1507"/>
                    <a:pt x="1" y="1638"/>
                    <a:pt x="72" y="1709"/>
                  </a:cubicBezTo>
                  <a:lnTo>
                    <a:pt x="120" y="1757"/>
                  </a:lnTo>
                  <a:cubicBezTo>
                    <a:pt x="156" y="1793"/>
                    <a:pt x="209" y="1811"/>
                    <a:pt x="263" y="1811"/>
                  </a:cubicBezTo>
                  <a:cubicBezTo>
                    <a:pt x="316" y="1811"/>
                    <a:pt x="370" y="1793"/>
                    <a:pt x="406" y="1757"/>
                  </a:cubicBezTo>
                  <a:lnTo>
                    <a:pt x="929" y="1233"/>
                  </a:lnTo>
                  <a:lnTo>
                    <a:pt x="1441" y="1757"/>
                  </a:lnTo>
                  <a:cubicBezTo>
                    <a:pt x="1483" y="1793"/>
                    <a:pt x="1537" y="1811"/>
                    <a:pt x="1589" y="1811"/>
                  </a:cubicBezTo>
                  <a:cubicBezTo>
                    <a:pt x="1641" y="1811"/>
                    <a:pt x="1691" y="1793"/>
                    <a:pt x="1727" y="1757"/>
                  </a:cubicBezTo>
                  <a:lnTo>
                    <a:pt x="1775" y="1709"/>
                  </a:lnTo>
                  <a:cubicBezTo>
                    <a:pt x="1846" y="1638"/>
                    <a:pt x="1846" y="1507"/>
                    <a:pt x="1775" y="1424"/>
                  </a:cubicBezTo>
                  <a:lnTo>
                    <a:pt x="1251" y="912"/>
                  </a:lnTo>
                  <a:lnTo>
                    <a:pt x="1775" y="388"/>
                  </a:lnTo>
                  <a:cubicBezTo>
                    <a:pt x="1846" y="316"/>
                    <a:pt x="1846" y="174"/>
                    <a:pt x="1775" y="102"/>
                  </a:cubicBezTo>
                  <a:lnTo>
                    <a:pt x="1727" y="54"/>
                  </a:lnTo>
                  <a:cubicBezTo>
                    <a:pt x="1691" y="19"/>
                    <a:pt x="1641" y="1"/>
                    <a:pt x="1589" y="1"/>
                  </a:cubicBezTo>
                  <a:cubicBezTo>
                    <a:pt x="1537" y="1"/>
                    <a:pt x="1483" y="19"/>
                    <a:pt x="1441" y="54"/>
                  </a:cubicBezTo>
                  <a:lnTo>
                    <a:pt x="929" y="578"/>
                  </a:lnTo>
                  <a:lnTo>
                    <a:pt x="406" y="54"/>
                  </a:lnTo>
                  <a:cubicBezTo>
                    <a:pt x="370" y="19"/>
                    <a:pt x="31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6384383" y="4411355"/>
              <a:ext cx="118151" cy="119679"/>
            </a:xfrm>
            <a:custGeom>
              <a:avLst/>
              <a:gdLst/>
              <a:ahLst/>
              <a:cxnLst/>
              <a:rect l="l" t="t" r="r" b="b"/>
              <a:pathLst>
                <a:path w="3513" h="3513" extrusionOk="0">
                  <a:moveTo>
                    <a:pt x="1762" y="0"/>
                  </a:moveTo>
                  <a:cubicBezTo>
                    <a:pt x="786" y="0"/>
                    <a:pt x="0" y="786"/>
                    <a:pt x="0" y="1751"/>
                  </a:cubicBezTo>
                  <a:cubicBezTo>
                    <a:pt x="0" y="2727"/>
                    <a:pt x="786" y="3513"/>
                    <a:pt x="1762" y="3513"/>
                  </a:cubicBezTo>
                  <a:cubicBezTo>
                    <a:pt x="2727" y="3513"/>
                    <a:pt x="3513" y="2727"/>
                    <a:pt x="3513" y="1751"/>
                  </a:cubicBezTo>
                  <a:cubicBezTo>
                    <a:pt x="3513" y="786"/>
                    <a:pt x="2727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6407995" y="4444128"/>
              <a:ext cx="74530" cy="52839"/>
            </a:xfrm>
            <a:custGeom>
              <a:avLst/>
              <a:gdLst/>
              <a:ahLst/>
              <a:cxnLst/>
              <a:rect l="l" t="t" r="r" b="b"/>
              <a:pathLst>
                <a:path w="2216" h="1551" extrusionOk="0">
                  <a:moveTo>
                    <a:pt x="1955" y="1"/>
                  </a:moveTo>
                  <a:cubicBezTo>
                    <a:pt x="1904" y="1"/>
                    <a:pt x="1853" y="19"/>
                    <a:pt x="1811" y="62"/>
                  </a:cubicBezTo>
                  <a:lnTo>
                    <a:pt x="953" y="884"/>
                  </a:lnTo>
                  <a:cubicBezTo>
                    <a:pt x="909" y="917"/>
                    <a:pt x="857" y="935"/>
                    <a:pt x="806" y="935"/>
                  </a:cubicBezTo>
                  <a:cubicBezTo>
                    <a:pt x="747" y="935"/>
                    <a:pt x="688" y="911"/>
                    <a:pt x="644" y="860"/>
                  </a:cubicBezTo>
                  <a:lnTo>
                    <a:pt x="406" y="598"/>
                  </a:lnTo>
                  <a:cubicBezTo>
                    <a:pt x="356" y="555"/>
                    <a:pt x="297" y="534"/>
                    <a:pt x="238" y="534"/>
                  </a:cubicBezTo>
                  <a:cubicBezTo>
                    <a:pt x="184" y="534"/>
                    <a:pt x="130" y="552"/>
                    <a:pt x="84" y="586"/>
                  </a:cubicBezTo>
                  <a:cubicBezTo>
                    <a:pt x="1" y="669"/>
                    <a:pt x="1" y="812"/>
                    <a:pt x="72" y="896"/>
                  </a:cubicBezTo>
                  <a:lnTo>
                    <a:pt x="608" y="1479"/>
                  </a:lnTo>
                  <a:cubicBezTo>
                    <a:pt x="644" y="1515"/>
                    <a:pt x="703" y="1551"/>
                    <a:pt x="763" y="1551"/>
                  </a:cubicBezTo>
                  <a:cubicBezTo>
                    <a:pt x="822" y="1551"/>
                    <a:pt x="870" y="1527"/>
                    <a:pt x="906" y="1491"/>
                  </a:cubicBezTo>
                  <a:lnTo>
                    <a:pt x="2108" y="396"/>
                  </a:lnTo>
                  <a:cubicBezTo>
                    <a:pt x="2203" y="300"/>
                    <a:pt x="2215" y="169"/>
                    <a:pt x="2132" y="74"/>
                  </a:cubicBezTo>
                  <a:cubicBezTo>
                    <a:pt x="2080" y="28"/>
                    <a:pt x="2017" y="1"/>
                    <a:pt x="1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4" name="Google Shape;3154;p35"/>
          <p:cNvGrpSpPr/>
          <p:nvPr/>
        </p:nvGrpSpPr>
        <p:grpSpPr>
          <a:xfrm>
            <a:off x="5822263" y="694368"/>
            <a:ext cx="2691786" cy="1003747"/>
            <a:chOff x="6713560" y="622713"/>
            <a:chExt cx="1858198" cy="1003747"/>
          </a:xfrm>
        </p:grpSpPr>
        <p:sp>
          <p:nvSpPr>
            <p:cNvPr id="3155" name="Google Shape;3155;p35"/>
            <p:cNvSpPr txBox="1"/>
            <p:nvPr/>
          </p:nvSpPr>
          <p:spPr>
            <a:xfrm>
              <a:off x="6851133" y="622713"/>
              <a:ext cx="1497712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Built-in safety features</a:t>
              </a: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56" name="Google Shape;3156;p35"/>
            <p:cNvSpPr txBox="1"/>
            <p:nvPr/>
          </p:nvSpPr>
          <p:spPr>
            <a:xfrm>
              <a:off x="6713560" y="1184260"/>
              <a:ext cx="1858198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Apple and Android have a reputation for reliability and functionality, especially when it comes to security.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57" name="Google Shape;3157;p35"/>
          <p:cNvGrpSpPr/>
          <p:nvPr/>
        </p:nvGrpSpPr>
        <p:grpSpPr>
          <a:xfrm>
            <a:off x="6460435" y="3692542"/>
            <a:ext cx="2132957" cy="899718"/>
            <a:chOff x="7318609" y="4014224"/>
            <a:chExt cx="1472426" cy="899718"/>
          </a:xfrm>
        </p:grpSpPr>
        <p:sp>
          <p:nvSpPr>
            <p:cNvPr id="3158" name="Google Shape;3158;p35"/>
            <p:cNvSpPr txBox="1"/>
            <p:nvPr/>
          </p:nvSpPr>
          <p:spPr>
            <a:xfrm>
              <a:off x="7318609" y="4014224"/>
              <a:ext cx="1382692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altLang="zh-CN" b="1" i="0" dirty="0">
                  <a:solidFill>
                    <a:schemeClr val="accent3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More stringent controls</a:t>
              </a:r>
              <a:endParaRPr b="1" dirty="0">
                <a:solidFill>
                  <a:schemeClr val="accent3">
                    <a:lumMod val="75000"/>
                  </a:schemeClr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59" name="Google Shape;3159;p35"/>
            <p:cNvSpPr txBox="1"/>
            <p:nvPr/>
          </p:nvSpPr>
          <p:spPr>
            <a:xfrm>
              <a:off x="7495035" y="4471742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Network certificate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App store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Sandboxing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secure Boot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Encryption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05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Application permission</a:t>
              </a:r>
              <a:endParaRPr sz="105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160" name="Google Shape;3160;p35"/>
          <p:cNvGrpSpPr/>
          <p:nvPr/>
        </p:nvGrpSpPr>
        <p:grpSpPr>
          <a:xfrm>
            <a:off x="6438466" y="2409538"/>
            <a:ext cx="2179635" cy="814294"/>
            <a:chOff x="7405301" y="2651772"/>
            <a:chExt cx="1504649" cy="814294"/>
          </a:xfrm>
        </p:grpSpPr>
        <p:sp>
          <p:nvSpPr>
            <p:cNvPr id="3161" name="Google Shape;3161;p35"/>
            <p:cNvSpPr txBox="1"/>
            <p:nvPr/>
          </p:nvSpPr>
          <p:spPr>
            <a:xfrm>
              <a:off x="7405301" y="265177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iOS is a closed system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162" name="Google Shape;3162;p35"/>
            <p:cNvSpPr txBox="1"/>
            <p:nvPr/>
          </p:nvSpPr>
          <p:spPr>
            <a:xfrm>
              <a:off x="7453911" y="3023866"/>
              <a:ext cx="1456039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Apple does not release its source code to application developers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That makes it harder for hackers to find vulnerabilities on </a:t>
              </a:r>
              <a:r>
                <a:rPr lang="en" sz="1000" dirty="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ios</a:t>
              </a:r>
              <a:r>
                <a:rPr lang="en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-powered devices</a:t>
              </a: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4BF05D13-752E-FEAD-5DF7-EA78672DE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" y="2595678"/>
            <a:ext cx="4621256" cy="25094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2CE4A6-04DA-1D8B-CF0A-CB307306F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" y="37789"/>
            <a:ext cx="4621256" cy="25094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28"/>
          <p:cNvGrpSpPr/>
          <p:nvPr/>
        </p:nvGrpSpPr>
        <p:grpSpPr>
          <a:xfrm>
            <a:off x="1854688" y="1460575"/>
            <a:ext cx="1993613" cy="1289375"/>
            <a:chOff x="1854688" y="1460575"/>
            <a:chExt cx="1993613" cy="1289375"/>
          </a:xfrm>
        </p:grpSpPr>
        <p:cxnSp>
          <p:nvCxnSpPr>
            <p:cNvPr id="1599" name="Google Shape;1599;p28"/>
            <p:cNvCxnSpPr/>
            <p:nvPr/>
          </p:nvCxnSpPr>
          <p:spPr>
            <a:xfrm rot="10800000">
              <a:off x="2943500" y="1968750"/>
              <a:ext cx="904800" cy="7812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00" name="Google Shape;1600;p28"/>
            <p:cNvGrpSpPr/>
            <p:nvPr/>
          </p:nvGrpSpPr>
          <p:grpSpPr>
            <a:xfrm>
              <a:off x="1854688" y="1460575"/>
              <a:ext cx="1165950" cy="883750"/>
              <a:chOff x="1854688" y="1460575"/>
              <a:chExt cx="1165950" cy="883750"/>
            </a:xfrm>
          </p:grpSpPr>
          <p:sp>
            <p:nvSpPr>
              <p:cNvPr id="1601" name="Google Shape;1601;p28"/>
              <p:cNvSpPr/>
              <p:nvPr/>
            </p:nvSpPr>
            <p:spPr>
              <a:xfrm>
                <a:off x="1854688" y="1460575"/>
                <a:ext cx="1165950" cy="883750"/>
              </a:xfrm>
              <a:custGeom>
                <a:avLst/>
                <a:gdLst/>
                <a:ahLst/>
                <a:cxnLst/>
                <a:rect l="l" t="t" r="r" b="b"/>
                <a:pathLst>
                  <a:path w="46638" h="35350" extrusionOk="0">
                    <a:moveTo>
                      <a:pt x="18222" y="1"/>
                    </a:moveTo>
                    <a:cubicBezTo>
                      <a:pt x="16562" y="1"/>
                      <a:pt x="14936" y="141"/>
                      <a:pt x="13526" y="328"/>
                    </a:cubicBezTo>
                    <a:cubicBezTo>
                      <a:pt x="11502" y="602"/>
                      <a:pt x="9359" y="1185"/>
                      <a:pt x="8061" y="2769"/>
                    </a:cubicBezTo>
                    <a:cubicBezTo>
                      <a:pt x="5120" y="6341"/>
                      <a:pt x="8395" y="11960"/>
                      <a:pt x="6704" y="16259"/>
                    </a:cubicBezTo>
                    <a:cubicBezTo>
                      <a:pt x="5978" y="18116"/>
                      <a:pt x="4406" y="19497"/>
                      <a:pt x="3382" y="21200"/>
                    </a:cubicBezTo>
                    <a:cubicBezTo>
                      <a:pt x="1" y="26796"/>
                      <a:pt x="3275" y="34035"/>
                      <a:pt x="9704" y="35189"/>
                    </a:cubicBezTo>
                    <a:cubicBezTo>
                      <a:pt x="10310" y="35300"/>
                      <a:pt x="10910" y="35350"/>
                      <a:pt x="11506" y="35350"/>
                    </a:cubicBezTo>
                    <a:cubicBezTo>
                      <a:pt x="17283" y="35350"/>
                      <a:pt x="22605" y="30625"/>
                      <a:pt x="28564" y="30117"/>
                    </a:cubicBezTo>
                    <a:cubicBezTo>
                      <a:pt x="28987" y="30081"/>
                      <a:pt x="29415" y="30065"/>
                      <a:pt x="29845" y="30065"/>
                    </a:cubicBezTo>
                    <a:cubicBezTo>
                      <a:pt x="32299" y="30065"/>
                      <a:pt x="34837" y="30574"/>
                      <a:pt x="37240" y="30574"/>
                    </a:cubicBezTo>
                    <a:cubicBezTo>
                      <a:pt x="38923" y="30574"/>
                      <a:pt x="40541" y="30324"/>
                      <a:pt x="42018" y="29474"/>
                    </a:cubicBezTo>
                    <a:cubicBezTo>
                      <a:pt x="45792" y="27296"/>
                      <a:pt x="46637" y="21890"/>
                      <a:pt x="44899" y="17878"/>
                    </a:cubicBezTo>
                    <a:cubicBezTo>
                      <a:pt x="43161" y="13877"/>
                      <a:pt x="39529" y="11056"/>
                      <a:pt x="35850" y="8698"/>
                    </a:cubicBezTo>
                    <a:cubicBezTo>
                      <a:pt x="32505" y="6555"/>
                      <a:pt x="29326" y="3602"/>
                      <a:pt x="25980" y="1626"/>
                    </a:cubicBezTo>
                    <a:cubicBezTo>
                      <a:pt x="23877" y="395"/>
                      <a:pt x="21003" y="1"/>
                      <a:pt x="18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1992213" y="1750950"/>
                <a:ext cx="633425" cy="410775"/>
              </a:xfrm>
              <a:custGeom>
                <a:avLst/>
                <a:gdLst/>
                <a:ahLst/>
                <a:cxnLst/>
                <a:rect l="l" t="t" r="r" b="b"/>
                <a:pathLst>
                  <a:path w="25337" h="16431" extrusionOk="0">
                    <a:moveTo>
                      <a:pt x="0" y="0"/>
                    </a:moveTo>
                    <a:lnTo>
                      <a:pt x="0" y="16431"/>
                    </a:lnTo>
                    <a:lnTo>
                      <a:pt x="25337" y="16431"/>
                    </a:lnTo>
                    <a:lnTo>
                      <a:pt x="253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1992213" y="1919125"/>
                <a:ext cx="633425" cy="242000"/>
              </a:xfrm>
              <a:custGeom>
                <a:avLst/>
                <a:gdLst/>
                <a:ahLst/>
                <a:cxnLst/>
                <a:rect l="l" t="t" r="r" b="b"/>
                <a:pathLst>
                  <a:path w="25337" h="9680" extrusionOk="0">
                    <a:moveTo>
                      <a:pt x="12800" y="0"/>
                    </a:moveTo>
                    <a:lnTo>
                      <a:pt x="0" y="9680"/>
                    </a:lnTo>
                    <a:lnTo>
                      <a:pt x="25337" y="9680"/>
                    </a:lnTo>
                    <a:lnTo>
                      <a:pt x="128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1992213" y="1751250"/>
                <a:ext cx="633425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25337" h="8180" extrusionOk="0">
                    <a:moveTo>
                      <a:pt x="0" y="0"/>
                    </a:moveTo>
                    <a:lnTo>
                      <a:pt x="3358" y="2167"/>
                    </a:lnTo>
                    <a:lnTo>
                      <a:pt x="3787" y="2453"/>
                    </a:lnTo>
                    <a:lnTo>
                      <a:pt x="12216" y="7894"/>
                    </a:lnTo>
                    <a:lnTo>
                      <a:pt x="12669" y="8180"/>
                    </a:lnTo>
                    <a:lnTo>
                      <a:pt x="12681" y="8180"/>
                    </a:lnTo>
                    <a:lnTo>
                      <a:pt x="21086" y="2738"/>
                    </a:lnTo>
                    <a:lnTo>
                      <a:pt x="21551" y="2441"/>
                    </a:lnTo>
                    <a:lnTo>
                      <a:pt x="25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1992213" y="1523825"/>
                <a:ext cx="633425" cy="227450"/>
              </a:xfrm>
              <a:custGeom>
                <a:avLst/>
                <a:gdLst/>
                <a:ahLst/>
                <a:cxnLst/>
                <a:rect l="l" t="t" r="r" b="b"/>
                <a:pathLst>
                  <a:path w="25337" h="9098" extrusionOk="0">
                    <a:moveTo>
                      <a:pt x="12716" y="1"/>
                    </a:moveTo>
                    <a:lnTo>
                      <a:pt x="10525" y="1572"/>
                    </a:lnTo>
                    <a:lnTo>
                      <a:pt x="3358" y="6692"/>
                    </a:lnTo>
                    <a:lnTo>
                      <a:pt x="0" y="9097"/>
                    </a:lnTo>
                    <a:lnTo>
                      <a:pt x="25337" y="9097"/>
                    </a:lnTo>
                    <a:lnTo>
                      <a:pt x="21551" y="6370"/>
                    </a:lnTo>
                    <a:lnTo>
                      <a:pt x="14895" y="1572"/>
                    </a:lnTo>
                    <a:lnTo>
                      <a:pt x="1271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2076138" y="1563125"/>
                <a:ext cx="454850" cy="392625"/>
              </a:xfrm>
              <a:custGeom>
                <a:avLst/>
                <a:gdLst/>
                <a:ahLst/>
                <a:cxnLst/>
                <a:rect l="l" t="t" r="r" b="b"/>
                <a:pathLst>
                  <a:path w="18194" h="15705" extrusionOk="0">
                    <a:moveTo>
                      <a:pt x="7168" y="0"/>
                    </a:moveTo>
                    <a:lnTo>
                      <a:pt x="1" y="5120"/>
                    </a:lnTo>
                    <a:lnTo>
                      <a:pt x="1" y="9692"/>
                    </a:lnTo>
                    <a:lnTo>
                      <a:pt x="430" y="9978"/>
                    </a:lnTo>
                    <a:lnTo>
                      <a:pt x="8859" y="15419"/>
                    </a:lnTo>
                    <a:lnTo>
                      <a:pt x="9324" y="15705"/>
                    </a:lnTo>
                    <a:lnTo>
                      <a:pt x="17729" y="10263"/>
                    </a:lnTo>
                    <a:lnTo>
                      <a:pt x="18194" y="9966"/>
                    </a:lnTo>
                    <a:lnTo>
                      <a:pt x="18194" y="4798"/>
                    </a:lnTo>
                    <a:lnTo>
                      <a:pt x="115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2086863" y="1563125"/>
                <a:ext cx="432525" cy="392625"/>
              </a:xfrm>
              <a:custGeom>
                <a:avLst/>
                <a:gdLst/>
                <a:ahLst/>
                <a:cxnLst/>
                <a:rect l="l" t="t" r="r" b="b"/>
                <a:pathLst>
                  <a:path w="17301" h="15705" extrusionOk="0">
                    <a:moveTo>
                      <a:pt x="715" y="0"/>
                    </a:moveTo>
                    <a:cubicBezTo>
                      <a:pt x="322" y="0"/>
                      <a:pt x="1" y="310"/>
                      <a:pt x="1" y="703"/>
                    </a:cubicBezTo>
                    <a:lnTo>
                      <a:pt x="1" y="9978"/>
                    </a:lnTo>
                    <a:lnTo>
                      <a:pt x="8883" y="15705"/>
                    </a:lnTo>
                    <a:lnTo>
                      <a:pt x="17300" y="10263"/>
                    </a:lnTo>
                    <a:lnTo>
                      <a:pt x="17300" y="703"/>
                    </a:lnTo>
                    <a:cubicBezTo>
                      <a:pt x="17300" y="310"/>
                      <a:pt x="16991" y="0"/>
                      <a:pt x="165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1992213" y="1934300"/>
                <a:ext cx="63342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25337" h="9097" extrusionOk="0">
                    <a:moveTo>
                      <a:pt x="12716" y="0"/>
                    </a:moveTo>
                    <a:lnTo>
                      <a:pt x="12061" y="465"/>
                    </a:lnTo>
                    <a:lnTo>
                      <a:pt x="9883" y="2024"/>
                    </a:lnTo>
                    <a:lnTo>
                      <a:pt x="24" y="9073"/>
                    </a:lnTo>
                    <a:lnTo>
                      <a:pt x="0" y="9097"/>
                    </a:lnTo>
                    <a:lnTo>
                      <a:pt x="25337" y="9097"/>
                    </a:lnTo>
                    <a:lnTo>
                      <a:pt x="25313" y="9073"/>
                    </a:lnTo>
                    <a:lnTo>
                      <a:pt x="19408" y="4822"/>
                    </a:lnTo>
                    <a:lnTo>
                      <a:pt x="13323" y="441"/>
                    </a:lnTo>
                    <a:lnTo>
                      <a:pt x="127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8"/>
              <p:cNvSpPr/>
              <p:nvPr/>
            </p:nvSpPr>
            <p:spPr>
              <a:xfrm>
                <a:off x="2217238" y="1682175"/>
                <a:ext cx="619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2478" extrusionOk="0">
                    <a:moveTo>
                      <a:pt x="1239" y="1"/>
                    </a:moveTo>
                    <a:cubicBezTo>
                      <a:pt x="560" y="1"/>
                      <a:pt x="0" y="560"/>
                      <a:pt x="0" y="1239"/>
                    </a:cubicBezTo>
                    <a:cubicBezTo>
                      <a:pt x="0" y="1930"/>
                      <a:pt x="560" y="2477"/>
                      <a:pt x="1239" y="2477"/>
                    </a:cubicBezTo>
                    <a:cubicBezTo>
                      <a:pt x="1929" y="2477"/>
                      <a:pt x="2477" y="1930"/>
                      <a:pt x="2477" y="1239"/>
                    </a:cubicBezTo>
                    <a:cubicBezTo>
                      <a:pt x="2477" y="560"/>
                      <a:pt x="1929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8"/>
              <p:cNvSpPr/>
              <p:nvPr/>
            </p:nvSpPr>
            <p:spPr>
              <a:xfrm>
                <a:off x="2340163" y="1682175"/>
                <a:ext cx="61950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478" extrusionOk="0">
                    <a:moveTo>
                      <a:pt x="1239" y="1"/>
                    </a:moveTo>
                    <a:cubicBezTo>
                      <a:pt x="548" y="1"/>
                      <a:pt x="1" y="560"/>
                      <a:pt x="1" y="1239"/>
                    </a:cubicBezTo>
                    <a:cubicBezTo>
                      <a:pt x="1" y="1930"/>
                      <a:pt x="548" y="2477"/>
                      <a:pt x="1239" y="2477"/>
                    </a:cubicBezTo>
                    <a:cubicBezTo>
                      <a:pt x="1918" y="2477"/>
                      <a:pt x="2477" y="1930"/>
                      <a:pt x="2477" y="1239"/>
                    </a:cubicBezTo>
                    <a:cubicBezTo>
                      <a:pt x="2477" y="560"/>
                      <a:pt x="1918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2205638" y="1587525"/>
                <a:ext cx="2122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5145" extrusionOk="0">
                    <a:moveTo>
                      <a:pt x="4239" y="1"/>
                    </a:moveTo>
                    <a:cubicBezTo>
                      <a:pt x="1607" y="1"/>
                      <a:pt x="0" y="2906"/>
                      <a:pt x="1405" y="5144"/>
                    </a:cubicBezTo>
                    <a:lnTo>
                      <a:pt x="7084" y="5144"/>
                    </a:lnTo>
                    <a:cubicBezTo>
                      <a:pt x="8489" y="2906"/>
                      <a:pt x="6882" y="1"/>
                      <a:pt x="4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2265463" y="1703325"/>
                <a:ext cx="2352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2096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4"/>
                    </a:cubicBezTo>
                    <a:lnTo>
                      <a:pt x="0" y="1631"/>
                    </a:lnTo>
                    <a:cubicBezTo>
                      <a:pt x="0" y="1893"/>
                      <a:pt x="215" y="2096"/>
                      <a:pt x="477" y="2096"/>
                    </a:cubicBezTo>
                    <a:cubicBezTo>
                      <a:pt x="727" y="2096"/>
                      <a:pt x="941" y="1893"/>
                      <a:pt x="941" y="1631"/>
                    </a:cubicBezTo>
                    <a:lnTo>
                      <a:pt x="941" y="464"/>
                    </a:lnTo>
                    <a:cubicBezTo>
                      <a:pt x="941" y="203"/>
                      <a:pt x="727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2288663" y="1703325"/>
                <a:ext cx="2355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096" extrusionOk="0">
                    <a:moveTo>
                      <a:pt x="477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77" y="2096"/>
                    </a:cubicBezTo>
                    <a:cubicBezTo>
                      <a:pt x="727" y="2096"/>
                      <a:pt x="942" y="1893"/>
                      <a:pt x="942" y="1631"/>
                    </a:cubicBezTo>
                    <a:lnTo>
                      <a:pt x="942" y="464"/>
                    </a:lnTo>
                    <a:cubicBezTo>
                      <a:pt x="942" y="203"/>
                      <a:pt x="727" y="0"/>
                      <a:pt x="4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2311288" y="1703325"/>
                <a:ext cx="2325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2096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65" y="2096"/>
                    </a:cubicBezTo>
                    <a:cubicBezTo>
                      <a:pt x="727" y="2096"/>
                      <a:pt x="930" y="1893"/>
                      <a:pt x="930" y="1631"/>
                    </a:cubicBezTo>
                    <a:lnTo>
                      <a:pt x="930" y="464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8"/>
              <p:cNvSpPr/>
              <p:nvPr/>
            </p:nvSpPr>
            <p:spPr>
              <a:xfrm>
                <a:off x="2334513" y="1703325"/>
                <a:ext cx="2355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2096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4"/>
                    </a:cubicBezTo>
                    <a:lnTo>
                      <a:pt x="1" y="1631"/>
                    </a:lnTo>
                    <a:cubicBezTo>
                      <a:pt x="1" y="1893"/>
                      <a:pt x="215" y="2096"/>
                      <a:pt x="465" y="2096"/>
                    </a:cubicBezTo>
                    <a:cubicBezTo>
                      <a:pt x="727" y="2096"/>
                      <a:pt x="929" y="1893"/>
                      <a:pt x="941" y="1631"/>
                    </a:cubicBezTo>
                    <a:lnTo>
                      <a:pt x="941" y="464"/>
                    </a:lnTo>
                    <a:cubicBezTo>
                      <a:pt x="929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2245813" y="1630350"/>
                <a:ext cx="5510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905" extrusionOk="0">
                    <a:moveTo>
                      <a:pt x="1248" y="1"/>
                    </a:moveTo>
                    <a:cubicBezTo>
                      <a:pt x="1002" y="1"/>
                      <a:pt x="743" y="93"/>
                      <a:pt x="524" y="276"/>
                    </a:cubicBezTo>
                    <a:cubicBezTo>
                      <a:pt x="96" y="645"/>
                      <a:pt x="0" y="1252"/>
                      <a:pt x="310" y="1621"/>
                    </a:cubicBezTo>
                    <a:cubicBezTo>
                      <a:pt x="473" y="1809"/>
                      <a:pt x="710" y="1904"/>
                      <a:pt x="962" y="1904"/>
                    </a:cubicBezTo>
                    <a:cubicBezTo>
                      <a:pt x="1205" y="1904"/>
                      <a:pt x="1463" y="1815"/>
                      <a:pt x="1679" y="1633"/>
                    </a:cubicBezTo>
                    <a:cubicBezTo>
                      <a:pt x="2108" y="1252"/>
                      <a:pt x="2203" y="657"/>
                      <a:pt x="1894" y="288"/>
                    </a:cubicBezTo>
                    <a:cubicBezTo>
                      <a:pt x="1732" y="96"/>
                      <a:pt x="1497" y="1"/>
                      <a:pt x="1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8"/>
              <p:cNvSpPr/>
              <p:nvPr/>
            </p:nvSpPr>
            <p:spPr>
              <a:xfrm>
                <a:off x="2318438" y="1630325"/>
                <a:ext cx="554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00" extrusionOk="0">
                    <a:moveTo>
                      <a:pt x="952" y="0"/>
                    </a:moveTo>
                    <a:cubicBezTo>
                      <a:pt x="706" y="0"/>
                      <a:pt x="477" y="92"/>
                      <a:pt x="322" y="277"/>
                    </a:cubicBezTo>
                    <a:cubicBezTo>
                      <a:pt x="1" y="658"/>
                      <a:pt x="96" y="1253"/>
                      <a:pt x="536" y="1622"/>
                    </a:cubicBezTo>
                    <a:cubicBezTo>
                      <a:pt x="751" y="1807"/>
                      <a:pt x="1013" y="1899"/>
                      <a:pt x="1260" y="1899"/>
                    </a:cubicBezTo>
                    <a:cubicBezTo>
                      <a:pt x="1507" y="1899"/>
                      <a:pt x="1739" y="1807"/>
                      <a:pt x="1894" y="1622"/>
                    </a:cubicBezTo>
                    <a:cubicBezTo>
                      <a:pt x="2215" y="1253"/>
                      <a:pt x="2120" y="646"/>
                      <a:pt x="1679" y="277"/>
                    </a:cubicBezTo>
                    <a:cubicBezTo>
                      <a:pt x="1459" y="92"/>
                      <a:pt x="1197" y="0"/>
                      <a:pt x="9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8"/>
              <p:cNvSpPr/>
              <p:nvPr/>
            </p:nvSpPr>
            <p:spPr>
              <a:xfrm>
                <a:off x="2288963" y="1675625"/>
                <a:ext cx="4140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406" extrusionOk="0">
                    <a:moveTo>
                      <a:pt x="833" y="1"/>
                    </a:moveTo>
                    <a:cubicBezTo>
                      <a:pt x="784" y="1"/>
                      <a:pt x="733" y="25"/>
                      <a:pt x="703" y="72"/>
                    </a:cubicBezTo>
                    <a:lnTo>
                      <a:pt x="60" y="1191"/>
                    </a:lnTo>
                    <a:cubicBezTo>
                      <a:pt x="1" y="1287"/>
                      <a:pt x="72" y="1406"/>
                      <a:pt x="179" y="1406"/>
                    </a:cubicBezTo>
                    <a:lnTo>
                      <a:pt x="1477" y="1406"/>
                    </a:lnTo>
                    <a:cubicBezTo>
                      <a:pt x="1584" y="1406"/>
                      <a:pt x="1656" y="1287"/>
                      <a:pt x="1608" y="1191"/>
                    </a:cubicBezTo>
                    <a:lnTo>
                      <a:pt x="953" y="72"/>
                    </a:lnTo>
                    <a:cubicBezTo>
                      <a:pt x="930" y="25"/>
                      <a:pt x="882" y="1"/>
                      <a:pt x="8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8"/>
              <p:cNvSpPr/>
              <p:nvPr/>
            </p:nvSpPr>
            <p:spPr>
              <a:xfrm>
                <a:off x="2259213" y="1765525"/>
                <a:ext cx="133975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4085" extrusionOk="0">
                    <a:moveTo>
                      <a:pt x="4918" y="1"/>
                    </a:moveTo>
                    <a:lnTo>
                      <a:pt x="0" y="3477"/>
                    </a:lnTo>
                    <a:lnTo>
                      <a:pt x="441" y="4084"/>
                    </a:lnTo>
                    <a:lnTo>
                      <a:pt x="5358" y="608"/>
                    </a:lnTo>
                    <a:lnTo>
                      <a:pt x="49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8"/>
              <p:cNvSpPr/>
              <p:nvPr/>
            </p:nvSpPr>
            <p:spPr>
              <a:xfrm>
                <a:off x="2359213" y="1751350"/>
                <a:ext cx="312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03" extrusionOk="0">
                    <a:moveTo>
                      <a:pt x="630" y="0"/>
                    </a:moveTo>
                    <a:cubicBezTo>
                      <a:pt x="520" y="0"/>
                      <a:pt x="408" y="33"/>
                      <a:pt x="310" y="103"/>
                    </a:cubicBezTo>
                    <a:cubicBezTo>
                      <a:pt x="60" y="282"/>
                      <a:pt x="1" y="627"/>
                      <a:pt x="179" y="865"/>
                    </a:cubicBezTo>
                    <a:cubicBezTo>
                      <a:pt x="290" y="1020"/>
                      <a:pt x="465" y="1102"/>
                      <a:pt x="639" y="1102"/>
                    </a:cubicBezTo>
                    <a:cubicBezTo>
                      <a:pt x="745" y="1102"/>
                      <a:pt x="851" y="1071"/>
                      <a:pt x="941" y="1008"/>
                    </a:cubicBezTo>
                    <a:cubicBezTo>
                      <a:pt x="1191" y="829"/>
                      <a:pt x="1251" y="484"/>
                      <a:pt x="1072" y="234"/>
                    </a:cubicBezTo>
                    <a:cubicBezTo>
                      <a:pt x="971" y="82"/>
                      <a:pt x="80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8"/>
              <p:cNvSpPr/>
              <p:nvPr/>
            </p:nvSpPr>
            <p:spPr>
              <a:xfrm>
                <a:off x="2366963" y="1762050"/>
                <a:ext cx="312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00" extrusionOk="0">
                    <a:moveTo>
                      <a:pt x="619" y="1"/>
                    </a:moveTo>
                    <a:cubicBezTo>
                      <a:pt x="508" y="1"/>
                      <a:pt x="396" y="34"/>
                      <a:pt x="298" y="104"/>
                    </a:cubicBezTo>
                    <a:cubicBezTo>
                      <a:pt x="48" y="282"/>
                      <a:pt x="0" y="616"/>
                      <a:pt x="167" y="866"/>
                    </a:cubicBezTo>
                    <a:cubicBezTo>
                      <a:pt x="276" y="1018"/>
                      <a:pt x="447" y="1100"/>
                      <a:pt x="620" y="1100"/>
                    </a:cubicBezTo>
                    <a:cubicBezTo>
                      <a:pt x="731" y="1100"/>
                      <a:pt x="843" y="1066"/>
                      <a:pt x="941" y="997"/>
                    </a:cubicBezTo>
                    <a:cubicBezTo>
                      <a:pt x="1191" y="830"/>
                      <a:pt x="1250" y="485"/>
                      <a:pt x="1072" y="235"/>
                    </a:cubicBezTo>
                    <a:cubicBezTo>
                      <a:pt x="963" y="82"/>
                      <a:pt x="792" y="1"/>
                      <a:pt x="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8"/>
              <p:cNvSpPr/>
              <p:nvPr/>
            </p:nvSpPr>
            <p:spPr>
              <a:xfrm>
                <a:off x="2233613" y="1840350"/>
                <a:ext cx="312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03" extrusionOk="0">
                    <a:moveTo>
                      <a:pt x="621" y="0"/>
                    </a:moveTo>
                    <a:cubicBezTo>
                      <a:pt x="512" y="0"/>
                      <a:pt x="403" y="33"/>
                      <a:pt x="310" y="103"/>
                    </a:cubicBezTo>
                    <a:cubicBezTo>
                      <a:pt x="60" y="282"/>
                      <a:pt x="0" y="627"/>
                      <a:pt x="179" y="877"/>
                    </a:cubicBezTo>
                    <a:cubicBezTo>
                      <a:pt x="282" y="1024"/>
                      <a:pt x="452" y="1103"/>
                      <a:pt x="626" y="1103"/>
                    </a:cubicBezTo>
                    <a:cubicBezTo>
                      <a:pt x="735" y="1103"/>
                      <a:pt x="845" y="1072"/>
                      <a:pt x="941" y="1008"/>
                    </a:cubicBezTo>
                    <a:cubicBezTo>
                      <a:pt x="1191" y="829"/>
                      <a:pt x="1250" y="484"/>
                      <a:pt x="1072" y="234"/>
                    </a:cubicBezTo>
                    <a:cubicBezTo>
                      <a:pt x="963" y="82"/>
                      <a:pt x="792" y="0"/>
                      <a:pt x="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8"/>
              <p:cNvSpPr/>
              <p:nvPr/>
            </p:nvSpPr>
            <p:spPr>
              <a:xfrm>
                <a:off x="2241038" y="1851050"/>
                <a:ext cx="3130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100" extrusionOk="0">
                    <a:moveTo>
                      <a:pt x="630" y="1"/>
                    </a:moveTo>
                    <a:cubicBezTo>
                      <a:pt x="520" y="1"/>
                      <a:pt x="408" y="34"/>
                      <a:pt x="311" y="104"/>
                    </a:cubicBezTo>
                    <a:cubicBezTo>
                      <a:pt x="61" y="282"/>
                      <a:pt x="1" y="616"/>
                      <a:pt x="180" y="866"/>
                    </a:cubicBezTo>
                    <a:cubicBezTo>
                      <a:pt x="288" y="1018"/>
                      <a:pt x="455" y="1100"/>
                      <a:pt x="625" y="1100"/>
                    </a:cubicBezTo>
                    <a:cubicBezTo>
                      <a:pt x="734" y="1100"/>
                      <a:pt x="844" y="1066"/>
                      <a:pt x="942" y="997"/>
                    </a:cubicBezTo>
                    <a:cubicBezTo>
                      <a:pt x="1192" y="830"/>
                      <a:pt x="1251" y="485"/>
                      <a:pt x="1073" y="235"/>
                    </a:cubicBezTo>
                    <a:cubicBezTo>
                      <a:pt x="971" y="82"/>
                      <a:pt x="803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8"/>
              <p:cNvSpPr/>
              <p:nvPr/>
            </p:nvSpPr>
            <p:spPr>
              <a:xfrm>
                <a:off x="2234788" y="1776550"/>
                <a:ext cx="1372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811" extrusionOk="0">
                    <a:moveTo>
                      <a:pt x="394" y="0"/>
                    </a:moveTo>
                    <a:lnTo>
                      <a:pt x="1" y="643"/>
                    </a:lnTo>
                    <a:lnTo>
                      <a:pt x="5097" y="3810"/>
                    </a:lnTo>
                    <a:lnTo>
                      <a:pt x="5490" y="3179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8"/>
              <p:cNvSpPr/>
              <p:nvPr/>
            </p:nvSpPr>
            <p:spPr>
              <a:xfrm>
                <a:off x="2359513" y="1838225"/>
                <a:ext cx="315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00" extrusionOk="0">
                    <a:moveTo>
                      <a:pt x="631" y="0"/>
                    </a:moveTo>
                    <a:cubicBezTo>
                      <a:pt x="448" y="0"/>
                      <a:pt x="268" y="90"/>
                      <a:pt x="167" y="260"/>
                    </a:cubicBezTo>
                    <a:cubicBezTo>
                      <a:pt x="1" y="522"/>
                      <a:pt x="84" y="855"/>
                      <a:pt x="334" y="1022"/>
                    </a:cubicBezTo>
                    <a:cubicBezTo>
                      <a:pt x="424" y="1075"/>
                      <a:pt x="523" y="1100"/>
                      <a:pt x="622" y="1100"/>
                    </a:cubicBezTo>
                    <a:cubicBezTo>
                      <a:pt x="810" y="1100"/>
                      <a:pt x="994" y="1007"/>
                      <a:pt x="1096" y="843"/>
                    </a:cubicBezTo>
                    <a:cubicBezTo>
                      <a:pt x="1263" y="581"/>
                      <a:pt x="1179" y="248"/>
                      <a:pt x="917" y="81"/>
                    </a:cubicBezTo>
                    <a:cubicBezTo>
                      <a:pt x="829" y="27"/>
                      <a:pt x="730" y="0"/>
                      <a:pt x="631" y="0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8"/>
              <p:cNvSpPr/>
              <p:nvPr/>
            </p:nvSpPr>
            <p:spPr>
              <a:xfrm>
                <a:off x="2352663" y="1849225"/>
                <a:ext cx="315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04" extrusionOk="0">
                    <a:moveTo>
                      <a:pt x="631" y="1"/>
                    </a:moveTo>
                    <a:cubicBezTo>
                      <a:pt x="448" y="1"/>
                      <a:pt x="268" y="90"/>
                      <a:pt x="168" y="260"/>
                    </a:cubicBezTo>
                    <a:cubicBezTo>
                      <a:pt x="1" y="522"/>
                      <a:pt x="84" y="855"/>
                      <a:pt x="334" y="1022"/>
                    </a:cubicBezTo>
                    <a:cubicBezTo>
                      <a:pt x="426" y="1077"/>
                      <a:pt x="529" y="1103"/>
                      <a:pt x="630" y="1103"/>
                    </a:cubicBezTo>
                    <a:cubicBezTo>
                      <a:pt x="816" y="1103"/>
                      <a:pt x="996" y="1013"/>
                      <a:pt x="1096" y="844"/>
                    </a:cubicBezTo>
                    <a:cubicBezTo>
                      <a:pt x="1263" y="582"/>
                      <a:pt x="1180" y="248"/>
                      <a:pt x="918" y="82"/>
                    </a:cubicBezTo>
                    <a:cubicBezTo>
                      <a:pt x="830" y="27"/>
                      <a:pt x="730" y="1"/>
                      <a:pt x="631" y="1"/>
                    </a:cubicBezTo>
                    <a:close/>
                  </a:path>
                </a:pathLst>
              </a:custGeom>
              <a:solidFill>
                <a:srgbClr val="3131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8"/>
              <p:cNvSpPr/>
              <p:nvPr/>
            </p:nvSpPr>
            <p:spPr>
              <a:xfrm>
                <a:off x="2228538" y="1756950"/>
                <a:ext cx="315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04" extrusionOk="0">
                    <a:moveTo>
                      <a:pt x="631" y="1"/>
                    </a:moveTo>
                    <a:cubicBezTo>
                      <a:pt x="448" y="1"/>
                      <a:pt x="268" y="90"/>
                      <a:pt x="168" y="260"/>
                    </a:cubicBezTo>
                    <a:cubicBezTo>
                      <a:pt x="1" y="522"/>
                      <a:pt x="84" y="855"/>
                      <a:pt x="346" y="1022"/>
                    </a:cubicBezTo>
                    <a:cubicBezTo>
                      <a:pt x="434" y="1077"/>
                      <a:pt x="534" y="1103"/>
                      <a:pt x="633" y="1103"/>
                    </a:cubicBezTo>
                    <a:cubicBezTo>
                      <a:pt x="816" y="1103"/>
                      <a:pt x="996" y="1013"/>
                      <a:pt x="1096" y="844"/>
                    </a:cubicBezTo>
                    <a:cubicBezTo>
                      <a:pt x="1263" y="582"/>
                      <a:pt x="1180" y="248"/>
                      <a:pt x="918" y="82"/>
                    </a:cubicBezTo>
                    <a:cubicBezTo>
                      <a:pt x="830" y="27"/>
                      <a:pt x="730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8"/>
              <p:cNvSpPr/>
              <p:nvPr/>
            </p:nvSpPr>
            <p:spPr>
              <a:xfrm>
                <a:off x="2221713" y="1768050"/>
                <a:ext cx="31575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00" extrusionOk="0">
                    <a:moveTo>
                      <a:pt x="638" y="0"/>
                    </a:moveTo>
                    <a:cubicBezTo>
                      <a:pt x="453" y="0"/>
                      <a:pt x="269" y="92"/>
                      <a:pt x="167" y="257"/>
                    </a:cubicBezTo>
                    <a:cubicBezTo>
                      <a:pt x="0" y="519"/>
                      <a:pt x="83" y="852"/>
                      <a:pt x="345" y="1019"/>
                    </a:cubicBezTo>
                    <a:cubicBezTo>
                      <a:pt x="433" y="1073"/>
                      <a:pt x="533" y="1100"/>
                      <a:pt x="632" y="1100"/>
                    </a:cubicBezTo>
                    <a:cubicBezTo>
                      <a:pt x="815" y="1100"/>
                      <a:pt x="995" y="1010"/>
                      <a:pt x="1095" y="840"/>
                    </a:cubicBezTo>
                    <a:cubicBezTo>
                      <a:pt x="1262" y="578"/>
                      <a:pt x="1179" y="245"/>
                      <a:pt x="917" y="78"/>
                    </a:cubicBezTo>
                    <a:cubicBezTo>
                      <a:pt x="831" y="25"/>
                      <a:pt x="734" y="0"/>
                      <a:pt x="6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8"/>
              <p:cNvSpPr/>
              <p:nvPr/>
            </p:nvSpPr>
            <p:spPr>
              <a:xfrm>
                <a:off x="2395838" y="1842025"/>
                <a:ext cx="436375" cy="372975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14919" extrusionOk="0">
                    <a:moveTo>
                      <a:pt x="8733" y="0"/>
                    </a:moveTo>
                    <a:cubicBezTo>
                      <a:pt x="8347" y="0"/>
                      <a:pt x="7960" y="191"/>
                      <a:pt x="7739" y="572"/>
                    </a:cubicBezTo>
                    <a:lnTo>
                      <a:pt x="453" y="13204"/>
                    </a:lnTo>
                    <a:cubicBezTo>
                      <a:pt x="0" y="13966"/>
                      <a:pt x="560" y="14919"/>
                      <a:pt x="1441" y="14919"/>
                    </a:cubicBezTo>
                    <a:lnTo>
                      <a:pt x="16026" y="14919"/>
                    </a:lnTo>
                    <a:cubicBezTo>
                      <a:pt x="16907" y="14919"/>
                      <a:pt x="17455" y="13966"/>
                      <a:pt x="17014" y="13204"/>
                    </a:cubicBezTo>
                    <a:lnTo>
                      <a:pt x="9728" y="572"/>
                    </a:lnTo>
                    <a:cubicBezTo>
                      <a:pt x="9507" y="191"/>
                      <a:pt x="9120" y="0"/>
                      <a:pt x="87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8"/>
              <p:cNvSpPr/>
              <p:nvPr/>
            </p:nvSpPr>
            <p:spPr>
              <a:xfrm>
                <a:off x="2438988" y="1882725"/>
                <a:ext cx="365850" cy="314125"/>
              </a:xfrm>
              <a:custGeom>
                <a:avLst/>
                <a:gdLst/>
                <a:ahLst/>
                <a:cxnLst/>
                <a:rect l="l" t="t" r="r" b="b"/>
                <a:pathLst>
                  <a:path w="14634" h="12565" extrusionOk="0">
                    <a:moveTo>
                      <a:pt x="7317" y="1"/>
                    </a:moveTo>
                    <a:cubicBezTo>
                      <a:pt x="7106" y="1"/>
                      <a:pt x="6894" y="105"/>
                      <a:pt x="6775" y="313"/>
                    </a:cubicBezTo>
                    <a:lnTo>
                      <a:pt x="251" y="11624"/>
                    </a:lnTo>
                    <a:cubicBezTo>
                      <a:pt x="1" y="12041"/>
                      <a:pt x="310" y="12565"/>
                      <a:pt x="786" y="12565"/>
                    </a:cubicBezTo>
                    <a:lnTo>
                      <a:pt x="13848" y="12565"/>
                    </a:lnTo>
                    <a:cubicBezTo>
                      <a:pt x="14336" y="12565"/>
                      <a:pt x="14633" y="12041"/>
                      <a:pt x="14395" y="11624"/>
                    </a:cubicBezTo>
                    <a:lnTo>
                      <a:pt x="7859" y="313"/>
                    </a:lnTo>
                    <a:cubicBezTo>
                      <a:pt x="7740" y="105"/>
                      <a:pt x="7528" y="1"/>
                      <a:pt x="73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8"/>
              <p:cNvSpPr/>
              <p:nvPr/>
            </p:nvSpPr>
            <p:spPr>
              <a:xfrm>
                <a:off x="2430963" y="1878850"/>
                <a:ext cx="365825" cy="314425"/>
              </a:xfrm>
              <a:custGeom>
                <a:avLst/>
                <a:gdLst/>
                <a:ahLst/>
                <a:cxnLst/>
                <a:rect l="l" t="t" r="r" b="b"/>
                <a:pathLst>
                  <a:path w="14633" h="12577" extrusionOk="0">
                    <a:moveTo>
                      <a:pt x="7317" y="1"/>
                    </a:moveTo>
                    <a:cubicBezTo>
                      <a:pt x="7105" y="1"/>
                      <a:pt x="6894" y="105"/>
                      <a:pt x="6775" y="313"/>
                    </a:cubicBezTo>
                    <a:lnTo>
                      <a:pt x="238" y="11624"/>
                    </a:lnTo>
                    <a:cubicBezTo>
                      <a:pt x="0" y="12053"/>
                      <a:pt x="298" y="12565"/>
                      <a:pt x="786" y="12577"/>
                    </a:cubicBezTo>
                    <a:lnTo>
                      <a:pt x="13847" y="12577"/>
                    </a:lnTo>
                    <a:cubicBezTo>
                      <a:pt x="14323" y="12565"/>
                      <a:pt x="14633" y="12053"/>
                      <a:pt x="14383" y="11624"/>
                    </a:cubicBezTo>
                    <a:lnTo>
                      <a:pt x="7858" y="313"/>
                    </a:lnTo>
                    <a:cubicBezTo>
                      <a:pt x="7739" y="105"/>
                      <a:pt x="7528" y="1"/>
                      <a:pt x="73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8"/>
              <p:cNvSpPr/>
              <p:nvPr/>
            </p:nvSpPr>
            <p:spPr>
              <a:xfrm>
                <a:off x="2588438" y="1961375"/>
                <a:ext cx="53850" cy="198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944" extrusionOk="0">
                    <a:moveTo>
                      <a:pt x="1083" y="1"/>
                    </a:moveTo>
                    <a:cubicBezTo>
                      <a:pt x="571" y="1"/>
                      <a:pt x="178" y="429"/>
                      <a:pt x="202" y="930"/>
                    </a:cubicBezTo>
                    <a:lnTo>
                      <a:pt x="428" y="5251"/>
                    </a:lnTo>
                    <a:lnTo>
                      <a:pt x="1738" y="5251"/>
                    </a:lnTo>
                    <a:lnTo>
                      <a:pt x="1952" y="918"/>
                    </a:lnTo>
                    <a:cubicBezTo>
                      <a:pt x="1976" y="418"/>
                      <a:pt x="1583" y="1"/>
                      <a:pt x="1083" y="1"/>
                    </a:cubicBezTo>
                    <a:close/>
                    <a:moveTo>
                      <a:pt x="1096" y="5835"/>
                    </a:moveTo>
                    <a:cubicBezTo>
                      <a:pt x="523" y="5835"/>
                      <a:pt x="59" y="6283"/>
                      <a:pt x="47" y="6859"/>
                    </a:cubicBezTo>
                    <a:cubicBezTo>
                      <a:pt x="1" y="7441"/>
                      <a:pt x="466" y="7943"/>
                      <a:pt x="1043" y="7943"/>
                    </a:cubicBezTo>
                    <a:cubicBezTo>
                      <a:pt x="1056" y="7943"/>
                      <a:pt x="1070" y="7943"/>
                      <a:pt x="1083" y="7942"/>
                    </a:cubicBezTo>
                    <a:cubicBezTo>
                      <a:pt x="1097" y="7943"/>
                      <a:pt x="1110" y="7943"/>
                      <a:pt x="1124" y="7943"/>
                    </a:cubicBezTo>
                    <a:cubicBezTo>
                      <a:pt x="1689" y="7943"/>
                      <a:pt x="2154" y="7464"/>
                      <a:pt x="2119" y="6883"/>
                    </a:cubicBezTo>
                    <a:cubicBezTo>
                      <a:pt x="2107" y="6275"/>
                      <a:pt x="1714" y="5847"/>
                      <a:pt x="1119" y="5835"/>
                    </a:cubicBezTo>
                    <a:cubicBezTo>
                      <a:pt x="1111" y="5835"/>
                      <a:pt x="1104" y="5835"/>
                      <a:pt x="1096" y="58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3" name="Google Shape;1633;p28"/>
          <p:cNvGrpSpPr/>
          <p:nvPr/>
        </p:nvGrpSpPr>
        <p:grpSpPr>
          <a:xfrm>
            <a:off x="1884463" y="2693250"/>
            <a:ext cx="1895413" cy="883650"/>
            <a:chOff x="1884463" y="2693250"/>
            <a:chExt cx="1895413" cy="883650"/>
          </a:xfrm>
        </p:grpSpPr>
        <p:cxnSp>
          <p:nvCxnSpPr>
            <p:cNvPr id="1634" name="Google Shape;1634;p28"/>
            <p:cNvCxnSpPr/>
            <p:nvPr/>
          </p:nvCxnSpPr>
          <p:spPr>
            <a:xfrm rot="10800000">
              <a:off x="2979775" y="2942025"/>
              <a:ext cx="800100" cy="3240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35" name="Google Shape;1635;p28"/>
            <p:cNvGrpSpPr/>
            <p:nvPr/>
          </p:nvGrpSpPr>
          <p:grpSpPr>
            <a:xfrm>
              <a:off x="1884463" y="2693250"/>
              <a:ext cx="1165650" cy="883650"/>
              <a:chOff x="1884463" y="2693250"/>
              <a:chExt cx="1165650" cy="883650"/>
            </a:xfrm>
          </p:grpSpPr>
          <p:sp>
            <p:nvSpPr>
              <p:cNvPr id="1636" name="Google Shape;1636;p28"/>
              <p:cNvSpPr/>
              <p:nvPr/>
            </p:nvSpPr>
            <p:spPr>
              <a:xfrm>
                <a:off x="1884463" y="2693250"/>
                <a:ext cx="1165650" cy="883650"/>
              </a:xfrm>
              <a:custGeom>
                <a:avLst/>
                <a:gdLst/>
                <a:ahLst/>
                <a:cxnLst/>
                <a:rect l="l" t="t" r="r" b="b"/>
                <a:pathLst>
                  <a:path w="46626" h="35346" extrusionOk="0">
                    <a:moveTo>
                      <a:pt x="35148" y="1"/>
                    </a:moveTo>
                    <a:cubicBezTo>
                      <a:pt x="29365" y="1"/>
                      <a:pt x="24038" y="4734"/>
                      <a:pt x="18074" y="5242"/>
                    </a:cubicBezTo>
                    <a:cubicBezTo>
                      <a:pt x="17663" y="5277"/>
                      <a:pt x="17248" y="5291"/>
                      <a:pt x="16830" y="5291"/>
                    </a:cubicBezTo>
                    <a:cubicBezTo>
                      <a:pt x="14361" y="5291"/>
                      <a:pt x="11804" y="4774"/>
                      <a:pt x="9387" y="4774"/>
                    </a:cubicBezTo>
                    <a:cubicBezTo>
                      <a:pt x="7705" y="4774"/>
                      <a:pt x="6090" y="5025"/>
                      <a:pt x="4620" y="5873"/>
                    </a:cubicBezTo>
                    <a:cubicBezTo>
                      <a:pt x="846" y="8052"/>
                      <a:pt x="0" y="13457"/>
                      <a:pt x="1739" y="17470"/>
                    </a:cubicBezTo>
                    <a:cubicBezTo>
                      <a:pt x="3477" y="21470"/>
                      <a:pt x="7108" y="24292"/>
                      <a:pt x="10775" y="26637"/>
                    </a:cubicBezTo>
                    <a:cubicBezTo>
                      <a:pt x="14133" y="28781"/>
                      <a:pt x="17300" y="31745"/>
                      <a:pt x="20658" y="33710"/>
                    </a:cubicBezTo>
                    <a:cubicBezTo>
                      <a:pt x="22764" y="34949"/>
                      <a:pt x="25642" y="35346"/>
                      <a:pt x="28424" y="35346"/>
                    </a:cubicBezTo>
                    <a:cubicBezTo>
                      <a:pt x="30078" y="35346"/>
                      <a:pt x="31697" y="35206"/>
                      <a:pt x="33100" y="35019"/>
                    </a:cubicBezTo>
                    <a:cubicBezTo>
                      <a:pt x="35136" y="34746"/>
                      <a:pt x="37267" y="34162"/>
                      <a:pt x="38577" y="32579"/>
                    </a:cubicBezTo>
                    <a:cubicBezTo>
                      <a:pt x="41517" y="29007"/>
                      <a:pt x="38231" y="23387"/>
                      <a:pt x="39922" y="19089"/>
                    </a:cubicBezTo>
                    <a:cubicBezTo>
                      <a:pt x="40660" y="17232"/>
                      <a:pt x="42232" y="15850"/>
                      <a:pt x="43256" y="14148"/>
                    </a:cubicBezTo>
                    <a:cubicBezTo>
                      <a:pt x="46625" y="8552"/>
                      <a:pt x="43363" y="1313"/>
                      <a:pt x="36933" y="158"/>
                    </a:cubicBezTo>
                    <a:cubicBezTo>
                      <a:pt x="36333" y="50"/>
                      <a:pt x="35738" y="1"/>
                      <a:pt x="35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8"/>
              <p:cNvSpPr/>
              <p:nvPr/>
            </p:nvSpPr>
            <p:spPr>
              <a:xfrm>
                <a:off x="2069313" y="2740650"/>
                <a:ext cx="826900" cy="657850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26314" extrusionOk="0">
                    <a:moveTo>
                      <a:pt x="30966" y="0"/>
                    </a:moveTo>
                    <a:cubicBezTo>
                      <a:pt x="30959" y="0"/>
                      <a:pt x="30952" y="0"/>
                      <a:pt x="30944" y="0"/>
                    </a:cubicBezTo>
                    <a:lnTo>
                      <a:pt x="2143" y="0"/>
                    </a:lnTo>
                    <a:cubicBezTo>
                      <a:pt x="953" y="0"/>
                      <a:pt x="0" y="953"/>
                      <a:pt x="0" y="2132"/>
                    </a:cubicBezTo>
                    <a:lnTo>
                      <a:pt x="0" y="24182"/>
                    </a:lnTo>
                    <a:cubicBezTo>
                      <a:pt x="0" y="25361"/>
                      <a:pt x="964" y="26313"/>
                      <a:pt x="2143" y="26313"/>
                    </a:cubicBezTo>
                    <a:lnTo>
                      <a:pt x="30944" y="26313"/>
                    </a:lnTo>
                    <a:cubicBezTo>
                      <a:pt x="32123" y="26313"/>
                      <a:pt x="33076" y="25361"/>
                      <a:pt x="33076" y="24182"/>
                    </a:cubicBezTo>
                    <a:lnTo>
                      <a:pt x="33076" y="2132"/>
                    </a:lnTo>
                    <a:cubicBezTo>
                      <a:pt x="33076" y="960"/>
                      <a:pt x="32135" y="0"/>
                      <a:pt x="3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8"/>
              <p:cNvSpPr/>
              <p:nvPr/>
            </p:nvSpPr>
            <p:spPr>
              <a:xfrm>
                <a:off x="2069313" y="2740650"/>
                <a:ext cx="826900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3076" h="3501" extrusionOk="0">
                    <a:moveTo>
                      <a:pt x="30966" y="0"/>
                    </a:moveTo>
                    <a:cubicBezTo>
                      <a:pt x="30959" y="0"/>
                      <a:pt x="30952" y="0"/>
                      <a:pt x="30944" y="0"/>
                    </a:cubicBezTo>
                    <a:lnTo>
                      <a:pt x="2143" y="0"/>
                    </a:lnTo>
                    <a:cubicBezTo>
                      <a:pt x="953" y="0"/>
                      <a:pt x="0" y="953"/>
                      <a:pt x="0" y="2132"/>
                    </a:cubicBezTo>
                    <a:lnTo>
                      <a:pt x="0" y="3501"/>
                    </a:lnTo>
                    <a:lnTo>
                      <a:pt x="33076" y="3501"/>
                    </a:lnTo>
                    <a:lnTo>
                      <a:pt x="33076" y="2132"/>
                    </a:lnTo>
                    <a:cubicBezTo>
                      <a:pt x="33076" y="960"/>
                      <a:pt x="32135" y="0"/>
                      <a:pt x="309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8"/>
              <p:cNvSpPr/>
              <p:nvPr/>
            </p:nvSpPr>
            <p:spPr>
              <a:xfrm>
                <a:off x="2118713" y="2767425"/>
                <a:ext cx="458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835" extrusionOk="0">
                    <a:moveTo>
                      <a:pt x="917" y="1"/>
                    </a:moveTo>
                    <a:cubicBezTo>
                      <a:pt x="405" y="1"/>
                      <a:pt x="1" y="418"/>
                      <a:pt x="1" y="918"/>
                    </a:cubicBezTo>
                    <a:cubicBezTo>
                      <a:pt x="1" y="1430"/>
                      <a:pt x="405" y="1834"/>
                      <a:pt x="917" y="1834"/>
                    </a:cubicBezTo>
                    <a:cubicBezTo>
                      <a:pt x="1417" y="1834"/>
                      <a:pt x="1834" y="1430"/>
                      <a:pt x="1834" y="918"/>
                    </a:cubicBezTo>
                    <a:cubicBezTo>
                      <a:pt x="1834" y="418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8"/>
              <p:cNvSpPr/>
              <p:nvPr/>
            </p:nvSpPr>
            <p:spPr>
              <a:xfrm>
                <a:off x="2178238" y="2767425"/>
                <a:ext cx="458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835" extrusionOk="0">
                    <a:moveTo>
                      <a:pt x="918" y="1"/>
                    </a:moveTo>
                    <a:cubicBezTo>
                      <a:pt x="406" y="1"/>
                      <a:pt x="1" y="418"/>
                      <a:pt x="1" y="918"/>
                    </a:cubicBezTo>
                    <a:cubicBezTo>
                      <a:pt x="1" y="1430"/>
                      <a:pt x="406" y="1834"/>
                      <a:pt x="918" y="1834"/>
                    </a:cubicBezTo>
                    <a:cubicBezTo>
                      <a:pt x="1418" y="1834"/>
                      <a:pt x="1834" y="1430"/>
                      <a:pt x="1834" y="918"/>
                    </a:cubicBezTo>
                    <a:cubicBezTo>
                      <a:pt x="1834" y="418"/>
                      <a:pt x="1418" y="1"/>
                      <a:pt x="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8"/>
              <p:cNvSpPr/>
              <p:nvPr/>
            </p:nvSpPr>
            <p:spPr>
              <a:xfrm>
                <a:off x="2237788" y="2767425"/>
                <a:ext cx="45850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35" extrusionOk="0">
                    <a:moveTo>
                      <a:pt x="917" y="1"/>
                    </a:moveTo>
                    <a:cubicBezTo>
                      <a:pt x="405" y="1"/>
                      <a:pt x="0" y="418"/>
                      <a:pt x="0" y="918"/>
                    </a:cubicBezTo>
                    <a:cubicBezTo>
                      <a:pt x="0" y="1430"/>
                      <a:pt x="405" y="1834"/>
                      <a:pt x="917" y="1834"/>
                    </a:cubicBezTo>
                    <a:cubicBezTo>
                      <a:pt x="1417" y="1834"/>
                      <a:pt x="1834" y="1430"/>
                      <a:pt x="1834" y="918"/>
                    </a:cubicBezTo>
                    <a:cubicBezTo>
                      <a:pt x="1834" y="418"/>
                      <a:pt x="1417" y="1"/>
                      <a:pt x="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8"/>
              <p:cNvSpPr/>
              <p:nvPr/>
            </p:nvSpPr>
            <p:spPr>
              <a:xfrm>
                <a:off x="2188363" y="2966025"/>
                <a:ext cx="605150" cy="327050"/>
              </a:xfrm>
              <a:custGeom>
                <a:avLst/>
                <a:gdLst/>
                <a:ahLst/>
                <a:cxnLst/>
                <a:rect l="l" t="t" r="r" b="b"/>
                <a:pathLst>
                  <a:path w="24206" h="13082" extrusionOk="0">
                    <a:moveTo>
                      <a:pt x="12424" y="0"/>
                    </a:moveTo>
                    <a:cubicBezTo>
                      <a:pt x="5181" y="0"/>
                      <a:pt x="1" y="6071"/>
                      <a:pt x="1" y="6071"/>
                    </a:cubicBezTo>
                    <a:cubicBezTo>
                      <a:pt x="4097" y="11322"/>
                      <a:pt x="8125" y="13081"/>
                      <a:pt x="11684" y="13081"/>
                    </a:cubicBezTo>
                    <a:cubicBezTo>
                      <a:pt x="18913" y="13081"/>
                      <a:pt x="24206" y="5820"/>
                      <a:pt x="24206" y="5820"/>
                    </a:cubicBezTo>
                    <a:cubicBezTo>
                      <a:pt x="20028" y="1462"/>
                      <a:pt x="15978" y="0"/>
                      <a:pt x="12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8"/>
              <p:cNvSpPr/>
              <p:nvPr/>
            </p:nvSpPr>
            <p:spPr>
              <a:xfrm>
                <a:off x="2231813" y="3001925"/>
                <a:ext cx="519450" cy="255875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0235" extrusionOk="0">
                    <a:moveTo>
                      <a:pt x="10667" y="1"/>
                    </a:moveTo>
                    <a:cubicBezTo>
                      <a:pt x="9125" y="1"/>
                      <a:pt x="7691" y="298"/>
                      <a:pt x="6406" y="741"/>
                    </a:cubicBezTo>
                    <a:cubicBezTo>
                      <a:pt x="4001" y="1610"/>
                      <a:pt x="1811" y="3015"/>
                      <a:pt x="1" y="4837"/>
                    </a:cubicBezTo>
                    <a:cubicBezTo>
                      <a:pt x="1989" y="7206"/>
                      <a:pt x="3978" y="8659"/>
                      <a:pt x="5918" y="9445"/>
                    </a:cubicBezTo>
                    <a:cubicBezTo>
                      <a:pt x="7273" y="10003"/>
                      <a:pt x="8594" y="10235"/>
                      <a:pt x="9854" y="10235"/>
                    </a:cubicBezTo>
                    <a:cubicBezTo>
                      <a:pt x="12115" y="10235"/>
                      <a:pt x="14179" y="9488"/>
                      <a:pt x="15884" y="8540"/>
                    </a:cubicBezTo>
                    <a:cubicBezTo>
                      <a:pt x="17717" y="7516"/>
                      <a:pt x="19372" y="6194"/>
                      <a:pt x="20777" y="4635"/>
                    </a:cubicBezTo>
                    <a:cubicBezTo>
                      <a:pt x="18682" y="2610"/>
                      <a:pt x="16634" y="1372"/>
                      <a:pt x="14681" y="694"/>
                    </a:cubicBezTo>
                    <a:cubicBezTo>
                      <a:pt x="13286" y="203"/>
                      <a:pt x="11940" y="1"/>
                      <a:pt x="10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8"/>
              <p:cNvSpPr/>
              <p:nvPr/>
            </p:nvSpPr>
            <p:spPr>
              <a:xfrm>
                <a:off x="2323513" y="3001925"/>
                <a:ext cx="327725" cy="255875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10235" extrusionOk="0">
                    <a:moveTo>
                      <a:pt x="6994" y="1"/>
                    </a:moveTo>
                    <a:cubicBezTo>
                      <a:pt x="5454" y="1"/>
                      <a:pt x="4023" y="298"/>
                      <a:pt x="2738" y="741"/>
                    </a:cubicBezTo>
                    <a:cubicBezTo>
                      <a:pt x="214" y="3015"/>
                      <a:pt x="0" y="6897"/>
                      <a:pt x="2250" y="9445"/>
                    </a:cubicBezTo>
                    <a:cubicBezTo>
                      <a:pt x="3601" y="10003"/>
                      <a:pt x="4919" y="10235"/>
                      <a:pt x="6178" y="10235"/>
                    </a:cubicBezTo>
                    <a:cubicBezTo>
                      <a:pt x="8437" y="10235"/>
                      <a:pt x="10503" y="9488"/>
                      <a:pt x="12216" y="8540"/>
                    </a:cubicBezTo>
                    <a:cubicBezTo>
                      <a:pt x="12799" y="7575"/>
                      <a:pt x="13109" y="6468"/>
                      <a:pt x="13109" y="5337"/>
                    </a:cubicBezTo>
                    <a:cubicBezTo>
                      <a:pt x="13109" y="3563"/>
                      <a:pt x="12347" y="1860"/>
                      <a:pt x="11013" y="694"/>
                    </a:cubicBezTo>
                    <a:cubicBezTo>
                      <a:pt x="9613" y="203"/>
                      <a:pt x="8266" y="1"/>
                      <a:pt x="6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8"/>
              <p:cNvSpPr/>
              <p:nvPr/>
            </p:nvSpPr>
            <p:spPr>
              <a:xfrm>
                <a:off x="2414288" y="3053475"/>
                <a:ext cx="163725" cy="163750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6550" extrusionOk="0">
                    <a:moveTo>
                      <a:pt x="3275" y="1"/>
                    </a:moveTo>
                    <a:cubicBezTo>
                      <a:pt x="1465" y="1"/>
                      <a:pt x="0" y="1465"/>
                      <a:pt x="0" y="3275"/>
                    </a:cubicBezTo>
                    <a:cubicBezTo>
                      <a:pt x="0" y="5085"/>
                      <a:pt x="1465" y="6549"/>
                      <a:pt x="3275" y="6549"/>
                    </a:cubicBezTo>
                    <a:cubicBezTo>
                      <a:pt x="5084" y="6549"/>
                      <a:pt x="6549" y="5085"/>
                      <a:pt x="6549" y="3275"/>
                    </a:cubicBezTo>
                    <a:cubicBezTo>
                      <a:pt x="6549" y="1465"/>
                      <a:pt x="5084" y="1"/>
                      <a:pt x="3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8"/>
              <p:cNvSpPr/>
              <p:nvPr/>
            </p:nvSpPr>
            <p:spPr>
              <a:xfrm>
                <a:off x="2414288" y="3061525"/>
                <a:ext cx="7087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834" extrusionOk="0">
                    <a:moveTo>
                      <a:pt x="1417" y="0"/>
                    </a:moveTo>
                    <a:cubicBezTo>
                      <a:pt x="643" y="0"/>
                      <a:pt x="0" y="631"/>
                      <a:pt x="0" y="1417"/>
                    </a:cubicBezTo>
                    <a:cubicBezTo>
                      <a:pt x="0" y="2191"/>
                      <a:pt x="643" y="2834"/>
                      <a:pt x="1417" y="2834"/>
                    </a:cubicBezTo>
                    <a:cubicBezTo>
                      <a:pt x="2203" y="2834"/>
                      <a:pt x="2834" y="2191"/>
                      <a:pt x="2834" y="1417"/>
                    </a:cubicBezTo>
                    <a:cubicBezTo>
                      <a:pt x="2834" y="631"/>
                      <a:pt x="2203" y="0"/>
                      <a:pt x="1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8"/>
              <p:cNvSpPr/>
              <p:nvPr/>
            </p:nvSpPr>
            <p:spPr>
              <a:xfrm>
                <a:off x="2248188" y="2874600"/>
                <a:ext cx="486700" cy="486675"/>
              </a:xfrm>
              <a:custGeom>
                <a:avLst/>
                <a:gdLst/>
                <a:ahLst/>
                <a:cxnLst/>
                <a:rect l="l" t="t" r="r" b="b"/>
                <a:pathLst>
                  <a:path w="19468" h="19467" extrusionOk="0">
                    <a:moveTo>
                      <a:pt x="18039" y="0"/>
                    </a:moveTo>
                    <a:lnTo>
                      <a:pt x="1" y="18038"/>
                    </a:lnTo>
                    <a:lnTo>
                      <a:pt x="1429" y="19467"/>
                    </a:lnTo>
                    <a:lnTo>
                      <a:pt x="19467" y="1429"/>
                    </a:lnTo>
                    <a:lnTo>
                      <a:pt x="180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8"/>
              <p:cNvSpPr/>
              <p:nvPr/>
            </p:nvSpPr>
            <p:spPr>
              <a:xfrm>
                <a:off x="2248188" y="2874600"/>
                <a:ext cx="487000" cy="486675"/>
              </a:xfrm>
              <a:custGeom>
                <a:avLst/>
                <a:gdLst/>
                <a:ahLst/>
                <a:cxnLst/>
                <a:rect l="l" t="t" r="r" b="b"/>
                <a:pathLst>
                  <a:path w="19480" h="19467" extrusionOk="0">
                    <a:moveTo>
                      <a:pt x="1441" y="0"/>
                    </a:moveTo>
                    <a:lnTo>
                      <a:pt x="1" y="1429"/>
                    </a:lnTo>
                    <a:lnTo>
                      <a:pt x="18039" y="19467"/>
                    </a:lnTo>
                    <a:lnTo>
                      <a:pt x="19479" y="18038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9" name="Google Shape;1649;p28"/>
          <p:cNvGrpSpPr/>
          <p:nvPr/>
        </p:nvGrpSpPr>
        <p:grpSpPr>
          <a:xfrm>
            <a:off x="5303875" y="2560000"/>
            <a:ext cx="1955988" cy="883575"/>
            <a:chOff x="5303875" y="2560000"/>
            <a:chExt cx="1955988" cy="883575"/>
          </a:xfrm>
        </p:grpSpPr>
        <p:cxnSp>
          <p:nvCxnSpPr>
            <p:cNvPr id="1650" name="Google Shape;1650;p28"/>
            <p:cNvCxnSpPr/>
            <p:nvPr/>
          </p:nvCxnSpPr>
          <p:spPr>
            <a:xfrm rot="10800000" flipH="1">
              <a:off x="5303875" y="2923200"/>
              <a:ext cx="981000" cy="3714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51" name="Google Shape;1651;p28"/>
            <p:cNvGrpSpPr/>
            <p:nvPr/>
          </p:nvGrpSpPr>
          <p:grpSpPr>
            <a:xfrm>
              <a:off x="6093913" y="2560000"/>
              <a:ext cx="1165950" cy="883575"/>
              <a:chOff x="6093913" y="2560000"/>
              <a:chExt cx="1165950" cy="883575"/>
            </a:xfrm>
          </p:grpSpPr>
          <p:sp>
            <p:nvSpPr>
              <p:cNvPr id="1652" name="Google Shape;1652;p28"/>
              <p:cNvSpPr/>
              <p:nvPr/>
            </p:nvSpPr>
            <p:spPr>
              <a:xfrm>
                <a:off x="6093913" y="2560000"/>
                <a:ext cx="1165950" cy="883575"/>
              </a:xfrm>
              <a:custGeom>
                <a:avLst/>
                <a:gdLst/>
                <a:ahLst/>
                <a:cxnLst/>
                <a:rect l="l" t="t" r="r" b="b"/>
                <a:pathLst>
                  <a:path w="46638" h="35343" extrusionOk="0">
                    <a:moveTo>
                      <a:pt x="18215" y="0"/>
                    </a:moveTo>
                    <a:cubicBezTo>
                      <a:pt x="16558" y="0"/>
                      <a:pt x="14934" y="142"/>
                      <a:pt x="13526" y="333"/>
                    </a:cubicBezTo>
                    <a:cubicBezTo>
                      <a:pt x="11502" y="606"/>
                      <a:pt x="9359" y="1178"/>
                      <a:pt x="8061" y="2761"/>
                    </a:cubicBezTo>
                    <a:cubicBezTo>
                      <a:pt x="5120" y="6333"/>
                      <a:pt x="8394" y="11953"/>
                      <a:pt x="6704" y="16251"/>
                    </a:cubicBezTo>
                    <a:cubicBezTo>
                      <a:pt x="5977" y="18109"/>
                      <a:pt x="4406" y="19490"/>
                      <a:pt x="3382" y="21192"/>
                    </a:cubicBezTo>
                    <a:cubicBezTo>
                      <a:pt x="0" y="26788"/>
                      <a:pt x="3275" y="34027"/>
                      <a:pt x="9704" y="35182"/>
                    </a:cubicBezTo>
                    <a:cubicBezTo>
                      <a:pt x="10309" y="35292"/>
                      <a:pt x="10908" y="35342"/>
                      <a:pt x="11503" y="35342"/>
                    </a:cubicBezTo>
                    <a:cubicBezTo>
                      <a:pt x="17273" y="35342"/>
                      <a:pt x="22604" y="30617"/>
                      <a:pt x="28552" y="30110"/>
                    </a:cubicBezTo>
                    <a:cubicBezTo>
                      <a:pt x="28976" y="30073"/>
                      <a:pt x="29405" y="30058"/>
                      <a:pt x="29836" y="30058"/>
                    </a:cubicBezTo>
                    <a:cubicBezTo>
                      <a:pt x="32295" y="30058"/>
                      <a:pt x="34835" y="30566"/>
                      <a:pt x="37239" y="30566"/>
                    </a:cubicBezTo>
                    <a:cubicBezTo>
                      <a:pt x="38923" y="30566"/>
                      <a:pt x="40541" y="30317"/>
                      <a:pt x="42018" y="29467"/>
                    </a:cubicBezTo>
                    <a:cubicBezTo>
                      <a:pt x="45792" y="27288"/>
                      <a:pt x="46637" y="21883"/>
                      <a:pt x="44899" y="17882"/>
                    </a:cubicBezTo>
                    <a:cubicBezTo>
                      <a:pt x="43161" y="13870"/>
                      <a:pt x="39529" y="11060"/>
                      <a:pt x="35850" y="8703"/>
                    </a:cubicBezTo>
                    <a:cubicBezTo>
                      <a:pt x="32505" y="6560"/>
                      <a:pt x="29326" y="3595"/>
                      <a:pt x="25980" y="1630"/>
                    </a:cubicBezTo>
                    <a:cubicBezTo>
                      <a:pt x="23875" y="399"/>
                      <a:pt x="20999" y="0"/>
                      <a:pt x="18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8"/>
              <p:cNvSpPr/>
              <p:nvPr/>
            </p:nvSpPr>
            <p:spPr>
              <a:xfrm>
                <a:off x="6394238" y="2829950"/>
                <a:ext cx="592675" cy="261650"/>
              </a:xfrm>
              <a:custGeom>
                <a:avLst/>
                <a:gdLst/>
                <a:ahLst/>
                <a:cxnLst/>
                <a:rect l="l" t="t" r="r" b="b"/>
                <a:pathLst>
                  <a:path w="23707" h="10466" extrusionOk="0">
                    <a:moveTo>
                      <a:pt x="3323" y="0"/>
                    </a:moveTo>
                    <a:cubicBezTo>
                      <a:pt x="2430" y="0"/>
                      <a:pt x="1668" y="0"/>
                      <a:pt x="1096" y="12"/>
                    </a:cubicBezTo>
                    <a:lnTo>
                      <a:pt x="858" y="12"/>
                    </a:lnTo>
                    <a:cubicBezTo>
                      <a:pt x="382" y="12"/>
                      <a:pt x="1" y="429"/>
                      <a:pt x="37" y="905"/>
                    </a:cubicBezTo>
                    <a:lnTo>
                      <a:pt x="84" y="1703"/>
                    </a:lnTo>
                    <a:lnTo>
                      <a:pt x="156" y="2691"/>
                    </a:lnTo>
                    <a:lnTo>
                      <a:pt x="644" y="10025"/>
                    </a:lnTo>
                    <a:lnTo>
                      <a:pt x="668" y="10466"/>
                    </a:lnTo>
                    <a:lnTo>
                      <a:pt x="23242" y="10466"/>
                    </a:lnTo>
                    <a:lnTo>
                      <a:pt x="23682" y="453"/>
                    </a:lnTo>
                    <a:lnTo>
                      <a:pt x="23706" y="84"/>
                    </a:lnTo>
                    <a:lnTo>
                      <a:pt x="21587" y="72"/>
                    </a:lnTo>
                    <a:lnTo>
                      <a:pt x="21063" y="72"/>
                    </a:lnTo>
                    <a:lnTo>
                      <a:pt x="18765" y="48"/>
                    </a:lnTo>
                    <a:lnTo>
                      <a:pt x="18122" y="48"/>
                    </a:lnTo>
                    <a:cubicBezTo>
                      <a:pt x="16634" y="36"/>
                      <a:pt x="14943" y="24"/>
                      <a:pt x="13229" y="24"/>
                    </a:cubicBezTo>
                    <a:lnTo>
                      <a:pt x="12693" y="24"/>
                    </a:lnTo>
                    <a:cubicBezTo>
                      <a:pt x="10562" y="12"/>
                      <a:pt x="8395" y="0"/>
                      <a:pt x="6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8"/>
              <p:cNvSpPr/>
              <p:nvPr/>
            </p:nvSpPr>
            <p:spPr>
              <a:xfrm>
                <a:off x="6407938" y="2829450"/>
                <a:ext cx="475675" cy="239225"/>
              </a:xfrm>
              <a:custGeom>
                <a:avLst/>
                <a:gdLst/>
                <a:ahLst/>
                <a:cxnLst/>
                <a:rect l="l" t="t" r="r" b="b"/>
                <a:pathLst>
                  <a:path w="19027" h="9569" extrusionOk="0">
                    <a:moveTo>
                      <a:pt x="4065" y="0"/>
                    </a:moveTo>
                    <a:cubicBezTo>
                      <a:pt x="2452" y="0"/>
                      <a:pt x="1126" y="6"/>
                      <a:pt x="310" y="20"/>
                    </a:cubicBezTo>
                    <a:cubicBezTo>
                      <a:pt x="203" y="20"/>
                      <a:pt x="108" y="44"/>
                      <a:pt x="1" y="92"/>
                    </a:cubicBezTo>
                    <a:lnTo>
                      <a:pt x="2644" y="9569"/>
                    </a:lnTo>
                    <a:lnTo>
                      <a:pt x="19027" y="5021"/>
                    </a:lnTo>
                    <a:lnTo>
                      <a:pt x="17658" y="68"/>
                    </a:lnTo>
                    <a:cubicBezTo>
                      <a:pt x="13532" y="34"/>
                      <a:pt x="7960" y="0"/>
                      <a:pt x="40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8"/>
              <p:cNvSpPr/>
              <p:nvPr/>
            </p:nvSpPr>
            <p:spPr>
              <a:xfrm>
                <a:off x="6378763" y="2562350"/>
                <a:ext cx="516475" cy="497400"/>
              </a:xfrm>
              <a:custGeom>
                <a:avLst/>
                <a:gdLst/>
                <a:ahLst/>
                <a:cxnLst/>
                <a:rect l="l" t="t" r="r" b="b"/>
                <a:pathLst>
                  <a:path w="20659" h="19896" extrusionOk="0">
                    <a:moveTo>
                      <a:pt x="16396" y="0"/>
                    </a:moveTo>
                    <a:lnTo>
                      <a:pt x="1" y="4549"/>
                    </a:lnTo>
                    <a:lnTo>
                      <a:pt x="4275" y="19896"/>
                    </a:lnTo>
                    <a:lnTo>
                      <a:pt x="20658" y="15348"/>
                    </a:lnTo>
                    <a:lnTo>
                      <a:pt x="16396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>
                <a:off x="6527288" y="2585875"/>
                <a:ext cx="492950" cy="471500"/>
              </a:xfrm>
              <a:custGeom>
                <a:avLst/>
                <a:gdLst/>
                <a:ahLst/>
                <a:cxnLst/>
                <a:rect l="l" t="t" r="r" b="b"/>
                <a:pathLst>
                  <a:path w="19718" h="18860" extrusionOk="0">
                    <a:moveTo>
                      <a:pt x="3001" y="0"/>
                    </a:moveTo>
                    <a:lnTo>
                      <a:pt x="2775" y="1203"/>
                    </a:lnTo>
                    <a:lnTo>
                      <a:pt x="2477" y="2774"/>
                    </a:lnTo>
                    <a:lnTo>
                      <a:pt x="2430" y="3000"/>
                    </a:lnTo>
                    <a:lnTo>
                      <a:pt x="1132" y="9751"/>
                    </a:lnTo>
                    <a:lnTo>
                      <a:pt x="846" y="11228"/>
                    </a:lnTo>
                    <a:lnTo>
                      <a:pt x="739" y="11799"/>
                    </a:lnTo>
                    <a:lnTo>
                      <a:pt x="1" y="15645"/>
                    </a:lnTo>
                    <a:lnTo>
                      <a:pt x="6085" y="16812"/>
                    </a:lnTo>
                    <a:lnTo>
                      <a:pt x="6549" y="16907"/>
                    </a:lnTo>
                    <a:lnTo>
                      <a:pt x="13396" y="18217"/>
                    </a:lnTo>
                    <a:lnTo>
                      <a:pt x="15741" y="18669"/>
                    </a:lnTo>
                    <a:lnTo>
                      <a:pt x="16265" y="18764"/>
                    </a:lnTo>
                    <a:lnTo>
                      <a:pt x="16705" y="18860"/>
                    </a:lnTo>
                    <a:lnTo>
                      <a:pt x="18372" y="10216"/>
                    </a:lnTo>
                    <a:lnTo>
                      <a:pt x="18801" y="7930"/>
                    </a:lnTo>
                    <a:lnTo>
                      <a:pt x="18884" y="7489"/>
                    </a:lnTo>
                    <a:lnTo>
                      <a:pt x="19718" y="3203"/>
                    </a:lnTo>
                    <a:lnTo>
                      <a:pt x="11145" y="1560"/>
                    </a:lnTo>
                    <a:lnTo>
                      <a:pt x="5418" y="464"/>
                    </a:ln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8"/>
              <p:cNvSpPr/>
              <p:nvPr/>
            </p:nvSpPr>
            <p:spPr>
              <a:xfrm>
                <a:off x="6495738" y="2654925"/>
                <a:ext cx="425100" cy="398575"/>
              </a:xfrm>
              <a:custGeom>
                <a:avLst/>
                <a:gdLst/>
                <a:ahLst/>
                <a:cxnLst/>
                <a:rect l="l" t="t" r="r" b="b"/>
                <a:pathLst>
                  <a:path w="17004" h="15943" extrusionOk="0">
                    <a:moveTo>
                      <a:pt x="1" y="0"/>
                    </a:moveTo>
                    <a:lnTo>
                      <a:pt x="1" y="15943"/>
                    </a:lnTo>
                    <a:lnTo>
                      <a:pt x="17003" y="15943"/>
                    </a:lnTo>
                    <a:lnTo>
                      <a:pt x="170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8"/>
              <p:cNvSpPr/>
              <p:nvPr/>
            </p:nvSpPr>
            <p:spPr>
              <a:xfrm>
                <a:off x="6477288" y="2660875"/>
                <a:ext cx="456625" cy="398275"/>
              </a:xfrm>
              <a:custGeom>
                <a:avLst/>
                <a:gdLst/>
                <a:ahLst/>
                <a:cxnLst/>
                <a:rect l="l" t="t" r="r" b="b"/>
                <a:pathLst>
                  <a:path w="18265" h="15931" extrusionOk="0">
                    <a:moveTo>
                      <a:pt x="1" y="0"/>
                    </a:moveTo>
                    <a:lnTo>
                      <a:pt x="1" y="15931"/>
                    </a:lnTo>
                    <a:lnTo>
                      <a:pt x="18265" y="15931"/>
                    </a:lnTo>
                    <a:lnTo>
                      <a:pt x="18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8"/>
              <p:cNvSpPr/>
              <p:nvPr/>
            </p:nvSpPr>
            <p:spPr>
              <a:xfrm>
                <a:off x="6396638" y="2769225"/>
                <a:ext cx="613475" cy="491150"/>
              </a:xfrm>
              <a:custGeom>
                <a:avLst/>
                <a:gdLst/>
                <a:ahLst/>
                <a:cxnLst/>
                <a:rect l="l" t="t" r="r" b="b"/>
                <a:pathLst>
                  <a:path w="24539" h="19646" extrusionOk="0">
                    <a:moveTo>
                      <a:pt x="14216" y="0"/>
                    </a:moveTo>
                    <a:cubicBezTo>
                      <a:pt x="13847" y="0"/>
                      <a:pt x="13514" y="227"/>
                      <a:pt x="13371" y="572"/>
                    </a:cubicBezTo>
                    <a:lnTo>
                      <a:pt x="12609" y="2429"/>
                    </a:lnTo>
                    <a:lnTo>
                      <a:pt x="12228" y="3358"/>
                    </a:lnTo>
                    <a:cubicBezTo>
                      <a:pt x="12085" y="3703"/>
                      <a:pt x="11740" y="3929"/>
                      <a:pt x="11371" y="3929"/>
                    </a:cubicBezTo>
                    <a:lnTo>
                      <a:pt x="6084" y="3882"/>
                    </a:lnTo>
                    <a:lnTo>
                      <a:pt x="3965" y="3870"/>
                    </a:lnTo>
                    <a:lnTo>
                      <a:pt x="3239" y="3870"/>
                    </a:lnTo>
                    <a:lnTo>
                      <a:pt x="1393" y="3846"/>
                    </a:lnTo>
                    <a:lnTo>
                      <a:pt x="679" y="3846"/>
                    </a:lnTo>
                    <a:cubicBezTo>
                      <a:pt x="417" y="3846"/>
                      <a:pt x="179" y="3953"/>
                      <a:pt x="0" y="4132"/>
                    </a:cubicBezTo>
                    <a:lnTo>
                      <a:pt x="60" y="5120"/>
                    </a:lnTo>
                    <a:cubicBezTo>
                      <a:pt x="36" y="5215"/>
                      <a:pt x="24" y="5310"/>
                      <a:pt x="36" y="5418"/>
                    </a:cubicBezTo>
                    <a:lnTo>
                      <a:pt x="548" y="12454"/>
                    </a:lnTo>
                    <a:lnTo>
                      <a:pt x="584" y="12883"/>
                    </a:lnTo>
                    <a:lnTo>
                      <a:pt x="1048" y="19360"/>
                    </a:lnTo>
                    <a:lnTo>
                      <a:pt x="1048" y="19396"/>
                    </a:lnTo>
                    <a:cubicBezTo>
                      <a:pt x="1226" y="19550"/>
                      <a:pt x="1453" y="19646"/>
                      <a:pt x="1679" y="19646"/>
                    </a:cubicBezTo>
                    <a:lnTo>
                      <a:pt x="22432" y="19646"/>
                    </a:lnTo>
                    <a:cubicBezTo>
                      <a:pt x="22920" y="19646"/>
                      <a:pt x="23324" y="19265"/>
                      <a:pt x="23348" y="18776"/>
                    </a:cubicBezTo>
                    <a:lnTo>
                      <a:pt x="24539" y="1000"/>
                    </a:lnTo>
                    <a:cubicBezTo>
                      <a:pt x="24539" y="941"/>
                      <a:pt x="24539" y="881"/>
                      <a:pt x="24527" y="822"/>
                    </a:cubicBezTo>
                    <a:lnTo>
                      <a:pt x="24503" y="798"/>
                    </a:lnTo>
                    <a:lnTo>
                      <a:pt x="24479" y="774"/>
                    </a:lnTo>
                    <a:lnTo>
                      <a:pt x="24456" y="762"/>
                    </a:lnTo>
                    <a:cubicBezTo>
                      <a:pt x="24432" y="739"/>
                      <a:pt x="24408" y="727"/>
                      <a:pt x="24384" y="715"/>
                    </a:cubicBezTo>
                    <a:lnTo>
                      <a:pt x="24348" y="691"/>
                    </a:lnTo>
                    <a:lnTo>
                      <a:pt x="24337" y="679"/>
                    </a:lnTo>
                    <a:cubicBezTo>
                      <a:pt x="24301" y="667"/>
                      <a:pt x="24265" y="655"/>
                      <a:pt x="24229" y="643"/>
                    </a:cubicBezTo>
                    <a:lnTo>
                      <a:pt x="24206" y="631"/>
                    </a:lnTo>
                    <a:lnTo>
                      <a:pt x="24194" y="631"/>
                    </a:lnTo>
                    <a:lnTo>
                      <a:pt x="24170" y="619"/>
                    </a:lnTo>
                    <a:lnTo>
                      <a:pt x="24134" y="608"/>
                    </a:lnTo>
                    <a:lnTo>
                      <a:pt x="24086" y="596"/>
                    </a:lnTo>
                    <a:lnTo>
                      <a:pt x="24027" y="596"/>
                    </a:lnTo>
                    <a:lnTo>
                      <a:pt x="24110" y="155"/>
                    </a:lnTo>
                    <a:cubicBezTo>
                      <a:pt x="23967" y="60"/>
                      <a:pt x="23789" y="12"/>
                      <a:pt x="236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8"/>
              <p:cNvSpPr/>
              <p:nvPr/>
            </p:nvSpPr>
            <p:spPr>
              <a:xfrm>
                <a:off x="6396338" y="2783800"/>
                <a:ext cx="621525" cy="490875"/>
              </a:xfrm>
              <a:custGeom>
                <a:avLst/>
                <a:gdLst/>
                <a:ahLst/>
                <a:cxnLst/>
                <a:rect l="l" t="t" r="r" b="b"/>
                <a:pathLst>
                  <a:path w="24861" h="19635" extrusionOk="0">
                    <a:moveTo>
                      <a:pt x="14526" y="1"/>
                    </a:moveTo>
                    <a:cubicBezTo>
                      <a:pt x="14145" y="1"/>
                      <a:pt x="13811" y="215"/>
                      <a:pt x="13669" y="572"/>
                    </a:cubicBezTo>
                    <a:lnTo>
                      <a:pt x="13145" y="1846"/>
                    </a:lnTo>
                    <a:lnTo>
                      <a:pt x="12526" y="3346"/>
                    </a:lnTo>
                    <a:cubicBezTo>
                      <a:pt x="12383" y="3692"/>
                      <a:pt x="12037" y="3918"/>
                      <a:pt x="11668" y="3918"/>
                    </a:cubicBezTo>
                    <a:lnTo>
                      <a:pt x="5977" y="3870"/>
                    </a:lnTo>
                    <a:lnTo>
                      <a:pt x="3977" y="3858"/>
                    </a:lnTo>
                    <a:lnTo>
                      <a:pt x="3251" y="3858"/>
                    </a:lnTo>
                    <a:lnTo>
                      <a:pt x="1572" y="3835"/>
                    </a:lnTo>
                    <a:lnTo>
                      <a:pt x="977" y="3835"/>
                    </a:lnTo>
                    <a:cubicBezTo>
                      <a:pt x="429" y="3835"/>
                      <a:pt x="0" y="4287"/>
                      <a:pt x="48" y="4835"/>
                    </a:cubicBezTo>
                    <a:lnTo>
                      <a:pt x="560" y="11871"/>
                    </a:lnTo>
                    <a:lnTo>
                      <a:pt x="596" y="12300"/>
                    </a:lnTo>
                    <a:lnTo>
                      <a:pt x="1060" y="18777"/>
                    </a:lnTo>
                    <a:lnTo>
                      <a:pt x="1060" y="18813"/>
                    </a:lnTo>
                    <a:cubicBezTo>
                      <a:pt x="1119" y="19277"/>
                      <a:pt x="1512" y="19634"/>
                      <a:pt x="1977" y="19634"/>
                    </a:cubicBezTo>
                    <a:lnTo>
                      <a:pt x="22729" y="19634"/>
                    </a:lnTo>
                    <a:cubicBezTo>
                      <a:pt x="23217" y="19634"/>
                      <a:pt x="23622" y="19265"/>
                      <a:pt x="23658" y="18777"/>
                    </a:cubicBezTo>
                    <a:lnTo>
                      <a:pt x="24849" y="989"/>
                    </a:lnTo>
                    <a:cubicBezTo>
                      <a:pt x="24860" y="870"/>
                      <a:pt x="24849" y="763"/>
                      <a:pt x="24813" y="644"/>
                    </a:cubicBezTo>
                    <a:cubicBezTo>
                      <a:pt x="24813" y="632"/>
                      <a:pt x="24801" y="620"/>
                      <a:pt x="24801" y="608"/>
                    </a:cubicBezTo>
                    <a:lnTo>
                      <a:pt x="24789" y="572"/>
                    </a:lnTo>
                    <a:cubicBezTo>
                      <a:pt x="24789" y="560"/>
                      <a:pt x="24777" y="548"/>
                      <a:pt x="24777" y="536"/>
                    </a:cubicBezTo>
                    <a:lnTo>
                      <a:pt x="24765" y="513"/>
                    </a:lnTo>
                    <a:lnTo>
                      <a:pt x="24753" y="477"/>
                    </a:lnTo>
                    <a:lnTo>
                      <a:pt x="24730" y="441"/>
                    </a:lnTo>
                    <a:cubicBezTo>
                      <a:pt x="24730" y="429"/>
                      <a:pt x="24718" y="406"/>
                      <a:pt x="24706" y="394"/>
                    </a:cubicBezTo>
                    <a:lnTo>
                      <a:pt x="24682" y="358"/>
                    </a:lnTo>
                    <a:lnTo>
                      <a:pt x="24658" y="334"/>
                    </a:lnTo>
                    <a:cubicBezTo>
                      <a:pt x="24646" y="310"/>
                      <a:pt x="24634" y="298"/>
                      <a:pt x="24622" y="286"/>
                    </a:cubicBezTo>
                    <a:lnTo>
                      <a:pt x="24587" y="251"/>
                    </a:lnTo>
                    <a:lnTo>
                      <a:pt x="24563" y="215"/>
                    </a:lnTo>
                    <a:lnTo>
                      <a:pt x="24527" y="191"/>
                    </a:lnTo>
                    <a:lnTo>
                      <a:pt x="24503" y="179"/>
                    </a:lnTo>
                    <a:lnTo>
                      <a:pt x="24479" y="156"/>
                    </a:lnTo>
                    <a:cubicBezTo>
                      <a:pt x="24456" y="132"/>
                      <a:pt x="24432" y="120"/>
                      <a:pt x="24408" y="108"/>
                    </a:cubicBezTo>
                    <a:lnTo>
                      <a:pt x="24372" y="84"/>
                    </a:lnTo>
                    <a:lnTo>
                      <a:pt x="24360" y="72"/>
                    </a:lnTo>
                    <a:cubicBezTo>
                      <a:pt x="24325" y="60"/>
                      <a:pt x="24289" y="48"/>
                      <a:pt x="24253" y="36"/>
                    </a:cubicBezTo>
                    <a:lnTo>
                      <a:pt x="24229" y="25"/>
                    </a:lnTo>
                    <a:lnTo>
                      <a:pt x="24218" y="25"/>
                    </a:lnTo>
                    <a:lnTo>
                      <a:pt x="24194" y="13"/>
                    </a:lnTo>
                    <a:lnTo>
                      <a:pt x="241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8"/>
              <p:cNvSpPr/>
              <p:nvPr/>
            </p:nvSpPr>
            <p:spPr>
              <a:xfrm>
                <a:off x="6424013" y="3259450"/>
                <a:ext cx="56260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22504" h="620" extrusionOk="0">
                    <a:moveTo>
                      <a:pt x="1" y="1"/>
                    </a:moveTo>
                    <a:cubicBezTo>
                      <a:pt x="131" y="370"/>
                      <a:pt x="489" y="620"/>
                      <a:pt x="870" y="620"/>
                    </a:cubicBezTo>
                    <a:lnTo>
                      <a:pt x="21634" y="620"/>
                    </a:lnTo>
                    <a:cubicBezTo>
                      <a:pt x="22015" y="620"/>
                      <a:pt x="22372" y="370"/>
                      <a:pt x="225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8"/>
              <p:cNvSpPr/>
              <p:nvPr/>
            </p:nvSpPr>
            <p:spPr>
              <a:xfrm>
                <a:off x="6734463" y="2866850"/>
                <a:ext cx="476575" cy="455150"/>
              </a:xfrm>
              <a:custGeom>
                <a:avLst/>
                <a:gdLst/>
                <a:ahLst/>
                <a:cxnLst/>
                <a:rect l="l" t="t" r="r" b="b"/>
                <a:pathLst>
                  <a:path w="19063" h="18206" extrusionOk="0">
                    <a:moveTo>
                      <a:pt x="9216" y="1"/>
                    </a:moveTo>
                    <a:cubicBezTo>
                      <a:pt x="7302" y="1696"/>
                      <a:pt x="4855" y="2618"/>
                      <a:pt x="2318" y="2618"/>
                    </a:cubicBezTo>
                    <a:cubicBezTo>
                      <a:pt x="2094" y="2618"/>
                      <a:pt x="1869" y="2611"/>
                      <a:pt x="1644" y="2596"/>
                    </a:cubicBezTo>
                    <a:lnTo>
                      <a:pt x="1644" y="2596"/>
                    </a:lnTo>
                    <a:cubicBezTo>
                      <a:pt x="1" y="16372"/>
                      <a:pt x="9157" y="18205"/>
                      <a:pt x="9157" y="18205"/>
                    </a:cubicBezTo>
                    <a:cubicBezTo>
                      <a:pt x="19063" y="15824"/>
                      <a:pt x="16622" y="2644"/>
                      <a:pt x="16622" y="2644"/>
                    </a:cubicBezTo>
                    <a:lnTo>
                      <a:pt x="16622" y="2644"/>
                    </a:lnTo>
                    <a:cubicBezTo>
                      <a:pt x="16335" y="2687"/>
                      <a:pt x="16047" y="2707"/>
                      <a:pt x="15760" y="2707"/>
                    </a:cubicBezTo>
                    <a:cubicBezTo>
                      <a:pt x="12417" y="2707"/>
                      <a:pt x="9216" y="1"/>
                      <a:pt x="92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8"/>
              <p:cNvSpPr/>
              <p:nvPr/>
            </p:nvSpPr>
            <p:spPr>
              <a:xfrm>
                <a:off x="6781788" y="2920425"/>
                <a:ext cx="382225" cy="365250"/>
              </a:xfrm>
              <a:custGeom>
                <a:avLst/>
                <a:gdLst/>
                <a:ahLst/>
                <a:cxnLst/>
                <a:rect l="l" t="t" r="r" b="b"/>
                <a:pathLst>
                  <a:path w="15289" h="14610" extrusionOk="0">
                    <a:moveTo>
                      <a:pt x="7383" y="1"/>
                    </a:moveTo>
                    <a:cubicBezTo>
                      <a:pt x="5870" y="1350"/>
                      <a:pt x="3911" y="2092"/>
                      <a:pt x="1895" y="2092"/>
                    </a:cubicBezTo>
                    <a:cubicBezTo>
                      <a:pt x="1704" y="2092"/>
                      <a:pt x="1513" y="2086"/>
                      <a:pt x="1322" y="2072"/>
                    </a:cubicBezTo>
                    <a:lnTo>
                      <a:pt x="1322" y="2072"/>
                    </a:lnTo>
                    <a:cubicBezTo>
                      <a:pt x="1" y="13133"/>
                      <a:pt x="7347" y="14610"/>
                      <a:pt x="7347" y="14610"/>
                    </a:cubicBezTo>
                    <a:cubicBezTo>
                      <a:pt x="15288" y="12681"/>
                      <a:pt x="13336" y="2120"/>
                      <a:pt x="13336" y="2120"/>
                    </a:cubicBezTo>
                    <a:lnTo>
                      <a:pt x="13336" y="2120"/>
                    </a:lnTo>
                    <a:cubicBezTo>
                      <a:pt x="13105" y="2155"/>
                      <a:pt x="12873" y="2171"/>
                      <a:pt x="12642" y="2171"/>
                    </a:cubicBezTo>
                    <a:cubicBezTo>
                      <a:pt x="9957" y="2171"/>
                      <a:pt x="7383" y="1"/>
                      <a:pt x="7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8"/>
              <p:cNvSpPr/>
              <p:nvPr/>
            </p:nvSpPr>
            <p:spPr>
              <a:xfrm>
                <a:off x="6885388" y="2979075"/>
                <a:ext cx="172350" cy="249750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9990" extrusionOk="0">
                    <a:moveTo>
                      <a:pt x="3453" y="488"/>
                    </a:moveTo>
                    <a:cubicBezTo>
                      <a:pt x="4417" y="488"/>
                      <a:pt x="5203" y="1274"/>
                      <a:pt x="5203" y="2239"/>
                    </a:cubicBezTo>
                    <a:lnTo>
                      <a:pt x="5203" y="3298"/>
                    </a:lnTo>
                    <a:cubicBezTo>
                      <a:pt x="4798" y="3060"/>
                      <a:pt x="4358" y="2905"/>
                      <a:pt x="3894" y="2846"/>
                    </a:cubicBezTo>
                    <a:cubicBezTo>
                      <a:pt x="3751" y="2834"/>
                      <a:pt x="3596" y="2822"/>
                      <a:pt x="3453" y="2822"/>
                    </a:cubicBezTo>
                    <a:cubicBezTo>
                      <a:pt x="2834" y="2822"/>
                      <a:pt x="2227" y="2977"/>
                      <a:pt x="1703" y="3298"/>
                    </a:cubicBezTo>
                    <a:lnTo>
                      <a:pt x="1703" y="3036"/>
                    </a:lnTo>
                    <a:lnTo>
                      <a:pt x="1703" y="2239"/>
                    </a:lnTo>
                    <a:cubicBezTo>
                      <a:pt x="1703" y="1274"/>
                      <a:pt x="2489" y="488"/>
                      <a:pt x="3453" y="488"/>
                    </a:cubicBezTo>
                    <a:close/>
                    <a:moveTo>
                      <a:pt x="3453" y="0"/>
                    </a:moveTo>
                    <a:cubicBezTo>
                      <a:pt x="2215" y="0"/>
                      <a:pt x="1215" y="1000"/>
                      <a:pt x="1215" y="2239"/>
                    </a:cubicBezTo>
                    <a:lnTo>
                      <a:pt x="1215" y="3644"/>
                    </a:lnTo>
                    <a:cubicBezTo>
                      <a:pt x="441" y="4298"/>
                      <a:pt x="0" y="5251"/>
                      <a:pt x="0" y="6263"/>
                    </a:cubicBezTo>
                    <a:lnTo>
                      <a:pt x="0" y="6406"/>
                    </a:lnTo>
                    <a:lnTo>
                      <a:pt x="0" y="6537"/>
                    </a:lnTo>
                    <a:cubicBezTo>
                      <a:pt x="0" y="8442"/>
                      <a:pt x="1548" y="9990"/>
                      <a:pt x="3453" y="9990"/>
                    </a:cubicBezTo>
                    <a:cubicBezTo>
                      <a:pt x="5358" y="9990"/>
                      <a:pt x="6894" y="8442"/>
                      <a:pt x="6894" y="6537"/>
                    </a:cubicBezTo>
                    <a:lnTo>
                      <a:pt x="6894" y="6406"/>
                    </a:lnTo>
                    <a:cubicBezTo>
                      <a:pt x="6894" y="6358"/>
                      <a:pt x="6894" y="6311"/>
                      <a:pt x="6894" y="6263"/>
                    </a:cubicBezTo>
                    <a:cubicBezTo>
                      <a:pt x="6894" y="5251"/>
                      <a:pt x="6453" y="4298"/>
                      <a:pt x="5679" y="3644"/>
                    </a:cubicBezTo>
                    <a:lnTo>
                      <a:pt x="5679" y="2239"/>
                    </a:lnTo>
                    <a:cubicBezTo>
                      <a:pt x="5679" y="1000"/>
                      <a:pt x="4679" y="0"/>
                      <a:pt x="345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8"/>
              <p:cNvSpPr/>
              <p:nvPr/>
            </p:nvSpPr>
            <p:spPr>
              <a:xfrm>
                <a:off x="6852913" y="3051525"/>
                <a:ext cx="200375" cy="172325"/>
              </a:xfrm>
              <a:custGeom>
                <a:avLst/>
                <a:gdLst/>
                <a:ahLst/>
                <a:cxnLst/>
                <a:rect l="l" t="t" r="r" b="b"/>
                <a:pathLst>
                  <a:path w="8015" h="6893" extrusionOk="0">
                    <a:moveTo>
                      <a:pt x="4542" y="1"/>
                    </a:moveTo>
                    <a:cubicBezTo>
                      <a:pt x="1669" y="1"/>
                      <a:pt x="0" y="3462"/>
                      <a:pt x="1978" y="5722"/>
                    </a:cubicBezTo>
                    <a:cubicBezTo>
                      <a:pt x="2651" y="6480"/>
                      <a:pt x="3604" y="6892"/>
                      <a:pt x="4580" y="6892"/>
                    </a:cubicBezTo>
                    <a:cubicBezTo>
                      <a:pt x="4985" y="6892"/>
                      <a:pt x="5394" y="6821"/>
                      <a:pt x="5788" y="6675"/>
                    </a:cubicBezTo>
                    <a:cubicBezTo>
                      <a:pt x="7121" y="6175"/>
                      <a:pt x="8014" y="4889"/>
                      <a:pt x="8014" y="3460"/>
                    </a:cubicBezTo>
                    <a:cubicBezTo>
                      <a:pt x="8014" y="1722"/>
                      <a:pt x="6728" y="257"/>
                      <a:pt x="5014" y="31"/>
                    </a:cubicBezTo>
                    <a:cubicBezTo>
                      <a:pt x="4854" y="11"/>
                      <a:pt x="4696" y="1"/>
                      <a:pt x="4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8"/>
              <p:cNvSpPr/>
              <p:nvPr/>
            </p:nvSpPr>
            <p:spPr>
              <a:xfrm>
                <a:off x="6911288" y="2974300"/>
                <a:ext cx="111925" cy="165225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6609" extrusionOk="0">
                    <a:moveTo>
                      <a:pt x="2238" y="489"/>
                    </a:moveTo>
                    <a:cubicBezTo>
                      <a:pt x="3203" y="489"/>
                      <a:pt x="3989" y="1275"/>
                      <a:pt x="3989" y="2239"/>
                    </a:cubicBezTo>
                    <a:lnTo>
                      <a:pt x="3989" y="4370"/>
                    </a:lnTo>
                    <a:cubicBezTo>
                      <a:pt x="3989" y="4835"/>
                      <a:pt x="3798" y="5275"/>
                      <a:pt x="3477" y="5609"/>
                    </a:cubicBezTo>
                    <a:cubicBezTo>
                      <a:pt x="3405" y="5680"/>
                      <a:pt x="3322" y="5740"/>
                      <a:pt x="3239" y="5811"/>
                    </a:cubicBezTo>
                    <a:cubicBezTo>
                      <a:pt x="2926" y="6025"/>
                      <a:pt x="2584" y="6121"/>
                      <a:pt x="2250" y="6121"/>
                    </a:cubicBezTo>
                    <a:cubicBezTo>
                      <a:pt x="1337" y="6121"/>
                      <a:pt x="488" y="5399"/>
                      <a:pt x="488" y="4370"/>
                    </a:cubicBezTo>
                    <a:lnTo>
                      <a:pt x="488" y="2239"/>
                    </a:lnTo>
                    <a:cubicBezTo>
                      <a:pt x="488" y="1275"/>
                      <a:pt x="1274" y="489"/>
                      <a:pt x="2238" y="489"/>
                    </a:cubicBezTo>
                    <a:close/>
                    <a:moveTo>
                      <a:pt x="2238" y="1"/>
                    </a:moveTo>
                    <a:cubicBezTo>
                      <a:pt x="1000" y="1"/>
                      <a:pt x="0" y="1001"/>
                      <a:pt x="0" y="2239"/>
                    </a:cubicBezTo>
                    <a:lnTo>
                      <a:pt x="0" y="4370"/>
                    </a:lnTo>
                    <a:cubicBezTo>
                      <a:pt x="0" y="5597"/>
                      <a:pt x="1000" y="6609"/>
                      <a:pt x="2238" y="6609"/>
                    </a:cubicBezTo>
                    <a:cubicBezTo>
                      <a:pt x="3477" y="6609"/>
                      <a:pt x="4477" y="5597"/>
                      <a:pt x="4477" y="4370"/>
                    </a:cubicBezTo>
                    <a:lnTo>
                      <a:pt x="4477" y="2239"/>
                    </a:lnTo>
                    <a:cubicBezTo>
                      <a:pt x="4477" y="1001"/>
                      <a:pt x="3477" y="1"/>
                      <a:pt x="22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8"/>
              <p:cNvSpPr/>
              <p:nvPr/>
            </p:nvSpPr>
            <p:spPr>
              <a:xfrm>
                <a:off x="6911288" y="3050200"/>
                <a:ext cx="39600" cy="7535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014" extrusionOk="0">
                    <a:moveTo>
                      <a:pt x="488" y="1"/>
                    </a:moveTo>
                    <a:cubicBezTo>
                      <a:pt x="322" y="84"/>
                      <a:pt x="155" y="144"/>
                      <a:pt x="0" y="227"/>
                    </a:cubicBezTo>
                    <a:lnTo>
                      <a:pt x="0" y="1334"/>
                    </a:lnTo>
                    <a:cubicBezTo>
                      <a:pt x="0" y="1977"/>
                      <a:pt x="274" y="2596"/>
                      <a:pt x="762" y="3013"/>
                    </a:cubicBezTo>
                    <a:lnTo>
                      <a:pt x="1012" y="3001"/>
                    </a:lnTo>
                    <a:cubicBezTo>
                      <a:pt x="1203" y="2989"/>
                      <a:pt x="1393" y="2977"/>
                      <a:pt x="1584" y="2954"/>
                    </a:cubicBezTo>
                    <a:cubicBezTo>
                      <a:pt x="917" y="2692"/>
                      <a:pt x="488" y="2049"/>
                      <a:pt x="488" y="1346"/>
                    </a:cubicBez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8"/>
              <p:cNvSpPr/>
              <p:nvPr/>
            </p:nvSpPr>
            <p:spPr>
              <a:xfrm>
                <a:off x="6991938" y="3044850"/>
                <a:ext cx="31275" cy="747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989" extrusionOk="0">
                    <a:moveTo>
                      <a:pt x="763" y="0"/>
                    </a:moveTo>
                    <a:lnTo>
                      <a:pt x="763" y="1548"/>
                    </a:lnTo>
                    <a:cubicBezTo>
                      <a:pt x="763" y="2013"/>
                      <a:pt x="584" y="2453"/>
                      <a:pt x="251" y="2787"/>
                    </a:cubicBezTo>
                    <a:cubicBezTo>
                      <a:pt x="179" y="2858"/>
                      <a:pt x="96" y="2929"/>
                      <a:pt x="1" y="2989"/>
                    </a:cubicBezTo>
                    <a:cubicBezTo>
                      <a:pt x="263" y="2953"/>
                      <a:pt x="513" y="2918"/>
                      <a:pt x="775" y="2870"/>
                    </a:cubicBezTo>
                    <a:lnTo>
                      <a:pt x="822" y="2870"/>
                    </a:lnTo>
                    <a:cubicBezTo>
                      <a:pt x="1096" y="2477"/>
                      <a:pt x="1251" y="2025"/>
                      <a:pt x="1251" y="1548"/>
                    </a:cubicBezTo>
                    <a:lnTo>
                      <a:pt x="1251" y="227"/>
                    </a:lnTo>
                    <a:cubicBezTo>
                      <a:pt x="1084" y="143"/>
                      <a:pt x="929" y="72"/>
                      <a:pt x="7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8"/>
              <p:cNvSpPr/>
              <p:nvPr/>
            </p:nvSpPr>
            <p:spPr>
              <a:xfrm>
                <a:off x="6852038" y="3044850"/>
                <a:ext cx="201250" cy="172550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6902" extrusionOk="0">
                    <a:moveTo>
                      <a:pt x="4608" y="0"/>
                    </a:moveTo>
                    <a:cubicBezTo>
                      <a:pt x="1537" y="0"/>
                      <a:pt x="1" y="3715"/>
                      <a:pt x="2168" y="5882"/>
                    </a:cubicBezTo>
                    <a:cubicBezTo>
                      <a:pt x="2868" y="6587"/>
                      <a:pt x="3731" y="6902"/>
                      <a:pt x="4578" y="6902"/>
                    </a:cubicBezTo>
                    <a:cubicBezTo>
                      <a:pt x="6349" y="6902"/>
                      <a:pt x="8049" y="5524"/>
                      <a:pt x="8049" y="3453"/>
                    </a:cubicBezTo>
                    <a:cubicBezTo>
                      <a:pt x="8049" y="1715"/>
                      <a:pt x="6763" y="251"/>
                      <a:pt x="5049" y="24"/>
                    </a:cubicBezTo>
                    <a:cubicBezTo>
                      <a:pt x="4906" y="12"/>
                      <a:pt x="4751" y="0"/>
                      <a:pt x="4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8"/>
              <p:cNvSpPr/>
              <p:nvPr/>
            </p:nvSpPr>
            <p:spPr>
              <a:xfrm>
                <a:off x="6941038" y="3094225"/>
                <a:ext cx="48250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146" extrusionOk="0">
                    <a:moveTo>
                      <a:pt x="1043" y="0"/>
                    </a:moveTo>
                    <a:cubicBezTo>
                      <a:pt x="903" y="0"/>
                      <a:pt x="758" y="34"/>
                      <a:pt x="620" y="109"/>
                    </a:cubicBezTo>
                    <a:cubicBezTo>
                      <a:pt x="36" y="431"/>
                      <a:pt x="1" y="1276"/>
                      <a:pt x="572" y="1633"/>
                    </a:cubicBezTo>
                    <a:lnTo>
                      <a:pt x="489" y="3145"/>
                    </a:lnTo>
                    <a:lnTo>
                      <a:pt x="1608" y="3145"/>
                    </a:lnTo>
                    <a:lnTo>
                      <a:pt x="1525" y="1633"/>
                    </a:lnTo>
                    <a:cubicBezTo>
                      <a:pt x="1775" y="1478"/>
                      <a:pt x="1929" y="1193"/>
                      <a:pt x="1929" y="895"/>
                    </a:cubicBezTo>
                    <a:cubicBezTo>
                      <a:pt x="1929" y="374"/>
                      <a:pt x="1508" y="0"/>
                      <a:pt x="10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8"/>
              <p:cNvSpPr/>
              <p:nvPr/>
            </p:nvSpPr>
            <p:spPr>
              <a:xfrm>
                <a:off x="6936363" y="3094550"/>
                <a:ext cx="32100" cy="78625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3145" extrusionOk="0">
                    <a:moveTo>
                      <a:pt x="1210" y="1"/>
                    </a:moveTo>
                    <a:cubicBezTo>
                      <a:pt x="327" y="1"/>
                      <a:pt x="1" y="1158"/>
                      <a:pt x="747" y="1632"/>
                    </a:cubicBezTo>
                    <a:lnTo>
                      <a:pt x="664" y="3144"/>
                    </a:lnTo>
                    <a:lnTo>
                      <a:pt x="771" y="3144"/>
                    </a:lnTo>
                    <a:lnTo>
                      <a:pt x="866" y="1632"/>
                    </a:lnTo>
                    <a:cubicBezTo>
                      <a:pt x="604" y="1465"/>
                      <a:pt x="450" y="1180"/>
                      <a:pt x="450" y="882"/>
                    </a:cubicBezTo>
                    <a:cubicBezTo>
                      <a:pt x="450" y="418"/>
                      <a:pt x="819" y="25"/>
                      <a:pt x="1283" y="1"/>
                    </a:cubicBezTo>
                    <a:lnTo>
                      <a:pt x="1224" y="1"/>
                    </a:lnTo>
                    <a:cubicBezTo>
                      <a:pt x="1219" y="1"/>
                      <a:pt x="1214" y="1"/>
                      <a:pt x="12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2" name="Google Shape;1672;p28"/>
          <p:cNvGrpSpPr/>
          <p:nvPr/>
        </p:nvGrpSpPr>
        <p:grpSpPr>
          <a:xfrm>
            <a:off x="1854688" y="3742275"/>
            <a:ext cx="2515738" cy="951675"/>
            <a:chOff x="1854688" y="3742275"/>
            <a:chExt cx="2515738" cy="951675"/>
          </a:xfrm>
        </p:grpSpPr>
        <p:cxnSp>
          <p:nvCxnSpPr>
            <p:cNvPr id="1673" name="Google Shape;1673;p28"/>
            <p:cNvCxnSpPr/>
            <p:nvPr/>
          </p:nvCxnSpPr>
          <p:spPr>
            <a:xfrm flipH="1">
              <a:off x="2951125" y="3742275"/>
              <a:ext cx="1419300" cy="5619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74" name="Google Shape;1674;p28"/>
            <p:cNvGrpSpPr/>
            <p:nvPr/>
          </p:nvGrpSpPr>
          <p:grpSpPr>
            <a:xfrm>
              <a:off x="1854688" y="3810150"/>
              <a:ext cx="1165950" cy="883800"/>
              <a:chOff x="1854688" y="3810150"/>
              <a:chExt cx="1165950" cy="883800"/>
            </a:xfrm>
          </p:grpSpPr>
          <p:sp>
            <p:nvSpPr>
              <p:cNvPr id="1675" name="Google Shape;1675;p28"/>
              <p:cNvSpPr/>
              <p:nvPr/>
            </p:nvSpPr>
            <p:spPr>
              <a:xfrm>
                <a:off x="1854688" y="3810150"/>
                <a:ext cx="1165950" cy="883800"/>
              </a:xfrm>
              <a:custGeom>
                <a:avLst/>
                <a:gdLst/>
                <a:ahLst/>
                <a:cxnLst/>
                <a:rect l="l" t="t" r="r" b="b"/>
                <a:pathLst>
                  <a:path w="46638" h="35352" extrusionOk="0">
                    <a:moveTo>
                      <a:pt x="18216" y="0"/>
                    </a:moveTo>
                    <a:cubicBezTo>
                      <a:pt x="16559" y="0"/>
                      <a:pt x="14935" y="142"/>
                      <a:pt x="13526" y="333"/>
                    </a:cubicBezTo>
                    <a:cubicBezTo>
                      <a:pt x="11502" y="607"/>
                      <a:pt x="9359" y="1190"/>
                      <a:pt x="8061" y="2762"/>
                    </a:cubicBezTo>
                    <a:cubicBezTo>
                      <a:pt x="5120" y="6334"/>
                      <a:pt x="8395" y="11953"/>
                      <a:pt x="6704" y="16263"/>
                    </a:cubicBezTo>
                    <a:cubicBezTo>
                      <a:pt x="5978" y="18109"/>
                      <a:pt x="4406" y="19490"/>
                      <a:pt x="3382" y="21204"/>
                    </a:cubicBezTo>
                    <a:cubicBezTo>
                      <a:pt x="1" y="26788"/>
                      <a:pt x="3275" y="34027"/>
                      <a:pt x="9704" y="35194"/>
                    </a:cubicBezTo>
                    <a:cubicBezTo>
                      <a:pt x="10305" y="35302"/>
                      <a:pt x="10900" y="35351"/>
                      <a:pt x="11489" y="35351"/>
                    </a:cubicBezTo>
                    <a:cubicBezTo>
                      <a:pt x="17273" y="35351"/>
                      <a:pt x="22600" y="30618"/>
                      <a:pt x="28564" y="30110"/>
                    </a:cubicBezTo>
                    <a:cubicBezTo>
                      <a:pt x="28985" y="30074"/>
                      <a:pt x="29410" y="30058"/>
                      <a:pt x="29837" y="30058"/>
                    </a:cubicBezTo>
                    <a:cubicBezTo>
                      <a:pt x="32301" y="30058"/>
                      <a:pt x="34849" y="30575"/>
                      <a:pt x="37261" y="30575"/>
                    </a:cubicBezTo>
                    <a:cubicBezTo>
                      <a:pt x="38937" y="30575"/>
                      <a:pt x="40547" y="30325"/>
                      <a:pt x="42018" y="29479"/>
                    </a:cubicBezTo>
                    <a:cubicBezTo>
                      <a:pt x="45792" y="27300"/>
                      <a:pt x="46637" y="21883"/>
                      <a:pt x="44899" y="17883"/>
                    </a:cubicBezTo>
                    <a:cubicBezTo>
                      <a:pt x="43161" y="13882"/>
                      <a:pt x="39529" y="11060"/>
                      <a:pt x="35850" y="8703"/>
                    </a:cubicBezTo>
                    <a:cubicBezTo>
                      <a:pt x="32505" y="6560"/>
                      <a:pt x="29326" y="3595"/>
                      <a:pt x="25980" y="1631"/>
                    </a:cubicBezTo>
                    <a:cubicBezTo>
                      <a:pt x="23875" y="399"/>
                      <a:pt x="20999" y="0"/>
                      <a:pt x="18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>
                <a:off x="2041913" y="3954475"/>
                <a:ext cx="798950" cy="537600"/>
              </a:xfrm>
              <a:custGeom>
                <a:avLst/>
                <a:gdLst/>
                <a:ahLst/>
                <a:cxnLst/>
                <a:rect l="l" t="t" r="r" b="b"/>
                <a:pathLst>
                  <a:path w="31958" h="21504" extrusionOk="0">
                    <a:moveTo>
                      <a:pt x="727" y="1"/>
                    </a:moveTo>
                    <a:cubicBezTo>
                      <a:pt x="322" y="1"/>
                      <a:pt x="1" y="322"/>
                      <a:pt x="1" y="727"/>
                    </a:cubicBezTo>
                    <a:lnTo>
                      <a:pt x="1" y="21504"/>
                    </a:lnTo>
                    <a:lnTo>
                      <a:pt x="31957" y="21504"/>
                    </a:lnTo>
                    <a:lnTo>
                      <a:pt x="31957" y="727"/>
                    </a:lnTo>
                    <a:cubicBezTo>
                      <a:pt x="31957" y="322"/>
                      <a:pt x="31636" y="1"/>
                      <a:pt x="31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>
                <a:off x="2078838" y="3995850"/>
                <a:ext cx="725100" cy="496225"/>
              </a:xfrm>
              <a:custGeom>
                <a:avLst/>
                <a:gdLst/>
                <a:ahLst/>
                <a:cxnLst/>
                <a:rect l="l" t="t" r="r" b="b"/>
                <a:pathLst>
                  <a:path w="29004" h="19849" extrusionOk="0">
                    <a:moveTo>
                      <a:pt x="0" y="1"/>
                    </a:moveTo>
                    <a:lnTo>
                      <a:pt x="0" y="19849"/>
                    </a:lnTo>
                    <a:lnTo>
                      <a:pt x="29004" y="19849"/>
                    </a:lnTo>
                    <a:lnTo>
                      <a:pt x="29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>
                <a:off x="1960663" y="4491750"/>
                <a:ext cx="961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38446" h="1406" extrusionOk="0">
                    <a:moveTo>
                      <a:pt x="0" y="1"/>
                    </a:moveTo>
                    <a:lnTo>
                      <a:pt x="0" y="858"/>
                    </a:lnTo>
                    <a:cubicBezTo>
                      <a:pt x="0" y="1156"/>
                      <a:pt x="429" y="1406"/>
                      <a:pt x="941" y="1406"/>
                    </a:cubicBezTo>
                    <a:lnTo>
                      <a:pt x="37517" y="1406"/>
                    </a:lnTo>
                    <a:cubicBezTo>
                      <a:pt x="38029" y="1406"/>
                      <a:pt x="38446" y="1156"/>
                      <a:pt x="38446" y="858"/>
                    </a:cubicBezTo>
                    <a:lnTo>
                      <a:pt x="384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>
                <a:off x="2360713" y="4491750"/>
                <a:ext cx="161050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870" extrusionOk="0">
                    <a:moveTo>
                      <a:pt x="0" y="1"/>
                    </a:moveTo>
                    <a:lnTo>
                      <a:pt x="0" y="572"/>
                    </a:lnTo>
                    <a:cubicBezTo>
                      <a:pt x="0" y="739"/>
                      <a:pt x="131" y="870"/>
                      <a:pt x="298" y="870"/>
                    </a:cubicBezTo>
                    <a:lnTo>
                      <a:pt x="6144" y="870"/>
                    </a:lnTo>
                    <a:cubicBezTo>
                      <a:pt x="6311" y="870"/>
                      <a:pt x="6442" y="739"/>
                      <a:pt x="6442" y="572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>
                <a:off x="2222588" y="4030375"/>
                <a:ext cx="430750" cy="430900"/>
              </a:xfrm>
              <a:custGeom>
                <a:avLst/>
                <a:gdLst/>
                <a:ahLst/>
                <a:cxnLst/>
                <a:rect l="l" t="t" r="r" b="b"/>
                <a:pathLst>
                  <a:path w="17230" h="17236" extrusionOk="0">
                    <a:moveTo>
                      <a:pt x="1" y="1"/>
                    </a:moveTo>
                    <a:lnTo>
                      <a:pt x="1" y="1727"/>
                    </a:lnTo>
                    <a:lnTo>
                      <a:pt x="1715" y="1727"/>
                    </a:lnTo>
                    <a:lnTo>
                      <a:pt x="4811" y="8264"/>
                    </a:lnTo>
                    <a:lnTo>
                      <a:pt x="3656" y="10371"/>
                    </a:lnTo>
                    <a:cubicBezTo>
                      <a:pt x="3513" y="10633"/>
                      <a:pt x="3442" y="10919"/>
                      <a:pt x="3442" y="11205"/>
                    </a:cubicBezTo>
                    <a:cubicBezTo>
                      <a:pt x="3442" y="12157"/>
                      <a:pt x="4216" y="12919"/>
                      <a:pt x="5168" y="12931"/>
                    </a:cubicBezTo>
                    <a:lnTo>
                      <a:pt x="15503" y="12931"/>
                    </a:lnTo>
                    <a:lnTo>
                      <a:pt x="15503" y="11205"/>
                    </a:lnTo>
                    <a:lnTo>
                      <a:pt x="5525" y="11205"/>
                    </a:lnTo>
                    <a:cubicBezTo>
                      <a:pt x="5406" y="11205"/>
                      <a:pt x="5311" y="11110"/>
                      <a:pt x="5311" y="10990"/>
                    </a:cubicBezTo>
                    <a:lnTo>
                      <a:pt x="5335" y="10895"/>
                    </a:lnTo>
                    <a:lnTo>
                      <a:pt x="6109" y="9490"/>
                    </a:lnTo>
                    <a:lnTo>
                      <a:pt x="12526" y="9490"/>
                    </a:lnTo>
                    <a:cubicBezTo>
                      <a:pt x="13157" y="9490"/>
                      <a:pt x="13741" y="9145"/>
                      <a:pt x="14038" y="8597"/>
                    </a:cubicBezTo>
                    <a:lnTo>
                      <a:pt x="17122" y="3001"/>
                    </a:lnTo>
                    <a:cubicBezTo>
                      <a:pt x="17193" y="2882"/>
                      <a:pt x="17229" y="2739"/>
                      <a:pt x="17229" y="2597"/>
                    </a:cubicBezTo>
                    <a:cubicBezTo>
                      <a:pt x="17229" y="2120"/>
                      <a:pt x="16836" y="1727"/>
                      <a:pt x="16360" y="1727"/>
                    </a:cubicBezTo>
                    <a:lnTo>
                      <a:pt x="3632" y="1727"/>
                    </a:lnTo>
                    <a:lnTo>
                      <a:pt x="2823" y="13"/>
                    </a:lnTo>
                    <a:lnTo>
                      <a:pt x="1" y="1"/>
                    </a:lnTo>
                    <a:close/>
                    <a:moveTo>
                      <a:pt x="5168" y="13788"/>
                    </a:moveTo>
                    <a:cubicBezTo>
                      <a:pt x="3632" y="13788"/>
                      <a:pt x="2858" y="15646"/>
                      <a:pt x="3942" y="16729"/>
                    </a:cubicBezTo>
                    <a:cubicBezTo>
                      <a:pt x="4291" y="17079"/>
                      <a:pt x="4722" y="17235"/>
                      <a:pt x="5144" y="17235"/>
                    </a:cubicBezTo>
                    <a:cubicBezTo>
                      <a:pt x="6031" y="17235"/>
                      <a:pt x="6883" y="16547"/>
                      <a:pt x="6883" y="15515"/>
                    </a:cubicBezTo>
                    <a:cubicBezTo>
                      <a:pt x="6883" y="14562"/>
                      <a:pt x="6109" y="13788"/>
                      <a:pt x="5168" y="13788"/>
                    </a:cubicBezTo>
                    <a:close/>
                    <a:moveTo>
                      <a:pt x="13776" y="13788"/>
                    </a:moveTo>
                    <a:cubicBezTo>
                      <a:pt x="12240" y="13788"/>
                      <a:pt x="11478" y="15646"/>
                      <a:pt x="12562" y="16729"/>
                    </a:cubicBezTo>
                    <a:cubicBezTo>
                      <a:pt x="12912" y="17079"/>
                      <a:pt x="13342" y="17235"/>
                      <a:pt x="13764" y="17235"/>
                    </a:cubicBezTo>
                    <a:cubicBezTo>
                      <a:pt x="14651" y="17235"/>
                      <a:pt x="15503" y="16547"/>
                      <a:pt x="15503" y="15515"/>
                    </a:cubicBezTo>
                    <a:cubicBezTo>
                      <a:pt x="15503" y="14562"/>
                      <a:pt x="14729" y="13788"/>
                      <a:pt x="13776" y="1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>
                <a:off x="2175263" y="4129200"/>
                <a:ext cx="250350" cy="250350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014" extrusionOk="0">
                    <a:moveTo>
                      <a:pt x="5001" y="1"/>
                    </a:moveTo>
                    <a:cubicBezTo>
                      <a:pt x="2239" y="1"/>
                      <a:pt x="1" y="2239"/>
                      <a:pt x="1" y="5013"/>
                    </a:cubicBezTo>
                    <a:cubicBezTo>
                      <a:pt x="1" y="7776"/>
                      <a:pt x="2239" y="10014"/>
                      <a:pt x="5001" y="10014"/>
                    </a:cubicBezTo>
                    <a:cubicBezTo>
                      <a:pt x="7775" y="10014"/>
                      <a:pt x="10014" y="7776"/>
                      <a:pt x="10014" y="5013"/>
                    </a:cubicBezTo>
                    <a:cubicBezTo>
                      <a:pt x="10014" y="2239"/>
                      <a:pt x="7775" y="1"/>
                      <a:pt x="50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>
                <a:off x="2317838" y="4187250"/>
                <a:ext cx="430450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17218" h="5192" extrusionOk="0">
                    <a:moveTo>
                      <a:pt x="1" y="1"/>
                    </a:moveTo>
                    <a:lnTo>
                      <a:pt x="1" y="5192"/>
                    </a:lnTo>
                    <a:lnTo>
                      <a:pt x="14622" y="5192"/>
                    </a:lnTo>
                    <a:cubicBezTo>
                      <a:pt x="16050" y="5192"/>
                      <a:pt x="17205" y="4025"/>
                      <a:pt x="17217" y="2596"/>
                    </a:cubicBezTo>
                    <a:cubicBezTo>
                      <a:pt x="17217" y="1167"/>
                      <a:pt x="16050" y="1"/>
                      <a:pt x="146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>
                <a:off x="2246413" y="4157200"/>
                <a:ext cx="115800" cy="191100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7644" extrusionOk="0">
                    <a:moveTo>
                      <a:pt x="2310" y="488"/>
                    </a:moveTo>
                    <a:cubicBezTo>
                      <a:pt x="3084" y="488"/>
                      <a:pt x="3727" y="1072"/>
                      <a:pt x="3798" y="1846"/>
                    </a:cubicBezTo>
                    <a:lnTo>
                      <a:pt x="3798" y="3012"/>
                    </a:lnTo>
                    <a:lnTo>
                      <a:pt x="834" y="3012"/>
                    </a:lnTo>
                    <a:lnTo>
                      <a:pt x="834" y="1846"/>
                    </a:lnTo>
                    <a:cubicBezTo>
                      <a:pt x="893" y="1072"/>
                      <a:pt x="1536" y="488"/>
                      <a:pt x="2310" y="488"/>
                    </a:cubicBezTo>
                    <a:close/>
                    <a:moveTo>
                      <a:pt x="2310" y="0"/>
                    </a:moveTo>
                    <a:cubicBezTo>
                      <a:pt x="1286" y="0"/>
                      <a:pt x="453" y="810"/>
                      <a:pt x="417" y="1846"/>
                    </a:cubicBezTo>
                    <a:lnTo>
                      <a:pt x="417" y="3012"/>
                    </a:lnTo>
                    <a:lnTo>
                      <a:pt x="274" y="3012"/>
                    </a:lnTo>
                    <a:cubicBezTo>
                      <a:pt x="119" y="3012"/>
                      <a:pt x="0" y="3131"/>
                      <a:pt x="0" y="3274"/>
                    </a:cubicBezTo>
                    <a:lnTo>
                      <a:pt x="0" y="5953"/>
                    </a:lnTo>
                    <a:cubicBezTo>
                      <a:pt x="0" y="6882"/>
                      <a:pt x="750" y="7644"/>
                      <a:pt x="1679" y="7644"/>
                    </a:cubicBezTo>
                    <a:lnTo>
                      <a:pt x="2953" y="7644"/>
                    </a:lnTo>
                    <a:cubicBezTo>
                      <a:pt x="3882" y="7644"/>
                      <a:pt x="4632" y="6882"/>
                      <a:pt x="4632" y="5953"/>
                    </a:cubicBezTo>
                    <a:lnTo>
                      <a:pt x="4632" y="3274"/>
                    </a:lnTo>
                    <a:cubicBezTo>
                      <a:pt x="4632" y="3137"/>
                      <a:pt x="4523" y="3012"/>
                      <a:pt x="4378" y="3012"/>
                    </a:cubicBezTo>
                    <a:cubicBezTo>
                      <a:pt x="4371" y="3012"/>
                      <a:pt x="4365" y="3012"/>
                      <a:pt x="4358" y="3012"/>
                    </a:cubicBezTo>
                    <a:lnTo>
                      <a:pt x="4215" y="3012"/>
                    </a:lnTo>
                    <a:lnTo>
                      <a:pt x="4215" y="1846"/>
                    </a:lnTo>
                    <a:cubicBezTo>
                      <a:pt x="4179" y="810"/>
                      <a:pt x="3346" y="0"/>
                      <a:pt x="2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>
                <a:off x="2425025" y="4225650"/>
                <a:ext cx="40096" cy="52398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334" extrusionOk="0">
                    <a:moveTo>
                      <a:pt x="845" y="0"/>
                    </a:moveTo>
                    <a:cubicBezTo>
                      <a:pt x="572" y="0"/>
                      <a:pt x="369" y="60"/>
                      <a:pt x="226" y="179"/>
                    </a:cubicBezTo>
                    <a:cubicBezTo>
                      <a:pt x="71" y="298"/>
                      <a:pt x="0" y="476"/>
                      <a:pt x="0" y="691"/>
                    </a:cubicBezTo>
                    <a:cubicBezTo>
                      <a:pt x="0" y="869"/>
                      <a:pt x="60" y="1012"/>
                      <a:pt x="155" y="1119"/>
                    </a:cubicBezTo>
                    <a:cubicBezTo>
                      <a:pt x="262" y="1226"/>
                      <a:pt x="429" y="1310"/>
                      <a:pt x="655" y="1357"/>
                    </a:cubicBezTo>
                    <a:lnTo>
                      <a:pt x="881" y="1405"/>
                    </a:lnTo>
                    <a:cubicBezTo>
                      <a:pt x="1024" y="1429"/>
                      <a:pt x="1107" y="1465"/>
                      <a:pt x="1155" y="1512"/>
                    </a:cubicBezTo>
                    <a:cubicBezTo>
                      <a:pt x="1203" y="1548"/>
                      <a:pt x="1226" y="1596"/>
                      <a:pt x="1226" y="1667"/>
                    </a:cubicBezTo>
                    <a:cubicBezTo>
                      <a:pt x="1226" y="1750"/>
                      <a:pt x="1191" y="1810"/>
                      <a:pt x="1119" y="1846"/>
                    </a:cubicBezTo>
                    <a:cubicBezTo>
                      <a:pt x="1060" y="1893"/>
                      <a:pt x="953" y="1917"/>
                      <a:pt x="833" y="1917"/>
                    </a:cubicBezTo>
                    <a:cubicBezTo>
                      <a:pt x="703" y="1917"/>
                      <a:pt x="572" y="1893"/>
                      <a:pt x="441" y="1857"/>
                    </a:cubicBezTo>
                    <a:cubicBezTo>
                      <a:pt x="310" y="1822"/>
                      <a:pt x="167" y="1762"/>
                      <a:pt x="24" y="1679"/>
                    </a:cubicBezTo>
                    <a:lnTo>
                      <a:pt x="24" y="2179"/>
                    </a:lnTo>
                    <a:cubicBezTo>
                      <a:pt x="167" y="2227"/>
                      <a:pt x="310" y="2262"/>
                      <a:pt x="452" y="2298"/>
                    </a:cubicBezTo>
                    <a:cubicBezTo>
                      <a:pt x="595" y="2322"/>
                      <a:pt x="738" y="2334"/>
                      <a:pt x="893" y="2334"/>
                    </a:cubicBezTo>
                    <a:cubicBezTo>
                      <a:pt x="1191" y="2334"/>
                      <a:pt x="1417" y="2274"/>
                      <a:pt x="1560" y="2155"/>
                    </a:cubicBezTo>
                    <a:cubicBezTo>
                      <a:pt x="1715" y="2036"/>
                      <a:pt x="1786" y="1846"/>
                      <a:pt x="1786" y="1596"/>
                    </a:cubicBezTo>
                    <a:cubicBezTo>
                      <a:pt x="1786" y="1405"/>
                      <a:pt x="1726" y="1262"/>
                      <a:pt x="1631" y="1155"/>
                    </a:cubicBezTo>
                    <a:cubicBezTo>
                      <a:pt x="1524" y="1060"/>
                      <a:pt x="1345" y="976"/>
                      <a:pt x="1095" y="929"/>
                    </a:cubicBezTo>
                    <a:lnTo>
                      <a:pt x="845" y="881"/>
                    </a:lnTo>
                    <a:cubicBezTo>
                      <a:pt x="726" y="857"/>
                      <a:pt x="643" y="834"/>
                      <a:pt x="595" y="798"/>
                    </a:cubicBezTo>
                    <a:cubicBezTo>
                      <a:pt x="560" y="762"/>
                      <a:pt x="536" y="714"/>
                      <a:pt x="536" y="655"/>
                    </a:cubicBezTo>
                    <a:cubicBezTo>
                      <a:pt x="536" y="572"/>
                      <a:pt x="560" y="512"/>
                      <a:pt x="631" y="476"/>
                    </a:cubicBezTo>
                    <a:cubicBezTo>
                      <a:pt x="703" y="441"/>
                      <a:pt x="798" y="417"/>
                      <a:pt x="941" y="417"/>
                    </a:cubicBezTo>
                    <a:cubicBezTo>
                      <a:pt x="1048" y="417"/>
                      <a:pt x="1155" y="429"/>
                      <a:pt x="1274" y="464"/>
                    </a:cubicBezTo>
                    <a:cubicBezTo>
                      <a:pt x="1393" y="488"/>
                      <a:pt x="1512" y="524"/>
                      <a:pt x="1631" y="584"/>
                    </a:cubicBezTo>
                    <a:lnTo>
                      <a:pt x="1631" y="107"/>
                    </a:lnTo>
                    <a:cubicBezTo>
                      <a:pt x="1500" y="72"/>
                      <a:pt x="1357" y="48"/>
                      <a:pt x="1226" y="24"/>
                    </a:cubicBezTo>
                    <a:cubicBezTo>
                      <a:pt x="1095" y="0"/>
                      <a:pt x="976" y="0"/>
                      <a:pt x="8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>
                <a:off x="2476594" y="4226436"/>
                <a:ext cx="36122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608" y="2263"/>
                    </a:lnTo>
                    <a:lnTo>
                      <a:pt x="1608" y="1822"/>
                    </a:lnTo>
                    <a:lnTo>
                      <a:pt x="584" y="1822"/>
                    </a:lnTo>
                    <a:lnTo>
                      <a:pt x="584" y="1299"/>
                    </a:lnTo>
                    <a:lnTo>
                      <a:pt x="1513" y="1299"/>
                    </a:lnTo>
                    <a:lnTo>
                      <a:pt x="1513" y="858"/>
                    </a:lnTo>
                    <a:lnTo>
                      <a:pt x="584" y="858"/>
                    </a:lnTo>
                    <a:lnTo>
                      <a:pt x="584" y="441"/>
                    </a:lnTo>
                    <a:lnTo>
                      <a:pt x="1573" y="441"/>
                    </a:lnTo>
                    <a:lnTo>
                      <a:pt x="15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>
                <a:off x="2521248" y="4225650"/>
                <a:ext cx="43059" cy="523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334" extrusionOk="0">
                    <a:moveTo>
                      <a:pt x="1215" y="0"/>
                    </a:moveTo>
                    <a:cubicBezTo>
                      <a:pt x="846" y="0"/>
                      <a:pt x="548" y="95"/>
                      <a:pt x="322" y="310"/>
                    </a:cubicBezTo>
                    <a:cubicBezTo>
                      <a:pt x="107" y="524"/>
                      <a:pt x="0" y="810"/>
                      <a:pt x="0" y="1167"/>
                    </a:cubicBezTo>
                    <a:cubicBezTo>
                      <a:pt x="0" y="1524"/>
                      <a:pt x="107" y="1810"/>
                      <a:pt x="322" y="2024"/>
                    </a:cubicBezTo>
                    <a:cubicBezTo>
                      <a:pt x="548" y="2227"/>
                      <a:pt x="846" y="2334"/>
                      <a:pt x="1215" y="2334"/>
                    </a:cubicBezTo>
                    <a:cubicBezTo>
                      <a:pt x="1346" y="2334"/>
                      <a:pt x="1465" y="2322"/>
                      <a:pt x="1584" y="2298"/>
                    </a:cubicBezTo>
                    <a:cubicBezTo>
                      <a:pt x="1691" y="2262"/>
                      <a:pt x="1810" y="2227"/>
                      <a:pt x="1917" y="2167"/>
                    </a:cubicBezTo>
                    <a:lnTo>
                      <a:pt x="1917" y="1703"/>
                    </a:lnTo>
                    <a:cubicBezTo>
                      <a:pt x="1810" y="1774"/>
                      <a:pt x="1703" y="1834"/>
                      <a:pt x="1596" y="1857"/>
                    </a:cubicBezTo>
                    <a:cubicBezTo>
                      <a:pt x="1489" y="1893"/>
                      <a:pt x="1381" y="1917"/>
                      <a:pt x="1262" y="1917"/>
                    </a:cubicBezTo>
                    <a:cubicBezTo>
                      <a:pt x="1060" y="1917"/>
                      <a:pt x="893" y="1846"/>
                      <a:pt x="774" y="1715"/>
                    </a:cubicBezTo>
                    <a:cubicBezTo>
                      <a:pt x="655" y="1584"/>
                      <a:pt x="596" y="1405"/>
                      <a:pt x="596" y="1167"/>
                    </a:cubicBezTo>
                    <a:cubicBezTo>
                      <a:pt x="596" y="929"/>
                      <a:pt x="655" y="750"/>
                      <a:pt x="774" y="619"/>
                    </a:cubicBezTo>
                    <a:cubicBezTo>
                      <a:pt x="893" y="488"/>
                      <a:pt x="1060" y="417"/>
                      <a:pt x="1262" y="417"/>
                    </a:cubicBezTo>
                    <a:cubicBezTo>
                      <a:pt x="1381" y="417"/>
                      <a:pt x="1489" y="429"/>
                      <a:pt x="1596" y="464"/>
                    </a:cubicBezTo>
                    <a:cubicBezTo>
                      <a:pt x="1703" y="500"/>
                      <a:pt x="1810" y="560"/>
                      <a:pt x="1917" y="631"/>
                    </a:cubicBezTo>
                    <a:lnTo>
                      <a:pt x="1917" y="167"/>
                    </a:lnTo>
                    <a:cubicBezTo>
                      <a:pt x="1810" y="107"/>
                      <a:pt x="1691" y="72"/>
                      <a:pt x="1584" y="36"/>
                    </a:cubicBezTo>
                    <a:cubicBezTo>
                      <a:pt x="1465" y="12"/>
                      <a:pt x="1346" y="0"/>
                      <a:pt x="1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>
                <a:off x="2574973" y="4226436"/>
                <a:ext cx="43867" cy="51613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99" extrusionOk="0">
                    <a:moveTo>
                      <a:pt x="0" y="1"/>
                    </a:moveTo>
                    <a:lnTo>
                      <a:pt x="0" y="1358"/>
                    </a:lnTo>
                    <a:cubicBezTo>
                      <a:pt x="0" y="1668"/>
                      <a:pt x="84" y="1906"/>
                      <a:pt x="250" y="2073"/>
                    </a:cubicBezTo>
                    <a:cubicBezTo>
                      <a:pt x="405" y="2227"/>
                      <a:pt x="643" y="2299"/>
                      <a:pt x="977" y="2299"/>
                    </a:cubicBezTo>
                    <a:cubicBezTo>
                      <a:pt x="1310" y="2299"/>
                      <a:pt x="1548" y="2227"/>
                      <a:pt x="1715" y="2073"/>
                    </a:cubicBezTo>
                    <a:cubicBezTo>
                      <a:pt x="1870" y="1906"/>
                      <a:pt x="1953" y="1668"/>
                      <a:pt x="1953" y="1358"/>
                    </a:cubicBezTo>
                    <a:lnTo>
                      <a:pt x="1953" y="1"/>
                    </a:lnTo>
                    <a:lnTo>
                      <a:pt x="1370" y="1"/>
                    </a:lnTo>
                    <a:lnTo>
                      <a:pt x="1370" y="1358"/>
                    </a:lnTo>
                    <a:cubicBezTo>
                      <a:pt x="1370" y="1537"/>
                      <a:pt x="1334" y="1668"/>
                      <a:pt x="1274" y="1751"/>
                    </a:cubicBezTo>
                    <a:cubicBezTo>
                      <a:pt x="1215" y="1834"/>
                      <a:pt x="1120" y="1870"/>
                      <a:pt x="977" y="1870"/>
                    </a:cubicBezTo>
                    <a:cubicBezTo>
                      <a:pt x="834" y="1870"/>
                      <a:pt x="739" y="1834"/>
                      <a:pt x="679" y="1751"/>
                    </a:cubicBezTo>
                    <a:cubicBezTo>
                      <a:pt x="620" y="1668"/>
                      <a:pt x="584" y="1537"/>
                      <a:pt x="584" y="1358"/>
                    </a:cubicBez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>
                <a:off x="2631639" y="4226436"/>
                <a:ext cx="45731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263" extrusionOk="0">
                    <a:moveTo>
                      <a:pt x="822" y="418"/>
                    </a:moveTo>
                    <a:cubicBezTo>
                      <a:pt x="941" y="418"/>
                      <a:pt x="1036" y="441"/>
                      <a:pt x="1084" y="489"/>
                    </a:cubicBezTo>
                    <a:cubicBezTo>
                      <a:pt x="1132" y="537"/>
                      <a:pt x="1167" y="608"/>
                      <a:pt x="1167" y="715"/>
                    </a:cubicBezTo>
                    <a:cubicBezTo>
                      <a:pt x="1167" y="810"/>
                      <a:pt x="1132" y="894"/>
                      <a:pt x="1084" y="930"/>
                    </a:cubicBezTo>
                    <a:cubicBezTo>
                      <a:pt x="1036" y="977"/>
                      <a:pt x="941" y="1001"/>
                      <a:pt x="822" y="1001"/>
                    </a:cubicBezTo>
                    <a:lnTo>
                      <a:pt x="572" y="1001"/>
                    </a:lnTo>
                    <a:lnTo>
                      <a:pt x="572" y="418"/>
                    </a:lnTo>
                    <a:close/>
                    <a:moveTo>
                      <a:pt x="1" y="1"/>
                    </a:moveTo>
                    <a:lnTo>
                      <a:pt x="1" y="2263"/>
                    </a:lnTo>
                    <a:lnTo>
                      <a:pt x="572" y="2263"/>
                    </a:lnTo>
                    <a:lnTo>
                      <a:pt x="572" y="1406"/>
                    </a:lnTo>
                    <a:lnTo>
                      <a:pt x="739" y="1406"/>
                    </a:lnTo>
                    <a:cubicBezTo>
                      <a:pt x="834" y="1406"/>
                      <a:pt x="917" y="1430"/>
                      <a:pt x="965" y="1465"/>
                    </a:cubicBezTo>
                    <a:cubicBezTo>
                      <a:pt x="1025" y="1501"/>
                      <a:pt x="1084" y="1584"/>
                      <a:pt x="1132" y="1692"/>
                    </a:cubicBezTo>
                    <a:lnTo>
                      <a:pt x="1417" y="2263"/>
                    </a:lnTo>
                    <a:lnTo>
                      <a:pt x="2037" y="2263"/>
                    </a:lnTo>
                    <a:lnTo>
                      <a:pt x="1715" y="1620"/>
                    </a:lnTo>
                    <a:cubicBezTo>
                      <a:pt x="1656" y="1489"/>
                      <a:pt x="1584" y="1394"/>
                      <a:pt x="1525" y="1322"/>
                    </a:cubicBezTo>
                    <a:cubicBezTo>
                      <a:pt x="1465" y="1263"/>
                      <a:pt x="1394" y="1215"/>
                      <a:pt x="1310" y="1203"/>
                    </a:cubicBezTo>
                    <a:cubicBezTo>
                      <a:pt x="1453" y="1156"/>
                      <a:pt x="1560" y="1084"/>
                      <a:pt x="1632" y="989"/>
                    </a:cubicBezTo>
                    <a:cubicBezTo>
                      <a:pt x="1703" y="894"/>
                      <a:pt x="1739" y="775"/>
                      <a:pt x="1739" y="620"/>
                    </a:cubicBezTo>
                    <a:cubicBezTo>
                      <a:pt x="1739" y="406"/>
                      <a:pt x="1679" y="251"/>
                      <a:pt x="1536" y="156"/>
                    </a:cubicBezTo>
                    <a:cubicBezTo>
                      <a:pt x="1394" y="48"/>
                      <a:pt x="117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>
                <a:off x="2685094" y="4226436"/>
                <a:ext cx="35853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596" y="2263"/>
                    </a:lnTo>
                    <a:lnTo>
                      <a:pt x="1596" y="1822"/>
                    </a:lnTo>
                    <a:lnTo>
                      <a:pt x="572" y="1822"/>
                    </a:lnTo>
                    <a:lnTo>
                      <a:pt x="572" y="1299"/>
                    </a:lnTo>
                    <a:lnTo>
                      <a:pt x="1501" y="1299"/>
                    </a:lnTo>
                    <a:lnTo>
                      <a:pt x="1501" y="858"/>
                    </a:lnTo>
                    <a:lnTo>
                      <a:pt x="572" y="858"/>
                    </a:lnTo>
                    <a:lnTo>
                      <a:pt x="572" y="441"/>
                    </a:lnTo>
                    <a:lnTo>
                      <a:pt x="1561" y="44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>
                <a:off x="2249988" y="4153025"/>
                <a:ext cx="96150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5644" extrusionOk="0">
                    <a:moveTo>
                      <a:pt x="1929" y="536"/>
                    </a:moveTo>
                    <a:cubicBezTo>
                      <a:pt x="2703" y="536"/>
                      <a:pt x="3346" y="1120"/>
                      <a:pt x="3417" y="1893"/>
                    </a:cubicBezTo>
                    <a:lnTo>
                      <a:pt x="3417" y="3703"/>
                    </a:lnTo>
                    <a:cubicBezTo>
                      <a:pt x="3489" y="4572"/>
                      <a:pt x="2798" y="5322"/>
                      <a:pt x="1929" y="5322"/>
                    </a:cubicBezTo>
                    <a:cubicBezTo>
                      <a:pt x="1060" y="5322"/>
                      <a:pt x="369" y="4572"/>
                      <a:pt x="453" y="3703"/>
                    </a:cubicBezTo>
                    <a:lnTo>
                      <a:pt x="453" y="1893"/>
                    </a:lnTo>
                    <a:cubicBezTo>
                      <a:pt x="512" y="1120"/>
                      <a:pt x="1155" y="536"/>
                      <a:pt x="1929" y="536"/>
                    </a:cubicBezTo>
                    <a:close/>
                    <a:moveTo>
                      <a:pt x="1929" y="0"/>
                    </a:moveTo>
                    <a:cubicBezTo>
                      <a:pt x="881" y="0"/>
                      <a:pt x="24" y="846"/>
                      <a:pt x="24" y="1893"/>
                    </a:cubicBezTo>
                    <a:lnTo>
                      <a:pt x="24" y="3703"/>
                    </a:lnTo>
                    <a:cubicBezTo>
                      <a:pt x="0" y="4763"/>
                      <a:pt x="857" y="5644"/>
                      <a:pt x="1917" y="5644"/>
                    </a:cubicBezTo>
                    <a:cubicBezTo>
                      <a:pt x="2989" y="5644"/>
                      <a:pt x="3846" y="4763"/>
                      <a:pt x="3822" y="3703"/>
                    </a:cubicBezTo>
                    <a:lnTo>
                      <a:pt x="3822" y="1893"/>
                    </a:lnTo>
                    <a:cubicBezTo>
                      <a:pt x="3810" y="846"/>
                      <a:pt x="2965" y="0"/>
                      <a:pt x="19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>
                <a:off x="2240163" y="4229225"/>
                <a:ext cx="116100" cy="11580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4632" extrusionOk="0">
                    <a:moveTo>
                      <a:pt x="274" y="0"/>
                    </a:moveTo>
                    <a:cubicBezTo>
                      <a:pt x="119" y="0"/>
                      <a:pt x="0" y="119"/>
                      <a:pt x="0" y="274"/>
                    </a:cubicBezTo>
                    <a:lnTo>
                      <a:pt x="0" y="2953"/>
                    </a:lnTo>
                    <a:cubicBezTo>
                      <a:pt x="0" y="3882"/>
                      <a:pt x="750" y="4632"/>
                      <a:pt x="1679" y="4632"/>
                    </a:cubicBezTo>
                    <a:lnTo>
                      <a:pt x="2953" y="4632"/>
                    </a:lnTo>
                    <a:cubicBezTo>
                      <a:pt x="3882" y="4632"/>
                      <a:pt x="4644" y="3882"/>
                      <a:pt x="4644" y="2953"/>
                    </a:cubicBezTo>
                    <a:lnTo>
                      <a:pt x="4644" y="274"/>
                    </a:lnTo>
                    <a:cubicBezTo>
                      <a:pt x="4644" y="119"/>
                      <a:pt x="4513" y="0"/>
                      <a:pt x="4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8"/>
              <p:cNvSpPr/>
              <p:nvPr/>
            </p:nvSpPr>
            <p:spPr>
              <a:xfrm>
                <a:off x="2250563" y="4225350"/>
                <a:ext cx="10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418" y="167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8"/>
              <p:cNvSpPr/>
              <p:nvPr/>
            </p:nvSpPr>
            <p:spPr>
              <a:xfrm>
                <a:off x="2335113" y="4225350"/>
                <a:ext cx="10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417" y="167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8"/>
              <p:cNvSpPr/>
              <p:nvPr/>
            </p:nvSpPr>
            <p:spPr>
              <a:xfrm>
                <a:off x="2268288" y="4263450"/>
                <a:ext cx="7360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942" extrusionOk="0">
                    <a:moveTo>
                      <a:pt x="2682" y="0"/>
                    </a:moveTo>
                    <a:cubicBezTo>
                      <a:pt x="2639" y="0"/>
                      <a:pt x="2594" y="18"/>
                      <a:pt x="2554" y="60"/>
                    </a:cubicBezTo>
                    <a:lnTo>
                      <a:pt x="1149" y="1489"/>
                    </a:lnTo>
                    <a:lnTo>
                      <a:pt x="399" y="727"/>
                    </a:lnTo>
                    <a:cubicBezTo>
                      <a:pt x="358" y="688"/>
                      <a:pt x="312" y="672"/>
                      <a:pt x="268" y="672"/>
                    </a:cubicBezTo>
                    <a:cubicBezTo>
                      <a:pt x="123" y="672"/>
                      <a:pt x="0" y="852"/>
                      <a:pt x="137" y="989"/>
                    </a:cubicBezTo>
                    <a:lnTo>
                      <a:pt x="1030" y="1882"/>
                    </a:lnTo>
                    <a:cubicBezTo>
                      <a:pt x="1054" y="1917"/>
                      <a:pt x="1102" y="1941"/>
                      <a:pt x="1161" y="1941"/>
                    </a:cubicBezTo>
                    <a:cubicBezTo>
                      <a:pt x="1209" y="1941"/>
                      <a:pt x="1257" y="1917"/>
                      <a:pt x="1292" y="1882"/>
                    </a:cubicBezTo>
                    <a:lnTo>
                      <a:pt x="2816" y="310"/>
                    </a:lnTo>
                    <a:cubicBezTo>
                      <a:pt x="2943" y="183"/>
                      <a:pt x="2821" y="0"/>
                      <a:pt x="26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8"/>
              <p:cNvSpPr/>
              <p:nvPr/>
            </p:nvSpPr>
            <p:spPr>
              <a:xfrm>
                <a:off x="2267113" y="4260175"/>
                <a:ext cx="7357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942" extrusionOk="0">
                    <a:moveTo>
                      <a:pt x="2681" y="0"/>
                    </a:moveTo>
                    <a:cubicBezTo>
                      <a:pt x="2638" y="0"/>
                      <a:pt x="2593" y="18"/>
                      <a:pt x="2554" y="60"/>
                    </a:cubicBezTo>
                    <a:lnTo>
                      <a:pt x="1149" y="1489"/>
                    </a:lnTo>
                    <a:lnTo>
                      <a:pt x="399" y="739"/>
                    </a:lnTo>
                    <a:cubicBezTo>
                      <a:pt x="357" y="697"/>
                      <a:pt x="310" y="679"/>
                      <a:pt x="265" y="679"/>
                    </a:cubicBezTo>
                    <a:cubicBezTo>
                      <a:pt x="121" y="679"/>
                      <a:pt x="0" y="864"/>
                      <a:pt x="137" y="1001"/>
                    </a:cubicBezTo>
                    <a:lnTo>
                      <a:pt x="1030" y="1894"/>
                    </a:lnTo>
                    <a:cubicBezTo>
                      <a:pt x="1065" y="1918"/>
                      <a:pt x="1113" y="1941"/>
                      <a:pt x="1161" y="1941"/>
                    </a:cubicBezTo>
                    <a:cubicBezTo>
                      <a:pt x="1208" y="1941"/>
                      <a:pt x="1256" y="1918"/>
                      <a:pt x="1292" y="1882"/>
                    </a:cubicBezTo>
                    <a:lnTo>
                      <a:pt x="2816" y="322"/>
                    </a:lnTo>
                    <a:cubicBezTo>
                      <a:pt x="2943" y="186"/>
                      <a:pt x="2820" y="0"/>
                      <a:pt x="26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6" name="Google Shape;1696;p28"/>
          <p:cNvGrpSpPr/>
          <p:nvPr/>
        </p:nvGrpSpPr>
        <p:grpSpPr>
          <a:xfrm>
            <a:off x="5305350" y="1460375"/>
            <a:ext cx="1979813" cy="1289575"/>
            <a:chOff x="5305350" y="1460375"/>
            <a:chExt cx="1979813" cy="1289575"/>
          </a:xfrm>
        </p:grpSpPr>
        <p:cxnSp>
          <p:nvCxnSpPr>
            <p:cNvPr id="1697" name="Google Shape;1697;p28"/>
            <p:cNvCxnSpPr/>
            <p:nvPr/>
          </p:nvCxnSpPr>
          <p:spPr>
            <a:xfrm rot="10800000" flipH="1">
              <a:off x="5305350" y="1968750"/>
              <a:ext cx="904800" cy="7812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98" name="Google Shape;1698;p28"/>
            <p:cNvGrpSpPr/>
            <p:nvPr/>
          </p:nvGrpSpPr>
          <p:grpSpPr>
            <a:xfrm>
              <a:off x="6119213" y="1460375"/>
              <a:ext cx="1165950" cy="883800"/>
              <a:chOff x="6119213" y="1460375"/>
              <a:chExt cx="1165950" cy="883800"/>
            </a:xfrm>
          </p:grpSpPr>
          <p:sp>
            <p:nvSpPr>
              <p:cNvPr id="1699" name="Google Shape;1699;p28"/>
              <p:cNvSpPr/>
              <p:nvPr/>
            </p:nvSpPr>
            <p:spPr>
              <a:xfrm>
                <a:off x="6119213" y="1460375"/>
                <a:ext cx="1165950" cy="883800"/>
              </a:xfrm>
              <a:custGeom>
                <a:avLst/>
                <a:gdLst/>
                <a:ahLst/>
                <a:cxnLst/>
                <a:rect l="l" t="t" r="r" b="b"/>
                <a:pathLst>
                  <a:path w="46638" h="35352" extrusionOk="0">
                    <a:moveTo>
                      <a:pt x="35148" y="0"/>
                    </a:moveTo>
                    <a:cubicBezTo>
                      <a:pt x="29365" y="0"/>
                      <a:pt x="24039" y="4734"/>
                      <a:pt x="18086" y="5241"/>
                    </a:cubicBezTo>
                    <a:cubicBezTo>
                      <a:pt x="17661" y="5278"/>
                      <a:pt x="17233" y="5294"/>
                      <a:pt x="16802" y="5294"/>
                    </a:cubicBezTo>
                    <a:cubicBezTo>
                      <a:pt x="14337" y="5294"/>
                      <a:pt x="11791" y="4782"/>
                      <a:pt x="9381" y="4782"/>
                    </a:cubicBezTo>
                    <a:cubicBezTo>
                      <a:pt x="7703" y="4782"/>
                      <a:pt x="6092" y="5030"/>
                      <a:pt x="4620" y="5872"/>
                    </a:cubicBezTo>
                    <a:cubicBezTo>
                      <a:pt x="846" y="8051"/>
                      <a:pt x="1" y="13469"/>
                      <a:pt x="1739" y="17469"/>
                    </a:cubicBezTo>
                    <a:cubicBezTo>
                      <a:pt x="3477" y="21470"/>
                      <a:pt x="7109" y="24291"/>
                      <a:pt x="10788" y="26649"/>
                    </a:cubicBezTo>
                    <a:cubicBezTo>
                      <a:pt x="14133" y="28792"/>
                      <a:pt x="17312" y="31757"/>
                      <a:pt x="20658" y="33721"/>
                    </a:cubicBezTo>
                    <a:cubicBezTo>
                      <a:pt x="22762" y="34952"/>
                      <a:pt x="25639" y="35351"/>
                      <a:pt x="28422" y="35351"/>
                    </a:cubicBezTo>
                    <a:cubicBezTo>
                      <a:pt x="30079" y="35351"/>
                      <a:pt x="31703" y="35210"/>
                      <a:pt x="33112" y="35019"/>
                    </a:cubicBezTo>
                    <a:cubicBezTo>
                      <a:pt x="35136" y="34745"/>
                      <a:pt x="37279" y="34162"/>
                      <a:pt x="38577" y="32590"/>
                    </a:cubicBezTo>
                    <a:cubicBezTo>
                      <a:pt x="41518" y="29018"/>
                      <a:pt x="38243" y="23398"/>
                      <a:pt x="39934" y="19088"/>
                    </a:cubicBezTo>
                    <a:cubicBezTo>
                      <a:pt x="40660" y="17243"/>
                      <a:pt x="42232" y="15862"/>
                      <a:pt x="43256" y="14147"/>
                    </a:cubicBezTo>
                    <a:cubicBezTo>
                      <a:pt x="46637" y="8563"/>
                      <a:pt x="43363" y="1324"/>
                      <a:pt x="36934" y="157"/>
                    </a:cubicBezTo>
                    <a:cubicBezTo>
                      <a:pt x="36333" y="49"/>
                      <a:pt x="35738" y="0"/>
                      <a:pt x="35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8"/>
              <p:cNvSpPr/>
              <p:nvPr/>
            </p:nvSpPr>
            <p:spPr>
              <a:xfrm>
                <a:off x="6362388" y="1604800"/>
                <a:ext cx="798950" cy="537575"/>
              </a:xfrm>
              <a:custGeom>
                <a:avLst/>
                <a:gdLst/>
                <a:ahLst/>
                <a:cxnLst/>
                <a:rect l="l" t="t" r="r" b="b"/>
                <a:pathLst>
                  <a:path w="31958" h="21503" extrusionOk="0">
                    <a:moveTo>
                      <a:pt x="727" y="0"/>
                    </a:moveTo>
                    <a:cubicBezTo>
                      <a:pt x="322" y="0"/>
                      <a:pt x="1" y="334"/>
                      <a:pt x="1" y="738"/>
                    </a:cubicBezTo>
                    <a:lnTo>
                      <a:pt x="1" y="21503"/>
                    </a:lnTo>
                    <a:lnTo>
                      <a:pt x="31957" y="21503"/>
                    </a:lnTo>
                    <a:lnTo>
                      <a:pt x="31957" y="738"/>
                    </a:lnTo>
                    <a:cubicBezTo>
                      <a:pt x="31957" y="334"/>
                      <a:pt x="31636" y="0"/>
                      <a:pt x="312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8"/>
              <p:cNvSpPr/>
              <p:nvPr/>
            </p:nvSpPr>
            <p:spPr>
              <a:xfrm>
                <a:off x="6399313" y="1646475"/>
                <a:ext cx="725100" cy="495900"/>
              </a:xfrm>
              <a:custGeom>
                <a:avLst/>
                <a:gdLst/>
                <a:ahLst/>
                <a:cxnLst/>
                <a:rect l="l" t="t" r="r" b="b"/>
                <a:pathLst>
                  <a:path w="29004" h="19836" extrusionOk="0">
                    <a:moveTo>
                      <a:pt x="0" y="0"/>
                    </a:moveTo>
                    <a:lnTo>
                      <a:pt x="0" y="19836"/>
                    </a:lnTo>
                    <a:lnTo>
                      <a:pt x="29004" y="19836"/>
                    </a:lnTo>
                    <a:lnTo>
                      <a:pt x="290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8"/>
              <p:cNvSpPr/>
              <p:nvPr/>
            </p:nvSpPr>
            <p:spPr>
              <a:xfrm>
                <a:off x="6281138" y="2142350"/>
                <a:ext cx="96115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38446" h="1408" extrusionOk="0">
                    <a:moveTo>
                      <a:pt x="1" y="1"/>
                    </a:moveTo>
                    <a:lnTo>
                      <a:pt x="1" y="846"/>
                    </a:lnTo>
                    <a:cubicBezTo>
                      <a:pt x="24" y="1025"/>
                      <a:pt x="131" y="1191"/>
                      <a:pt x="298" y="1263"/>
                    </a:cubicBezTo>
                    <a:cubicBezTo>
                      <a:pt x="483" y="1350"/>
                      <a:pt x="688" y="1407"/>
                      <a:pt x="886" y="1407"/>
                    </a:cubicBezTo>
                    <a:cubicBezTo>
                      <a:pt x="905" y="1407"/>
                      <a:pt x="923" y="1407"/>
                      <a:pt x="941" y="1406"/>
                    </a:cubicBezTo>
                    <a:lnTo>
                      <a:pt x="37517" y="1406"/>
                    </a:lnTo>
                    <a:cubicBezTo>
                      <a:pt x="38029" y="1406"/>
                      <a:pt x="38446" y="1156"/>
                      <a:pt x="38446" y="846"/>
                    </a:cubicBezTo>
                    <a:lnTo>
                      <a:pt x="384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8"/>
              <p:cNvSpPr/>
              <p:nvPr/>
            </p:nvSpPr>
            <p:spPr>
              <a:xfrm>
                <a:off x="6681188" y="2142050"/>
                <a:ext cx="1610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871" extrusionOk="0">
                    <a:moveTo>
                      <a:pt x="1" y="1"/>
                    </a:moveTo>
                    <a:lnTo>
                      <a:pt x="1" y="572"/>
                    </a:lnTo>
                    <a:cubicBezTo>
                      <a:pt x="1" y="739"/>
                      <a:pt x="131" y="870"/>
                      <a:pt x="298" y="870"/>
                    </a:cubicBezTo>
                    <a:lnTo>
                      <a:pt x="6144" y="870"/>
                    </a:lnTo>
                    <a:cubicBezTo>
                      <a:pt x="6311" y="870"/>
                      <a:pt x="6442" y="739"/>
                      <a:pt x="6442" y="572"/>
                    </a:cubicBezTo>
                    <a:lnTo>
                      <a:pt x="6442" y="13"/>
                    </a:lnTo>
                    <a:lnTo>
                      <a:pt x="12" y="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8"/>
              <p:cNvSpPr/>
              <p:nvPr/>
            </p:nvSpPr>
            <p:spPr>
              <a:xfrm>
                <a:off x="6519263" y="1695275"/>
                <a:ext cx="471225" cy="375075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15003" extrusionOk="0">
                    <a:moveTo>
                      <a:pt x="1215" y="1"/>
                    </a:moveTo>
                    <a:cubicBezTo>
                      <a:pt x="536" y="1"/>
                      <a:pt x="1" y="548"/>
                      <a:pt x="1" y="1215"/>
                    </a:cubicBezTo>
                    <a:lnTo>
                      <a:pt x="1" y="13788"/>
                    </a:lnTo>
                    <a:cubicBezTo>
                      <a:pt x="1" y="14455"/>
                      <a:pt x="536" y="15002"/>
                      <a:pt x="1215" y="15002"/>
                    </a:cubicBezTo>
                    <a:lnTo>
                      <a:pt x="17634" y="15002"/>
                    </a:lnTo>
                    <a:cubicBezTo>
                      <a:pt x="18300" y="15002"/>
                      <a:pt x="18848" y="14455"/>
                      <a:pt x="18848" y="13788"/>
                    </a:cubicBezTo>
                    <a:lnTo>
                      <a:pt x="18848" y="1215"/>
                    </a:lnTo>
                    <a:cubicBezTo>
                      <a:pt x="18848" y="548"/>
                      <a:pt x="18300" y="1"/>
                      <a:pt x="17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8"/>
              <p:cNvSpPr/>
              <p:nvPr/>
            </p:nvSpPr>
            <p:spPr>
              <a:xfrm>
                <a:off x="6519263" y="1695275"/>
                <a:ext cx="4712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2001" extrusionOk="0">
                    <a:moveTo>
                      <a:pt x="1215" y="1"/>
                    </a:moveTo>
                    <a:cubicBezTo>
                      <a:pt x="536" y="1"/>
                      <a:pt x="1" y="548"/>
                      <a:pt x="1" y="1215"/>
                    </a:cubicBezTo>
                    <a:lnTo>
                      <a:pt x="1" y="2001"/>
                    </a:lnTo>
                    <a:lnTo>
                      <a:pt x="18848" y="2001"/>
                    </a:lnTo>
                    <a:lnTo>
                      <a:pt x="18848" y="1215"/>
                    </a:lnTo>
                    <a:cubicBezTo>
                      <a:pt x="18848" y="548"/>
                      <a:pt x="18300" y="1"/>
                      <a:pt x="176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8"/>
              <p:cNvSpPr/>
              <p:nvPr/>
            </p:nvSpPr>
            <p:spPr>
              <a:xfrm>
                <a:off x="6547238" y="1710750"/>
                <a:ext cx="26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25"/>
                    </a:cubicBezTo>
                    <a:cubicBezTo>
                      <a:pt x="1" y="810"/>
                      <a:pt x="239" y="1037"/>
                      <a:pt x="525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8"/>
              <p:cNvSpPr/>
              <p:nvPr/>
            </p:nvSpPr>
            <p:spPr>
              <a:xfrm>
                <a:off x="6581188" y="1710750"/>
                <a:ext cx="262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37" extrusionOk="0">
                    <a:moveTo>
                      <a:pt x="524" y="1"/>
                    </a:moveTo>
                    <a:cubicBezTo>
                      <a:pt x="238" y="1"/>
                      <a:pt x="0" y="227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BEC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8"/>
              <p:cNvSpPr/>
              <p:nvPr/>
            </p:nvSpPr>
            <p:spPr>
              <a:xfrm>
                <a:off x="6615113" y="1710750"/>
                <a:ext cx="26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37" extrusionOk="0">
                    <a:moveTo>
                      <a:pt x="524" y="1"/>
                    </a:moveTo>
                    <a:cubicBezTo>
                      <a:pt x="238" y="1"/>
                      <a:pt x="0" y="227"/>
                      <a:pt x="0" y="525"/>
                    </a:cubicBezTo>
                    <a:cubicBezTo>
                      <a:pt x="0" y="810"/>
                      <a:pt x="238" y="1037"/>
                      <a:pt x="524" y="1037"/>
                    </a:cubicBezTo>
                    <a:cubicBezTo>
                      <a:pt x="810" y="1037"/>
                      <a:pt x="1048" y="810"/>
                      <a:pt x="1048" y="525"/>
                    </a:cubicBezTo>
                    <a:cubicBezTo>
                      <a:pt x="1048" y="227"/>
                      <a:pt x="810" y="1"/>
                      <a:pt x="524" y="1"/>
                    </a:cubicBezTo>
                    <a:close/>
                  </a:path>
                </a:pathLst>
              </a:custGeom>
              <a:solidFill>
                <a:srgbClr val="BEC5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8"/>
              <p:cNvSpPr/>
              <p:nvPr/>
            </p:nvSpPr>
            <p:spPr>
              <a:xfrm>
                <a:off x="6518963" y="1795300"/>
                <a:ext cx="47062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4418" extrusionOk="0">
                    <a:moveTo>
                      <a:pt x="1" y="0"/>
                    </a:moveTo>
                    <a:lnTo>
                      <a:pt x="1" y="4417"/>
                    </a:lnTo>
                    <a:lnTo>
                      <a:pt x="18824" y="4417"/>
                    </a:lnTo>
                    <a:lnTo>
                      <a:pt x="188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8"/>
              <p:cNvSpPr/>
              <p:nvPr/>
            </p:nvSpPr>
            <p:spPr>
              <a:xfrm>
                <a:off x="6550213" y="1816425"/>
                <a:ext cx="42300" cy="6222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489" extrusionOk="0">
                    <a:moveTo>
                      <a:pt x="846" y="221"/>
                    </a:moveTo>
                    <a:cubicBezTo>
                      <a:pt x="1165" y="221"/>
                      <a:pt x="1483" y="429"/>
                      <a:pt x="1501" y="846"/>
                    </a:cubicBezTo>
                    <a:lnTo>
                      <a:pt x="1501" y="1644"/>
                    </a:lnTo>
                    <a:cubicBezTo>
                      <a:pt x="1525" y="2025"/>
                      <a:pt x="1227" y="2334"/>
                      <a:pt x="846" y="2334"/>
                    </a:cubicBezTo>
                    <a:cubicBezTo>
                      <a:pt x="465" y="2334"/>
                      <a:pt x="167" y="2025"/>
                      <a:pt x="191" y="1644"/>
                    </a:cubicBezTo>
                    <a:lnTo>
                      <a:pt x="191" y="846"/>
                    </a:lnTo>
                    <a:cubicBezTo>
                      <a:pt x="209" y="429"/>
                      <a:pt x="528" y="221"/>
                      <a:pt x="846" y="221"/>
                    </a:cubicBezTo>
                    <a:close/>
                    <a:moveTo>
                      <a:pt x="846" y="0"/>
                    </a:moveTo>
                    <a:cubicBezTo>
                      <a:pt x="382" y="0"/>
                      <a:pt x="1" y="381"/>
                      <a:pt x="1" y="846"/>
                    </a:cubicBezTo>
                    <a:lnTo>
                      <a:pt x="1" y="1644"/>
                    </a:lnTo>
                    <a:cubicBezTo>
                      <a:pt x="1" y="2108"/>
                      <a:pt x="382" y="2489"/>
                      <a:pt x="846" y="2489"/>
                    </a:cubicBezTo>
                    <a:cubicBezTo>
                      <a:pt x="1310" y="2489"/>
                      <a:pt x="1691" y="2108"/>
                      <a:pt x="1691" y="1644"/>
                    </a:cubicBezTo>
                    <a:lnTo>
                      <a:pt x="1691" y="846"/>
                    </a:lnTo>
                    <a:cubicBezTo>
                      <a:pt x="1691" y="381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8"/>
              <p:cNvSpPr/>
              <p:nvPr/>
            </p:nvSpPr>
            <p:spPr>
              <a:xfrm>
                <a:off x="6545763" y="184202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19" y="0"/>
                    </a:moveTo>
                    <a:cubicBezTo>
                      <a:pt x="60" y="0"/>
                      <a:pt x="0" y="60"/>
                      <a:pt x="0" y="131"/>
                    </a:cubicBezTo>
                    <a:lnTo>
                      <a:pt x="0" y="1322"/>
                    </a:lnTo>
                    <a:cubicBezTo>
                      <a:pt x="0" y="1727"/>
                      <a:pt x="334" y="2060"/>
                      <a:pt x="750" y="2060"/>
                    </a:cubicBezTo>
                    <a:lnTo>
                      <a:pt x="1310" y="2060"/>
                    </a:lnTo>
                    <a:cubicBezTo>
                      <a:pt x="1727" y="2060"/>
                      <a:pt x="2060" y="1727"/>
                      <a:pt x="2060" y="1322"/>
                    </a:cubicBezTo>
                    <a:lnTo>
                      <a:pt x="2060" y="131"/>
                    </a:lnTo>
                    <a:cubicBezTo>
                      <a:pt x="2060" y="60"/>
                      <a:pt x="2000" y="12"/>
                      <a:pt x="1941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8"/>
              <p:cNvSpPr/>
              <p:nvPr/>
            </p:nvSpPr>
            <p:spPr>
              <a:xfrm>
                <a:off x="6612438" y="1845000"/>
                <a:ext cx="2740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454" extrusionOk="0">
                    <a:moveTo>
                      <a:pt x="0" y="0"/>
                    </a:moveTo>
                    <a:lnTo>
                      <a:pt x="0" y="1453"/>
                    </a:lnTo>
                    <a:lnTo>
                      <a:pt x="334" y="1453"/>
                    </a:lnTo>
                    <a:lnTo>
                      <a:pt x="334" y="858"/>
                    </a:lnTo>
                    <a:cubicBezTo>
                      <a:pt x="322" y="703"/>
                      <a:pt x="435" y="626"/>
                      <a:pt x="548" y="626"/>
                    </a:cubicBezTo>
                    <a:cubicBezTo>
                      <a:pt x="661" y="626"/>
                      <a:pt x="774" y="703"/>
                      <a:pt x="762" y="858"/>
                    </a:cubicBezTo>
                    <a:lnTo>
                      <a:pt x="762" y="1453"/>
                    </a:lnTo>
                    <a:lnTo>
                      <a:pt x="1096" y="1453"/>
                    </a:lnTo>
                    <a:lnTo>
                      <a:pt x="1096" y="810"/>
                    </a:lnTo>
                    <a:cubicBezTo>
                      <a:pt x="1096" y="512"/>
                      <a:pt x="929" y="346"/>
                      <a:pt x="679" y="346"/>
                    </a:cubicBezTo>
                    <a:cubicBezTo>
                      <a:pt x="668" y="345"/>
                      <a:pt x="657" y="344"/>
                      <a:pt x="646" y="344"/>
                    </a:cubicBezTo>
                    <a:cubicBezTo>
                      <a:pt x="526" y="344"/>
                      <a:pt x="411" y="402"/>
                      <a:pt x="345" y="501"/>
                    </a:cubicBez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8"/>
              <p:cNvSpPr/>
              <p:nvPr/>
            </p:nvSpPr>
            <p:spPr>
              <a:xfrm>
                <a:off x="6643688" y="1847075"/>
                <a:ext cx="1727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384" extrusionOk="0">
                    <a:moveTo>
                      <a:pt x="131" y="1"/>
                    </a:moveTo>
                    <a:lnTo>
                      <a:pt x="131" y="275"/>
                    </a:lnTo>
                    <a:lnTo>
                      <a:pt x="0" y="275"/>
                    </a:lnTo>
                    <a:lnTo>
                      <a:pt x="0" y="549"/>
                    </a:lnTo>
                    <a:lnTo>
                      <a:pt x="131" y="549"/>
                    </a:lnTo>
                    <a:lnTo>
                      <a:pt x="131" y="1001"/>
                    </a:lnTo>
                    <a:cubicBezTo>
                      <a:pt x="109" y="1203"/>
                      <a:pt x="277" y="1384"/>
                      <a:pt x="486" y="1384"/>
                    </a:cubicBezTo>
                    <a:cubicBezTo>
                      <a:pt x="499" y="1384"/>
                      <a:pt x="511" y="1383"/>
                      <a:pt x="524" y="1382"/>
                    </a:cubicBezTo>
                    <a:lnTo>
                      <a:pt x="691" y="1382"/>
                    </a:lnTo>
                    <a:lnTo>
                      <a:pt x="691" y="1096"/>
                    </a:lnTo>
                    <a:lnTo>
                      <a:pt x="572" y="1096"/>
                    </a:lnTo>
                    <a:cubicBezTo>
                      <a:pt x="500" y="1096"/>
                      <a:pt x="465" y="1060"/>
                      <a:pt x="465" y="1001"/>
                    </a:cubicBezTo>
                    <a:lnTo>
                      <a:pt x="465" y="549"/>
                    </a:lnTo>
                    <a:lnTo>
                      <a:pt x="691" y="549"/>
                    </a:lnTo>
                    <a:lnTo>
                      <a:pt x="691" y="275"/>
                    </a:lnTo>
                    <a:lnTo>
                      <a:pt x="465" y="275"/>
                    </a:lnTo>
                    <a:lnTo>
                      <a:pt x="465" y="1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8"/>
              <p:cNvSpPr/>
              <p:nvPr/>
            </p:nvSpPr>
            <p:spPr>
              <a:xfrm>
                <a:off x="6663638" y="1847075"/>
                <a:ext cx="1757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384" extrusionOk="0">
                    <a:moveTo>
                      <a:pt x="143" y="1"/>
                    </a:moveTo>
                    <a:lnTo>
                      <a:pt x="143" y="275"/>
                    </a:lnTo>
                    <a:lnTo>
                      <a:pt x="0" y="275"/>
                    </a:lnTo>
                    <a:lnTo>
                      <a:pt x="0" y="549"/>
                    </a:lnTo>
                    <a:lnTo>
                      <a:pt x="143" y="549"/>
                    </a:lnTo>
                    <a:lnTo>
                      <a:pt x="143" y="1001"/>
                    </a:lnTo>
                    <a:cubicBezTo>
                      <a:pt x="109" y="1203"/>
                      <a:pt x="277" y="1384"/>
                      <a:pt x="486" y="1384"/>
                    </a:cubicBezTo>
                    <a:cubicBezTo>
                      <a:pt x="498" y="1384"/>
                      <a:pt x="511" y="1383"/>
                      <a:pt x="524" y="1382"/>
                    </a:cubicBezTo>
                    <a:lnTo>
                      <a:pt x="703" y="1382"/>
                    </a:lnTo>
                    <a:lnTo>
                      <a:pt x="703" y="1096"/>
                    </a:lnTo>
                    <a:lnTo>
                      <a:pt x="572" y="1096"/>
                    </a:lnTo>
                    <a:cubicBezTo>
                      <a:pt x="500" y="1096"/>
                      <a:pt x="476" y="1060"/>
                      <a:pt x="476" y="1001"/>
                    </a:cubicBezTo>
                    <a:lnTo>
                      <a:pt x="476" y="549"/>
                    </a:lnTo>
                    <a:lnTo>
                      <a:pt x="691" y="549"/>
                    </a:lnTo>
                    <a:lnTo>
                      <a:pt x="691" y="275"/>
                    </a:lnTo>
                    <a:lnTo>
                      <a:pt x="476" y="275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8"/>
              <p:cNvSpPr/>
              <p:nvPr/>
            </p:nvSpPr>
            <p:spPr>
              <a:xfrm>
                <a:off x="6685663" y="1853325"/>
                <a:ext cx="28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644" extrusionOk="0">
                    <a:moveTo>
                      <a:pt x="544" y="297"/>
                    </a:moveTo>
                    <a:cubicBezTo>
                      <a:pt x="553" y="297"/>
                      <a:pt x="562" y="298"/>
                      <a:pt x="572" y="299"/>
                    </a:cubicBezTo>
                    <a:cubicBezTo>
                      <a:pt x="714" y="299"/>
                      <a:pt x="834" y="429"/>
                      <a:pt x="810" y="572"/>
                    </a:cubicBezTo>
                    <a:cubicBezTo>
                      <a:pt x="818" y="740"/>
                      <a:pt x="676" y="848"/>
                      <a:pt x="532" y="848"/>
                    </a:cubicBezTo>
                    <a:cubicBezTo>
                      <a:pt x="461" y="848"/>
                      <a:pt x="389" y="822"/>
                      <a:pt x="333" y="763"/>
                    </a:cubicBezTo>
                    <a:cubicBezTo>
                      <a:pt x="173" y="580"/>
                      <a:pt x="310" y="297"/>
                      <a:pt x="544" y="297"/>
                    </a:cubicBezTo>
                    <a:close/>
                    <a:moveTo>
                      <a:pt x="667" y="1"/>
                    </a:moveTo>
                    <a:cubicBezTo>
                      <a:pt x="536" y="1"/>
                      <a:pt x="417" y="60"/>
                      <a:pt x="333" y="168"/>
                    </a:cubicBezTo>
                    <a:lnTo>
                      <a:pt x="333" y="25"/>
                    </a:lnTo>
                    <a:lnTo>
                      <a:pt x="0" y="25"/>
                    </a:lnTo>
                    <a:lnTo>
                      <a:pt x="0" y="1644"/>
                    </a:lnTo>
                    <a:lnTo>
                      <a:pt x="333" y="1644"/>
                    </a:lnTo>
                    <a:lnTo>
                      <a:pt x="333" y="965"/>
                    </a:lnTo>
                    <a:cubicBezTo>
                      <a:pt x="400" y="1065"/>
                      <a:pt x="517" y="1133"/>
                      <a:pt x="638" y="1133"/>
                    </a:cubicBezTo>
                    <a:cubicBezTo>
                      <a:pt x="648" y="1133"/>
                      <a:pt x="657" y="1133"/>
                      <a:pt x="667" y="1132"/>
                    </a:cubicBezTo>
                    <a:cubicBezTo>
                      <a:pt x="941" y="1132"/>
                      <a:pt x="1155" y="918"/>
                      <a:pt x="1155" y="572"/>
                    </a:cubicBezTo>
                    <a:cubicBezTo>
                      <a:pt x="1155" y="215"/>
                      <a:pt x="941" y="1"/>
                      <a:pt x="667" y="1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8"/>
              <p:cNvSpPr/>
              <p:nvPr/>
            </p:nvSpPr>
            <p:spPr>
              <a:xfrm>
                <a:off x="6717788" y="1853575"/>
                <a:ext cx="23550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122" extrusionOk="0">
                    <a:moveTo>
                      <a:pt x="522" y="0"/>
                    </a:moveTo>
                    <a:cubicBezTo>
                      <a:pt x="508" y="0"/>
                      <a:pt x="492" y="1"/>
                      <a:pt x="477" y="3"/>
                    </a:cubicBezTo>
                    <a:cubicBezTo>
                      <a:pt x="191" y="3"/>
                      <a:pt x="37" y="158"/>
                      <a:pt x="37" y="348"/>
                    </a:cubicBezTo>
                    <a:cubicBezTo>
                      <a:pt x="37" y="741"/>
                      <a:pt x="632" y="610"/>
                      <a:pt x="632" y="789"/>
                    </a:cubicBezTo>
                    <a:cubicBezTo>
                      <a:pt x="632" y="836"/>
                      <a:pt x="584" y="884"/>
                      <a:pt x="501" y="884"/>
                    </a:cubicBezTo>
                    <a:cubicBezTo>
                      <a:pt x="494" y="885"/>
                      <a:pt x="487" y="885"/>
                      <a:pt x="480" y="885"/>
                    </a:cubicBezTo>
                    <a:cubicBezTo>
                      <a:pt x="404" y="885"/>
                      <a:pt x="333" y="829"/>
                      <a:pt x="322" y="753"/>
                    </a:cubicBezTo>
                    <a:lnTo>
                      <a:pt x="1" y="753"/>
                    </a:lnTo>
                    <a:cubicBezTo>
                      <a:pt x="13" y="967"/>
                      <a:pt x="203" y="1122"/>
                      <a:pt x="501" y="1122"/>
                    </a:cubicBezTo>
                    <a:cubicBezTo>
                      <a:pt x="775" y="1122"/>
                      <a:pt x="942" y="979"/>
                      <a:pt x="942" y="800"/>
                    </a:cubicBezTo>
                    <a:cubicBezTo>
                      <a:pt x="942" y="384"/>
                      <a:pt x="346" y="515"/>
                      <a:pt x="346" y="336"/>
                    </a:cubicBezTo>
                    <a:cubicBezTo>
                      <a:pt x="346" y="289"/>
                      <a:pt x="394" y="253"/>
                      <a:pt x="465" y="253"/>
                    </a:cubicBezTo>
                    <a:cubicBezTo>
                      <a:pt x="473" y="252"/>
                      <a:pt x="480" y="251"/>
                      <a:pt x="487" y="251"/>
                    </a:cubicBezTo>
                    <a:cubicBezTo>
                      <a:pt x="561" y="251"/>
                      <a:pt x="621" y="307"/>
                      <a:pt x="632" y="372"/>
                    </a:cubicBezTo>
                    <a:lnTo>
                      <a:pt x="942" y="372"/>
                    </a:lnTo>
                    <a:cubicBezTo>
                      <a:pt x="919" y="160"/>
                      <a:pt x="740" y="0"/>
                      <a:pt x="522" y="0"/>
                    </a:cubicBezTo>
                    <a:close/>
                  </a:path>
                </a:pathLst>
              </a:custGeom>
              <a:solidFill>
                <a:srgbClr val="436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8"/>
              <p:cNvSpPr/>
              <p:nvPr/>
            </p:nvSpPr>
            <p:spPr>
              <a:xfrm>
                <a:off x="6283513" y="1715475"/>
                <a:ext cx="533125" cy="506750"/>
              </a:xfrm>
              <a:custGeom>
                <a:avLst/>
                <a:gdLst/>
                <a:ahLst/>
                <a:cxnLst/>
                <a:rect l="l" t="t" r="r" b="b"/>
                <a:pathLst>
                  <a:path w="21325" h="20270" extrusionOk="0">
                    <a:moveTo>
                      <a:pt x="14330" y="1206"/>
                    </a:moveTo>
                    <a:cubicBezTo>
                      <a:pt x="14817" y="1206"/>
                      <a:pt x="15311" y="1275"/>
                      <a:pt x="15800" y="1419"/>
                    </a:cubicBezTo>
                    <a:cubicBezTo>
                      <a:pt x="16372" y="1574"/>
                      <a:pt x="16908" y="1848"/>
                      <a:pt x="17384" y="2193"/>
                    </a:cubicBezTo>
                    <a:cubicBezTo>
                      <a:pt x="17539" y="2312"/>
                      <a:pt x="17693" y="2431"/>
                      <a:pt x="17836" y="2562"/>
                    </a:cubicBezTo>
                    <a:cubicBezTo>
                      <a:pt x="17896" y="2610"/>
                      <a:pt x="17955" y="2669"/>
                      <a:pt x="18003" y="2729"/>
                    </a:cubicBezTo>
                    <a:cubicBezTo>
                      <a:pt x="18134" y="2860"/>
                      <a:pt x="18265" y="2991"/>
                      <a:pt x="18384" y="3134"/>
                    </a:cubicBezTo>
                    <a:cubicBezTo>
                      <a:pt x="18694" y="3527"/>
                      <a:pt x="18956" y="3967"/>
                      <a:pt x="19146" y="4431"/>
                    </a:cubicBezTo>
                    <a:lnTo>
                      <a:pt x="19146" y="4443"/>
                    </a:lnTo>
                    <a:cubicBezTo>
                      <a:pt x="19217" y="4586"/>
                      <a:pt x="19265" y="4741"/>
                      <a:pt x="19313" y="4884"/>
                    </a:cubicBezTo>
                    <a:cubicBezTo>
                      <a:pt x="19432" y="5289"/>
                      <a:pt x="19503" y="5693"/>
                      <a:pt x="19527" y="6110"/>
                    </a:cubicBezTo>
                    <a:cubicBezTo>
                      <a:pt x="19646" y="8265"/>
                      <a:pt x="18432" y="10265"/>
                      <a:pt x="16467" y="11146"/>
                    </a:cubicBezTo>
                    <a:cubicBezTo>
                      <a:pt x="15779" y="11453"/>
                      <a:pt x="15051" y="11603"/>
                      <a:pt x="14331" y="11603"/>
                    </a:cubicBezTo>
                    <a:cubicBezTo>
                      <a:pt x="12984" y="11603"/>
                      <a:pt x="11662" y="11080"/>
                      <a:pt x="10669" y="10087"/>
                    </a:cubicBezTo>
                    <a:cubicBezTo>
                      <a:pt x="10538" y="9956"/>
                      <a:pt x="10419" y="9837"/>
                      <a:pt x="10312" y="9694"/>
                    </a:cubicBezTo>
                    <a:cubicBezTo>
                      <a:pt x="10193" y="9551"/>
                      <a:pt x="10085" y="9396"/>
                      <a:pt x="9978" y="9242"/>
                    </a:cubicBezTo>
                    <a:cubicBezTo>
                      <a:pt x="9859" y="9051"/>
                      <a:pt x="9740" y="8849"/>
                      <a:pt x="9645" y="8646"/>
                    </a:cubicBezTo>
                    <a:cubicBezTo>
                      <a:pt x="9573" y="8503"/>
                      <a:pt x="9514" y="8360"/>
                      <a:pt x="9466" y="8218"/>
                    </a:cubicBezTo>
                    <a:lnTo>
                      <a:pt x="9454" y="8182"/>
                    </a:lnTo>
                    <a:cubicBezTo>
                      <a:pt x="9442" y="8158"/>
                      <a:pt x="9431" y="8134"/>
                      <a:pt x="9431" y="8110"/>
                    </a:cubicBezTo>
                    <a:cubicBezTo>
                      <a:pt x="9383" y="7979"/>
                      <a:pt x="9347" y="7860"/>
                      <a:pt x="9311" y="7729"/>
                    </a:cubicBezTo>
                    <a:cubicBezTo>
                      <a:pt x="9157" y="7146"/>
                      <a:pt x="9109" y="6539"/>
                      <a:pt x="9169" y="5943"/>
                    </a:cubicBezTo>
                    <a:cubicBezTo>
                      <a:pt x="9180" y="5753"/>
                      <a:pt x="9204" y="5562"/>
                      <a:pt x="9252" y="5372"/>
                    </a:cubicBezTo>
                    <a:cubicBezTo>
                      <a:pt x="9288" y="5146"/>
                      <a:pt x="9347" y="4931"/>
                      <a:pt x="9431" y="4717"/>
                    </a:cubicBezTo>
                    <a:cubicBezTo>
                      <a:pt x="10160" y="2569"/>
                      <a:pt x="12167" y="1206"/>
                      <a:pt x="14330" y="1206"/>
                    </a:cubicBezTo>
                    <a:close/>
                    <a:moveTo>
                      <a:pt x="14354" y="0"/>
                    </a:moveTo>
                    <a:cubicBezTo>
                      <a:pt x="14300" y="0"/>
                      <a:pt x="14247" y="1"/>
                      <a:pt x="14193" y="2"/>
                    </a:cubicBezTo>
                    <a:cubicBezTo>
                      <a:pt x="13907" y="14"/>
                      <a:pt x="13622" y="38"/>
                      <a:pt x="13336" y="86"/>
                    </a:cubicBezTo>
                    <a:cubicBezTo>
                      <a:pt x="13205" y="109"/>
                      <a:pt x="13062" y="133"/>
                      <a:pt x="12919" y="169"/>
                    </a:cubicBezTo>
                    <a:cubicBezTo>
                      <a:pt x="12586" y="240"/>
                      <a:pt x="12252" y="348"/>
                      <a:pt x="11931" y="479"/>
                    </a:cubicBezTo>
                    <a:cubicBezTo>
                      <a:pt x="11776" y="538"/>
                      <a:pt x="11621" y="609"/>
                      <a:pt x="11478" y="681"/>
                    </a:cubicBezTo>
                    <a:cubicBezTo>
                      <a:pt x="11359" y="740"/>
                      <a:pt x="11252" y="800"/>
                      <a:pt x="11145" y="860"/>
                    </a:cubicBezTo>
                    <a:cubicBezTo>
                      <a:pt x="10955" y="967"/>
                      <a:pt x="10776" y="1086"/>
                      <a:pt x="10609" y="1205"/>
                    </a:cubicBezTo>
                    <a:cubicBezTo>
                      <a:pt x="10323" y="1407"/>
                      <a:pt x="10062" y="1633"/>
                      <a:pt x="9812" y="1883"/>
                    </a:cubicBezTo>
                    <a:cubicBezTo>
                      <a:pt x="9681" y="2014"/>
                      <a:pt x="9550" y="2157"/>
                      <a:pt x="9431" y="2300"/>
                    </a:cubicBezTo>
                    <a:cubicBezTo>
                      <a:pt x="7716" y="4348"/>
                      <a:pt x="7454" y="7241"/>
                      <a:pt x="8776" y="9575"/>
                    </a:cubicBezTo>
                    <a:cubicBezTo>
                      <a:pt x="8847" y="9706"/>
                      <a:pt x="8930" y="9837"/>
                      <a:pt x="9026" y="9980"/>
                    </a:cubicBezTo>
                    <a:cubicBezTo>
                      <a:pt x="9038" y="9992"/>
                      <a:pt x="9050" y="10004"/>
                      <a:pt x="9050" y="10015"/>
                    </a:cubicBezTo>
                    <a:lnTo>
                      <a:pt x="8633" y="10432"/>
                    </a:lnTo>
                    <a:lnTo>
                      <a:pt x="8597" y="10468"/>
                    </a:lnTo>
                    <a:lnTo>
                      <a:pt x="6954" y="12123"/>
                    </a:lnTo>
                    <a:lnTo>
                      <a:pt x="6894" y="12170"/>
                    </a:lnTo>
                    <a:lnTo>
                      <a:pt x="6561" y="11837"/>
                    </a:lnTo>
                    <a:lnTo>
                      <a:pt x="4644" y="13742"/>
                    </a:lnTo>
                    <a:lnTo>
                      <a:pt x="3156" y="15230"/>
                    </a:lnTo>
                    <a:lnTo>
                      <a:pt x="1989" y="16385"/>
                    </a:lnTo>
                    <a:lnTo>
                      <a:pt x="1287" y="17088"/>
                    </a:lnTo>
                    <a:lnTo>
                      <a:pt x="560" y="17814"/>
                    </a:lnTo>
                    <a:cubicBezTo>
                      <a:pt x="406" y="17957"/>
                      <a:pt x="287" y="18135"/>
                      <a:pt x="203" y="18338"/>
                    </a:cubicBezTo>
                    <a:cubicBezTo>
                      <a:pt x="1" y="18802"/>
                      <a:pt x="25" y="19326"/>
                      <a:pt x="251" y="19779"/>
                    </a:cubicBezTo>
                    <a:cubicBezTo>
                      <a:pt x="584" y="20106"/>
                      <a:pt x="1019" y="20270"/>
                      <a:pt x="1452" y="20270"/>
                    </a:cubicBezTo>
                    <a:cubicBezTo>
                      <a:pt x="1885" y="20270"/>
                      <a:pt x="2317" y="20106"/>
                      <a:pt x="2644" y="19779"/>
                    </a:cubicBezTo>
                    <a:lnTo>
                      <a:pt x="3942" y="18493"/>
                    </a:lnTo>
                    <a:lnTo>
                      <a:pt x="4668" y="18493"/>
                    </a:lnTo>
                    <a:lnTo>
                      <a:pt x="6073" y="17088"/>
                    </a:lnTo>
                    <a:lnTo>
                      <a:pt x="8942" y="14218"/>
                    </a:lnTo>
                    <a:lnTo>
                      <a:pt x="8621" y="13885"/>
                    </a:lnTo>
                    <a:lnTo>
                      <a:pt x="9431" y="13075"/>
                    </a:lnTo>
                    <a:lnTo>
                      <a:pt x="10788" y="11718"/>
                    </a:lnTo>
                    <a:cubicBezTo>
                      <a:pt x="11873" y="12446"/>
                      <a:pt x="13112" y="12801"/>
                      <a:pt x="14345" y="12801"/>
                    </a:cubicBezTo>
                    <a:cubicBezTo>
                      <a:pt x="16073" y="12801"/>
                      <a:pt x="17788" y="12102"/>
                      <a:pt x="19039" y="10754"/>
                    </a:cubicBezTo>
                    <a:cubicBezTo>
                      <a:pt x="21170" y="8456"/>
                      <a:pt x="21325" y="4931"/>
                      <a:pt x="19384" y="2455"/>
                    </a:cubicBezTo>
                    <a:cubicBezTo>
                      <a:pt x="19217" y="2253"/>
                      <a:pt x="19051" y="2062"/>
                      <a:pt x="18872" y="1883"/>
                    </a:cubicBezTo>
                    <a:cubicBezTo>
                      <a:pt x="18622" y="1633"/>
                      <a:pt x="18360" y="1407"/>
                      <a:pt x="18074" y="1205"/>
                    </a:cubicBezTo>
                    <a:cubicBezTo>
                      <a:pt x="16987" y="426"/>
                      <a:pt x="15690" y="0"/>
                      <a:pt x="143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8"/>
              <p:cNvSpPr/>
              <p:nvPr/>
            </p:nvSpPr>
            <p:spPr>
              <a:xfrm>
                <a:off x="6326988" y="1941750"/>
                <a:ext cx="231600" cy="22812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125" extrusionOk="0">
                    <a:moveTo>
                      <a:pt x="7537" y="0"/>
                    </a:moveTo>
                    <a:lnTo>
                      <a:pt x="357" y="7191"/>
                    </a:lnTo>
                    <a:cubicBezTo>
                      <a:pt x="0" y="7549"/>
                      <a:pt x="95" y="8215"/>
                      <a:pt x="572" y="8692"/>
                    </a:cubicBezTo>
                    <a:cubicBezTo>
                      <a:pt x="856" y="8976"/>
                      <a:pt x="1213" y="9124"/>
                      <a:pt x="1530" y="9124"/>
                    </a:cubicBezTo>
                    <a:cubicBezTo>
                      <a:pt x="1744" y="9124"/>
                      <a:pt x="1940" y="9057"/>
                      <a:pt x="2084" y="8918"/>
                    </a:cubicBezTo>
                    <a:lnTo>
                      <a:pt x="9263" y="1726"/>
                    </a:lnTo>
                    <a:lnTo>
                      <a:pt x="7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8"/>
              <p:cNvSpPr/>
              <p:nvPr/>
            </p:nvSpPr>
            <p:spPr>
              <a:xfrm>
                <a:off x="6490688" y="1941750"/>
                <a:ext cx="67900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775" extrusionOk="0">
                    <a:moveTo>
                      <a:pt x="989" y="0"/>
                    </a:moveTo>
                    <a:lnTo>
                      <a:pt x="1" y="988"/>
                    </a:lnTo>
                    <a:cubicBezTo>
                      <a:pt x="370" y="1405"/>
                      <a:pt x="751" y="1822"/>
                      <a:pt x="1144" y="2226"/>
                    </a:cubicBezTo>
                    <a:cubicBezTo>
                      <a:pt x="1310" y="2405"/>
                      <a:pt x="1489" y="2596"/>
                      <a:pt x="1679" y="2774"/>
                    </a:cubicBezTo>
                    <a:lnTo>
                      <a:pt x="2715" y="1726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>
                <a:off x="6459138" y="1705050"/>
                <a:ext cx="351550" cy="320725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2829" extrusionOk="0">
                    <a:moveTo>
                      <a:pt x="7037" y="1205"/>
                    </a:moveTo>
                    <a:cubicBezTo>
                      <a:pt x="8323" y="1205"/>
                      <a:pt x="9561" y="1693"/>
                      <a:pt x="10514" y="2562"/>
                    </a:cubicBezTo>
                    <a:cubicBezTo>
                      <a:pt x="10561" y="2610"/>
                      <a:pt x="10621" y="2670"/>
                      <a:pt x="10680" y="2729"/>
                    </a:cubicBezTo>
                    <a:cubicBezTo>
                      <a:pt x="10930" y="2979"/>
                      <a:pt x="11157" y="3253"/>
                      <a:pt x="11359" y="3563"/>
                    </a:cubicBezTo>
                    <a:cubicBezTo>
                      <a:pt x="11538" y="3836"/>
                      <a:pt x="11692" y="4134"/>
                      <a:pt x="11823" y="4444"/>
                    </a:cubicBezTo>
                    <a:cubicBezTo>
                      <a:pt x="11883" y="4586"/>
                      <a:pt x="11931" y="4741"/>
                      <a:pt x="11978" y="4884"/>
                    </a:cubicBezTo>
                    <a:cubicBezTo>
                      <a:pt x="12097" y="5289"/>
                      <a:pt x="12181" y="5694"/>
                      <a:pt x="12204" y="6110"/>
                    </a:cubicBezTo>
                    <a:cubicBezTo>
                      <a:pt x="12204" y="6289"/>
                      <a:pt x="12204" y="6468"/>
                      <a:pt x="12204" y="6646"/>
                    </a:cubicBezTo>
                    <a:cubicBezTo>
                      <a:pt x="12192" y="6813"/>
                      <a:pt x="12181" y="6980"/>
                      <a:pt x="12157" y="7134"/>
                    </a:cubicBezTo>
                    <a:cubicBezTo>
                      <a:pt x="11760" y="9912"/>
                      <a:pt x="9405" y="11612"/>
                      <a:pt x="6977" y="11612"/>
                    </a:cubicBezTo>
                    <a:cubicBezTo>
                      <a:pt x="5689" y="11612"/>
                      <a:pt x="4382" y="11135"/>
                      <a:pt x="3334" y="10087"/>
                    </a:cubicBezTo>
                    <a:lnTo>
                      <a:pt x="3334" y="10075"/>
                    </a:lnTo>
                    <a:cubicBezTo>
                      <a:pt x="3203" y="9956"/>
                      <a:pt x="3096" y="9825"/>
                      <a:pt x="2989" y="9694"/>
                    </a:cubicBezTo>
                    <a:lnTo>
                      <a:pt x="2953" y="9659"/>
                    </a:lnTo>
                    <a:cubicBezTo>
                      <a:pt x="2739" y="9397"/>
                      <a:pt x="2560" y="9111"/>
                      <a:pt x="2406" y="8813"/>
                    </a:cubicBezTo>
                    <a:cubicBezTo>
                      <a:pt x="2370" y="8754"/>
                      <a:pt x="2334" y="8694"/>
                      <a:pt x="2310" y="8635"/>
                    </a:cubicBezTo>
                    <a:cubicBezTo>
                      <a:pt x="2239" y="8492"/>
                      <a:pt x="2179" y="8349"/>
                      <a:pt x="2132" y="8194"/>
                    </a:cubicBezTo>
                    <a:cubicBezTo>
                      <a:pt x="1870" y="7468"/>
                      <a:pt x="1763" y="6694"/>
                      <a:pt x="1834" y="5932"/>
                    </a:cubicBezTo>
                    <a:cubicBezTo>
                      <a:pt x="1882" y="5444"/>
                      <a:pt x="1989" y="4956"/>
                      <a:pt x="2167" y="4503"/>
                    </a:cubicBezTo>
                    <a:cubicBezTo>
                      <a:pt x="2191" y="4444"/>
                      <a:pt x="2215" y="4372"/>
                      <a:pt x="2251" y="4313"/>
                    </a:cubicBezTo>
                    <a:cubicBezTo>
                      <a:pt x="2275" y="4241"/>
                      <a:pt x="2298" y="4182"/>
                      <a:pt x="2334" y="4122"/>
                    </a:cubicBezTo>
                    <a:cubicBezTo>
                      <a:pt x="2358" y="4074"/>
                      <a:pt x="2382" y="4027"/>
                      <a:pt x="2406" y="3991"/>
                    </a:cubicBezTo>
                    <a:cubicBezTo>
                      <a:pt x="2441" y="3908"/>
                      <a:pt x="2489" y="3824"/>
                      <a:pt x="2536" y="3753"/>
                    </a:cubicBezTo>
                    <a:cubicBezTo>
                      <a:pt x="2584" y="3670"/>
                      <a:pt x="2608" y="3634"/>
                      <a:pt x="2644" y="3574"/>
                    </a:cubicBezTo>
                    <a:lnTo>
                      <a:pt x="2667" y="3539"/>
                    </a:lnTo>
                    <a:cubicBezTo>
                      <a:pt x="2691" y="3491"/>
                      <a:pt x="2727" y="3443"/>
                      <a:pt x="2763" y="3408"/>
                    </a:cubicBezTo>
                    <a:cubicBezTo>
                      <a:pt x="2929" y="3158"/>
                      <a:pt x="3120" y="2931"/>
                      <a:pt x="3334" y="2729"/>
                    </a:cubicBezTo>
                    <a:cubicBezTo>
                      <a:pt x="3644" y="2408"/>
                      <a:pt x="3989" y="2146"/>
                      <a:pt x="4370" y="1919"/>
                    </a:cubicBezTo>
                    <a:cubicBezTo>
                      <a:pt x="4561" y="1800"/>
                      <a:pt x="4763" y="1705"/>
                      <a:pt x="4965" y="1622"/>
                    </a:cubicBezTo>
                    <a:cubicBezTo>
                      <a:pt x="5465" y="1407"/>
                      <a:pt x="5989" y="1277"/>
                      <a:pt x="6537" y="1229"/>
                    </a:cubicBezTo>
                    <a:cubicBezTo>
                      <a:pt x="6704" y="1205"/>
                      <a:pt x="6870" y="1205"/>
                      <a:pt x="7037" y="1205"/>
                    </a:cubicBezTo>
                    <a:close/>
                    <a:moveTo>
                      <a:pt x="7012" y="1"/>
                    </a:moveTo>
                    <a:cubicBezTo>
                      <a:pt x="6168" y="1"/>
                      <a:pt x="5318" y="169"/>
                      <a:pt x="4513" y="515"/>
                    </a:cubicBezTo>
                    <a:cubicBezTo>
                      <a:pt x="4191" y="645"/>
                      <a:pt x="3882" y="800"/>
                      <a:pt x="3584" y="991"/>
                    </a:cubicBezTo>
                    <a:cubicBezTo>
                      <a:pt x="3287" y="1181"/>
                      <a:pt x="3013" y="1396"/>
                      <a:pt x="2751" y="1622"/>
                    </a:cubicBezTo>
                    <a:cubicBezTo>
                      <a:pt x="2656" y="1705"/>
                      <a:pt x="2572" y="1788"/>
                      <a:pt x="2477" y="1884"/>
                    </a:cubicBezTo>
                    <a:lnTo>
                      <a:pt x="2406" y="1955"/>
                    </a:lnTo>
                    <a:cubicBezTo>
                      <a:pt x="298" y="4134"/>
                      <a:pt x="0" y="7503"/>
                      <a:pt x="1715" y="10016"/>
                    </a:cubicBezTo>
                    <a:cubicBezTo>
                      <a:pt x="1810" y="10147"/>
                      <a:pt x="1905" y="10266"/>
                      <a:pt x="2001" y="10397"/>
                    </a:cubicBezTo>
                    <a:cubicBezTo>
                      <a:pt x="2120" y="10551"/>
                      <a:pt x="2263" y="10706"/>
                      <a:pt x="2406" y="10849"/>
                    </a:cubicBezTo>
                    <a:lnTo>
                      <a:pt x="2477" y="10932"/>
                    </a:lnTo>
                    <a:cubicBezTo>
                      <a:pt x="2775" y="11230"/>
                      <a:pt x="3108" y="11504"/>
                      <a:pt x="3453" y="11730"/>
                    </a:cubicBezTo>
                    <a:cubicBezTo>
                      <a:pt x="4544" y="12468"/>
                      <a:pt x="5794" y="12829"/>
                      <a:pt x="7037" y="12829"/>
                    </a:cubicBezTo>
                    <a:cubicBezTo>
                      <a:pt x="8682" y="12829"/>
                      <a:pt x="10315" y="12196"/>
                      <a:pt x="11550" y="10968"/>
                    </a:cubicBezTo>
                    <a:cubicBezTo>
                      <a:pt x="13716" y="8813"/>
                      <a:pt x="14062" y="5420"/>
                      <a:pt x="12359" y="2872"/>
                    </a:cubicBezTo>
                    <a:cubicBezTo>
                      <a:pt x="12121" y="2515"/>
                      <a:pt x="11847" y="2181"/>
                      <a:pt x="11538" y="1872"/>
                    </a:cubicBezTo>
                    <a:cubicBezTo>
                      <a:pt x="11454" y="1788"/>
                      <a:pt x="11359" y="1705"/>
                      <a:pt x="11276" y="1622"/>
                    </a:cubicBezTo>
                    <a:cubicBezTo>
                      <a:pt x="10076" y="560"/>
                      <a:pt x="8553" y="1"/>
                      <a:pt x="70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8"/>
              <p:cNvSpPr/>
              <p:nvPr/>
            </p:nvSpPr>
            <p:spPr>
              <a:xfrm>
                <a:off x="6491588" y="1734800"/>
                <a:ext cx="274750" cy="260025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10401" extrusionOk="0">
                    <a:moveTo>
                      <a:pt x="5705" y="1"/>
                    </a:moveTo>
                    <a:cubicBezTo>
                      <a:pt x="4697" y="1"/>
                      <a:pt x="3687" y="293"/>
                      <a:pt x="2810" y="884"/>
                    </a:cubicBezTo>
                    <a:cubicBezTo>
                      <a:pt x="822" y="2230"/>
                      <a:pt x="0" y="4754"/>
                      <a:pt x="834" y="7004"/>
                    </a:cubicBezTo>
                    <a:cubicBezTo>
                      <a:pt x="881" y="7147"/>
                      <a:pt x="941" y="7290"/>
                      <a:pt x="1012" y="7433"/>
                    </a:cubicBezTo>
                    <a:cubicBezTo>
                      <a:pt x="1191" y="7814"/>
                      <a:pt x="1417" y="8171"/>
                      <a:pt x="1691" y="8492"/>
                    </a:cubicBezTo>
                    <a:cubicBezTo>
                      <a:pt x="1798" y="8623"/>
                      <a:pt x="1905" y="8754"/>
                      <a:pt x="2036" y="8873"/>
                    </a:cubicBezTo>
                    <a:cubicBezTo>
                      <a:pt x="3048" y="9891"/>
                      <a:pt x="4379" y="10400"/>
                      <a:pt x="5709" y="10400"/>
                    </a:cubicBezTo>
                    <a:cubicBezTo>
                      <a:pt x="7040" y="10400"/>
                      <a:pt x="8370" y="9891"/>
                      <a:pt x="9382" y="8873"/>
                    </a:cubicBezTo>
                    <a:cubicBezTo>
                      <a:pt x="10430" y="7837"/>
                      <a:pt x="10990" y="6385"/>
                      <a:pt x="10894" y="4909"/>
                    </a:cubicBezTo>
                    <a:cubicBezTo>
                      <a:pt x="10883" y="4492"/>
                      <a:pt x="10799" y="4087"/>
                      <a:pt x="10680" y="3682"/>
                    </a:cubicBezTo>
                    <a:cubicBezTo>
                      <a:pt x="10633" y="3527"/>
                      <a:pt x="10585" y="3385"/>
                      <a:pt x="10525" y="3230"/>
                    </a:cubicBezTo>
                    <a:cubicBezTo>
                      <a:pt x="10263" y="2599"/>
                      <a:pt x="9871" y="2015"/>
                      <a:pt x="9382" y="1527"/>
                    </a:cubicBezTo>
                    <a:cubicBezTo>
                      <a:pt x="9323" y="1468"/>
                      <a:pt x="9263" y="1408"/>
                      <a:pt x="9216" y="1360"/>
                    </a:cubicBezTo>
                    <a:cubicBezTo>
                      <a:pt x="8229" y="460"/>
                      <a:pt x="6969" y="1"/>
                      <a:pt x="5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8"/>
              <p:cNvSpPr/>
              <p:nvPr/>
            </p:nvSpPr>
            <p:spPr>
              <a:xfrm>
                <a:off x="6505563" y="1734625"/>
                <a:ext cx="25900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10360" h="6190" extrusionOk="0">
                    <a:moveTo>
                      <a:pt x="5174" y="0"/>
                    </a:moveTo>
                    <a:cubicBezTo>
                      <a:pt x="2727" y="0"/>
                      <a:pt x="375" y="1737"/>
                      <a:pt x="1" y="4523"/>
                    </a:cubicBezTo>
                    <a:cubicBezTo>
                      <a:pt x="203" y="3499"/>
                      <a:pt x="691" y="2570"/>
                      <a:pt x="1430" y="1844"/>
                    </a:cubicBezTo>
                    <a:cubicBezTo>
                      <a:pt x="2444" y="823"/>
                      <a:pt x="3775" y="311"/>
                      <a:pt x="5110" y="311"/>
                    </a:cubicBezTo>
                    <a:cubicBezTo>
                      <a:pt x="6360" y="311"/>
                      <a:pt x="7613" y="761"/>
                      <a:pt x="8609" y="1665"/>
                    </a:cubicBezTo>
                    <a:cubicBezTo>
                      <a:pt x="8657" y="1725"/>
                      <a:pt x="8716" y="1784"/>
                      <a:pt x="8776" y="1832"/>
                    </a:cubicBezTo>
                    <a:cubicBezTo>
                      <a:pt x="9264" y="2320"/>
                      <a:pt x="9657" y="2903"/>
                      <a:pt x="9919" y="3546"/>
                    </a:cubicBezTo>
                    <a:cubicBezTo>
                      <a:pt x="9978" y="3689"/>
                      <a:pt x="10026" y="3844"/>
                      <a:pt x="10074" y="3999"/>
                    </a:cubicBezTo>
                    <a:cubicBezTo>
                      <a:pt x="10193" y="4392"/>
                      <a:pt x="10276" y="4808"/>
                      <a:pt x="10288" y="5225"/>
                    </a:cubicBezTo>
                    <a:cubicBezTo>
                      <a:pt x="10312" y="5547"/>
                      <a:pt x="10300" y="5868"/>
                      <a:pt x="10252" y="6190"/>
                    </a:cubicBezTo>
                    <a:cubicBezTo>
                      <a:pt x="10335" y="5773"/>
                      <a:pt x="10359" y="5344"/>
                      <a:pt x="10335" y="4916"/>
                    </a:cubicBezTo>
                    <a:cubicBezTo>
                      <a:pt x="10324" y="4499"/>
                      <a:pt x="10240" y="4094"/>
                      <a:pt x="10121" y="3689"/>
                    </a:cubicBezTo>
                    <a:cubicBezTo>
                      <a:pt x="10074" y="3534"/>
                      <a:pt x="10026" y="3392"/>
                      <a:pt x="9966" y="3249"/>
                    </a:cubicBezTo>
                    <a:cubicBezTo>
                      <a:pt x="9704" y="2606"/>
                      <a:pt x="9312" y="2022"/>
                      <a:pt x="8823" y="1534"/>
                    </a:cubicBezTo>
                    <a:cubicBezTo>
                      <a:pt x="8764" y="1475"/>
                      <a:pt x="8704" y="1415"/>
                      <a:pt x="8657" y="1367"/>
                    </a:cubicBezTo>
                    <a:cubicBezTo>
                      <a:pt x="7626" y="428"/>
                      <a:pt x="6389" y="0"/>
                      <a:pt x="51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8"/>
              <p:cNvSpPr/>
              <p:nvPr/>
            </p:nvSpPr>
            <p:spPr>
              <a:xfrm>
                <a:off x="6503188" y="1768800"/>
                <a:ext cx="251550" cy="141125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5645" extrusionOk="0">
                    <a:moveTo>
                      <a:pt x="8752" y="0"/>
                    </a:moveTo>
                    <a:lnTo>
                      <a:pt x="72" y="3370"/>
                    </a:lnTo>
                    <a:cubicBezTo>
                      <a:pt x="1" y="4144"/>
                      <a:pt x="108" y="4918"/>
                      <a:pt x="370" y="5644"/>
                    </a:cubicBezTo>
                    <a:lnTo>
                      <a:pt x="10061" y="1882"/>
                    </a:lnTo>
                    <a:cubicBezTo>
                      <a:pt x="9799" y="1239"/>
                      <a:pt x="9407" y="655"/>
                      <a:pt x="8918" y="167"/>
                    </a:cubicBezTo>
                    <a:cubicBezTo>
                      <a:pt x="8871" y="108"/>
                      <a:pt x="8811" y="48"/>
                      <a:pt x="8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8"/>
              <p:cNvSpPr/>
              <p:nvPr/>
            </p:nvSpPr>
            <p:spPr>
              <a:xfrm>
                <a:off x="6516888" y="1826850"/>
                <a:ext cx="2470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4811" extrusionOk="0">
                    <a:moveTo>
                      <a:pt x="9668" y="0"/>
                    </a:moveTo>
                    <a:lnTo>
                      <a:pt x="0" y="3751"/>
                    </a:lnTo>
                    <a:cubicBezTo>
                      <a:pt x="179" y="4132"/>
                      <a:pt x="405" y="4489"/>
                      <a:pt x="679" y="4810"/>
                    </a:cubicBezTo>
                    <a:lnTo>
                      <a:pt x="9882" y="1227"/>
                    </a:lnTo>
                    <a:cubicBezTo>
                      <a:pt x="9871" y="810"/>
                      <a:pt x="9799" y="393"/>
                      <a:pt x="9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8"/>
              <p:cNvSpPr/>
              <p:nvPr/>
            </p:nvSpPr>
            <p:spPr>
              <a:xfrm>
                <a:off x="6274288" y="2000675"/>
                <a:ext cx="225050" cy="221250"/>
              </a:xfrm>
              <a:custGeom>
                <a:avLst/>
                <a:gdLst/>
                <a:ahLst/>
                <a:cxnLst/>
                <a:rect l="l" t="t" r="r" b="b"/>
                <a:pathLst>
                  <a:path w="9002" h="8850" extrusionOk="0">
                    <a:moveTo>
                      <a:pt x="6621" y="0"/>
                    </a:moveTo>
                    <a:lnTo>
                      <a:pt x="5013" y="1596"/>
                    </a:lnTo>
                    <a:lnTo>
                      <a:pt x="3525" y="3084"/>
                    </a:lnTo>
                    <a:lnTo>
                      <a:pt x="929" y="5668"/>
                    </a:lnTo>
                    <a:lnTo>
                      <a:pt x="632" y="5965"/>
                    </a:lnTo>
                    <a:cubicBezTo>
                      <a:pt x="489" y="6108"/>
                      <a:pt x="370" y="6275"/>
                      <a:pt x="286" y="6466"/>
                    </a:cubicBezTo>
                    <a:cubicBezTo>
                      <a:pt x="1" y="7108"/>
                      <a:pt x="132" y="7859"/>
                      <a:pt x="632" y="8359"/>
                    </a:cubicBezTo>
                    <a:cubicBezTo>
                      <a:pt x="959" y="8686"/>
                      <a:pt x="1391" y="8850"/>
                      <a:pt x="1824" y="8850"/>
                    </a:cubicBezTo>
                    <a:cubicBezTo>
                      <a:pt x="2257" y="8850"/>
                      <a:pt x="2691" y="8686"/>
                      <a:pt x="3025" y="8359"/>
                    </a:cubicBezTo>
                    <a:lnTo>
                      <a:pt x="4323" y="7061"/>
                    </a:lnTo>
                    <a:lnTo>
                      <a:pt x="5716" y="5668"/>
                    </a:lnTo>
                    <a:lnTo>
                      <a:pt x="9002" y="2394"/>
                    </a:lnTo>
                    <a:lnTo>
                      <a:pt x="8692" y="2060"/>
                    </a:lnTo>
                    <a:lnTo>
                      <a:pt x="7323" y="703"/>
                    </a:lnTo>
                    <a:lnTo>
                      <a:pt x="6966" y="334"/>
                    </a:lnTo>
                    <a:lnTo>
                      <a:pt x="662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28"/>
          <p:cNvGrpSpPr/>
          <p:nvPr/>
        </p:nvGrpSpPr>
        <p:grpSpPr>
          <a:xfrm>
            <a:off x="4783225" y="3742275"/>
            <a:ext cx="2506088" cy="951450"/>
            <a:chOff x="4783225" y="3742275"/>
            <a:chExt cx="2506088" cy="951450"/>
          </a:xfrm>
        </p:grpSpPr>
        <p:cxnSp>
          <p:nvCxnSpPr>
            <p:cNvPr id="1727" name="Google Shape;1727;p28"/>
            <p:cNvCxnSpPr/>
            <p:nvPr/>
          </p:nvCxnSpPr>
          <p:spPr>
            <a:xfrm>
              <a:off x="4783225" y="3742275"/>
              <a:ext cx="1419300" cy="5619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28" name="Google Shape;1728;p28"/>
            <p:cNvGrpSpPr/>
            <p:nvPr/>
          </p:nvGrpSpPr>
          <p:grpSpPr>
            <a:xfrm>
              <a:off x="6123688" y="3809975"/>
              <a:ext cx="1165625" cy="883750"/>
              <a:chOff x="6123688" y="3809975"/>
              <a:chExt cx="1165625" cy="883750"/>
            </a:xfrm>
          </p:grpSpPr>
          <p:sp>
            <p:nvSpPr>
              <p:cNvPr id="1729" name="Google Shape;1729;p28"/>
              <p:cNvSpPr/>
              <p:nvPr/>
            </p:nvSpPr>
            <p:spPr>
              <a:xfrm>
                <a:off x="6123688" y="3809975"/>
                <a:ext cx="1165625" cy="883750"/>
              </a:xfrm>
              <a:custGeom>
                <a:avLst/>
                <a:gdLst/>
                <a:ahLst/>
                <a:cxnLst/>
                <a:rect l="l" t="t" r="r" b="b"/>
                <a:pathLst>
                  <a:path w="46625" h="35350" extrusionOk="0">
                    <a:moveTo>
                      <a:pt x="35132" y="1"/>
                    </a:moveTo>
                    <a:cubicBezTo>
                      <a:pt x="29354" y="1"/>
                      <a:pt x="24032" y="4727"/>
                      <a:pt x="18074" y="5245"/>
                    </a:cubicBezTo>
                    <a:cubicBezTo>
                      <a:pt x="17663" y="5280"/>
                      <a:pt x="17248" y="5294"/>
                      <a:pt x="16830" y="5294"/>
                    </a:cubicBezTo>
                    <a:cubicBezTo>
                      <a:pt x="14361" y="5294"/>
                      <a:pt x="11804" y="4778"/>
                      <a:pt x="9386" y="4778"/>
                    </a:cubicBezTo>
                    <a:cubicBezTo>
                      <a:pt x="7704" y="4778"/>
                      <a:pt x="6090" y="5028"/>
                      <a:pt x="4620" y="5876"/>
                    </a:cubicBezTo>
                    <a:cubicBezTo>
                      <a:pt x="845" y="8055"/>
                      <a:pt x="0" y="13460"/>
                      <a:pt x="1738" y="17473"/>
                    </a:cubicBezTo>
                    <a:cubicBezTo>
                      <a:pt x="3477" y="21473"/>
                      <a:pt x="7108" y="24295"/>
                      <a:pt x="10775" y="26641"/>
                    </a:cubicBezTo>
                    <a:cubicBezTo>
                      <a:pt x="14133" y="28784"/>
                      <a:pt x="17300" y="31748"/>
                      <a:pt x="20657" y="33713"/>
                    </a:cubicBezTo>
                    <a:cubicBezTo>
                      <a:pt x="22763" y="34953"/>
                      <a:pt x="25637" y="35349"/>
                      <a:pt x="28419" y="35349"/>
                    </a:cubicBezTo>
                    <a:cubicBezTo>
                      <a:pt x="30072" y="35349"/>
                      <a:pt x="31692" y="35209"/>
                      <a:pt x="33099" y="35023"/>
                    </a:cubicBezTo>
                    <a:cubicBezTo>
                      <a:pt x="35124" y="34749"/>
                      <a:pt x="37267" y="34165"/>
                      <a:pt x="38564" y="32594"/>
                    </a:cubicBezTo>
                    <a:cubicBezTo>
                      <a:pt x="41505" y="29022"/>
                      <a:pt x="38231" y="23402"/>
                      <a:pt x="39922" y="19092"/>
                    </a:cubicBezTo>
                    <a:cubicBezTo>
                      <a:pt x="40660" y="17235"/>
                      <a:pt x="42232" y="15854"/>
                      <a:pt x="43256" y="14151"/>
                    </a:cubicBezTo>
                    <a:cubicBezTo>
                      <a:pt x="46625" y="8555"/>
                      <a:pt x="43351" y="1328"/>
                      <a:pt x="36933" y="161"/>
                    </a:cubicBezTo>
                    <a:cubicBezTo>
                      <a:pt x="36327" y="51"/>
                      <a:pt x="35727" y="1"/>
                      <a:pt x="35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8"/>
              <p:cNvSpPr/>
              <p:nvPr/>
            </p:nvSpPr>
            <p:spPr>
              <a:xfrm>
                <a:off x="6582963" y="4431025"/>
                <a:ext cx="197975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5335" extrusionOk="0">
                    <a:moveTo>
                      <a:pt x="691" y="1"/>
                    </a:moveTo>
                    <a:cubicBezTo>
                      <a:pt x="703" y="13"/>
                      <a:pt x="703" y="36"/>
                      <a:pt x="703" y="60"/>
                    </a:cubicBezTo>
                    <a:cubicBezTo>
                      <a:pt x="810" y="465"/>
                      <a:pt x="858" y="882"/>
                      <a:pt x="858" y="1299"/>
                    </a:cubicBezTo>
                    <a:cubicBezTo>
                      <a:pt x="858" y="2406"/>
                      <a:pt x="536" y="3501"/>
                      <a:pt x="215" y="4573"/>
                    </a:cubicBezTo>
                    <a:cubicBezTo>
                      <a:pt x="155" y="4787"/>
                      <a:pt x="96" y="5013"/>
                      <a:pt x="36" y="5228"/>
                    </a:cubicBezTo>
                    <a:cubicBezTo>
                      <a:pt x="24" y="5263"/>
                      <a:pt x="12" y="5299"/>
                      <a:pt x="0" y="5335"/>
                    </a:cubicBezTo>
                    <a:lnTo>
                      <a:pt x="7918" y="5335"/>
                    </a:lnTo>
                    <a:cubicBezTo>
                      <a:pt x="7918" y="5299"/>
                      <a:pt x="7906" y="5263"/>
                      <a:pt x="7906" y="5228"/>
                    </a:cubicBezTo>
                    <a:cubicBezTo>
                      <a:pt x="7870" y="5013"/>
                      <a:pt x="7823" y="4787"/>
                      <a:pt x="7775" y="4573"/>
                    </a:cubicBezTo>
                    <a:cubicBezTo>
                      <a:pt x="7525" y="3477"/>
                      <a:pt x="7216" y="2394"/>
                      <a:pt x="7156" y="1299"/>
                    </a:cubicBezTo>
                    <a:cubicBezTo>
                      <a:pt x="7132" y="882"/>
                      <a:pt x="7156" y="465"/>
                      <a:pt x="7228" y="60"/>
                    </a:cubicBezTo>
                    <a:cubicBezTo>
                      <a:pt x="7239" y="36"/>
                      <a:pt x="7239" y="25"/>
                      <a:pt x="7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8"/>
              <p:cNvSpPr/>
              <p:nvPr/>
            </p:nvSpPr>
            <p:spPr>
              <a:xfrm>
                <a:off x="6583863" y="4545325"/>
                <a:ext cx="196775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656" extrusionOk="0">
                    <a:moveTo>
                      <a:pt x="179" y="1"/>
                    </a:moveTo>
                    <a:cubicBezTo>
                      <a:pt x="119" y="215"/>
                      <a:pt x="60" y="441"/>
                      <a:pt x="0" y="656"/>
                    </a:cubicBezTo>
                    <a:lnTo>
                      <a:pt x="7870" y="656"/>
                    </a:lnTo>
                    <a:cubicBezTo>
                      <a:pt x="7823" y="429"/>
                      <a:pt x="7775" y="215"/>
                      <a:pt x="77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8"/>
              <p:cNvSpPr/>
              <p:nvPr/>
            </p:nvSpPr>
            <p:spPr>
              <a:xfrm>
                <a:off x="6600513" y="4432525"/>
                <a:ext cx="16315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1239" extrusionOk="0">
                    <a:moveTo>
                      <a:pt x="1" y="0"/>
                    </a:moveTo>
                    <a:cubicBezTo>
                      <a:pt x="108" y="405"/>
                      <a:pt x="156" y="822"/>
                      <a:pt x="156" y="1239"/>
                    </a:cubicBezTo>
                    <a:lnTo>
                      <a:pt x="6454" y="1239"/>
                    </a:lnTo>
                    <a:cubicBezTo>
                      <a:pt x="6430" y="822"/>
                      <a:pt x="6454" y="405"/>
                      <a:pt x="6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8"/>
              <p:cNvSpPr/>
              <p:nvPr/>
            </p:nvSpPr>
            <p:spPr>
              <a:xfrm>
                <a:off x="6283513" y="3854775"/>
                <a:ext cx="799250" cy="585500"/>
              </a:xfrm>
              <a:custGeom>
                <a:avLst/>
                <a:gdLst/>
                <a:ahLst/>
                <a:cxnLst/>
                <a:rect l="l" t="t" r="r" b="b"/>
                <a:pathLst>
                  <a:path w="31970" h="23420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29"/>
                    </a:cubicBezTo>
                    <a:lnTo>
                      <a:pt x="1" y="22229"/>
                    </a:lnTo>
                    <a:cubicBezTo>
                      <a:pt x="1" y="22884"/>
                      <a:pt x="537" y="23420"/>
                      <a:pt x="1191" y="23420"/>
                    </a:cubicBezTo>
                    <a:lnTo>
                      <a:pt x="30778" y="23420"/>
                    </a:lnTo>
                    <a:cubicBezTo>
                      <a:pt x="31433" y="23420"/>
                      <a:pt x="31969" y="22884"/>
                      <a:pt x="31969" y="22229"/>
                    </a:cubicBezTo>
                    <a:lnTo>
                      <a:pt x="31969" y="1429"/>
                    </a:lnTo>
                    <a:cubicBezTo>
                      <a:pt x="31969" y="643"/>
                      <a:pt x="31326" y="0"/>
                      <a:pt x="305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>
                <a:off x="6324888" y="3905075"/>
                <a:ext cx="725125" cy="495925"/>
              </a:xfrm>
              <a:custGeom>
                <a:avLst/>
                <a:gdLst/>
                <a:ahLst/>
                <a:cxnLst/>
                <a:rect l="l" t="t" r="r" b="b"/>
                <a:pathLst>
                  <a:path w="29005" h="19837" extrusionOk="0">
                    <a:moveTo>
                      <a:pt x="1" y="0"/>
                    </a:moveTo>
                    <a:lnTo>
                      <a:pt x="1" y="19836"/>
                    </a:lnTo>
                    <a:lnTo>
                      <a:pt x="29004" y="19836"/>
                    </a:lnTo>
                    <a:lnTo>
                      <a:pt x="290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>
                <a:off x="6548738" y="4548300"/>
                <a:ext cx="26047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644" extrusionOk="0">
                    <a:moveTo>
                      <a:pt x="634" y="0"/>
                    </a:moveTo>
                    <a:cubicBezTo>
                      <a:pt x="286" y="0"/>
                      <a:pt x="0" y="294"/>
                      <a:pt x="0" y="644"/>
                    </a:cubicBezTo>
                    <a:lnTo>
                      <a:pt x="10418" y="644"/>
                    </a:lnTo>
                    <a:cubicBezTo>
                      <a:pt x="10418" y="287"/>
                      <a:pt x="10132" y="1"/>
                      <a:pt x="9775" y="1"/>
                    </a:cubicBezTo>
                    <a:lnTo>
                      <a:pt x="655" y="1"/>
                    </a:lnTo>
                    <a:cubicBezTo>
                      <a:pt x="648" y="1"/>
                      <a:pt x="641" y="0"/>
                      <a:pt x="6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>
                <a:off x="6283513" y="3864300"/>
                <a:ext cx="581950" cy="506925"/>
              </a:xfrm>
              <a:custGeom>
                <a:avLst/>
                <a:gdLst/>
                <a:ahLst/>
                <a:cxnLst/>
                <a:rect l="l" t="t" r="r" b="b"/>
                <a:pathLst>
                  <a:path w="23278" h="20277" extrusionOk="0">
                    <a:moveTo>
                      <a:pt x="453" y="0"/>
                    </a:moveTo>
                    <a:cubicBezTo>
                      <a:pt x="167" y="274"/>
                      <a:pt x="1" y="643"/>
                      <a:pt x="1" y="1048"/>
                    </a:cubicBezTo>
                    <a:lnTo>
                      <a:pt x="1" y="15717"/>
                    </a:lnTo>
                    <a:lnTo>
                      <a:pt x="15372" y="15717"/>
                    </a:lnTo>
                    <a:lnTo>
                      <a:pt x="19206" y="20277"/>
                    </a:lnTo>
                    <a:lnTo>
                      <a:pt x="19206" y="15717"/>
                    </a:lnTo>
                    <a:lnTo>
                      <a:pt x="20956" y="15717"/>
                    </a:lnTo>
                    <a:cubicBezTo>
                      <a:pt x="22242" y="15705"/>
                      <a:pt x="23277" y="14669"/>
                      <a:pt x="23277" y="13383"/>
                    </a:cubicBezTo>
                    <a:lnTo>
                      <a:pt x="23277" y="2334"/>
                    </a:lnTo>
                    <a:cubicBezTo>
                      <a:pt x="23277" y="2096"/>
                      <a:pt x="23242" y="1846"/>
                      <a:pt x="23170" y="1620"/>
                    </a:cubicBezTo>
                    <a:cubicBezTo>
                      <a:pt x="22861" y="655"/>
                      <a:pt x="21956" y="0"/>
                      <a:pt x="209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6160288" y="3840475"/>
                <a:ext cx="693275" cy="392650"/>
              </a:xfrm>
              <a:custGeom>
                <a:avLst/>
                <a:gdLst/>
                <a:ahLst/>
                <a:cxnLst/>
                <a:rect l="l" t="t" r="r" b="b"/>
                <a:pathLst>
                  <a:path w="27731" h="15706" extrusionOk="0">
                    <a:moveTo>
                      <a:pt x="1251" y="1"/>
                    </a:moveTo>
                    <a:cubicBezTo>
                      <a:pt x="548" y="1"/>
                      <a:pt x="1" y="560"/>
                      <a:pt x="1" y="1251"/>
                    </a:cubicBezTo>
                    <a:lnTo>
                      <a:pt x="1" y="14455"/>
                    </a:lnTo>
                    <a:cubicBezTo>
                      <a:pt x="1" y="15146"/>
                      <a:pt x="548" y="15705"/>
                      <a:pt x="1251" y="15705"/>
                    </a:cubicBezTo>
                    <a:lnTo>
                      <a:pt x="26480" y="15705"/>
                    </a:lnTo>
                    <a:cubicBezTo>
                      <a:pt x="27171" y="15705"/>
                      <a:pt x="27730" y="15146"/>
                      <a:pt x="27730" y="14455"/>
                    </a:cubicBezTo>
                    <a:lnTo>
                      <a:pt x="27730" y="1251"/>
                    </a:lnTo>
                    <a:cubicBezTo>
                      <a:pt x="27730" y="560"/>
                      <a:pt x="27171" y="1"/>
                      <a:pt x="26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6616588" y="4171725"/>
                <a:ext cx="135175" cy="17570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7028" extrusionOk="0">
                    <a:moveTo>
                      <a:pt x="5286" y="1"/>
                    </a:moveTo>
                    <a:cubicBezTo>
                      <a:pt x="4481" y="1"/>
                      <a:pt x="1" y="586"/>
                      <a:pt x="1" y="586"/>
                    </a:cubicBezTo>
                    <a:lnTo>
                      <a:pt x="5406" y="7027"/>
                    </a:lnTo>
                    <a:lnTo>
                      <a:pt x="5406" y="14"/>
                    </a:lnTo>
                    <a:cubicBezTo>
                      <a:pt x="5397" y="5"/>
                      <a:pt x="5355" y="1"/>
                      <a:pt x="5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6232013" y="3894950"/>
                <a:ext cx="169400" cy="280725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11229" extrusionOk="0">
                    <a:moveTo>
                      <a:pt x="3382" y="596"/>
                    </a:moveTo>
                    <a:cubicBezTo>
                      <a:pt x="4573" y="596"/>
                      <a:pt x="5549" y="1572"/>
                      <a:pt x="5549" y="2763"/>
                    </a:cubicBezTo>
                    <a:lnTo>
                      <a:pt x="5549" y="4466"/>
                    </a:lnTo>
                    <a:lnTo>
                      <a:pt x="1215" y="4466"/>
                    </a:lnTo>
                    <a:lnTo>
                      <a:pt x="1215" y="2763"/>
                    </a:lnTo>
                    <a:cubicBezTo>
                      <a:pt x="1215" y="1572"/>
                      <a:pt x="2192" y="596"/>
                      <a:pt x="3382" y="596"/>
                    </a:cubicBezTo>
                    <a:close/>
                    <a:moveTo>
                      <a:pt x="3382" y="1"/>
                    </a:moveTo>
                    <a:cubicBezTo>
                      <a:pt x="1858" y="1"/>
                      <a:pt x="620" y="1239"/>
                      <a:pt x="620" y="2763"/>
                    </a:cubicBezTo>
                    <a:lnTo>
                      <a:pt x="620" y="4466"/>
                    </a:lnTo>
                    <a:lnTo>
                      <a:pt x="406" y="4466"/>
                    </a:lnTo>
                    <a:cubicBezTo>
                      <a:pt x="180" y="4466"/>
                      <a:pt x="1" y="4644"/>
                      <a:pt x="1" y="4858"/>
                    </a:cubicBezTo>
                    <a:lnTo>
                      <a:pt x="1" y="8776"/>
                    </a:lnTo>
                    <a:cubicBezTo>
                      <a:pt x="1" y="10133"/>
                      <a:pt x="1108" y="11228"/>
                      <a:pt x="2466" y="11228"/>
                    </a:cubicBezTo>
                    <a:lnTo>
                      <a:pt x="4323" y="11228"/>
                    </a:lnTo>
                    <a:cubicBezTo>
                      <a:pt x="5668" y="11228"/>
                      <a:pt x="6776" y="10133"/>
                      <a:pt x="6776" y="8776"/>
                    </a:cubicBezTo>
                    <a:lnTo>
                      <a:pt x="6776" y="4870"/>
                    </a:lnTo>
                    <a:cubicBezTo>
                      <a:pt x="6776" y="4644"/>
                      <a:pt x="6597" y="4466"/>
                      <a:pt x="6371" y="4466"/>
                    </a:cubicBezTo>
                    <a:lnTo>
                      <a:pt x="6145" y="4466"/>
                    </a:lnTo>
                    <a:lnTo>
                      <a:pt x="6145" y="2763"/>
                    </a:lnTo>
                    <a:cubicBezTo>
                      <a:pt x="6145" y="1239"/>
                      <a:pt x="4906" y="1"/>
                      <a:pt x="33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6240063" y="3888400"/>
                <a:ext cx="138425" cy="20422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8169" extrusionOk="0">
                    <a:moveTo>
                      <a:pt x="2775" y="608"/>
                    </a:moveTo>
                    <a:cubicBezTo>
                      <a:pt x="3965" y="608"/>
                      <a:pt x="4930" y="1572"/>
                      <a:pt x="4942" y="2763"/>
                    </a:cubicBezTo>
                    <a:lnTo>
                      <a:pt x="4942" y="5406"/>
                    </a:lnTo>
                    <a:cubicBezTo>
                      <a:pt x="4942" y="6597"/>
                      <a:pt x="3965" y="7561"/>
                      <a:pt x="2775" y="7561"/>
                    </a:cubicBezTo>
                    <a:cubicBezTo>
                      <a:pt x="1572" y="7561"/>
                      <a:pt x="608" y="6597"/>
                      <a:pt x="608" y="5406"/>
                    </a:cubicBezTo>
                    <a:lnTo>
                      <a:pt x="608" y="2763"/>
                    </a:lnTo>
                    <a:cubicBezTo>
                      <a:pt x="608" y="1572"/>
                      <a:pt x="1572" y="608"/>
                      <a:pt x="2775" y="608"/>
                    </a:cubicBezTo>
                    <a:close/>
                    <a:moveTo>
                      <a:pt x="2775" y="1"/>
                    </a:moveTo>
                    <a:cubicBezTo>
                      <a:pt x="1239" y="1"/>
                      <a:pt x="12" y="1239"/>
                      <a:pt x="0" y="2763"/>
                    </a:cubicBezTo>
                    <a:lnTo>
                      <a:pt x="0" y="5406"/>
                    </a:lnTo>
                    <a:cubicBezTo>
                      <a:pt x="0" y="6930"/>
                      <a:pt x="1239" y="8168"/>
                      <a:pt x="2775" y="8168"/>
                    </a:cubicBezTo>
                    <a:cubicBezTo>
                      <a:pt x="4299" y="8168"/>
                      <a:pt x="5537" y="6930"/>
                      <a:pt x="5537" y="5406"/>
                    </a:cubicBezTo>
                    <a:lnTo>
                      <a:pt x="5537" y="2763"/>
                    </a:lnTo>
                    <a:cubicBezTo>
                      <a:pt x="5537" y="1239"/>
                      <a:pt x="4299" y="1"/>
                      <a:pt x="2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>
                <a:off x="6224888" y="4000025"/>
                <a:ext cx="169075" cy="169100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6764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5"/>
                    </a:cubicBezTo>
                    <a:lnTo>
                      <a:pt x="0" y="4311"/>
                    </a:lnTo>
                    <a:cubicBezTo>
                      <a:pt x="0" y="5668"/>
                      <a:pt x="1096" y="6763"/>
                      <a:pt x="2453" y="6763"/>
                    </a:cubicBezTo>
                    <a:lnTo>
                      <a:pt x="4310" y="6763"/>
                    </a:lnTo>
                    <a:cubicBezTo>
                      <a:pt x="5668" y="6763"/>
                      <a:pt x="6763" y="5668"/>
                      <a:pt x="6763" y="4311"/>
                    </a:cubicBezTo>
                    <a:lnTo>
                      <a:pt x="6763" y="405"/>
                    </a:lnTo>
                    <a:cubicBezTo>
                      <a:pt x="6763" y="179"/>
                      <a:pt x="6596" y="12"/>
                      <a:pt x="6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>
                <a:off x="6240063" y="3994375"/>
                <a:ext cx="152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27" extrusionOk="0">
                    <a:moveTo>
                      <a:pt x="0" y="0"/>
                    </a:moveTo>
                    <a:lnTo>
                      <a:pt x="0" y="227"/>
                    </a:lnTo>
                    <a:lnTo>
                      <a:pt x="608" y="227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>
                <a:off x="6363588" y="3994375"/>
                <a:ext cx="149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227" extrusionOk="0">
                    <a:moveTo>
                      <a:pt x="1" y="0"/>
                    </a:moveTo>
                    <a:lnTo>
                      <a:pt x="1" y="227"/>
                    </a:lnTo>
                    <a:lnTo>
                      <a:pt x="596" y="227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>
                <a:off x="6279938" y="4039450"/>
                <a:ext cx="55700" cy="90675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627" extrusionOk="0">
                    <a:moveTo>
                      <a:pt x="1203" y="1"/>
                    </a:moveTo>
                    <a:cubicBezTo>
                      <a:pt x="1041" y="1"/>
                      <a:pt x="874" y="40"/>
                      <a:pt x="715" y="126"/>
                    </a:cubicBezTo>
                    <a:cubicBezTo>
                      <a:pt x="37" y="495"/>
                      <a:pt x="1" y="1460"/>
                      <a:pt x="656" y="1876"/>
                    </a:cubicBezTo>
                    <a:lnTo>
                      <a:pt x="560" y="3627"/>
                    </a:lnTo>
                    <a:lnTo>
                      <a:pt x="1858" y="3627"/>
                    </a:lnTo>
                    <a:lnTo>
                      <a:pt x="1763" y="1876"/>
                    </a:lnTo>
                    <a:cubicBezTo>
                      <a:pt x="2049" y="1698"/>
                      <a:pt x="2227" y="1364"/>
                      <a:pt x="2227" y="1019"/>
                    </a:cubicBezTo>
                    <a:cubicBezTo>
                      <a:pt x="2227" y="426"/>
                      <a:pt x="1738" y="1"/>
                      <a:pt x="1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>
                <a:off x="6274588" y="4039325"/>
                <a:ext cx="36925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3632" extrusionOk="0">
                    <a:moveTo>
                      <a:pt x="1417" y="0"/>
                    </a:moveTo>
                    <a:cubicBezTo>
                      <a:pt x="393" y="0"/>
                      <a:pt x="1" y="1334"/>
                      <a:pt x="858" y="1893"/>
                    </a:cubicBezTo>
                    <a:lnTo>
                      <a:pt x="763" y="3632"/>
                    </a:lnTo>
                    <a:lnTo>
                      <a:pt x="882" y="3632"/>
                    </a:lnTo>
                    <a:lnTo>
                      <a:pt x="989" y="1893"/>
                    </a:lnTo>
                    <a:cubicBezTo>
                      <a:pt x="691" y="1703"/>
                      <a:pt x="513" y="1369"/>
                      <a:pt x="524" y="1024"/>
                    </a:cubicBezTo>
                    <a:cubicBezTo>
                      <a:pt x="513" y="488"/>
                      <a:pt x="941" y="36"/>
                      <a:pt x="14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8"/>
              <p:cNvSpPr/>
              <p:nvPr/>
            </p:nvSpPr>
            <p:spPr>
              <a:xfrm>
                <a:off x="6436813" y="4019075"/>
                <a:ext cx="3884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4216" extrusionOk="0">
                    <a:moveTo>
                      <a:pt x="2108" y="1"/>
                    </a:moveTo>
                    <a:cubicBezTo>
                      <a:pt x="941" y="1"/>
                      <a:pt x="0" y="941"/>
                      <a:pt x="0" y="2108"/>
                    </a:cubicBezTo>
                    <a:cubicBezTo>
                      <a:pt x="0" y="3275"/>
                      <a:pt x="941" y="4215"/>
                      <a:pt x="2108" y="4215"/>
                    </a:cubicBezTo>
                    <a:lnTo>
                      <a:pt x="13431" y="4215"/>
                    </a:lnTo>
                    <a:cubicBezTo>
                      <a:pt x="14598" y="4215"/>
                      <a:pt x="15538" y="3275"/>
                      <a:pt x="15538" y="2108"/>
                    </a:cubicBezTo>
                    <a:cubicBezTo>
                      <a:pt x="15538" y="941"/>
                      <a:pt x="14598" y="1"/>
                      <a:pt x="134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>
                <a:off x="6428188" y="4008650"/>
                <a:ext cx="388450" cy="105100"/>
              </a:xfrm>
              <a:custGeom>
                <a:avLst/>
                <a:gdLst/>
                <a:ahLst/>
                <a:cxnLst/>
                <a:rect l="l" t="t" r="r" b="b"/>
                <a:pathLst>
                  <a:path w="15538" h="4204" extrusionOk="0">
                    <a:moveTo>
                      <a:pt x="2108" y="1"/>
                    </a:moveTo>
                    <a:cubicBezTo>
                      <a:pt x="941" y="1"/>
                      <a:pt x="0" y="941"/>
                      <a:pt x="0" y="2108"/>
                    </a:cubicBezTo>
                    <a:cubicBezTo>
                      <a:pt x="0" y="3263"/>
                      <a:pt x="941" y="4204"/>
                      <a:pt x="2096" y="4204"/>
                    </a:cubicBezTo>
                    <a:lnTo>
                      <a:pt x="13430" y="4204"/>
                    </a:lnTo>
                    <a:cubicBezTo>
                      <a:pt x="14597" y="4204"/>
                      <a:pt x="15538" y="3263"/>
                      <a:pt x="15538" y="2108"/>
                    </a:cubicBezTo>
                    <a:cubicBezTo>
                      <a:pt x="15538" y="941"/>
                      <a:pt x="14597" y="1"/>
                      <a:pt x="13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8"/>
              <p:cNvSpPr/>
              <p:nvPr/>
            </p:nvSpPr>
            <p:spPr>
              <a:xfrm>
                <a:off x="6473413" y="4046175"/>
                <a:ext cx="289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08" extrusionOk="0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80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87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2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8"/>
              <p:cNvSpPr/>
              <p:nvPr/>
            </p:nvSpPr>
            <p:spPr>
              <a:xfrm>
                <a:off x="6512713" y="4046175"/>
                <a:ext cx="286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08" extrusionOk="0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44" y="679"/>
                    </a:lnTo>
                    <a:lnTo>
                      <a:pt x="786" y="548"/>
                    </a:lnTo>
                    <a:lnTo>
                      <a:pt x="1144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8"/>
              <p:cNvSpPr/>
              <p:nvPr/>
            </p:nvSpPr>
            <p:spPr>
              <a:xfrm>
                <a:off x="6551713" y="4046175"/>
                <a:ext cx="289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08" extrusionOk="0">
                    <a:moveTo>
                      <a:pt x="405" y="0"/>
                    </a:moveTo>
                    <a:lnTo>
                      <a:pt x="477" y="381"/>
                    </a:lnTo>
                    <a:lnTo>
                      <a:pt x="179" y="131"/>
                    </a:lnTo>
                    <a:lnTo>
                      <a:pt x="12" y="429"/>
                    </a:lnTo>
                    <a:lnTo>
                      <a:pt x="369" y="548"/>
                    </a:lnTo>
                    <a:lnTo>
                      <a:pt x="0" y="667"/>
                    </a:lnTo>
                    <a:lnTo>
                      <a:pt x="191" y="988"/>
                    </a:lnTo>
                    <a:lnTo>
                      <a:pt x="488" y="726"/>
                    </a:lnTo>
                    <a:lnTo>
                      <a:pt x="417" y="1107"/>
                    </a:lnTo>
                    <a:lnTo>
                      <a:pt x="762" y="1107"/>
                    </a:lnTo>
                    <a:lnTo>
                      <a:pt x="691" y="726"/>
                    </a:lnTo>
                    <a:lnTo>
                      <a:pt x="989" y="988"/>
                    </a:lnTo>
                    <a:lnTo>
                      <a:pt x="1155" y="679"/>
                    </a:lnTo>
                    <a:lnTo>
                      <a:pt x="798" y="548"/>
                    </a:lnTo>
                    <a:lnTo>
                      <a:pt x="1155" y="429"/>
                    </a:lnTo>
                    <a:lnTo>
                      <a:pt x="1000" y="131"/>
                    </a:lnTo>
                    <a:lnTo>
                      <a:pt x="691" y="38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8"/>
              <p:cNvSpPr/>
              <p:nvPr/>
            </p:nvSpPr>
            <p:spPr>
              <a:xfrm>
                <a:off x="6590988" y="4046175"/>
                <a:ext cx="289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08" extrusionOk="0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80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99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1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8"/>
              <p:cNvSpPr/>
              <p:nvPr/>
            </p:nvSpPr>
            <p:spPr>
              <a:xfrm>
                <a:off x="6630288" y="4046175"/>
                <a:ext cx="289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08" extrusionOk="0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55" y="679"/>
                    </a:lnTo>
                    <a:lnTo>
                      <a:pt x="786" y="548"/>
                    </a:lnTo>
                    <a:lnTo>
                      <a:pt x="1155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8"/>
              <p:cNvSpPr/>
              <p:nvPr/>
            </p:nvSpPr>
            <p:spPr>
              <a:xfrm>
                <a:off x="6669288" y="4046175"/>
                <a:ext cx="289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08" extrusionOk="0">
                    <a:moveTo>
                      <a:pt x="405" y="0"/>
                    </a:moveTo>
                    <a:lnTo>
                      <a:pt x="477" y="381"/>
                    </a:lnTo>
                    <a:lnTo>
                      <a:pt x="179" y="131"/>
                    </a:lnTo>
                    <a:lnTo>
                      <a:pt x="12" y="429"/>
                    </a:lnTo>
                    <a:lnTo>
                      <a:pt x="369" y="548"/>
                    </a:lnTo>
                    <a:lnTo>
                      <a:pt x="0" y="667"/>
                    </a:lnTo>
                    <a:lnTo>
                      <a:pt x="191" y="988"/>
                    </a:lnTo>
                    <a:lnTo>
                      <a:pt x="488" y="726"/>
                    </a:lnTo>
                    <a:lnTo>
                      <a:pt x="417" y="1107"/>
                    </a:lnTo>
                    <a:lnTo>
                      <a:pt x="750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55" y="679"/>
                    </a:lnTo>
                    <a:lnTo>
                      <a:pt x="798" y="548"/>
                    </a:lnTo>
                    <a:lnTo>
                      <a:pt x="1155" y="429"/>
                    </a:lnTo>
                    <a:lnTo>
                      <a:pt x="988" y="131"/>
                    </a:lnTo>
                    <a:lnTo>
                      <a:pt x="691" y="381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8"/>
              <p:cNvSpPr/>
              <p:nvPr/>
            </p:nvSpPr>
            <p:spPr>
              <a:xfrm>
                <a:off x="6708563" y="4046175"/>
                <a:ext cx="289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08" extrusionOk="0">
                    <a:moveTo>
                      <a:pt x="406" y="0"/>
                    </a:moveTo>
                    <a:lnTo>
                      <a:pt x="477" y="381"/>
                    </a:lnTo>
                    <a:lnTo>
                      <a:pt x="168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6" y="1107"/>
                    </a:lnTo>
                    <a:lnTo>
                      <a:pt x="751" y="1107"/>
                    </a:lnTo>
                    <a:lnTo>
                      <a:pt x="680" y="726"/>
                    </a:lnTo>
                    <a:lnTo>
                      <a:pt x="977" y="988"/>
                    </a:lnTo>
                    <a:lnTo>
                      <a:pt x="1156" y="679"/>
                    </a:lnTo>
                    <a:lnTo>
                      <a:pt x="787" y="548"/>
                    </a:lnTo>
                    <a:lnTo>
                      <a:pt x="1156" y="429"/>
                    </a:lnTo>
                    <a:lnTo>
                      <a:pt x="989" y="131"/>
                    </a:lnTo>
                    <a:lnTo>
                      <a:pt x="691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8"/>
              <p:cNvSpPr/>
              <p:nvPr/>
            </p:nvSpPr>
            <p:spPr>
              <a:xfrm>
                <a:off x="6747863" y="4046175"/>
                <a:ext cx="286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08" extrusionOk="0">
                    <a:moveTo>
                      <a:pt x="393" y="0"/>
                    </a:moveTo>
                    <a:lnTo>
                      <a:pt x="477" y="381"/>
                    </a:lnTo>
                    <a:lnTo>
                      <a:pt x="167" y="131"/>
                    </a:lnTo>
                    <a:lnTo>
                      <a:pt x="1" y="429"/>
                    </a:lnTo>
                    <a:lnTo>
                      <a:pt x="358" y="548"/>
                    </a:lnTo>
                    <a:lnTo>
                      <a:pt x="1" y="667"/>
                    </a:lnTo>
                    <a:lnTo>
                      <a:pt x="179" y="988"/>
                    </a:lnTo>
                    <a:lnTo>
                      <a:pt x="477" y="726"/>
                    </a:lnTo>
                    <a:lnTo>
                      <a:pt x="405" y="1107"/>
                    </a:lnTo>
                    <a:lnTo>
                      <a:pt x="751" y="1107"/>
                    </a:lnTo>
                    <a:lnTo>
                      <a:pt x="679" y="726"/>
                    </a:lnTo>
                    <a:lnTo>
                      <a:pt x="977" y="988"/>
                    </a:lnTo>
                    <a:lnTo>
                      <a:pt x="1144" y="679"/>
                    </a:lnTo>
                    <a:lnTo>
                      <a:pt x="786" y="548"/>
                    </a:lnTo>
                    <a:lnTo>
                      <a:pt x="1144" y="429"/>
                    </a:lnTo>
                    <a:lnTo>
                      <a:pt x="989" y="131"/>
                    </a:lnTo>
                    <a:lnTo>
                      <a:pt x="679" y="381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6" name="Google Shape;1756;p28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Common mobile attack</a:t>
            </a:r>
            <a:endParaRPr dirty="0"/>
          </a:p>
        </p:txBody>
      </p:sp>
      <p:grpSp>
        <p:nvGrpSpPr>
          <p:cNvPr id="1757" name="Google Shape;1757;p28"/>
          <p:cNvGrpSpPr/>
          <p:nvPr/>
        </p:nvGrpSpPr>
        <p:grpSpPr>
          <a:xfrm>
            <a:off x="3678138" y="2487100"/>
            <a:ext cx="1839825" cy="1444975"/>
            <a:chOff x="3678138" y="2487100"/>
            <a:chExt cx="1839825" cy="1444975"/>
          </a:xfrm>
        </p:grpSpPr>
        <p:sp>
          <p:nvSpPr>
            <p:cNvPr id="1758" name="Google Shape;1758;p28"/>
            <p:cNvSpPr/>
            <p:nvPr/>
          </p:nvSpPr>
          <p:spPr>
            <a:xfrm>
              <a:off x="3678138" y="2487100"/>
              <a:ext cx="1839825" cy="1444975"/>
            </a:xfrm>
            <a:custGeom>
              <a:avLst/>
              <a:gdLst/>
              <a:ahLst/>
              <a:cxnLst/>
              <a:rect l="l" t="t" r="r" b="b"/>
              <a:pathLst>
                <a:path w="73593" h="57799" extrusionOk="0">
                  <a:moveTo>
                    <a:pt x="57459" y="1"/>
                  </a:moveTo>
                  <a:cubicBezTo>
                    <a:pt x="48008" y="1"/>
                    <a:pt x="39305" y="7739"/>
                    <a:pt x="29564" y="8571"/>
                  </a:cubicBezTo>
                  <a:cubicBezTo>
                    <a:pt x="28884" y="8628"/>
                    <a:pt x="28199" y="8653"/>
                    <a:pt x="27509" y="8653"/>
                  </a:cubicBezTo>
                  <a:cubicBezTo>
                    <a:pt x="23471" y="8653"/>
                    <a:pt x="19294" y="7807"/>
                    <a:pt x="15344" y="7807"/>
                  </a:cubicBezTo>
                  <a:cubicBezTo>
                    <a:pt x="12594" y="7807"/>
                    <a:pt x="9955" y="8217"/>
                    <a:pt x="7549" y="9607"/>
                  </a:cubicBezTo>
                  <a:cubicBezTo>
                    <a:pt x="1381" y="13178"/>
                    <a:pt x="0" y="22025"/>
                    <a:pt x="2846" y="28573"/>
                  </a:cubicBezTo>
                  <a:cubicBezTo>
                    <a:pt x="5680" y="35110"/>
                    <a:pt x="11621" y="39729"/>
                    <a:pt x="17634" y="43575"/>
                  </a:cubicBezTo>
                  <a:cubicBezTo>
                    <a:pt x="23098" y="47075"/>
                    <a:pt x="28302" y="51921"/>
                    <a:pt x="33778" y="55136"/>
                  </a:cubicBezTo>
                  <a:cubicBezTo>
                    <a:pt x="37215" y="57149"/>
                    <a:pt x="41912" y="57799"/>
                    <a:pt x="46457" y="57799"/>
                  </a:cubicBezTo>
                  <a:cubicBezTo>
                    <a:pt x="49172" y="57799"/>
                    <a:pt x="51832" y="57567"/>
                    <a:pt x="54138" y="57255"/>
                  </a:cubicBezTo>
                  <a:cubicBezTo>
                    <a:pt x="57448" y="56803"/>
                    <a:pt x="60948" y="55850"/>
                    <a:pt x="63068" y="53279"/>
                  </a:cubicBezTo>
                  <a:cubicBezTo>
                    <a:pt x="67878" y="47433"/>
                    <a:pt x="62520" y="38241"/>
                    <a:pt x="65294" y="31204"/>
                  </a:cubicBezTo>
                  <a:cubicBezTo>
                    <a:pt x="66485" y="28180"/>
                    <a:pt x="69057" y="25918"/>
                    <a:pt x="70735" y="23132"/>
                  </a:cubicBezTo>
                  <a:cubicBezTo>
                    <a:pt x="73260" y="18917"/>
                    <a:pt x="73593" y="13452"/>
                    <a:pt x="71557" y="8976"/>
                  </a:cubicBezTo>
                  <a:cubicBezTo>
                    <a:pt x="69533" y="4511"/>
                    <a:pt x="65223" y="1141"/>
                    <a:pt x="60389" y="260"/>
                  </a:cubicBezTo>
                  <a:cubicBezTo>
                    <a:pt x="59403" y="82"/>
                    <a:pt x="58427" y="1"/>
                    <a:pt x="57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3941863" y="2677250"/>
              <a:ext cx="1388875" cy="934350"/>
            </a:xfrm>
            <a:custGeom>
              <a:avLst/>
              <a:gdLst/>
              <a:ahLst/>
              <a:cxnLst/>
              <a:rect l="l" t="t" r="r" b="b"/>
              <a:pathLst>
                <a:path w="55555" h="37374" extrusionOk="0">
                  <a:moveTo>
                    <a:pt x="2370" y="0"/>
                  </a:moveTo>
                  <a:cubicBezTo>
                    <a:pt x="1060" y="0"/>
                    <a:pt x="0" y="1048"/>
                    <a:pt x="0" y="2358"/>
                  </a:cubicBezTo>
                  <a:lnTo>
                    <a:pt x="0" y="37374"/>
                  </a:lnTo>
                  <a:lnTo>
                    <a:pt x="55555" y="37374"/>
                  </a:lnTo>
                  <a:lnTo>
                    <a:pt x="55555" y="2358"/>
                  </a:lnTo>
                  <a:cubicBezTo>
                    <a:pt x="55555" y="1203"/>
                    <a:pt x="54710" y="215"/>
                    <a:pt x="53567" y="36"/>
                  </a:cubicBezTo>
                  <a:cubicBezTo>
                    <a:pt x="53447" y="12"/>
                    <a:pt x="53316" y="0"/>
                    <a:pt x="53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4006438" y="2749275"/>
              <a:ext cx="1260025" cy="862325"/>
            </a:xfrm>
            <a:custGeom>
              <a:avLst/>
              <a:gdLst/>
              <a:ahLst/>
              <a:cxnLst/>
              <a:rect l="l" t="t" r="r" b="b"/>
              <a:pathLst>
                <a:path w="50401" h="34493" extrusionOk="0">
                  <a:moveTo>
                    <a:pt x="1" y="1"/>
                  </a:moveTo>
                  <a:lnTo>
                    <a:pt x="1" y="34493"/>
                  </a:lnTo>
                  <a:lnTo>
                    <a:pt x="50400" y="34493"/>
                  </a:lnTo>
                  <a:lnTo>
                    <a:pt x="50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>
              <a:off x="3801063" y="3611300"/>
              <a:ext cx="1670475" cy="61350"/>
            </a:xfrm>
            <a:custGeom>
              <a:avLst/>
              <a:gdLst/>
              <a:ahLst/>
              <a:cxnLst/>
              <a:rect l="l" t="t" r="r" b="b"/>
              <a:pathLst>
                <a:path w="66819" h="2454" extrusionOk="0">
                  <a:moveTo>
                    <a:pt x="66819" y="0"/>
                  </a:moveTo>
                  <a:lnTo>
                    <a:pt x="1" y="12"/>
                  </a:lnTo>
                  <a:lnTo>
                    <a:pt x="1" y="1476"/>
                  </a:lnTo>
                  <a:cubicBezTo>
                    <a:pt x="1" y="1762"/>
                    <a:pt x="191" y="2012"/>
                    <a:pt x="513" y="2191"/>
                  </a:cubicBezTo>
                  <a:cubicBezTo>
                    <a:pt x="827" y="2359"/>
                    <a:pt x="1195" y="2454"/>
                    <a:pt x="1566" y="2454"/>
                  </a:cubicBezTo>
                  <a:cubicBezTo>
                    <a:pt x="1588" y="2454"/>
                    <a:pt x="1610" y="2453"/>
                    <a:pt x="1632" y="2453"/>
                  </a:cubicBezTo>
                  <a:lnTo>
                    <a:pt x="65199" y="2453"/>
                  </a:lnTo>
                  <a:cubicBezTo>
                    <a:pt x="66092" y="2453"/>
                    <a:pt x="66819" y="2024"/>
                    <a:pt x="66819" y="1488"/>
                  </a:cubicBezTo>
                  <a:lnTo>
                    <a:pt x="668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>
              <a:off x="4496688" y="3611300"/>
              <a:ext cx="279525" cy="37225"/>
            </a:xfrm>
            <a:custGeom>
              <a:avLst/>
              <a:gdLst/>
              <a:ahLst/>
              <a:cxnLst/>
              <a:rect l="l" t="t" r="r" b="b"/>
              <a:pathLst>
                <a:path w="11181" h="1489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262"/>
                    <a:pt x="227" y="1488"/>
                    <a:pt x="513" y="1488"/>
                  </a:cubicBezTo>
                  <a:lnTo>
                    <a:pt x="10669" y="1488"/>
                  </a:lnTo>
                  <a:cubicBezTo>
                    <a:pt x="10942" y="1488"/>
                    <a:pt x="11181" y="1262"/>
                    <a:pt x="11181" y="976"/>
                  </a:cubicBezTo>
                  <a:lnTo>
                    <a:pt x="1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>
              <a:off x="4261238" y="2794525"/>
              <a:ext cx="812025" cy="776600"/>
            </a:xfrm>
            <a:custGeom>
              <a:avLst/>
              <a:gdLst/>
              <a:ahLst/>
              <a:cxnLst/>
              <a:rect l="l" t="t" r="r" b="b"/>
              <a:pathLst>
                <a:path w="32481" h="31064" extrusionOk="0">
                  <a:moveTo>
                    <a:pt x="15693" y="0"/>
                  </a:moveTo>
                  <a:cubicBezTo>
                    <a:pt x="11260" y="3983"/>
                    <a:pt x="6151" y="4468"/>
                    <a:pt x="3929" y="4468"/>
                  </a:cubicBezTo>
                  <a:cubicBezTo>
                    <a:pt x="3215" y="4468"/>
                    <a:pt x="2799" y="4418"/>
                    <a:pt x="2799" y="4418"/>
                  </a:cubicBezTo>
                  <a:lnTo>
                    <a:pt x="2799" y="4418"/>
                  </a:lnTo>
                  <a:cubicBezTo>
                    <a:pt x="1" y="27920"/>
                    <a:pt x="15610" y="31064"/>
                    <a:pt x="15610" y="31064"/>
                  </a:cubicBezTo>
                  <a:cubicBezTo>
                    <a:pt x="32481" y="26980"/>
                    <a:pt x="28326" y="4501"/>
                    <a:pt x="28326" y="4501"/>
                  </a:cubicBezTo>
                  <a:lnTo>
                    <a:pt x="28326" y="4501"/>
                  </a:lnTo>
                  <a:cubicBezTo>
                    <a:pt x="27833" y="4576"/>
                    <a:pt x="27339" y="4610"/>
                    <a:pt x="26847" y="4610"/>
                  </a:cubicBezTo>
                  <a:cubicBezTo>
                    <a:pt x="21150" y="4610"/>
                    <a:pt x="15693" y="0"/>
                    <a:pt x="1569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>
              <a:off x="4238913" y="2776950"/>
              <a:ext cx="812325" cy="776325"/>
            </a:xfrm>
            <a:custGeom>
              <a:avLst/>
              <a:gdLst/>
              <a:ahLst/>
              <a:cxnLst/>
              <a:rect l="l" t="t" r="r" b="b"/>
              <a:pathLst>
                <a:path w="32493" h="31053" extrusionOk="0">
                  <a:moveTo>
                    <a:pt x="15693" y="1"/>
                  </a:moveTo>
                  <a:cubicBezTo>
                    <a:pt x="11269" y="3984"/>
                    <a:pt x="6155" y="4468"/>
                    <a:pt x="3930" y="4468"/>
                  </a:cubicBezTo>
                  <a:cubicBezTo>
                    <a:pt x="3215" y="4468"/>
                    <a:pt x="2799" y="4418"/>
                    <a:pt x="2799" y="4418"/>
                  </a:cubicBezTo>
                  <a:lnTo>
                    <a:pt x="2799" y="4418"/>
                  </a:lnTo>
                  <a:cubicBezTo>
                    <a:pt x="1" y="27909"/>
                    <a:pt x="15610" y="31052"/>
                    <a:pt x="15610" y="31052"/>
                  </a:cubicBezTo>
                  <a:cubicBezTo>
                    <a:pt x="32493" y="26980"/>
                    <a:pt x="28338" y="4502"/>
                    <a:pt x="28338" y="4501"/>
                  </a:cubicBezTo>
                  <a:lnTo>
                    <a:pt x="28338" y="4501"/>
                  </a:lnTo>
                  <a:cubicBezTo>
                    <a:pt x="27850" y="4575"/>
                    <a:pt x="27360" y="4608"/>
                    <a:pt x="26873" y="4608"/>
                  </a:cubicBezTo>
                  <a:cubicBezTo>
                    <a:pt x="21170" y="4608"/>
                    <a:pt x="15693" y="1"/>
                    <a:pt x="15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4319588" y="2868350"/>
              <a:ext cx="651875" cy="622700"/>
            </a:xfrm>
            <a:custGeom>
              <a:avLst/>
              <a:gdLst/>
              <a:ahLst/>
              <a:cxnLst/>
              <a:rect l="l" t="t" r="r" b="b"/>
              <a:pathLst>
                <a:path w="26075" h="24908" extrusionOk="0">
                  <a:moveTo>
                    <a:pt x="12597" y="0"/>
                  </a:moveTo>
                  <a:cubicBezTo>
                    <a:pt x="9049" y="3188"/>
                    <a:pt x="4949" y="3576"/>
                    <a:pt x="3162" y="3576"/>
                  </a:cubicBezTo>
                  <a:cubicBezTo>
                    <a:pt x="2586" y="3576"/>
                    <a:pt x="2251" y="3536"/>
                    <a:pt x="2251" y="3536"/>
                  </a:cubicBezTo>
                  <a:lnTo>
                    <a:pt x="2251" y="3536"/>
                  </a:lnTo>
                  <a:cubicBezTo>
                    <a:pt x="0" y="22384"/>
                    <a:pt x="12526" y="24908"/>
                    <a:pt x="12526" y="24908"/>
                  </a:cubicBezTo>
                  <a:cubicBezTo>
                    <a:pt x="26075" y="21634"/>
                    <a:pt x="22741" y="3608"/>
                    <a:pt x="22741" y="3608"/>
                  </a:cubicBezTo>
                  <a:lnTo>
                    <a:pt x="22741" y="3608"/>
                  </a:lnTo>
                  <a:cubicBezTo>
                    <a:pt x="22353" y="3665"/>
                    <a:pt x="21963" y="3692"/>
                    <a:pt x="21574" y="3692"/>
                  </a:cubicBezTo>
                  <a:cubicBezTo>
                    <a:pt x="16997" y="3692"/>
                    <a:pt x="12597" y="0"/>
                    <a:pt x="1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4522588" y="2968350"/>
              <a:ext cx="258975" cy="429850"/>
            </a:xfrm>
            <a:custGeom>
              <a:avLst/>
              <a:gdLst/>
              <a:ahLst/>
              <a:cxnLst/>
              <a:rect l="l" t="t" r="r" b="b"/>
              <a:pathLst>
                <a:path w="10359" h="17194" extrusionOk="0">
                  <a:moveTo>
                    <a:pt x="5180" y="917"/>
                  </a:moveTo>
                  <a:cubicBezTo>
                    <a:pt x="7001" y="917"/>
                    <a:pt x="8490" y="2406"/>
                    <a:pt x="8490" y="4227"/>
                  </a:cubicBezTo>
                  <a:lnTo>
                    <a:pt x="8490" y="6835"/>
                  </a:lnTo>
                  <a:lnTo>
                    <a:pt x="1870" y="6835"/>
                  </a:lnTo>
                  <a:lnTo>
                    <a:pt x="1870" y="4227"/>
                  </a:lnTo>
                  <a:cubicBezTo>
                    <a:pt x="1870" y="2406"/>
                    <a:pt x="3346" y="917"/>
                    <a:pt x="5180" y="917"/>
                  </a:cubicBezTo>
                  <a:close/>
                  <a:moveTo>
                    <a:pt x="5180" y="1"/>
                  </a:moveTo>
                  <a:cubicBezTo>
                    <a:pt x="2834" y="1"/>
                    <a:pt x="941" y="1894"/>
                    <a:pt x="941" y="4227"/>
                  </a:cubicBezTo>
                  <a:lnTo>
                    <a:pt x="941" y="6835"/>
                  </a:lnTo>
                  <a:lnTo>
                    <a:pt x="620" y="6835"/>
                  </a:lnTo>
                  <a:cubicBezTo>
                    <a:pt x="274" y="6835"/>
                    <a:pt x="0" y="7109"/>
                    <a:pt x="0" y="7442"/>
                  </a:cubicBezTo>
                  <a:lnTo>
                    <a:pt x="0" y="13431"/>
                  </a:lnTo>
                  <a:cubicBezTo>
                    <a:pt x="0" y="15514"/>
                    <a:pt x="1691" y="17193"/>
                    <a:pt x="3763" y="17193"/>
                  </a:cubicBezTo>
                  <a:lnTo>
                    <a:pt x="6608" y="17193"/>
                  </a:lnTo>
                  <a:cubicBezTo>
                    <a:pt x="8680" y="17193"/>
                    <a:pt x="10359" y="15514"/>
                    <a:pt x="10359" y="13431"/>
                  </a:cubicBezTo>
                  <a:lnTo>
                    <a:pt x="10359" y="7442"/>
                  </a:lnTo>
                  <a:cubicBezTo>
                    <a:pt x="10359" y="7109"/>
                    <a:pt x="10085" y="6835"/>
                    <a:pt x="9752" y="6835"/>
                  </a:cubicBezTo>
                  <a:lnTo>
                    <a:pt x="9406" y="6835"/>
                  </a:lnTo>
                  <a:lnTo>
                    <a:pt x="9406" y="4227"/>
                  </a:lnTo>
                  <a:cubicBezTo>
                    <a:pt x="9406" y="1894"/>
                    <a:pt x="7513" y="1"/>
                    <a:pt x="518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4532713" y="2959725"/>
              <a:ext cx="211950" cy="312850"/>
            </a:xfrm>
            <a:custGeom>
              <a:avLst/>
              <a:gdLst/>
              <a:ahLst/>
              <a:cxnLst/>
              <a:rect l="l" t="t" r="r" b="b"/>
              <a:pathLst>
                <a:path w="8478" h="12514" extrusionOk="0">
                  <a:moveTo>
                    <a:pt x="4239" y="929"/>
                  </a:moveTo>
                  <a:cubicBezTo>
                    <a:pt x="6060" y="929"/>
                    <a:pt x="7549" y="2405"/>
                    <a:pt x="7549" y="4239"/>
                  </a:cubicBezTo>
                  <a:lnTo>
                    <a:pt x="7549" y="8275"/>
                  </a:lnTo>
                  <a:cubicBezTo>
                    <a:pt x="7549" y="10109"/>
                    <a:pt x="6060" y="11585"/>
                    <a:pt x="4239" y="11585"/>
                  </a:cubicBezTo>
                  <a:cubicBezTo>
                    <a:pt x="2405" y="11585"/>
                    <a:pt x="929" y="10109"/>
                    <a:pt x="929" y="8275"/>
                  </a:cubicBezTo>
                  <a:lnTo>
                    <a:pt x="929" y="4239"/>
                  </a:lnTo>
                  <a:cubicBezTo>
                    <a:pt x="929" y="2405"/>
                    <a:pt x="2405" y="929"/>
                    <a:pt x="4239" y="929"/>
                  </a:cubicBezTo>
                  <a:close/>
                  <a:moveTo>
                    <a:pt x="4239" y="0"/>
                  </a:moveTo>
                  <a:cubicBezTo>
                    <a:pt x="1905" y="0"/>
                    <a:pt x="12" y="1893"/>
                    <a:pt x="0" y="4239"/>
                  </a:cubicBezTo>
                  <a:lnTo>
                    <a:pt x="0" y="8275"/>
                  </a:lnTo>
                  <a:cubicBezTo>
                    <a:pt x="0" y="10609"/>
                    <a:pt x="1905" y="12514"/>
                    <a:pt x="4239" y="12514"/>
                  </a:cubicBezTo>
                  <a:cubicBezTo>
                    <a:pt x="6584" y="12514"/>
                    <a:pt x="8477" y="10609"/>
                    <a:pt x="8477" y="8275"/>
                  </a:cubicBezTo>
                  <a:lnTo>
                    <a:pt x="8477" y="4239"/>
                  </a:lnTo>
                  <a:cubicBezTo>
                    <a:pt x="8477" y="1893"/>
                    <a:pt x="6584" y="0"/>
                    <a:pt x="4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4509188" y="3130875"/>
              <a:ext cx="259275" cy="258975"/>
            </a:xfrm>
            <a:custGeom>
              <a:avLst/>
              <a:gdLst/>
              <a:ahLst/>
              <a:cxnLst/>
              <a:rect l="l" t="t" r="r" b="b"/>
              <a:pathLst>
                <a:path w="10371" h="10359" extrusionOk="0">
                  <a:moveTo>
                    <a:pt x="620" y="0"/>
                  </a:moveTo>
                  <a:cubicBezTo>
                    <a:pt x="274" y="0"/>
                    <a:pt x="13" y="274"/>
                    <a:pt x="13" y="608"/>
                  </a:cubicBezTo>
                  <a:lnTo>
                    <a:pt x="13" y="6596"/>
                  </a:lnTo>
                  <a:cubicBezTo>
                    <a:pt x="1" y="8668"/>
                    <a:pt x="1691" y="10359"/>
                    <a:pt x="3775" y="10359"/>
                  </a:cubicBezTo>
                  <a:lnTo>
                    <a:pt x="6609" y="10359"/>
                  </a:lnTo>
                  <a:cubicBezTo>
                    <a:pt x="8680" y="10359"/>
                    <a:pt x="10371" y="8668"/>
                    <a:pt x="10371" y="6596"/>
                  </a:cubicBezTo>
                  <a:lnTo>
                    <a:pt x="10371" y="608"/>
                  </a:lnTo>
                  <a:cubicBezTo>
                    <a:pt x="10371" y="274"/>
                    <a:pt x="10097" y="0"/>
                    <a:pt x="97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4532713" y="3121950"/>
              <a:ext cx="23225" cy="8650"/>
            </a:xfrm>
            <a:custGeom>
              <a:avLst/>
              <a:gdLst/>
              <a:ahLst/>
              <a:cxnLst/>
              <a:rect l="l" t="t" r="r" b="b"/>
              <a:pathLst>
                <a:path w="929" h="346" extrusionOk="0">
                  <a:moveTo>
                    <a:pt x="0" y="0"/>
                  </a:moveTo>
                  <a:lnTo>
                    <a:pt x="0" y="345"/>
                  </a:lnTo>
                  <a:lnTo>
                    <a:pt x="929" y="345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4721413" y="3121950"/>
              <a:ext cx="23250" cy="8650"/>
            </a:xfrm>
            <a:custGeom>
              <a:avLst/>
              <a:gdLst/>
              <a:ahLst/>
              <a:cxnLst/>
              <a:rect l="l" t="t" r="r" b="b"/>
              <a:pathLst>
                <a:path w="930" h="346" extrusionOk="0">
                  <a:moveTo>
                    <a:pt x="1" y="0"/>
                  </a:moveTo>
                  <a:lnTo>
                    <a:pt x="1" y="345"/>
                  </a:lnTo>
                  <a:lnTo>
                    <a:pt x="929" y="345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4571913" y="3206750"/>
              <a:ext cx="164825" cy="108400"/>
            </a:xfrm>
            <a:custGeom>
              <a:avLst/>
              <a:gdLst/>
              <a:ahLst/>
              <a:cxnLst/>
              <a:rect l="l" t="t" r="r" b="b"/>
              <a:pathLst>
                <a:path w="6593" h="4336" extrusionOk="0">
                  <a:moveTo>
                    <a:pt x="5998" y="0"/>
                  </a:moveTo>
                  <a:cubicBezTo>
                    <a:pt x="5900" y="0"/>
                    <a:pt x="5797" y="39"/>
                    <a:pt x="5707" y="132"/>
                  </a:cubicBezTo>
                  <a:lnTo>
                    <a:pt x="2576" y="3335"/>
                  </a:lnTo>
                  <a:lnTo>
                    <a:pt x="885" y="1633"/>
                  </a:lnTo>
                  <a:cubicBezTo>
                    <a:pt x="793" y="1541"/>
                    <a:pt x="691" y="1502"/>
                    <a:pt x="593" y="1502"/>
                  </a:cubicBezTo>
                  <a:cubicBezTo>
                    <a:pt x="272" y="1502"/>
                    <a:pt x="0" y="1915"/>
                    <a:pt x="301" y="2216"/>
                  </a:cubicBezTo>
                  <a:lnTo>
                    <a:pt x="2290" y="4204"/>
                  </a:lnTo>
                  <a:cubicBezTo>
                    <a:pt x="2365" y="4279"/>
                    <a:pt x="2459" y="4325"/>
                    <a:pt x="2555" y="4325"/>
                  </a:cubicBezTo>
                  <a:cubicBezTo>
                    <a:pt x="2566" y="4325"/>
                    <a:pt x="2577" y="4325"/>
                    <a:pt x="2587" y="4323"/>
                  </a:cubicBezTo>
                  <a:lnTo>
                    <a:pt x="2587" y="4323"/>
                  </a:lnTo>
                  <a:lnTo>
                    <a:pt x="2576" y="4335"/>
                  </a:lnTo>
                  <a:cubicBezTo>
                    <a:pt x="2695" y="4335"/>
                    <a:pt x="2802" y="4288"/>
                    <a:pt x="2873" y="4204"/>
                  </a:cubicBezTo>
                  <a:lnTo>
                    <a:pt x="6302" y="704"/>
                  </a:lnTo>
                  <a:cubicBezTo>
                    <a:pt x="6593" y="404"/>
                    <a:pt x="6315" y="0"/>
                    <a:pt x="59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4569413" y="3199650"/>
              <a:ext cx="164925" cy="108350"/>
            </a:xfrm>
            <a:custGeom>
              <a:avLst/>
              <a:gdLst/>
              <a:ahLst/>
              <a:cxnLst/>
              <a:rect l="l" t="t" r="r" b="b"/>
              <a:pathLst>
                <a:path w="6597" h="4334" extrusionOk="0">
                  <a:moveTo>
                    <a:pt x="5993" y="0"/>
                  </a:moveTo>
                  <a:cubicBezTo>
                    <a:pt x="5895" y="0"/>
                    <a:pt x="5792" y="39"/>
                    <a:pt x="5700" y="131"/>
                  </a:cubicBezTo>
                  <a:lnTo>
                    <a:pt x="2580" y="3333"/>
                  </a:lnTo>
                  <a:lnTo>
                    <a:pt x="878" y="1631"/>
                  </a:lnTo>
                  <a:cubicBezTo>
                    <a:pt x="790" y="1543"/>
                    <a:pt x="692" y="1507"/>
                    <a:pt x="598" y="1507"/>
                  </a:cubicBezTo>
                  <a:cubicBezTo>
                    <a:pt x="280" y="1507"/>
                    <a:pt x="1" y="1921"/>
                    <a:pt x="294" y="2214"/>
                  </a:cubicBezTo>
                  <a:lnTo>
                    <a:pt x="2295" y="4215"/>
                  </a:lnTo>
                  <a:cubicBezTo>
                    <a:pt x="2365" y="4285"/>
                    <a:pt x="2469" y="4332"/>
                    <a:pt x="2586" y="4334"/>
                  </a:cubicBezTo>
                  <a:lnTo>
                    <a:pt x="2586" y="4334"/>
                  </a:lnTo>
                  <a:cubicBezTo>
                    <a:pt x="2691" y="4332"/>
                    <a:pt x="2796" y="4285"/>
                    <a:pt x="2878" y="4215"/>
                  </a:cubicBezTo>
                  <a:lnTo>
                    <a:pt x="6295" y="714"/>
                  </a:lnTo>
                  <a:cubicBezTo>
                    <a:pt x="6596" y="413"/>
                    <a:pt x="6317" y="0"/>
                    <a:pt x="5993" y="0"/>
                  </a:cubicBezTo>
                  <a:close/>
                  <a:moveTo>
                    <a:pt x="2586" y="4334"/>
                  </a:moveTo>
                  <a:lnTo>
                    <a:pt x="2586" y="4334"/>
                  </a:lnTo>
                  <a:cubicBezTo>
                    <a:pt x="2584" y="4334"/>
                    <a:pt x="2582" y="4334"/>
                    <a:pt x="2580" y="4334"/>
                  </a:cubicBezTo>
                  <a:lnTo>
                    <a:pt x="2592" y="4334"/>
                  </a:lnTo>
                  <a:cubicBezTo>
                    <a:pt x="2590" y="4334"/>
                    <a:pt x="2588" y="4334"/>
                    <a:pt x="2586" y="4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28"/>
          <p:cNvSpPr txBox="1"/>
          <p:nvPr/>
        </p:nvSpPr>
        <p:spPr>
          <a:xfrm>
            <a:off x="458988" y="1748230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phishing</a:t>
            </a: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7" name="Google Shape;1777;p28"/>
          <p:cNvSpPr txBox="1"/>
          <p:nvPr/>
        </p:nvSpPr>
        <p:spPr>
          <a:xfrm>
            <a:off x="7344388" y="170584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blowing up one’s phone</a:t>
            </a:r>
          </a:p>
        </p:txBody>
      </p:sp>
      <p:sp>
        <p:nvSpPr>
          <p:cNvPr id="1780" name="Google Shape;1780;p28"/>
          <p:cNvSpPr txBox="1"/>
          <p:nvPr/>
        </p:nvSpPr>
        <p:spPr>
          <a:xfrm>
            <a:off x="442712" y="4046175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Man-in-the-middle attack</a:t>
            </a:r>
          </a:p>
        </p:txBody>
      </p:sp>
      <p:sp>
        <p:nvSpPr>
          <p:cNvPr id="1783" name="Google Shape;1783;p28"/>
          <p:cNvSpPr txBox="1"/>
          <p:nvPr/>
        </p:nvSpPr>
        <p:spPr>
          <a:xfrm>
            <a:off x="7340813" y="4169125"/>
            <a:ext cx="1389625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Password attack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785" name="Google Shape;1785;p28"/>
          <p:cNvGrpSpPr/>
          <p:nvPr/>
        </p:nvGrpSpPr>
        <p:grpSpPr>
          <a:xfrm>
            <a:off x="328425" y="2727968"/>
            <a:ext cx="1545500" cy="805832"/>
            <a:chOff x="328425" y="2651768"/>
            <a:chExt cx="1545500" cy="805832"/>
          </a:xfrm>
        </p:grpSpPr>
        <p:sp>
          <p:nvSpPr>
            <p:cNvPr id="1786" name="Google Shape;1786;p28"/>
            <p:cNvSpPr txBox="1"/>
            <p:nvPr/>
          </p:nvSpPr>
          <p:spPr>
            <a:xfrm>
              <a:off x="442777" y="2651768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malware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87" name="Google Shape;1787;p28"/>
            <p:cNvSpPr txBox="1"/>
            <p:nvPr/>
          </p:nvSpPr>
          <p:spPr>
            <a:xfrm>
              <a:off x="328425" y="3015400"/>
              <a:ext cx="15455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Voice call transfer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spyware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Bank horse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789" name="Google Shape;1789;p28"/>
          <p:cNvSpPr txBox="1"/>
          <p:nvPr/>
        </p:nvSpPr>
        <p:spPr>
          <a:xfrm>
            <a:off x="7284938" y="2901337"/>
            <a:ext cx="1356913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Mobile ransomware</a:t>
            </a: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7940</TotalTime>
  <Words>2063</Words>
  <Application>Microsoft Macintosh PowerPoint</Application>
  <PresentationFormat>全屏显示(16:9)</PresentationFormat>
  <Paragraphs>420</Paragraphs>
  <Slides>37</Slides>
  <Notes>34</Notes>
  <HiddenSlides>23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Proxima Nova</vt:lpstr>
      <vt:lpstr>Fira Sans Black</vt:lpstr>
      <vt:lpstr>PingFang SC</vt:lpstr>
      <vt:lpstr>Roboto</vt:lpstr>
      <vt:lpstr>Fira Sans</vt:lpstr>
      <vt:lpstr>Helvetica Neue</vt:lpstr>
      <vt:lpstr>Arial</vt:lpstr>
      <vt:lpstr>Fira Sans Medium</vt:lpstr>
      <vt:lpstr>Proxima Nova Semibold</vt:lpstr>
      <vt:lpstr>Cybersecurity Infographics by Slidesgo</vt:lpstr>
      <vt:lpstr>Slidesgo Final Pages</vt:lpstr>
      <vt:lpstr>Mobile Phone Security: Protect your device and data in the digital age</vt:lpstr>
      <vt:lpstr>Content</vt:lpstr>
      <vt:lpstr>Introduction</vt:lpstr>
      <vt:lpstr>Methodology</vt:lpstr>
      <vt:lpstr>Project structure</vt:lpstr>
      <vt:lpstr>Identify Mobile Asset</vt:lpstr>
      <vt:lpstr>Identify Unsafe User Behavior</vt:lpstr>
      <vt:lpstr>Jailbreaking</vt:lpstr>
      <vt:lpstr>Identify Common mobile attack</vt:lpstr>
      <vt:lpstr>Man in the middle attack</vt:lpstr>
      <vt:lpstr>Password attack</vt:lpstr>
      <vt:lpstr>User security guide </vt:lpstr>
      <vt:lpstr>Summary</vt:lpstr>
      <vt:lpstr>Thank you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Cybersecurity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Phone Security: Protect your device and data in the digital age</dc:title>
  <cp:lastModifiedBy>Bojun Zhang</cp:lastModifiedBy>
  <cp:revision>4</cp:revision>
  <dcterms:modified xsi:type="dcterms:W3CDTF">2023-05-08T19:21:57Z</dcterms:modified>
</cp:coreProperties>
</file>