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a9dc16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a9dc16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2a9dc16be1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2a9dc16be1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2a9dc16be1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2a9dc16be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2a9dc16be1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2a9dc16be1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2a9dc16be1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2a9dc16be1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2a9dc16be1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2a9dc16be1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2a9dc16be1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2a9dc16be1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2a9dc16be1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2a9dc16be1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2a9dc16be1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2a9dc16be1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2a9dc16be1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2a9dc16be1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2a9dc16be1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22a9dc16be1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9dc16b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9dc16b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a9dc16b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a9dc16b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a9dc16be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a9dc16be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a9dc16be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a9dc16be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a9dc16be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2a9dc16be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2a9dc16be1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2a9dc16be1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2a9dc16be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2a9dc16be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2a9dc16be1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2a9dc16be1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300"/>
              <a:t>Scenario Based Path Coverage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34425" y="3375830"/>
            <a:ext cx="34632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Han Wei Guang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Zofia Marciniak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Anton Shatokhin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Brandon Ong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-1401800" y="284459"/>
            <a:ext cx="5973808" cy="4734269"/>
            <a:chOff x="-1401800" y="284459"/>
            <a:chExt cx="5973808" cy="4734269"/>
          </a:xfrm>
        </p:grpSpPr>
        <p:sp>
          <p:nvSpPr>
            <p:cNvPr id="57" name="Google Shape;57;p13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rect b="b" l="l" r="r" t="t"/>
              <a:pathLst>
                <a:path extrusionOk="0" fill="none" h="6315" w="6638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cap="flat" cmpd="sng" w="4200">
              <a:solidFill>
                <a:schemeClr val="dk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rect b="b" l="l" r="r" t="t"/>
              <a:pathLst>
                <a:path extrusionOk="0" h="5635" w="23832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rect b="b" l="l" r="r" t="t"/>
              <a:pathLst>
                <a:path extrusionOk="0" h="5635" w="23495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rect b="b" l="l" r="r" t="t"/>
              <a:pathLst>
                <a:path extrusionOk="0" h="11987" w="18379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rect b="b" l="l" r="r" t="t"/>
              <a:pathLst>
                <a:path extrusionOk="0" h="5635" w="23832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rect b="b" l="l" r="r" t="t"/>
              <a:pathLst>
                <a:path extrusionOk="0" h="8976" w="15426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rect b="b" l="l" r="r" t="t"/>
              <a:pathLst>
                <a:path extrusionOk="0" h="558" w="564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rect b="b" l="l" r="r" t="t"/>
              <a:pathLst>
                <a:path extrusionOk="0" h="2870" w="18133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rect b="b" l="l" r="r" t="t"/>
              <a:pathLst>
                <a:path extrusionOk="0" fill="none" h="2896" w="1031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rect b="b" l="l" r="r" t="t"/>
              <a:pathLst>
                <a:path extrusionOk="0" fill="none" h="2896" w="771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rect b="b" l="l" r="r" t="t"/>
              <a:pathLst>
                <a:path extrusionOk="0" fill="none" h="2287" w="409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rect b="b" l="l" r="r" t="t"/>
              <a:pathLst>
                <a:path extrusionOk="0" fill="none" h="2287" w="202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rect b="b" l="l" r="r" t="t"/>
              <a:pathLst>
                <a:path extrusionOk="0" fill="none" h="2287" w="1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rect b="b" l="l" r="r" t="t"/>
              <a:pathLst>
                <a:path extrusionOk="0" fill="none" h="2896" w="26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rect b="b" l="l" r="r" t="t"/>
              <a:pathLst>
                <a:path extrusionOk="0" fill="none" h="2896" w="519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rect b="b" l="l" r="r" t="t"/>
              <a:pathLst>
                <a:path extrusionOk="0" fill="none" h="2896" w="765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rect b="b" l="l" r="r" t="t"/>
              <a:pathLst>
                <a:path extrusionOk="0" fill="none" h="2896" w="1024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rect b="b" l="l" r="r" t="t"/>
              <a:pathLst>
                <a:path extrusionOk="0" fill="none" h="1" w="16314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rect b="b" l="l" r="r" t="t"/>
              <a:pathLst>
                <a:path extrusionOk="0" fill="none" h="0" w="16806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rect b="b" l="l" r="r" t="t"/>
              <a:pathLst>
                <a:path extrusionOk="0" fill="none" h="1" w="1733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rect b="b" l="l" r="r" t="t"/>
              <a:pathLst>
                <a:path extrusionOk="0" fill="none" h="1" w="1788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rect b="b" l="l" r="r" t="t"/>
              <a:pathLst>
                <a:path extrusionOk="0" h="1341" w="625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rect b="b" l="l" r="r" t="t"/>
              <a:pathLst>
                <a:path extrusionOk="0" h="2651" w="4662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rect b="b" l="l" r="r" t="t"/>
              <a:pathLst>
                <a:path extrusionOk="0" h="3213" w="5842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rect b="b" l="l" r="r" t="t"/>
              <a:pathLst>
                <a:path extrusionOk="0" h="636" w="2021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rect b="b" l="l" r="r" t="t"/>
              <a:pathLst>
                <a:path extrusionOk="0" h="1522" w="1264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rect b="b" l="l" r="r" t="t"/>
              <a:pathLst>
                <a:path extrusionOk="0" h="1582" w="1264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rect b="b" l="l" r="r" t="t"/>
              <a:pathLst>
                <a:path extrusionOk="0" h="3990" w="2481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rect b="b" l="l" r="r" t="t"/>
              <a:pathLst>
                <a:path extrusionOk="0" fill="none" h="1419" w="998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rect b="b" l="l" r="r" t="t"/>
              <a:pathLst>
                <a:path extrusionOk="0" fill="none" h="390" w="688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rect b="b" l="l" r="r" t="t"/>
              <a:pathLst>
                <a:path extrusionOk="0" h="2702" w="3129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rect b="b" l="l" r="r" t="t"/>
              <a:pathLst>
                <a:path extrusionOk="0" h="1095" w="3764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rect b="b" l="l" r="r" t="t"/>
              <a:pathLst>
                <a:path extrusionOk="0" fill="none" h="2073" w="461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cap="flat" cmpd="sng" w="24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rect b="b" l="l" r="r" t="t"/>
              <a:pathLst>
                <a:path extrusionOk="0" fill="none" h="2073" w="46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cap="flat" cmpd="sng" w="24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rect b="b" l="l" r="r" t="t"/>
              <a:pathLst>
                <a:path extrusionOk="0" h="234" w="234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rect b="b" l="l" r="r" t="t"/>
              <a:pathLst>
                <a:path extrusionOk="0" h="234" w="228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rect b="b" l="l" r="r" t="t"/>
              <a:pathLst>
                <a:path extrusionOk="0" fill="none" h="267" w="765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rect b="b" l="l" r="r" t="t"/>
              <a:pathLst>
                <a:path extrusionOk="0" fill="none" h="1" w="17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rect b="b" l="l" r="r" t="t"/>
              <a:pathLst>
                <a:path extrusionOk="0" fill="none" h="163" w="98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rect b="b" l="l" r="r" t="t"/>
              <a:pathLst>
                <a:path extrusionOk="0" h="564" w="564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rect b="b" l="l" r="r" t="t"/>
              <a:pathLst>
                <a:path extrusionOk="0" h="564" w="564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rect b="b" l="l" r="r" t="t"/>
              <a:pathLst>
                <a:path extrusionOk="0" h="4875" w="6308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rect b="b" l="l" r="r" t="t"/>
              <a:pathLst>
                <a:path extrusionOk="0" h="408" w="402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rect b="b" l="l" r="r" t="t"/>
              <a:pathLst>
                <a:path extrusionOk="0" h="4877" w="6315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rect b="b" l="l" r="r" t="t"/>
              <a:pathLst>
                <a:path extrusionOk="0" h="1413" w="1704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rect b="b" l="l" r="r" t="t"/>
              <a:pathLst>
                <a:path extrusionOk="0" h="1263" w="843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rect b="b" l="l" r="r" t="t"/>
              <a:pathLst>
                <a:path extrusionOk="0" h="1406" w="1704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rect b="b" l="l" r="r" t="t"/>
              <a:pathLst>
                <a:path extrusionOk="0" h="1264" w="843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rect b="b" l="l" r="r" t="t"/>
              <a:pathLst>
                <a:path extrusionOk="0" h="4650" w="7098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rect b="b" l="l" r="r" t="t"/>
              <a:pathLst>
                <a:path extrusionOk="0" h="4650" w="7098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rect b="b" l="l" r="r" t="t"/>
              <a:pathLst>
                <a:path extrusionOk="0" h="7001" w="557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rect b="b" l="l" r="r" t="t"/>
              <a:pathLst>
                <a:path extrusionOk="0" h="1238" w="1219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rect b="b" l="l" r="r" t="t"/>
              <a:pathLst>
                <a:path extrusionOk="0" h="4657" w="4061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rect b="b" l="l" r="r" t="t"/>
              <a:pathLst>
                <a:path extrusionOk="0" h="4657" w="4061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rect b="b" l="l" r="r" t="t"/>
              <a:pathLst>
                <a:path extrusionOk="0" h="2978" w="7098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rect b="b" l="l" r="r" t="t"/>
              <a:pathLst>
                <a:path extrusionOk="0" h="1395" w="2313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22"/>
          <p:cNvGrpSpPr/>
          <p:nvPr/>
        </p:nvGrpSpPr>
        <p:grpSpPr>
          <a:xfrm flipH="1">
            <a:off x="6176848" y="1279202"/>
            <a:ext cx="731491" cy="731491"/>
            <a:chOff x="3355736" y="1751976"/>
            <a:chExt cx="853150" cy="853150"/>
          </a:xfrm>
        </p:grpSpPr>
        <p:sp>
          <p:nvSpPr>
            <p:cNvPr id="1229" name="Google Shape;1229;p22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2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1237" name="Google Shape;1237;p22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3" name="Google Shape;1243;p22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22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2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22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22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22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1250" name="Google Shape;1250;p22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251" name="Google Shape;1251;p22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22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1259" name="Google Shape;1259;p22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2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61" name="Google Shape;1261;p22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1262" name="Google Shape;1262;p22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22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1269" name="Google Shape;1269;p22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0" name="Google Shape;1270;p22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1" name="Google Shape;1271;p22"/>
          <p:cNvGrpSpPr/>
          <p:nvPr/>
        </p:nvGrpSpPr>
        <p:grpSpPr>
          <a:xfrm>
            <a:off x="6111685" y="3643780"/>
            <a:ext cx="731526" cy="731485"/>
            <a:chOff x="4858928" y="1838781"/>
            <a:chExt cx="726296" cy="726906"/>
          </a:xfrm>
        </p:grpSpPr>
        <p:sp>
          <p:nvSpPr>
            <p:cNvPr id="1272" name="Google Shape;1272;p22"/>
            <p:cNvSpPr/>
            <p:nvPr/>
          </p:nvSpPr>
          <p:spPr>
            <a:xfrm>
              <a:off x="4858928" y="1838781"/>
              <a:ext cx="726296" cy="726906"/>
            </a:xfrm>
            <a:custGeom>
              <a:rect b="b" l="l" r="r" t="t"/>
              <a:pathLst>
                <a:path extrusionOk="0" h="8349" w="8342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22"/>
          <p:cNvGrpSpPr/>
          <p:nvPr/>
        </p:nvGrpSpPr>
        <p:grpSpPr>
          <a:xfrm>
            <a:off x="6942498" y="2380418"/>
            <a:ext cx="1743062" cy="933474"/>
            <a:chOff x="6690650" y="1336349"/>
            <a:chExt cx="1743062" cy="790209"/>
          </a:xfrm>
        </p:grpSpPr>
        <p:sp>
          <p:nvSpPr>
            <p:cNvPr id="1279" name="Google Shape;1279;p22"/>
            <p:cNvSpPr txBox="1"/>
            <p:nvPr/>
          </p:nvSpPr>
          <p:spPr>
            <a:xfrm>
              <a:off x="6690712" y="1553858"/>
              <a:ext cx="174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LGTM Fam.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Good job!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22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1" name="Google Shape;1281;p22"/>
          <p:cNvGrpSpPr/>
          <p:nvPr/>
        </p:nvGrpSpPr>
        <p:grpSpPr>
          <a:xfrm>
            <a:off x="6942438" y="3574286"/>
            <a:ext cx="1743062" cy="1189814"/>
            <a:chOff x="6690650" y="3307649"/>
            <a:chExt cx="1743062" cy="1189814"/>
          </a:xfrm>
        </p:grpSpPr>
        <p:sp>
          <p:nvSpPr>
            <p:cNvPr id="1282" name="Google Shape;1282;p22"/>
            <p:cNvSpPr txBox="1"/>
            <p:nvPr/>
          </p:nvSpPr>
          <p:spPr>
            <a:xfrm>
              <a:off x="6690712" y="3525163"/>
              <a:ext cx="17430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Bruh, why the profile page’s edit button routes to account deletion?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22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Manager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4" name="Google Shape;1284;p22"/>
          <p:cNvGrpSpPr/>
          <p:nvPr/>
        </p:nvGrpSpPr>
        <p:grpSpPr>
          <a:xfrm>
            <a:off x="6942438" y="1186611"/>
            <a:ext cx="1743050" cy="972326"/>
            <a:chOff x="6690650" y="3307649"/>
            <a:chExt cx="1743050" cy="972326"/>
          </a:xfrm>
        </p:grpSpPr>
        <p:sp>
          <p:nvSpPr>
            <p:cNvPr id="1285" name="Google Shape;1285;p22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think I got it right this time round! Do check it.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22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7" name="Google Shape;1287;p22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288" name="Google Shape;1288;p22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9" name="Google Shape;1289;p22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0" name="Google Shape;1290;p22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291" name="Google Shape;1291;p22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8" name="Google Shape;1308;p22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1309" name="Google Shape;1309;p22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2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2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2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2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2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2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2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2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5" name="Google Shape;1385;p22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22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1393" name="Google Shape;1393;p22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5" name="Google Shape;1395;p22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7" name="Google Shape;1397;p22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22"/>
          <p:cNvGrpSpPr/>
          <p:nvPr/>
        </p:nvGrpSpPr>
        <p:grpSpPr>
          <a:xfrm flipH="1">
            <a:off x="6111668" y="2634558"/>
            <a:ext cx="731548" cy="679256"/>
            <a:chOff x="3067113" y="2877389"/>
            <a:chExt cx="705923" cy="654642"/>
          </a:xfrm>
        </p:grpSpPr>
        <p:sp>
          <p:nvSpPr>
            <p:cNvPr id="1399" name="Google Shape;1399;p22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22"/>
          <p:cNvSpPr/>
          <p:nvPr/>
        </p:nvSpPr>
        <p:spPr>
          <a:xfrm>
            <a:off x="281800" y="3683048"/>
            <a:ext cx="1487100" cy="1189800"/>
          </a:xfrm>
          <a:prstGeom prst="mathMultiply">
            <a:avLst>
              <a:gd fmla="val 23520" name="adj1"/>
            </a:avLst>
          </a:prstGeom>
          <a:solidFill>
            <a:srgbClr val="EC3A3B"/>
          </a:solidFill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6" name="Google Shape;1406;p22"/>
          <p:cNvSpPr/>
          <p:nvPr/>
        </p:nvSpPr>
        <p:spPr>
          <a:xfrm>
            <a:off x="7402825" y="1077860"/>
            <a:ext cx="1487100" cy="1189800"/>
          </a:xfrm>
          <a:prstGeom prst="mathMultiply">
            <a:avLst>
              <a:gd fmla="val 23520" name="adj1"/>
            </a:avLst>
          </a:prstGeom>
          <a:solidFill>
            <a:srgbClr val="EC3A3B"/>
          </a:solidFill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7" name="Google Shape;1407;p22"/>
          <p:cNvSpPr/>
          <p:nvPr/>
        </p:nvSpPr>
        <p:spPr>
          <a:xfrm>
            <a:off x="7434725" y="2326060"/>
            <a:ext cx="1487100" cy="1189800"/>
          </a:xfrm>
          <a:prstGeom prst="mathMultiply">
            <a:avLst>
              <a:gd fmla="val 23520" name="adj1"/>
            </a:avLst>
          </a:prstGeom>
          <a:solidFill>
            <a:srgbClr val="EC3A3B"/>
          </a:solidFill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8" name="Google Shape;1408;p22"/>
          <p:cNvSpPr/>
          <p:nvPr/>
        </p:nvSpPr>
        <p:spPr>
          <a:xfrm>
            <a:off x="7402825" y="3589695"/>
            <a:ext cx="1487100" cy="1189800"/>
          </a:xfrm>
          <a:prstGeom prst="mathMultiply">
            <a:avLst>
              <a:gd fmla="val 23520" name="adj1"/>
            </a:avLst>
          </a:prstGeom>
          <a:solidFill>
            <a:srgbClr val="EC3A3B"/>
          </a:solidFill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What we hope to achieve</a:t>
            </a:r>
            <a:endParaRPr/>
          </a:p>
        </p:txBody>
      </p:sp>
      <p:grpSp>
        <p:nvGrpSpPr>
          <p:cNvPr id="1414" name="Google Shape;1414;p23"/>
          <p:cNvGrpSpPr/>
          <p:nvPr/>
        </p:nvGrpSpPr>
        <p:grpSpPr>
          <a:xfrm>
            <a:off x="3814810" y="3671094"/>
            <a:ext cx="390910" cy="548632"/>
            <a:chOff x="3647125" y="2982400"/>
            <a:chExt cx="137475" cy="190550"/>
          </a:xfrm>
        </p:grpSpPr>
        <p:sp>
          <p:nvSpPr>
            <p:cNvPr id="1415" name="Google Shape;1415;p23"/>
            <p:cNvSpPr/>
            <p:nvPr/>
          </p:nvSpPr>
          <p:spPr>
            <a:xfrm>
              <a:off x="3647125" y="3001375"/>
              <a:ext cx="137475" cy="171575"/>
            </a:xfrm>
            <a:custGeom>
              <a:rect b="b" l="l" r="r" t="t"/>
              <a:pathLst>
                <a:path extrusionOk="0" h="6863" w="5499">
                  <a:moveTo>
                    <a:pt x="3174" y="730"/>
                  </a:moveTo>
                  <a:cubicBezTo>
                    <a:pt x="3161" y="756"/>
                    <a:pt x="3154" y="789"/>
                    <a:pt x="3141" y="815"/>
                  </a:cubicBezTo>
                  <a:cubicBezTo>
                    <a:pt x="3128" y="782"/>
                    <a:pt x="3115" y="756"/>
                    <a:pt x="3096" y="730"/>
                  </a:cubicBezTo>
                  <a:close/>
                  <a:moveTo>
                    <a:pt x="4637" y="5134"/>
                  </a:moveTo>
                  <a:cubicBezTo>
                    <a:pt x="4637" y="5140"/>
                    <a:pt x="4637" y="5147"/>
                    <a:pt x="4637" y="5153"/>
                  </a:cubicBezTo>
                  <a:cubicBezTo>
                    <a:pt x="4631" y="5244"/>
                    <a:pt x="4624" y="5328"/>
                    <a:pt x="4624" y="5412"/>
                  </a:cubicBezTo>
                  <a:cubicBezTo>
                    <a:pt x="4611" y="5335"/>
                    <a:pt x="4598" y="5257"/>
                    <a:pt x="4579" y="5179"/>
                  </a:cubicBezTo>
                  <a:cubicBezTo>
                    <a:pt x="4598" y="5166"/>
                    <a:pt x="4618" y="5153"/>
                    <a:pt x="4637" y="5134"/>
                  </a:cubicBezTo>
                  <a:close/>
                  <a:moveTo>
                    <a:pt x="3508" y="1"/>
                  </a:moveTo>
                  <a:cubicBezTo>
                    <a:pt x="2645" y="1"/>
                    <a:pt x="1784" y="27"/>
                    <a:pt x="920" y="83"/>
                  </a:cubicBezTo>
                  <a:cubicBezTo>
                    <a:pt x="888" y="89"/>
                    <a:pt x="855" y="96"/>
                    <a:pt x="823" y="102"/>
                  </a:cubicBezTo>
                  <a:cubicBezTo>
                    <a:pt x="775" y="73"/>
                    <a:pt x="720" y="57"/>
                    <a:pt x="667" y="57"/>
                  </a:cubicBezTo>
                  <a:cubicBezTo>
                    <a:pt x="568" y="57"/>
                    <a:pt x="477" y="112"/>
                    <a:pt x="460" y="238"/>
                  </a:cubicBezTo>
                  <a:cubicBezTo>
                    <a:pt x="214" y="1792"/>
                    <a:pt x="234" y="3366"/>
                    <a:pt x="221" y="4933"/>
                  </a:cubicBezTo>
                  <a:cubicBezTo>
                    <a:pt x="214" y="5387"/>
                    <a:pt x="0" y="6436"/>
                    <a:pt x="596" y="6617"/>
                  </a:cubicBezTo>
                  <a:cubicBezTo>
                    <a:pt x="894" y="6701"/>
                    <a:pt x="1250" y="6695"/>
                    <a:pt x="1561" y="6721"/>
                  </a:cubicBezTo>
                  <a:cubicBezTo>
                    <a:pt x="1956" y="6759"/>
                    <a:pt x="2358" y="6792"/>
                    <a:pt x="2759" y="6811"/>
                  </a:cubicBezTo>
                  <a:cubicBezTo>
                    <a:pt x="3161" y="6831"/>
                    <a:pt x="3556" y="6844"/>
                    <a:pt x="3957" y="6844"/>
                  </a:cubicBezTo>
                  <a:cubicBezTo>
                    <a:pt x="4109" y="6847"/>
                    <a:pt x="4281" y="6863"/>
                    <a:pt x="4450" y="6863"/>
                  </a:cubicBezTo>
                  <a:cubicBezTo>
                    <a:pt x="4619" y="6863"/>
                    <a:pt x="4786" y="6847"/>
                    <a:pt x="4928" y="6785"/>
                  </a:cubicBezTo>
                  <a:cubicBezTo>
                    <a:pt x="5479" y="6546"/>
                    <a:pt x="5336" y="5633"/>
                    <a:pt x="5362" y="5153"/>
                  </a:cubicBezTo>
                  <a:cubicBezTo>
                    <a:pt x="5434" y="3567"/>
                    <a:pt x="5472" y="1980"/>
                    <a:pt x="5492" y="394"/>
                  </a:cubicBezTo>
                  <a:cubicBezTo>
                    <a:pt x="5498" y="193"/>
                    <a:pt x="5323" y="38"/>
                    <a:pt x="5129" y="31"/>
                  </a:cubicBezTo>
                  <a:cubicBezTo>
                    <a:pt x="4588" y="11"/>
                    <a:pt x="4048" y="1"/>
                    <a:pt x="3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658300" y="3004950"/>
              <a:ext cx="121925" cy="159025"/>
            </a:xfrm>
            <a:custGeom>
              <a:rect b="b" l="l" r="r" t="t"/>
              <a:pathLst>
                <a:path extrusionOk="0" h="6361" w="4877">
                  <a:moveTo>
                    <a:pt x="774" y="145"/>
                  </a:moveTo>
                  <a:cubicBezTo>
                    <a:pt x="1005" y="145"/>
                    <a:pt x="1231" y="167"/>
                    <a:pt x="1328" y="167"/>
                  </a:cubicBezTo>
                  <a:cubicBezTo>
                    <a:pt x="1677" y="173"/>
                    <a:pt x="2021" y="173"/>
                    <a:pt x="2364" y="173"/>
                  </a:cubicBezTo>
                  <a:cubicBezTo>
                    <a:pt x="3050" y="179"/>
                    <a:pt x="3737" y="179"/>
                    <a:pt x="4430" y="179"/>
                  </a:cubicBezTo>
                  <a:cubicBezTo>
                    <a:pt x="4456" y="179"/>
                    <a:pt x="4475" y="167"/>
                    <a:pt x="4488" y="147"/>
                  </a:cubicBezTo>
                  <a:cubicBezTo>
                    <a:pt x="4520" y="147"/>
                    <a:pt x="4553" y="160"/>
                    <a:pt x="4579" y="173"/>
                  </a:cubicBezTo>
                  <a:cubicBezTo>
                    <a:pt x="4637" y="192"/>
                    <a:pt x="4669" y="225"/>
                    <a:pt x="4708" y="264"/>
                  </a:cubicBezTo>
                  <a:cubicBezTo>
                    <a:pt x="4702" y="1261"/>
                    <a:pt x="4728" y="2252"/>
                    <a:pt x="4708" y="3249"/>
                  </a:cubicBezTo>
                  <a:cubicBezTo>
                    <a:pt x="4695" y="4220"/>
                    <a:pt x="4624" y="5192"/>
                    <a:pt x="4643" y="6163"/>
                  </a:cubicBezTo>
                  <a:cubicBezTo>
                    <a:pt x="3918" y="6170"/>
                    <a:pt x="3193" y="6176"/>
                    <a:pt x="2474" y="6189"/>
                  </a:cubicBezTo>
                  <a:cubicBezTo>
                    <a:pt x="2422" y="6189"/>
                    <a:pt x="2370" y="6190"/>
                    <a:pt x="2318" y="6190"/>
                  </a:cubicBezTo>
                  <a:cubicBezTo>
                    <a:pt x="2007" y="6190"/>
                    <a:pt x="1693" y="6183"/>
                    <a:pt x="1380" y="6183"/>
                  </a:cubicBezTo>
                  <a:cubicBezTo>
                    <a:pt x="1015" y="6183"/>
                    <a:pt x="651" y="6192"/>
                    <a:pt x="292" y="6234"/>
                  </a:cubicBezTo>
                  <a:cubicBezTo>
                    <a:pt x="71" y="5839"/>
                    <a:pt x="214" y="5244"/>
                    <a:pt x="227" y="4810"/>
                  </a:cubicBezTo>
                  <a:cubicBezTo>
                    <a:pt x="246" y="4311"/>
                    <a:pt x="253" y="3819"/>
                    <a:pt x="253" y="3320"/>
                  </a:cubicBezTo>
                  <a:cubicBezTo>
                    <a:pt x="253" y="2329"/>
                    <a:pt x="233" y="1332"/>
                    <a:pt x="130" y="348"/>
                  </a:cubicBezTo>
                  <a:cubicBezTo>
                    <a:pt x="130" y="341"/>
                    <a:pt x="130" y="341"/>
                    <a:pt x="130" y="335"/>
                  </a:cubicBezTo>
                  <a:cubicBezTo>
                    <a:pt x="184" y="179"/>
                    <a:pt x="483" y="145"/>
                    <a:pt x="774" y="145"/>
                  </a:cubicBezTo>
                  <a:close/>
                  <a:moveTo>
                    <a:pt x="718" y="1"/>
                  </a:moveTo>
                  <a:cubicBezTo>
                    <a:pt x="551" y="1"/>
                    <a:pt x="391" y="15"/>
                    <a:pt x="253" y="63"/>
                  </a:cubicBezTo>
                  <a:cubicBezTo>
                    <a:pt x="123" y="102"/>
                    <a:pt x="58" y="173"/>
                    <a:pt x="58" y="290"/>
                  </a:cubicBezTo>
                  <a:cubicBezTo>
                    <a:pt x="26" y="290"/>
                    <a:pt x="0" y="309"/>
                    <a:pt x="0" y="348"/>
                  </a:cubicBezTo>
                  <a:cubicBezTo>
                    <a:pt x="58" y="1501"/>
                    <a:pt x="123" y="2640"/>
                    <a:pt x="110" y="3793"/>
                  </a:cubicBezTo>
                  <a:cubicBezTo>
                    <a:pt x="110" y="4363"/>
                    <a:pt x="84" y="4939"/>
                    <a:pt x="58" y="5509"/>
                  </a:cubicBezTo>
                  <a:cubicBezTo>
                    <a:pt x="46" y="5794"/>
                    <a:pt x="0" y="6085"/>
                    <a:pt x="207" y="6286"/>
                  </a:cubicBezTo>
                  <a:cubicBezTo>
                    <a:pt x="207" y="6306"/>
                    <a:pt x="220" y="6319"/>
                    <a:pt x="240" y="6319"/>
                  </a:cubicBezTo>
                  <a:cubicBezTo>
                    <a:pt x="246" y="6325"/>
                    <a:pt x="253" y="6331"/>
                    <a:pt x="259" y="6338"/>
                  </a:cubicBezTo>
                  <a:cubicBezTo>
                    <a:pt x="266" y="6343"/>
                    <a:pt x="273" y="6345"/>
                    <a:pt x="280" y="6345"/>
                  </a:cubicBezTo>
                  <a:cubicBezTo>
                    <a:pt x="292" y="6345"/>
                    <a:pt x="303" y="6338"/>
                    <a:pt x="311" y="6325"/>
                  </a:cubicBezTo>
                  <a:cubicBezTo>
                    <a:pt x="576" y="6351"/>
                    <a:pt x="843" y="6360"/>
                    <a:pt x="1112" y="6360"/>
                  </a:cubicBezTo>
                  <a:cubicBezTo>
                    <a:pt x="1566" y="6360"/>
                    <a:pt x="2022" y="6336"/>
                    <a:pt x="2474" y="6331"/>
                  </a:cubicBezTo>
                  <a:cubicBezTo>
                    <a:pt x="3212" y="6325"/>
                    <a:pt x="3957" y="6319"/>
                    <a:pt x="4695" y="6306"/>
                  </a:cubicBezTo>
                  <a:cubicBezTo>
                    <a:pt x="4766" y="6306"/>
                    <a:pt x="4786" y="6221"/>
                    <a:pt x="4740" y="6183"/>
                  </a:cubicBezTo>
                  <a:cubicBezTo>
                    <a:pt x="4851" y="5211"/>
                    <a:pt x="4831" y="4220"/>
                    <a:pt x="4844" y="3249"/>
                  </a:cubicBezTo>
                  <a:cubicBezTo>
                    <a:pt x="4857" y="2258"/>
                    <a:pt x="4876" y="1254"/>
                    <a:pt x="4838" y="264"/>
                  </a:cubicBezTo>
                  <a:cubicBezTo>
                    <a:pt x="4838" y="244"/>
                    <a:pt x="4825" y="225"/>
                    <a:pt x="4812" y="218"/>
                  </a:cubicBezTo>
                  <a:cubicBezTo>
                    <a:pt x="4751" y="108"/>
                    <a:pt x="4614" y="56"/>
                    <a:pt x="4490" y="56"/>
                  </a:cubicBezTo>
                  <a:cubicBezTo>
                    <a:pt x="4483" y="56"/>
                    <a:pt x="4476" y="56"/>
                    <a:pt x="4468" y="56"/>
                  </a:cubicBezTo>
                  <a:cubicBezTo>
                    <a:pt x="4456" y="44"/>
                    <a:pt x="4443" y="37"/>
                    <a:pt x="4430" y="37"/>
                  </a:cubicBezTo>
                  <a:lnTo>
                    <a:pt x="1490" y="37"/>
                  </a:lnTo>
                  <a:cubicBezTo>
                    <a:pt x="1260" y="37"/>
                    <a:pt x="981" y="1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679975" y="3043350"/>
              <a:ext cx="83250" cy="90350"/>
            </a:xfrm>
            <a:custGeom>
              <a:rect b="b" l="l" r="r" t="t"/>
              <a:pathLst>
                <a:path extrusionOk="0" h="3614" w="3330">
                  <a:moveTo>
                    <a:pt x="1625" y="145"/>
                  </a:moveTo>
                  <a:cubicBezTo>
                    <a:pt x="2203" y="145"/>
                    <a:pt x="2725" y="494"/>
                    <a:pt x="2934" y="1052"/>
                  </a:cubicBezTo>
                  <a:cubicBezTo>
                    <a:pt x="3200" y="1739"/>
                    <a:pt x="2857" y="2315"/>
                    <a:pt x="2319" y="2723"/>
                  </a:cubicBezTo>
                  <a:cubicBezTo>
                    <a:pt x="2313" y="2730"/>
                    <a:pt x="2306" y="2736"/>
                    <a:pt x="2300" y="2749"/>
                  </a:cubicBezTo>
                  <a:cubicBezTo>
                    <a:pt x="2280" y="2749"/>
                    <a:pt x="2267" y="2762"/>
                    <a:pt x="2261" y="2788"/>
                  </a:cubicBezTo>
                  <a:cubicBezTo>
                    <a:pt x="2242" y="2917"/>
                    <a:pt x="2235" y="3047"/>
                    <a:pt x="2183" y="3170"/>
                  </a:cubicBezTo>
                  <a:cubicBezTo>
                    <a:pt x="2151" y="3235"/>
                    <a:pt x="2112" y="3293"/>
                    <a:pt x="2073" y="3345"/>
                  </a:cubicBezTo>
                  <a:cubicBezTo>
                    <a:pt x="2086" y="3164"/>
                    <a:pt x="2034" y="2982"/>
                    <a:pt x="1905" y="2833"/>
                  </a:cubicBezTo>
                  <a:cubicBezTo>
                    <a:pt x="1898" y="2827"/>
                    <a:pt x="1892" y="2824"/>
                    <a:pt x="1885" y="2824"/>
                  </a:cubicBezTo>
                  <a:cubicBezTo>
                    <a:pt x="1879" y="2824"/>
                    <a:pt x="1872" y="2827"/>
                    <a:pt x="1866" y="2833"/>
                  </a:cubicBezTo>
                  <a:lnTo>
                    <a:pt x="1847" y="2833"/>
                  </a:lnTo>
                  <a:cubicBezTo>
                    <a:pt x="1728" y="2870"/>
                    <a:pt x="1613" y="2887"/>
                    <a:pt x="1503" y="2887"/>
                  </a:cubicBezTo>
                  <a:cubicBezTo>
                    <a:pt x="936" y="2887"/>
                    <a:pt x="505" y="2430"/>
                    <a:pt x="364" y="1855"/>
                  </a:cubicBezTo>
                  <a:cubicBezTo>
                    <a:pt x="163" y="1046"/>
                    <a:pt x="571" y="282"/>
                    <a:pt x="1426" y="159"/>
                  </a:cubicBezTo>
                  <a:cubicBezTo>
                    <a:pt x="1493" y="150"/>
                    <a:pt x="1559" y="145"/>
                    <a:pt x="1625" y="145"/>
                  </a:cubicBezTo>
                  <a:close/>
                  <a:moveTo>
                    <a:pt x="1617" y="1"/>
                  </a:moveTo>
                  <a:cubicBezTo>
                    <a:pt x="1465" y="1"/>
                    <a:pt x="1312" y="23"/>
                    <a:pt x="1160" y="68"/>
                  </a:cubicBezTo>
                  <a:cubicBezTo>
                    <a:pt x="292" y="334"/>
                    <a:pt x="1" y="1201"/>
                    <a:pt x="260" y="2017"/>
                  </a:cubicBezTo>
                  <a:cubicBezTo>
                    <a:pt x="423" y="2543"/>
                    <a:pt x="892" y="3032"/>
                    <a:pt x="1432" y="3032"/>
                  </a:cubicBezTo>
                  <a:cubicBezTo>
                    <a:pt x="1578" y="3032"/>
                    <a:pt x="1728" y="2997"/>
                    <a:pt x="1879" y="2917"/>
                  </a:cubicBezTo>
                  <a:cubicBezTo>
                    <a:pt x="1970" y="3118"/>
                    <a:pt x="1983" y="3325"/>
                    <a:pt x="1898" y="3533"/>
                  </a:cubicBezTo>
                  <a:cubicBezTo>
                    <a:pt x="1883" y="3573"/>
                    <a:pt x="1924" y="3614"/>
                    <a:pt x="1964" y="3614"/>
                  </a:cubicBezTo>
                  <a:cubicBezTo>
                    <a:pt x="1975" y="3614"/>
                    <a:pt x="1986" y="3611"/>
                    <a:pt x="1995" y="3604"/>
                  </a:cubicBezTo>
                  <a:cubicBezTo>
                    <a:pt x="2222" y="3429"/>
                    <a:pt x="2416" y="3125"/>
                    <a:pt x="2378" y="2827"/>
                  </a:cubicBezTo>
                  <a:cubicBezTo>
                    <a:pt x="3058" y="2535"/>
                    <a:pt x="3330" y="1642"/>
                    <a:pt x="3070" y="988"/>
                  </a:cubicBezTo>
                  <a:cubicBezTo>
                    <a:pt x="2831" y="373"/>
                    <a:pt x="2243" y="1"/>
                    <a:pt x="1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670750" y="3013100"/>
              <a:ext cx="99425" cy="129650"/>
            </a:xfrm>
            <a:custGeom>
              <a:rect b="b" l="l" r="r" t="t"/>
              <a:pathLst>
                <a:path extrusionOk="0" h="5186" w="3977">
                  <a:moveTo>
                    <a:pt x="2885" y="187"/>
                  </a:moveTo>
                  <a:cubicBezTo>
                    <a:pt x="3199" y="187"/>
                    <a:pt x="3513" y="192"/>
                    <a:pt x="3828" y="203"/>
                  </a:cubicBezTo>
                  <a:cubicBezTo>
                    <a:pt x="3835" y="1006"/>
                    <a:pt x="3835" y="1809"/>
                    <a:pt x="3828" y="2612"/>
                  </a:cubicBezTo>
                  <a:cubicBezTo>
                    <a:pt x="3815" y="3396"/>
                    <a:pt x="3763" y="4192"/>
                    <a:pt x="3796" y="4982"/>
                  </a:cubicBezTo>
                  <a:cubicBezTo>
                    <a:pt x="3789" y="4976"/>
                    <a:pt x="3776" y="4976"/>
                    <a:pt x="3770" y="4976"/>
                  </a:cubicBezTo>
                  <a:cubicBezTo>
                    <a:pt x="3365" y="5005"/>
                    <a:pt x="2964" y="5014"/>
                    <a:pt x="2564" y="5014"/>
                  </a:cubicBezTo>
                  <a:cubicBezTo>
                    <a:pt x="1794" y="5014"/>
                    <a:pt x="1029" y="4978"/>
                    <a:pt x="253" y="4969"/>
                  </a:cubicBezTo>
                  <a:cubicBezTo>
                    <a:pt x="247" y="4969"/>
                    <a:pt x="247" y="4963"/>
                    <a:pt x="240" y="4963"/>
                  </a:cubicBezTo>
                  <a:cubicBezTo>
                    <a:pt x="98" y="4872"/>
                    <a:pt x="169" y="4458"/>
                    <a:pt x="169" y="4322"/>
                  </a:cubicBezTo>
                  <a:cubicBezTo>
                    <a:pt x="169" y="4108"/>
                    <a:pt x="169" y="3901"/>
                    <a:pt x="169" y="3694"/>
                  </a:cubicBezTo>
                  <a:lnTo>
                    <a:pt x="169" y="2593"/>
                  </a:lnTo>
                  <a:cubicBezTo>
                    <a:pt x="163" y="1803"/>
                    <a:pt x="176" y="1019"/>
                    <a:pt x="156" y="236"/>
                  </a:cubicBezTo>
                  <a:cubicBezTo>
                    <a:pt x="156" y="236"/>
                    <a:pt x="156" y="229"/>
                    <a:pt x="156" y="229"/>
                  </a:cubicBezTo>
                  <a:cubicBezTo>
                    <a:pt x="1067" y="224"/>
                    <a:pt x="1974" y="187"/>
                    <a:pt x="2885" y="187"/>
                  </a:cubicBezTo>
                  <a:close/>
                  <a:moveTo>
                    <a:pt x="2088" y="0"/>
                  </a:moveTo>
                  <a:cubicBezTo>
                    <a:pt x="1404" y="0"/>
                    <a:pt x="719" y="38"/>
                    <a:pt x="59" y="138"/>
                  </a:cubicBezTo>
                  <a:cubicBezTo>
                    <a:pt x="20" y="145"/>
                    <a:pt x="20" y="184"/>
                    <a:pt x="33" y="210"/>
                  </a:cubicBezTo>
                  <a:cubicBezTo>
                    <a:pt x="27" y="216"/>
                    <a:pt x="27" y="223"/>
                    <a:pt x="27" y="236"/>
                  </a:cubicBezTo>
                  <a:cubicBezTo>
                    <a:pt x="1" y="1226"/>
                    <a:pt x="27" y="2224"/>
                    <a:pt x="27" y="3221"/>
                  </a:cubicBezTo>
                  <a:cubicBezTo>
                    <a:pt x="33" y="3694"/>
                    <a:pt x="27" y="4166"/>
                    <a:pt x="33" y="4633"/>
                  </a:cubicBezTo>
                  <a:cubicBezTo>
                    <a:pt x="40" y="4782"/>
                    <a:pt x="27" y="4956"/>
                    <a:pt x="169" y="5002"/>
                  </a:cubicBezTo>
                  <a:cubicBezTo>
                    <a:pt x="163" y="5021"/>
                    <a:pt x="169" y="5047"/>
                    <a:pt x="195" y="5047"/>
                  </a:cubicBezTo>
                  <a:cubicBezTo>
                    <a:pt x="784" y="5149"/>
                    <a:pt x="1392" y="5185"/>
                    <a:pt x="2000" y="5185"/>
                  </a:cubicBezTo>
                  <a:cubicBezTo>
                    <a:pt x="2595" y="5185"/>
                    <a:pt x="3190" y="5150"/>
                    <a:pt x="3770" y="5105"/>
                  </a:cubicBezTo>
                  <a:cubicBezTo>
                    <a:pt x="3796" y="5105"/>
                    <a:pt x="3809" y="5092"/>
                    <a:pt x="3822" y="5073"/>
                  </a:cubicBezTo>
                  <a:cubicBezTo>
                    <a:pt x="3830" y="5079"/>
                    <a:pt x="3839" y="5082"/>
                    <a:pt x="3848" y="5082"/>
                  </a:cubicBezTo>
                  <a:cubicBezTo>
                    <a:pt x="3868" y="5082"/>
                    <a:pt x="3886" y="5067"/>
                    <a:pt x="3886" y="5041"/>
                  </a:cubicBezTo>
                  <a:cubicBezTo>
                    <a:pt x="3977" y="4238"/>
                    <a:pt x="3958" y="3415"/>
                    <a:pt x="3964" y="2612"/>
                  </a:cubicBezTo>
                  <a:cubicBezTo>
                    <a:pt x="3970" y="1803"/>
                    <a:pt x="3970" y="993"/>
                    <a:pt x="3964" y="184"/>
                  </a:cubicBezTo>
                  <a:cubicBezTo>
                    <a:pt x="3964" y="145"/>
                    <a:pt x="3938" y="125"/>
                    <a:pt x="3912" y="119"/>
                  </a:cubicBezTo>
                  <a:cubicBezTo>
                    <a:pt x="3906" y="93"/>
                    <a:pt x="3886" y="67"/>
                    <a:pt x="3847" y="67"/>
                  </a:cubicBezTo>
                  <a:cubicBezTo>
                    <a:pt x="3271" y="28"/>
                    <a:pt x="2680" y="0"/>
                    <a:pt x="2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697150" y="3086475"/>
              <a:ext cx="40650" cy="3850"/>
            </a:xfrm>
            <a:custGeom>
              <a:rect b="b" l="l" r="r" t="t"/>
              <a:pathLst>
                <a:path extrusionOk="0" h="154" w="1626">
                  <a:moveTo>
                    <a:pt x="947" y="0"/>
                  </a:moveTo>
                  <a:cubicBezTo>
                    <a:pt x="633" y="0"/>
                    <a:pt x="314" y="31"/>
                    <a:pt x="33" y="85"/>
                  </a:cubicBezTo>
                  <a:cubicBezTo>
                    <a:pt x="0" y="92"/>
                    <a:pt x="13" y="137"/>
                    <a:pt x="39" y="143"/>
                  </a:cubicBezTo>
                  <a:cubicBezTo>
                    <a:pt x="102" y="147"/>
                    <a:pt x="166" y="148"/>
                    <a:pt x="229" y="148"/>
                  </a:cubicBezTo>
                  <a:cubicBezTo>
                    <a:pt x="418" y="148"/>
                    <a:pt x="607" y="137"/>
                    <a:pt x="797" y="137"/>
                  </a:cubicBezTo>
                  <a:cubicBezTo>
                    <a:pt x="973" y="137"/>
                    <a:pt x="1155" y="153"/>
                    <a:pt x="1335" y="153"/>
                  </a:cubicBezTo>
                  <a:cubicBezTo>
                    <a:pt x="1406" y="153"/>
                    <a:pt x="1478" y="151"/>
                    <a:pt x="1548" y="143"/>
                  </a:cubicBezTo>
                  <a:cubicBezTo>
                    <a:pt x="1606" y="143"/>
                    <a:pt x="1626" y="53"/>
                    <a:pt x="1568" y="46"/>
                  </a:cubicBezTo>
                  <a:cubicBezTo>
                    <a:pt x="1373" y="15"/>
                    <a:pt x="1161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695050" y="3071900"/>
              <a:ext cx="46975" cy="4100"/>
            </a:xfrm>
            <a:custGeom>
              <a:rect b="b" l="l" r="r" t="t"/>
              <a:pathLst>
                <a:path extrusionOk="0" h="164" w="1879">
                  <a:moveTo>
                    <a:pt x="1113" y="0"/>
                  </a:moveTo>
                  <a:cubicBezTo>
                    <a:pt x="753" y="0"/>
                    <a:pt x="392" y="29"/>
                    <a:pt x="46" y="72"/>
                  </a:cubicBezTo>
                  <a:cubicBezTo>
                    <a:pt x="7" y="79"/>
                    <a:pt x="0" y="137"/>
                    <a:pt x="46" y="137"/>
                  </a:cubicBezTo>
                  <a:cubicBezTo>
                    <a:pt x="174" y="133"/>
                    <a:pt x="303" y="131"/>
                    <a:pt x="432" y="131"/>
                  </a:cubicBezTo>
                  <a:cubicBezTo>
                    <a:pt x="886" y="131"/>
                    <a:pt x="1341" y="153"/>
                    <a:pt x="1800" y="163"/>
                  </a:cubicBezTo>
                  <a:cubicBezTo>
                    <a:pt x="1878" y="163"/>
                    <a:pt x="1872" y="53"/>
                    <a:pt x="1800" y="40"/>
                  </a:cubicBezTo>
                  <a:cubicBezTo>
                    <a:pt x="1575" y="12"/>
                    <a:pt x="1344" y="0"/>
                    <a:pt x="1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716425" y="3147075"/>
              <a:ext cx="10525" cy="9250"/>
            </a:xfrm>
            <a:custGeom>
              <a:rect b="b" l="l" r="r" t="t"/>
              <a:pathLst>
                <a:path extrusionOk="0" h="370" w="421">
                  <a:moveTo>
                    <a:pt x="175" y="107"/>
                  </a:moveTo>
                  <a:cubicBezTo>
                    <a:pt x="222" y="107"/>
                    <a:pt x="263" y="124"/>
                    <a:pt x="285" y="174"/>
                  </a:cubicBezTo>
                  <a:cubicBezTo>
                    <a:pt x="304" y="232"/>
                    <a:pt x="253" y="264"/>
                    <a:pt x="207" y="264"/>
                  </a:cubicBezTo>
                  <a:cubicBezTo>
                    <a:pt x="202" y="265"/>
                    <a:pt x="197" y="265"/>
                    <a:pt x="193" y="265"/>
                  </a:cubicBezTo>
                  <a:cubicBezTo>
                    <a:pt x="142" y="265"/>
                    <a:pt x="104" y="234"/>
                    <a:pt x="104" y="180"/>
                  </a:cubicBezTo>
                  <a:cubicBezTo>
                    <a:pt x="104" y="154"/>
                    <a:pt x="110" y="128"/>
                    <a:pt x="123" y="109"/>
                  </a:cubicBezTo>
                  <a:cubicBezTo>
                    <a:pt x="126" y="112"/>
                    <a:pt x="131" y="114"/>
                    <a:pt x="136" y="114"/>
                  </a:cubicBezTo>
                  <a:cubicBezTo>
                    <a:pt x="141" y="114"/>
                    <a:pt x="146" y="112"/>
                    <a:pt x="149" y="109"/>
                  </a:cubicBezTo>
                  <a:cubicBezTo>
                    <a:pt x="158" y="108"/>
                    <a:pt x="166" y="107"/>
                    <a:pt x="175" y="107"/>
                  </a:cubicBezTo>
                  <a:close/>
                  <a:moveTo>
                    <a:pt x="203" y="1"/>
                  </a:moveTo>
                  <a:cubicBezTo>
                    <a:pt x="103" y="1"/>
                    <a:pt x="12" y="79"/>
                    <a:pt x="6" y="187"/>
                  </a:cubicBezTo>
                  <a:cubicBezTo>
                    <a:pt x="0" y="295"/>
                    <a:pt x="95" y="369"/>
                    <a:pt x="196" y="369"/>
                  </a:cubicBezTo>
                  <a:cubicBezTo>
                    <a:pt x="204" y="369"/>
                    <a:pt x="212" y="369"/>
                    <a:pt x="220" y="368"/>
                  </a:cubicBezTo>
                  <a:cubicBezTo>
                    <a:pt x="330" y="355"/>
                    <a:pt x="421" y="258"/>
                    <a:pt x="382" y="148"/>
                  </a:cubicBezTo>
                  <a:cubicBezTo>
                    <a:pt x="363" y="96"/>
                    <a:pt x="317" y="44"/>
                    <a:pt x="266" y="18"/>
                  </a:cubicBezTo>
                  <a:cubicBezTo>
                    <a:pt x="266" y="12"/>
                    <a:pt x="259" y="5"/>
                    <a:pt x="246" y="5"/>
                  </a:cubicBezTo>
                  <a:cubicBezTo>
                    <a:pt x="232" y="2"/>
                    <a:pt x="218" y="1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3726875" y="3149675"/>
              <a:ext cx="4775" cy="7000"/>
            </a:xfrm>
            <a:custGeom>
              <a:rect b="b" l="l" r="r" t="t"/>
              <a:pathLst>
                <a:path extrusionOk="0" h="280" w="191">
                  <a:moveTo>
                    <a:pt x="118" y="1"/>
                  </a:moveTo>
                  <a:cubicBezTo>
                    <a:pt x="100" y="1"/>
                    <a:pt x="81" y="17"/>
                    <a:pt x="81" y="37"/>
                  </a:cubicBezTo>
                  <a:cubicBezTo>
                    <a:pt x="81" y="70"/>
                    <a:pt x="100" y="102"/>
                    <a:pt x="100" y="134"/>
                  </a:cubicBezTo>
                  <a:cubicBezTo>
                    <a:pt x="94" y="173"/>
                    <a:pt x="68" y="212"/>
                    <a:pt x="29" y="225"/>
                  </a:cubicBezTo>
                  <a:cubicBezTo>
                    <a:pt x="0" y="237"/>
                    <a:pt x="7" y="279"/>
                    <a:pt x="36" y="279"/>
                  </a:cubicBezTo>
                  <a:cubicBezTo>
                    <a:pt x="40" y="279"/>
                    <a:pt x="44" y="278"/>
                    <a:pt x="48" y="277"/>
                  </a:cubicBezTo>
                  <a:cubicBezTo>
                    <a:pt x="100" y="264"/>
                    <a:pt x="145" y="219"/>
                    <a:pt x="165" y="167"/>
                  </a:cubicBezTo>
                  <a:cubicBezTo>
                    <a:pt x="184" y="122"/>
                    <a:pt x="191" y="31"/>
                    <a:pt x="132" y="5"/>
                  </a:cubicBezTo>
                  <a:cubicBezTo>
                    <a:pt x="128" y="2"/>
                    <a:pt x="123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730925" y="3148100"/>
              <a:ext cx="5100" cy="8150"/>
            </a:xfrm>
            <a:custGeom>
              <a:rect b="b" l="l" r="r" t="t"/>
              <a:pathLst>
                <a:path extrusionOk="0" h="326" w="204">
                  <a:moveTo>
                    <a:pt x="118" y="1"/>
                  </a:moveTo>
                  <a:cubicBezTo>
                    <a:pt x="94" y="1"/>
                    <a:pt x="70" y="25"/>
                    <a:pt x="74" y="55"/>
                  </a:cubicBezTo>
                  <a:cubicBezTo>
                    <a:pt x="87" y="139"/>
                    <a:pt x="87" y="210"/>
                    <a:pt x="22" y="269"/>
                  </a:cubicBezTo>
                  <a:cubicBezTo>
                    <a:pt x="1" y="290"/>
                    <a:pt x="19" y="325"/>
                    <a:pt x="45" y="325"/>
                  </a:cubicBezTo>
                  <a:cubicBezTo>
                    <a:pt x="50" y="325"/>
                    <a:pt x="56" y="324"/>
                    <a:pt x="61" y="321"/>
                  </a:cubicBezTo>
                  <a:cubicBezTo>
                    <a:pt x="145" y="256"/>
                    <a:pt x="204" y="126"/>
                    <a:pt x="152" y="23"/>
                  </a:cubicBezTo>
                  <a:cubicBezTo>
                    <a:pt x="143" y="7"/>
                    <a:pt x="130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677075" y="3142725"/>
              <a:ext cx="13450" cy="2050"/>
            </a:xfrm>
            <a:custGeom>
              <a:rect b="b" l="l" r="r" t="t"/>
              <a:pathLst>
                <a:path extrusionOk="0" h="82" w="538">
                  <a:moveTo>
                    <a:pt x="383" y="0"/>
                  </a:moveTo>
                  <a:cubicBezTo>
                    <a:pt x="266" y="0"/>
                    <a:pt x="146" y="13"/>
                    <a:pt x="33" y="17"/>
                  </a:cubicBezTo>
                  <a:cubicBezTo>
                    <a:pt x="0" y="17"/>
                    <a:pt x="0" y="63"/>
                    <a:pt x="33" y="69"/>
                  </a:cubicBezTo>
                  <a:cubicBezTo>
                    <a:pt x="136" y="74"/>
                    <a:pt x="244" y="81"/>
                    <a:pt x="351" y="81"/>
                  </a:cubicBezTo>
                  <a:cubicBezTo>
                    <a:pt x="399" y="81"/>
                    <a:pt x="446" y="80"/>
                    <a:pt x="493" y="76"/>
                  </a:cubicBezTo>
                  <a:cubicBezTo>
                    <a:pt x="538" y="76"/>
                    <a:pt x="538" y="11"/>
                    <a:pt x="493" y="5"/>
                  </a:cubicBezTo>
                  <a:cubicBezTo>
                    <a:pt x="457" y="1"/>
                    <a:pt x="420" y="0"/>
                    <a:pt x="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678200" y="3146025"/>
              <a:ext cx="14775" cy="3150"/>
            </a:xfrm>
            <a:custGeom>
              <a:rect b="b" l="l" r="r" t="t"/>
              <a:pathLst>
                <a:path extrusionOk="0" h="126" w="591">
                  <a:moveTo>
                    <a:pt x="91" y="0"/>
                  </a:moveTo>
                  <a:cubicBezTo>
                    <a:pt x="74" y="0"/>
                    <a:pt x="57" y="1"/>
                    <a:pt x="40" y="2"/>
                  </a:cubicBezTo>
                  <a:cubicBezTo>
                    <a:pt x="14" y="9"/>
                    <a:pt x="1" y="47"/>
                    <a:pt x="33" y="54"/>
                  </a:cubicBezTo>
                  <a:cubicBezTo>
                    <a:pt x="117" y="80"/>
                    <a:pt x="208" y="86"/>
                    <a:pt x="292" y="99"/>
                  </a:cubicBezTo>
                  <a:cubicBezTo>
                    <a:pt x="370" y="106"/>
                    <a:pt x="448" y="125"/>
                    <a:pt x="532" y="125"/>
                  </a:cubicBezTo>
                  <a:cubicBezTo>
                    <a:pt x="577" y="125"/>
                    <a:pt x="590" y="54"/>
                    <a:pt x="538" y="41"/>
                  </a:cubicBezTo>
                  <a:cubicBezTo>
                    <a:pt x="467" y="21"/>
                    <a:pt x="383" y="21"/>
                    <a:pt x="305" y="15"/>
                  </a:cubicBezTo>
                  <a:cubicBezTo>
                    <a:pt x="232" y="10"/>
                    <a:pt x="16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3743550" y="3106550"/>
              <a:ext cx="10975" cy="10950"/>
            </a:xfrm>
            <a:custGeom>
              <a:rect b="b" l="l" r="r" t="t"/>
              <a:pathLst>
                <a:path extrusionOk="0" h="438" w="439">
                  <a:moveTo>
                    <a:pt x="401" y="0"/>
                  </a:moveTo>
                  <a:cubicBezTo>
                    <a:pt x="390" y="0"/>
                    <a:pt x="379" y="5"/>
                    <a:pt x="372" y="14"/>
                  </a:cubicBezTo>
                  <a:cubicBezTo>
                    <a:pt x="320" y="85"/>
                    <a:pt x="288" y="163"/>
                    <a:pt x="230" y="228"/>
                  </a:cubicBezTo>
                  <a:cubicBezTo>
                    <a:pt x="178" y="292"/>
                    <a:pt x="107" y="344"/>
                    <a:pt x="29" y="383"/>
                  </a:cubicBezTo>
                  <a:cubicBezTo>
                    <a:pt x="0" y="400"/>
                    <a:pt x="22" y="437"/>
                    <a:pt x="50" y="437"/>
                  </a:cubicBezTo>
                  <a:cubicBezTo>
                    <a:pt x="53" y="437"/>
                    <a:pt x="57" y="436"/>
                    <a:pt x="61" y="435"/>
                  </a:cubicBezTo>
                  <a:cubicBezTo>
                    <a:pt x="210" y="364"/>
                    <a:pt x="404" y="215"/>
                    <a:pt x="430" y="40"/>
                  </a:cubicBezTo>
                  <a:cubicBezTo>
                    <a:pt x="439" y="15"/>
                    <a:pt x="420" y="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3751275" y="3107150"/>
              <a:ext cx="7575" cy="9325"/>
            </a:xfrm>
            <a:custGeom>
              <a:rect b="b" l="l" r="r" t="t"/>
              <a:pathLst>
                <a:path extrusionOk="0" h="373" w="303">
                  <a:moveTo>
                    <a:pt x="262" y="0"/>
                  </a:moveTo>
                  <a:cubicBezTo>
                    <a:pt x="247" y="0"/>
                    <a:pt x="234" y="9"/>
                    <a:pt x="231" y="29"/>
                  </a:cubicBezTo>
                  <a:cubicBezTo>
                    <a:pt x="206" y="158"/>
                    <a:pt x="154" y="275"/>
                    <a:pt x="24" y="327"/>
                  </a:cubicBezTo>
                  <a:cubicBezTo>
                    <a:pt x="0" y="339"/>
                    <a:pt x="4" y="373"/>
                    <a:pt x="30" y="373"/>
                  </a:cubicBezTo>
                  <a:cubicBezTo>
                    <a:pt x="32" y="373"/>
                    <a:pt x="35" y="372"/>
                    <a:pt x="37" y="372"/>
                  </a:cubicBezTo>
                  <a:cubicBezTo>
                    <a:pt x="173" y="327"/>
                    <a:pt x="303" y="191"/>
                    <a:pt x="303" y="35"/>
                  </a:cubicBezTo>
                  <a:cubicBezTo>
                    <a:pt x="299" y="14"/>
                    <a:pt x="27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3694525" y="3040525"/>
              <a:ext cx="15600" cy="6975"/>
            </a:xfrm>
            <a:custGeom>
              <a:rect b="b" l="l" r="r" t="t"/>
              <a:pathLst>
                <a:path extrusionOk="0" h="279" w="624">
                  <a:moveTo>
                    <a:pt x="517" y="1"/>
                  </a:moveTo>
                  <a:cubicBezTo>
                    <a:pt x="338" y="1"/>
                    <a:pt x="142" y="106"/>
                    <a:pt x="21" y="226"/>
                  </a:cubicBezTo>
                  <a:cubicBezTo>
                    <a:pt x="0" y="242"/>
                    <a:pt x="17" y="279"/>
                    <a:pt x="38" y="279"/>
                  </a:cubicBezTo>
                  <a:cubicBezTo>
                    <a:pt x="43" y="279"/>
                    <a:pt x="49" y="277"/>
                    <a:pt x="54" y="272"/>
                  </a:cubicBezTo>
                  <a:cubicBezTo>
                    <a:pt x="138" y="214"/>
                    <a:pt x="222" y="162"/>
                    <a:pt x="319" y="129"/>
                  </a:cubicBezTo>
                  <a:cubicBezTo>
                    <a:pt x="403" y="103"/>
                    <a:pt x="494" y="103"/>
                    <a:pt x="585" y="84"/>
                  </a:cubicBezTo>
                  <a:cubicBezTo>
                    <a:pt x="623" y="78"/>
                    <a:pt x="623" y="19"/>
                    <a:pt x="585" y="6"/>
                  </a:cubicBezTo>
                  <a:cubicBezTo>
                    <a:pt x="562" y="3"/>
                    <a:pt x="540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3700475" y="3037175"/>
              <a:ext cx="9800" cy="2925"/>
            </a:xfrm>
            <a:custGeom>
              <a:rect b="b" l="l" r="r" t="t"/>
              <a:pathLst>
                <a:path extrusionOk="0" h="117" w="392">
                  <a:moveTo>
                    <a:pt x="285" y="1"/>
                  </a:moveTo>
                  <a:cubicBezTo>
                    <a:pt x="197" y="1"/>
                    <a:pt x="104" y="25"/>
                    <a:pt x="29" y="63"/>
                  </a:cubicBezTo>
                  <a:cubicBezTo>
                    <a:pt x="0" y="74"/>
                    <a:pt x="18" y="116"/>
                    <a:pt x="49" y="116"/>
                  </a:cubicBezTo>
                  <a:cubicBezTo>
                    <a:pt x="53" y="116"/>
                    <a:pt x="57" y="116"/>
                    <a:pt x="62" y="114"/>
                  </a:cubicBezTo>
                  <a:cubicBezTo>
                    <a:pt x="121" y="85"/>
                    <a:pt x="180" y="75"/>
                    <a:pt x="241" y="75"/>
                  </a:cubicBezTo>
                  <a:cubicBezTo>
                    <a:pt x="273" y="75"/>
                    <a:pt x="306" y="78"/>
                    <a:pt x="340" y="82"/>
                  </a:cubicBezTo>
                  <a:cubicBezTo>
                    <a:pt x="342" y="82"/>
                    <a:pt x="344" y="82"/>
                    <a:pt x="346" y="82"/>
                  </a:cubicBezTo>
                  <a:cubicBezTo>
                    <a:pt x="391" y="82"/>
                    <a:pt x="384" y="11"/>
                    <a:pt x="340" y="4"/>
                  </a:cubicBezTo>
                  <a:cubicBezTo>
                    <a:pt x="322" y="2"/>
                    <a:pt x="30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3709125" y="2982400"/>
              <a:ext cx="2125" cy="2275"/>
            </a:xfrm>
            <a:custGeom>
              <a:rect b="b" l="l" r="r" t="t"/>
              <a:pathLst>
                <a:path extrusionOk="0" h="91" w="85">
                  <a:moveTo>
                    <a:pt x="20" y="0"/>
                  </a:moveTo>
                  <a:cubicBezTo>
                    <a:pt x="7" y="0"/>
                    <a:pt x="1" y="13"/>
                    <a:pt x="14" y="19"/>
                  </a:cubicBezTo>
                  <a:cubicBezTo>
                    <a:pt x="46" y="32"/>
                    <a:pt x="65" y="52"/>
                    <a:pt x="72" y="91"/>
                  </a:cubicBezTo>
                  <a:cubicBezTo>
                    <a:pt x="72" y="91"/>
                    <a:pt x="78" y="91"/>
                    <a:pt x="78" y="84"/>
                  </a:cubicBezTo>
                  <a:cubicBezTo>
                    <a:pt x="85" y="45"/>
                    <a:pt x="59" y="13"/>
                    <a:pt x="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23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1432" name="Google Shape;1432;p23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1433" name="Google Shape;1433;p23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Scrape the path from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Figma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5" name="Google Shape;1435;p23"/>
            <p:cNvSpPr/>
            <p:nvPr/>
          </p:nvSpPr>
          <p:spPr>
            <a:xfrm>
              <a:off x="3256100" y="1894600"/>
              <a:ext cx="497075" cy="46600"/>
            </a:xfrm>
            <a:custGeom>
              <a:rect b="b" l="l" r="r" t="t"/>
              <a:pathLst>
                <a:path extrusionOk="0" h="1864" w="19883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36" name="Google Shape;1436;p23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1437" name="Google Shape;1437;p23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Translate the paths into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Scenario test cases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0" name="Google Shape;1440;p23"/>
            <p:cNvSpPr/>
            <p:nvPr/>
          </p:nvSpPr>
          <p:spPr>
            <a:xfrm>
              <a:off x="3220100" y="2862379"/>
              <a:ext cx="511450" cy="47950"/>
            </a:xfrm>
            <a:custGeom>
              <a:rect b="b" l="l" r="r" t="t"/>
              <a:pathLst>
                <a:path extrusionOk="0" h="1918" w="20458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41" name="Google Shape;1441;p23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1442" name="Google Shape;1442;p23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1443" name="Google Shape;1443;p23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1430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Coded web page can only be merge if test passes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rect b="b" l="l" r="r" t="t"/>
                <a:pathLst>
                  <a:path extrusionOk="0" h="31315" w="25802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5" name="Google Shape;1445;p23"/>
            <p:cNvSpPr/>
            <p:nvPr/>
          </p:nvSpPr>
          <p:spPr>
            <a:xfrm>
              <a:off x="5460475" y="1887400"/>
              <a:ext cx="482650" cy="79225"/>
            </a:xfrm>
            <a:custGeom>
              <a:rect b="b" l="l" r="r" t="t"/>
              <a:pathLst>
                <a:path extrusionOk="0" h="3169" w="19306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46" name="Google Shape;1446;p23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1447" name="Google Shape;1447;p23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1448" name="Google Shape;1448;p23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Great work!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Didn’t even have to check!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rect b="b" l="l" r="r" t="t"/>
                <a:pathLst>
                  <a:path extrusionOk="0" h="31315" w="25802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0" name="Google Shape;1450;p23"/>
            <p:cNvSpPr/>
            <p:nvPr/>
          </p:nvSpPr>
          <p:spPr>
            <a:xfrm>
              <a:off x="5453275" y="2917525"/>
              <a:ext cx="432225" cy="37475"/>
            </a:xfrm>
            <a:custGeom>
              <a:rect b="b" l="l" r="r" t="t"/>
              <a:pathLst>
                <a:path extrusionOk="0" h="1499" w="17289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51" name="Google Shape;1451;p23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2" name="Google Shape;1452;p23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53" name="Google Shape;1453;p23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1454" name="Google Shape;1454;p23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Integrate into CI/CD workflow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2858446" y="3635468"/>
              <a:ext cx="510537" cy="619883"/>
            </a:xfrm>
            <a:custGeom>
              <a:rect b="b" l="l" r="r" t="t"/>
              <a:pathLst>
                <a:path extrusionOk="0" h="31327" w="25801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3241700" y="3934568"/>
              <a:ext cx="497075" cy="34700"/>
            </a:xfrm>
            <a:custGeom>
              <a:rect b="b" l="l" r="r" t="t"/>
              <a:pathLst>
                <a:path extrusionOk="0" h="1388" w="19883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7" name="Google Shape;1457;p23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7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58" name="Google Shape;1458;p23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23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460" name="Google Shape;14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95" y="1619850"/>
            <a:ext cx="390925" cy="586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1" name="Google Shape;1461;p23"/>
          <p:cNvGrpSpPr/>
          <p:nvPr/>
        </p:nvGrpSpPr>
        <p:grpSpPr>
          <a:xfrm>
            <a:off x="3758759" y="2534214"/>
            <a:ext cx="537671" cy="672088"/>
            <a:chOff x="3611025" y="3381850"/>
            <a:chExt cx="161100" cy="198075"/>
          </a:xfrm>
        </p:grpSpPr>
        <p:sp>
          <p:nvSpPr>
            <p:cNvPr id="1462" name="Google Shape;1462;p23"/>
            <p:cNvSpPr/>
            <p:nvPr/>
          </p:nvSpPr>
          <p:spPr>
            <a:xfrm>
              <a:off x="3611025" y="3385425"/>
              <a:ext cx="160950" cy="194500"/>
            </a:xfrm>
            <a:custGeom>
              <a:rect b="b" l="l" r="r" t="t"/>
              <a:pathLst>
                <a:path extrusionOk="0" h="7780" w="6438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3684850" y="3527325"/>
              <a:ext cx="11825" cy="10400"/>
            </a:xfrm>
            <a:custGeom>
              <a:rect b="b" l="l" r="r" t="t"/>
              <a:pathLst>
                <a:path extrusionOk="0" h="416" w="473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3612800" y="3381850"/>
              <a:ext cx="159325" cy="193800"/>
            </a:xfrm>
            <a:custGeom>
              <a:rect b="b" l="l" r="r" t="t"/>
              <a:pathLst>
                <a:path extrusionOk="0" h="7752" w="6373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3676975" y="3560650"/>
              <a:ext cx="14050" cy="2625"/>
            </a:xfrm>
            <a:custGeom>
              <a:rect b="b" l="l" r="r" t="t"/>
              <a:pathLst>
                <a:path extrusionOk="0" h="105" w="562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3681275" y="3559050"/>
              <a:ext cx="11850" cy="2000"/>
            </a:xfrm>
            <a:custGeom>
              <a:rect b="b" l="l" r="r" t="t"/>
              <a:pathLst>
                <a:path extrusionOk="0" h="80" w="474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3734875" y="3521825"/>
              <a:ext cx="13450" cy="2400"/>
            </a:xfrm>
            <a:custGeom>
              <a:rect b="b" l="l" r="r" t="t"/>
              <a:pathLst>
                <a:path extrusionOk="0" h="96" w="538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3739725" y="3524275"/>
              <a:ext cx="10075" cy="1925"/>
            </a:xfrm>
            <a:custGeom>
              <a:rect b="b" l="l" r="r" t="t"/>
              <a:pathLst>
                <a:path extrusionOk="0" h="77" w="403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3665375" y="3454250"/>
              <a:ext cx="10200" cy="7700"/>
            </a:xfrm>
            <a:custGeom>
              <a:rect b="b" l="l" r="r" t="t"/>
              <a:pathLst>
                <a:path extrusionOk="0" h="308" w="408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3665500" y="3459550"/>
              <a:ext cx="10800" cy="6125"/>
            </a:xfrm>
            <a:custGeom>
              <a:rect b="b" l="l" r="r" t="t"/>
              <a:pathLst>
                <a:path extrusionOk="0" h="245" w="432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3743425" y="3398175"/>
              <a:ext cx="12275" cy="9900"/>
            </a:xfrm>
            <a:custGeom>
              <a:rect b="b" l="l" r="r" t="t"/>
              <a:pathLst>
                <a:path extrusionOk="0" h="396" w="491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3745800" y="3403900"/>
              <a:ext cx="7400" cy="6825"/>
            </a:xfrm>
            <a:custGeom>
              <a:rect b="b" l="l" r="r" t="t"/>
              <a:pathLst>
                <a:path extrusionOk="0" h="273" w="296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3630925" y="3524400"/>
              <a:ext cx="12975" cy="2325"/>
            </a:xfrm>
            <a:custGeom>
              <a:rect b="b" l="l" r="r" t="t"/>
              <a:pathLst>
                <a:path extrusionOk="0" h="93" w="519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3635150" y="3527000"/>
              <a:ext cx="10050" cy="1800"/>
            </a:xfrm>
            <a:custGeom>
              <a:rect b="b" l="l" r="r" t="t"/>
              <a:pathLst>
                <a:path extrusionOk="0" h="72" w="402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3678700" y="3440375"/>
              <a:ext cx="59925" cy="4250"/>
            </a:xfrm>
            <a:custGeom>
              <a:rect b="b" l="l" r="r" t="t"/>
              <a:pathLst>
                <a:path extrusionOk="0" h="170" w="2397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3678050" y="3424675"/>
              <a:ext cx="63475" cy="3975"/>
            </a:xfrm>
            <a:custGeom>
              <a:rect b="b" l="l" r="r" t="t"/>
              <a:pathLst>
                <a:path extrusionOk="0" h="159" w="2539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23"/>
          <p:cNvGrpSpPr/>
          <p:nvPr/>
        </p:nvGrpSpPr>
        <p:grpSpPr>
          <a:xfrm>
            <a:off x="4709088" y="1613691"/>
            <a:ext cx="713236" cy="548637"/>
            <a:chOff x="3164850" y="3650975"/>
            <a:chExt cx="215975" cy="171825"/>
          </a:xfrm>
        </p:grpSpPr>
        <p:sp>
          <p:nvSpPr>
            <p:cNvPr id="1478" name="Google Shape;1478;p23"/>
            <p:cNvSpPr/>
            <p:nvPr/>
          </p:nvSpPr>
          <p:spPr>
            <a:xfrm>
              <a:off x="3167100" y="3653425"/>
              <a:ext cx="213725" cy="169375"/>
            </a:xfrm>
            <a:custGeom>
              <a:rect b="b" l="l" r="r" t="t"/>
              <a:pathLst>
                <a:path extrusionOk="0" h="6775" w="8549">
                  <a:moveTo>
                    <a:pt x="3854" y="4029"/>
                  </a:moveTo>
                  <a:cubicBezTo>
                    <a:pt x="3860" y="4061"/>
                    <a:pt x="3867" y="4100"/>
                    <a:pt x="3873" y="4139"/>
                  </a:cubicBezTo>
                  <a:cubicBezTo>
                    <a:pt x="3867" y="4139"/>
                    <a:pt x="3860" y="4146"/>
                    <a:pt x="3847" y="4146"/>
                  </a:cubicBezTo>
                  <a:cubicBezTo>
                    <a:pt x="3847" y="4107"/>
                    <a:pt x="3854" y="4068"/>
                    <a:pt x="3854" y="4029"/>
                  </a:cubicBezTo>
                  <a:close/>
                  <a:moveTo>
                    <a:pt x="4391" y="5421"/>
                  </a:moveTo>
                  <a:cubicBezTo>
                    <a:pt x="4404" y="5447"/>
                    <a:pt x="4417" y="5467"/>
                    <a:pt x="4430" y="5486"/>
                  </a:cubicBezTo>
                  <a:cubicBezTo>
                    <a:pt x="4404" y="5486"/>
                    <a:pt x="4385" y="5492"/>
                    <a:pt x="4359" y="5492"/>
                  </a:cubicBezTo>
                  <a:cubicBezTo>
                    <a:pt x="4372" y="5473"/>
                    <a:pt x="4378" y="5447"/>
                    <a:pt x="4391" y="5421"/>
                  </a:cubicBezTo>
                  <a:close/>
                  <a:moveTo>
                    <a:pt x="2228" y="1"/>
                  </a:moveTo>
                  <a:cubicBezTo>
                    <a:pt x="1378" y="1"/>
                    <a:pt x="490" y="545"/>
                    <a:pt x="234" y="1367"/>
                  </a:cubicBezTo>
                  <a:cubicBezTo>
                    <a:pt x="1" y="2125"/>
                    <a:pt x="532" y="2805"/>
                    <a:pt x="1225" y="3103"/>
                  </a:cubicBezTo>
                  <a:cubicBezTo>
                    <a:pt x="1399" y="3239"/>
                    <a:pt x="1607" y="3343"/>
                    <a:pt x="1820" y="3388"/>
                  </a:cubicBezTo>
                  <a:cubicBezTo>
                    <a:pt x="1691" y="4398"/>
                    <a:pt x="1283" y="5324"/>
                    <a:pt x="687" y="6224"/>
                  </a:cubicBezTo>
                  <a:cubicBezTo>
                    <a:pt x="532" y="6457"/>
                    <a:pt x="732" y="6775"/>
                    <a:pt x="998" y="6775"/>
                  </a:cubicBezTo>
                  <a:cubicBezTo>
                    <a:pt x="3375" y="6723"/>
                    <a:pt x="5751" y="6678"/>
                    <a:pt x="8128" y="6626"/>
                  </a:cubicBezTo>
                  <a:cubicBezTo>
                    <a:pt x="8426" y="6619"/>
                    <a:pt x="8549" y="6328"/>
                    <a:pt x="8439" y="6082"/>
                  </a:cubicBezTo>
                  <a:cubicBezTo>
                    <a:pt x="8283" y="5726"/>
                    <a:pt x="8108" y="5382"/>
                    <a:pt x="7927" y="5039"/>
                  </a:cubicBezTo>
                  <a:cubicBezTo>
                    <a:pt x="7707" y="4638"/>
                    <a:pt x="7642" y="4294"/>
                    <a:pt x="7636" y="3841"/>
                  </a:cubicBezTo>
                  <a:cubicBezTo>
                    <a:pt x="7616" y="2960"/>
                    <a:pt x="7603" y="2080"/>
                    <a:pt x="7584" y="1199"/>
                  </a:cubicBezTo>
                  <a:cubicBezTo>
                    <a:pt x="7584" y="1017"/>
                    <a:pt x="7432" y="836"/>
                    <a:pt x="7241" y="836"/>
                  </a:cubicBezTo>
                  <a:cubicBezTo>
                    <a:pt x="7234" y="836"/>
                    <a:pt x="7228" y="836"/>
                    <a:pt x="7221" y="836"/>
                  </a:cubicBezTo>
                  <a:cubicBezTo>
                    <a:pt x="6255" y="890"/>
                    <a:pt x="5289" y="917"/>
                    <a:pt x="4323" y="917"/>
                  </a:cubicBezTo>
                  <a:cubicBezTo>
                    <a:pt x="4130" y="917"/>
                    <a:pt x="3937" y="916"/>
                    <a:pt x="3744" y="914"/>
                  </a:cubicBezTo>
                  <a:cubicBezTo>
                    <a:pt x="3653" y="733"/>
                    <a:pt x="3524" y="564"/>
                    <a:pt x="3368" y="422"/>
                  </a:cubicBezTo>
                  <a:cubicBezTo>
                    <a:pt x="3049" y="131"/>
                    <a:pt x="2643" y="1"/>
                    <a:pt x="222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3164850" y="3650975"/>
              <a:ext cx="211125" cy="166025"/>
            </a:xfrm>
            <a:custGeom>
              <a:rect b="b" l="l" r="r" t="t"/>
              <a:pathLst>
                <a:path extrusionOk="0" h="6641" w="8445">
                  <a:moveTo>
                    <a:pt x="2007" y="143"/>
                  </a:moveTo>
                  <a:cubicBezTo>
                    <a:pt x="2240" y="143"/>
                    <a:pt x="2476" y="189"/>
                    <a:pt x="2700" y="280"/>
                  </a:cubicBezTo>
                  <a:cubicBezTo>
                    <a:pt x="3458" y="591"/>
                    <a:pt x="3957" y="1375"/>
                    <a:pt x="3620" y="2178"/>
                  </a:cubicBezTo>
                  <a:cubicBezTo>
                    <a:pt x="3614" y="2197"/>
                    <a:pt x="3626" y="2210"/>
                    <a:pt x="3639" y="2223"/>
                  </a:cubicBezTo>
                  <a:cubicBezTo>
                    <a:pt x="3646" y="2223"/>
                    <a:pt x="3646" y="2230"/>
                    <a:pt x="3646" y="2230"/>
                  </a:cubicBezTo>
                  <a:cubicBezTo>
                    <a:pt x="3762" y="2359"/>
                    <a:pt x="3911" y="2450"/>
                    <a:pt x="4073" y="2521"/>
                  </a:cubicBezTo>
                  <a:cubicBezTo>
                    <a:pt x="4119" y="2540"/>
                    <a:pt x="4339" y="2586"/>
                    <a:pt x="4462" y="2625"/>
                  </a:cubicBezTo>
                  <a:cubicBezTo>
                    <a:pt x="4310" y="2662"/>
                    <a:pt x="4158" y="2680"/>
                    <a:pt x="4008" y="2680"/>
                  </a:cubicBezTo>
                  <a:cubicBezTo>
                    <a:pt x="3794" y="2680"/>
                    <a:pt x="3580" y="2644"/>
                    <a:pt x="3367" y="2579"/>
                  </a:cubicBezTo>
                  <a:cubicBezTo>
                    <a:pt x="3353" y="2568"/>
                    <a:pt x="3336" y="2561"/>
                    <a:pt x="3319" y="2561"/>
                  </a:cubicBezTo>
                  <a:cubicBezTo>
                    <a:pt x="3300" y="2561"/>
                    <a:pt x="3281" y="2571"/>
                    <a:pt x="3270" y="2592"/>
                  </a:cubicBezTo>
                  <a:cubicBezTo>
                    <a:pt x="3006" y="3014"/>
                    <a:pt x="2570" y="3187"/>
                    <a:pt x="2116" y="3187"/>
                  </a:cubicBezTo>
                  <a:cubicBezTo>
                    <a:pt x="1747" y="3187"/>
                    <a:pt x="1366" y="3072"/>
                    <a:pt x="1056" y="2884"/>
                  </a:cubicBezTo>
                  <a:cubicBezTo>
                    <a:pt x="324" y="2437"/>
                    <a:pt x="155" y="1465"/>
                    <a:pt x="674" y="785"/>
                  </a:cubicBezTo>
                  <a:cubicBezTo>
                    <a:pt x="1002" y="359"/>
                    <a:pt x="1498" y="143"/>
                    <a:pt x="2007" y="143"/>
                  </a:cubicBezTo>
                  <a:close/>
                  <a:moveTo>
                    <a:pt x="7402" y="1472"/>
                  </a:moveTo>
                  <a:cubicBezTo>
                    <a:pt x="7233" y="2236"/>
                    <a:pt x="7233" y="3097"/>
                    <a:pt x="7285" y="3874"/>
                  </a:cubicBezTo>
                  <a:cubicBezTo>
                    <a:pt x="5673" y="3920"/>
                    <a:pt x="4054" y="3926"/>
                    <a:pt x="2448" y="4043"/>
                  </a:cubicBezTo>
                  <a:cubicBezTo>
                    <a:pt x="2441" y="3797"/>
                    <a:pt x="2448" y="3551"/>
                    <a:pt x="2422" y="3305"/>
                  </a:cubicBezTo>
                  <a:cubicBezTo>
                    <a:pt x="2811" y="3246"/>
                    <a:pt x="3160" y="3052"/>
                    <a:pt x="3374" y="2676"/>
                  </a:cubicBezTo>
                  <a:cubicBezTo>
                    <a:pt x="3586" y="2758"/>
                    <a:pt x="3807" y="2799"/>
                    <a:pt x="4029" y="2799"/>
                  </a:cubicBezTo>
                  <a:cubicBezTo>
                    <a:pt x="4228" y="2799"/>
                    <a:pt x="4428" y="2766"/>
                    <a:pt x="4624" y="2702"/>
                  </a:cubicBezTo>
                  <a:cubicBezTo>
                    <a:pt x="4656" y="2696"/>
                    <a:pt x="4676" y="2663"/>
                    <a:pt x="4669" y="2625"/>
                  </a:cubicBezTo>
                  <a:cubicBezTo>
                    <a:pt x="4630" y="2502"/>
                    <a:pt x="4494" y="2514"/>
                    <a:pt x="4378" y="2489"/>
                  </a:cubicBezTo>
                  <a:cubicBezTo>
                    <a:pt x="4132" y="2430"/>
                    <a:pt x="3931" y="2301"/>
                    <a:pt x="3730" y="2152"/>
                  </a:cubicBezTo>
                  <a:cubicBezTo>
                    <a:pt x="3827" y="1925"/>
                    <a:pt x="3860" y="1699"/>
                    <a:pt x="3840" y="1485"/>
                  </a:cubicBezTo>
                  <a:lnTo>
                    <a:pt x="3840" y="1485"/>
                  </a:lnTo>
                  <a:cubicBezTo>
                    <a:pt x="4314" y="1537"/>
                    <a:pt x="4795" y="1557"/>
                    <a:pt x="5278" y="1557"/>
                  </a:cubicBezTo>
                  <a:cubicBezTo>
                    <a:pt x="5989" y="1557"/>
                    <a:pt x="6704" y="1514"/>
                    <a:pt x="7402" y="1472"/>
                  </a:cubicBezTo>
                  <a:close/>
                  <a:moveTo>
                    <a:pt x="7431" y="1121"/>
                  </a:moveTo>
                  <a:cubicBezTo>
                    <a:pt x="7477" y="1121"/>
                    <a:pt x="7524" y="1121"/>
                    <a:pt x="7570" y="1122"/>
                  </a:cubicBezTo>
                  <a:cubicBezTo>
                    <a:pt x="7570" y="1129"/>
                    <a:pt x="7570" y="1129"/>
                    <a:pt x="7570" y="1135"/>
                  </a:cubicBezTo>
                  <a:cubicBezTo>
                    <a:pt x="7596" y="1686"/>
                    <a:pt x="7616" y="2242"/>
                    <a:pt x="7616" y="2793"/>
                  </a:cubicBezTo>
                  <a:cubicBezTo>
                    <a:pt x="7622" y="3343"/>
                    <a:pt x="7577" y="3900"/>
                    <a:pt x="7609" y="4444"/>
                  </a:cubicBezTo>
                  <a:cubicBezTo>
                    <a:pt x="7415" y="4439"/>
                    <a:pt x="7220" y="4436"/>
                    <a:pt x="7025" y="4436"/>
                  </a:cubicBezTo>
                  <a:cubicBezTo>
                    <a:pt x="6329" y="4436"/>
                    <a:pt x="5628" y="4465"/>
                    <a:pt x="4935" y="4470"/>
                  </a:cubicBezTo>
                  <a:cubicBezTo>
                    <a:pt x="4041" y="4483"/>
                    <a:pt x="3147" y="4470"/>
                    <a:pt x="2254" y="4515"/>
                  </a:cubicBezTo>
                  <a:cubicBezTo>
                    <a:pt x="2247" y="4133"/>
                    <a:pt x="2234" y="3758"/>
                    <a:pt x="2247" y="3376"/>
                  </a:cubicBezTo>
                  <a:cubicBezTo>
                    <a:pt x="2247" y="3350"/>
                    <a:pt x="2241" y="3337"/>
                    <a:pt x="2228" y="3324"/>
                  </a:cubicBezTo>
                  <a:cubicBezTo>
                    <a:pt x="2273" y="3324"/>
                    <a:pt x="2325" y="3317"/>
                    <a:pt x="2377" y="3311"/>
                  </a:cubicBezTo>
                  <a:lnTo>
                    <a:pt x="2377" y="3311"/>
                  </a:lnTo>
                  <a:cubicBezTo>
                    <a:pt x="2331" y="3551"/>
                    <a:pt x="2344" y="3810"/>
                    <a:pt x="2364" y="4049"/>
                  </a:cubicBezTo>
                  <a:cubicBezTo>
                    <a:pt x="2370" y="4062"/>
                    <a:pt x="2377" y="4069"/>
                    <a:pt x="2383" y="4075"/>
                  </a:cubicBezTo>
                  <a:cubicBezTo>
                    <a:pt x="2377" y="4101"/>
                    <a:pt x="2390" y="4127"/>
                    <a:pt x="2422" y="4127"/>
                  </a:cubicBezTo>
                  <a:cubicBezTo>
                    <a:pt x="2576" y="4129"/>
                    <a:pt x="2731" y="4130"/>
                    <a:pt x="2885" y="4130"/>
                  </a:cubicBezTo>
                  <a:cubicBezTo>
                    <a:pt x="4369" y="4130"/>
                    <a:pt x="5853" y="4051"/>
                    <a:pt x="7331" y="4004"/>
                  </a:cubicBezTo>
                  <a:cubicBezTo>
                    <a:pt x="7389" y="4004"/>
                    <a:pt x="7408" y="3946"/>
                    <a:pt x="7389" y="3907"/>
                  </a:cubicBezTo>
                  <a:cubicBezTo>
                    <a:pt x="7389" y="3084"/>
                    <a:pt x="7460" y="2268"/>
                    <a:pt x="7460" y="1446"/>
                  </a:cubicBezTo>
                  <a:cubicBezTo>
                    <a:pt x="7486" y="1407"/>
                    <a:pt x="7473" y="1342"/>
                    <a:pt x="7415" y="1342"/>
                  </a:cubicBezTo>
                  <a:cubicBezTo>
                    <a:pt x="6217" y="1427"/>
                    <a:pt x="5025" y="1388"/>
                    <a:pt x="3834" y="1414"/>
                  </a:cubicBezTo>
                  <a:cubicBezTo>
                    <a:pt x="3814" y="1316"/>
                    <a:pt x="3795" y="1226"/>
                    <a:pt x="3756" y="1135"/>
                  </a:cubicBezTo>
                  <a:lnTo>
                    <a:pt x="3756" y="1135"/>
                  </a:lnTo>
                  <a:cubicBezTo>
                    <a:pt x="4143" y="1205"/>
                    <a:pt x="4533" y="1229"/>
                    <a:pt x="4925" y="1229"/>
                  </a:cubicBezTo>
                  <a:cubicBezTo>
                    <a:pt x="5760" y="1229"/>
                    <a:pt x="6602" y="1121"/>
                    <a:pt x="7431" y="1121"/>
                  </a:cubicBezTo>
                  <a:close/>
                  <a:moveTo>
                    <a:pt x="7635" y="4574"/>
                  </a:moveTo>
                  <a:cubicBezTo>
                    <a:pt x="7823" y="5118"/>
                    <a:pt x="8043" y="5662"/>
                    <a:pt x="8302" y="6173"/>
                  </a:cubicBezTo>
                  <a:cubicBezTo>
                    <a:pt x="6029" y="6180"/>
                    <a:pt x="3762" y="6186"/>
                    <a:pt x="1489" y="6193"/>
                  </a:cubicBezTo>
                  <a:cubicBezTo>
                    <a:pt x="1826" y="5707"/>
                    <a:pt x="2111" y="5195"/>
                    <a:pt x="2318" y="4639"/>
                  </a:cubicBezTo>
                  <a:cubicBezTo>
                    <a:pt x="2510" y="4643"/>
                    <a:pt x="2702" y="4645"/>
                    <a:pt x="2895" y="4645"/>
                  </a:cubicBezTo>
                  <a:cubicBezTo>
                    <a:pt x="3573" y="4645"/>
                    <a:pt x="4254" y="4623"/>
                    <a:pt x="4935" y="4613"/>
                  </a:cubicBezTo>
                  <a:cubicBezTo>
                    <a:pt x="5113" y="4611"/>
                    <a:pt x="5293" y="4611"/>
                    <a:pt x="5472" y="4611"/>
                  </a:cubicBezTo>
                  <a:cubicBezTo>
                    <a:pt x="5592" y="4611"/>
                    <a:pt x="5712" y="4611"/>
                    <a:pt x="5832" y="4611"/>
                  </a:cubicBezTo>
                  <a:cubicBezTo>
                    <a:pt x="6431" y="4611"/>
                    <a:pt x="7033" y="4608"/>
                    <a:pt x="7629" y="4574"/>
                  </a:cubicBezTo>
                  <a:close/>
                  <a:moveTo>
                    <a:pt x="8334" y="6316"/>
                  </a:moveTo>
                  <a:lnTo>
                    <a:pt x="8334" y="6316"/>
                  </a:lnTo>
                  <a:cubicBezTo>
                    <a:pt x="8328" y="6355"/>
                    <a:pt x="8315" y="6393"/>
                    <a:pt x="8308" y="6432"/>
                  </a:cubicBezTo>
                  <a:cubicBezTo>
                    <a:pt x="7729" y="6432"/>
                    <a:pt x="7148" y="6431"/>
                    <a:pt x="6566" y="6431"/>
                  </a:cubicBezTo>
                  <a:cubicBezTo>
                    <a:pt x="4820" y="6431"/>
                    <a:pt x="3068" y="6445"/>
                    <a:pt x="1334" y="6562"/>
                  </a:cubicBezTo>
                  <a:cubicBezTo>
                    <a:pt x="1334" y="6562"/>
                    <a:pt x="1334" y="6562"/>
                    <a:pt x="1334" y="6555"/>
                  </a:cubicBezTo>
                  <a:cubicBezTo>
                    <a:pt x="1341" y="6484"/>
                    <a:pt x="1334" y="6400"/>
                    <a:pt x="1321" y="6322"/>
                  </a:cubicBezTo>
                  <a:lnTo>
                    <a:pt x="1321" y="6322"/>
                  </a:lnTo>
                  <a:cubicBezTo>
                    <a:pt x="1334" y="6329"/>
                    <a:pt x="1347" y="6335"/>
                    <a:pt x="1360" y="6335"/>
                  </a:cubicBezTo>
                  <a:cubicBezTo>
                    <a:pt x="3685" y="6329"/>
                    <a:pt x="6010" y="6322"/>
                    <a:pt x="8334" y="6316"/>
                  </a:cubicBezTo>
                  <a:close/>
                  <a:moveTo>
                    <a:pt x="2009" y="0"/>
                  </a:moveTo>
                  <a:cubicBezTo>
                    <a:pt x="1413" y="0"/>
                    <a:pt x="830" y="271"/>
                    <a:pt x="486" y="792"/>
                  </a:cubicBezTo>
                  <a:cubicBezTo>
                    <a:pt x="0" y="1537"/>
                    <a:pt x="220" y="2547"/>
                    <a:pt x="978" y="3007"/>
                  </a:cubicBezTo>
                  <a:cubicBezTo>
                    <a:pt x="1315" y="3207"/>
                    <a:pt x="1736" y="3330"/>
                    <a:pt x="2137" y="3330"/>
                  </a:cubicBezTo>
                  <a:cubicBezTo>
                    <a:pt x="2131" y="3337"/>
                    <a:pt x="2118" y="3356"/>
                    <a:pt x="2118" y="3376"/>
                  </a:cubicBezTo>
                  <a:cubicBezTo>
                    <a:pt x="2105" y="3764"/>
                    <a:pt x="2111" y="4159"/>
                    <a:pt x="2169" y="4541"/>
                  </a:cubicBezTo>
                  <a:cubicBezTo>
                    <a:pt x="2169" y="4554"/>
                    <a:pt x="2176" y="4561"/>
                    <a:pt x="2176" y="4561"/>
                  </a:cubicBezTo>
                  <a:cubicBezTo>
                    <a:pt x="2176" y="4593"/>
                    <a:pt x="2189" y="4626"/>
                    <a:pt x="2221" y="4632"/>
                  </a:cubicBezTo>
                  <a:cubicBezTo>
                    <a:pt x="1943" y="5182"/>
                    <a:pt x="1651" y="5720"/>
                    <a:pt x="1295" y="6232"/>
                  </a:cubicBezTo>
                  <a:cubicBezTo>
                    <a:pt x="1289" y="6238"/>
                    <a:pt x="1289" y="6251"/>
                    <a:pt x="1289" y="6264"/>
                  </a:cubicBezTo>
                  <a:cubicBezTo>
                    <a:pt x="1276" y="6264"/>
                    <a:pt x="1269" y="6270"/>
                    <a:pt x="1263" y="6283"/>
                  </a:cubicBezTo>
                  <a:cubicBezTo>
                    <a:pt x="1250" y="6368"/>
                    <a:pt x="1237" y="6465"/>
                    <a:pt x="1243" y="6555"/>
                  </a:cubicBezTo>
                  <a:cubicBezTo>
                    <a:pt x="1243" y="6568"/>
                    <a:pt x="1250" y="6581"/>
                    <a:pt x="1256" y="6588"/>
                  </a:cubicBezTo>
                  <a:cubicBezTo>
                    <a:pt x="1250" y="6607"/>
                    <a:pt x="1263" y="6640"/>
                    <a:pt x="1289" y="6640"/>
                  </a:cubicBezTo>
                  <a:cubicBezTo>
                    <a:pt x="1445" y="6640"/>
                    <a:pt x="1602" y="6641"/>
                    <a:pt x="1759" y="6641"/>
                  </a:cubicBezTo>
                  <a:cubicBezTo>
                    <a:pt x="3783" y="6641"/>
                    <a:pt x="5808" y="6574"/>
                    <a:pt x="7837" y="6574"/>
                  </a:cubicBezTo>
                  <a:cubicBezTo>
                    <a:pt x="7994" y="6574"/>
                    <a:pt x="8151" y="6574"/>
                    <a:pt x="8308" y="6575"/>
                  </a:cubicBezTo>
                  <a:cubicBezTo>
                    <a:pt x="8347" y="6575"/>
                    <a:pt x="8367" y="6542"/>
                    <a:pt x="8367" y="6516"/>
                  </a:cubicBezTo>
                  <a:cubicBezTo>
                    <a:pt x="8412" y="6458"/>
                    <a:pt x="8444" y="6387"/>
                    <a:pt x="8438" y="6316"/>
                  </a:cubicBezTo>
                  <a:cubicBezTo>
                    <a:pt x="8438" y="6296"/>
                    <a:pt x="8432" y="6283"/>
                    <a:pt x="8419" y="6277"/>
                  </a:cubicBezTo>
                  <a:cubicBezTo>
                    <a:pt x="8438" y="6251"/>
                    <a:pt x="8432" y="6212"/>
                    <a:pt x="8412" y="6193"/>
                  </a:cubicBezTo>
                  <a:cubicBezTo>
                    <a:pt x="8198" y="5629"/>
                    <a:pt x="7965" y="5072"/>
                    <a:pt x="7739" y="4515"/>
                  </a:cubicBezTo>
                  <a:cubicBezTo>
                    <a:pt x="7732" y="4496"/>
                    <a:pt x="7706" y="4483"/>
                    <a:pt x="7687" y="4477"/>
                  </a:cubicBezTo>
                  <a:cubicBezTo>
                    <a:pt x="7693" y="4477"/>
                    <a:pt x="7693" y="4470"/>
                    <a:pt x="7693" y="4464"/>
                  </a:cubicBezTo>
                  <a:cubicBezTo>
                    <a:pt x="7862" y="3389"/>
                    <a:pt x="7777" y="2210"/>
                    <a:pt x="7706" y="1135"/>
                  </a:cubicBezTo>
                  <a:cubicBezTo>
                    <a:pt x="7706" y="1096"/>
                    <a:pt x="7687" y="1077"/>
                    <a:pt x="7661" y="1070"/>
                  </a:cubicBezTo>
                  <a:cubicBezTo>
                    <a:pt x="7667" y="1032"/>
                    <a:pt x="7648" y="980"/>
                    <a:pt x="7590" y="980"/>
                  </a:cubicBezTo>
                  <a:cubicBezTo>
                    <a:pt x="7504" y="978"/>
                    <a:pt x="7419" y="977"/>
                    <a:pt x="7334" y="977"/>
                  </a:cubicBezTo>
                  <a:cubicBezTo>
                    <a:pt x="6424" y="977"/>
                    <a:pt x="5519" y="1066"/>
                    <a:pt x="4610" y="1066"/>
                  </a:cubicBezTo>
                  <a:cubicBezTo>
                    <a:pt x="4313" y="1066"/>
                    <a:pt x="4015" y="1057"/>
                    <a:pt x="3717" y="1032"/>
                  </a:cubicBezTo>
                  <a:cubicBezTo>
                    <a:pt x="3536" y="643"/>
                    <a:pt x="3186" y="326"/>
                    <a:pt x="2765" y="151"/>
                  </a:cubicBezTo>
                  <a:cubicBezTo>
                    <a:pt x="2522" y="50"/>
                    <a:pt x="2264" y="0"/>
                    <a:pt x="200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3182475" y="3681700"/>
              <a:ext cx="62375" cy="5125"/>
            </a:xfrm>
            <a:custGeom>
              <a:rect b="b" l="l" r="r" t="t"/>
              <a:pathLst>
                <a:path extrusionOk="0" h="205" w="2495">
                  <a:moveTo>
                    <a:pt x="1149" y="1"/>
                  </a:moveTo>
                  <a:cubicBezTo>
                    <a:pt x="776" y="1"/>
                    <a:pt x="403" y="15"/>
                    <a:pt x="46" y="36"/>
                  </a:cubicBezTo>
                  <a:cubicBezTo>
                    <a:pt x="1" y="36"/>
                    <a:pt x="1" y="94"/>
                    <a:pt x="46" y="100"/>
                  </a:cubicBezTo>
                  <a:cubicBezTo>
                    <a:pt x="609" y="158"/>
                    <a:pt x="1213" y="204"/>
                    <a:pt x="1800" y="204"/>
                  </a:cubicBezTo>
                  <a:cubicBezTo>
                    <a:pt x="2011" y="204"/>
                    <a:pt x="2219" y="198"/>
                    <a:pt x="2423" y="185"/>
                  </a:cubicBezTo>
                  <a:cubicBezTo>
                    <a:pt x="2494" y="178"/>
                    <a:pt x="2494" y="81"/>
                    <a:pt x="2423" y="68"/>
                  </a:cubicBezTo>
                  <a:cubicBezTo>
                    <a:pt x="2013" y="19"/>
                    <a:pt x="1581" y="1"/>
                    <a:pt x="114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3185075" y="3701575"/>
              <a:ext cx="60075" cy="5650"/>
            </a:xfrm>
            <a:custGeom>
              <a:rect b="b" l="l" r="r" t="t"/>
              <a:pathLst>
                <a:path extrusionOk="0" h="226" w="2403">
                  <a:moveTo>
                    <a:pt x="1008" y="1"/>
                  </a:moveTo>
                  <a:cubicBezTo>
                    <a:pt x="683" y="1"/>
                    <a:pt x="361" y="19"/>
                    <a:pt x="52" y="63"/>
                  </a:cubicBezTo>
                  <a:cubicBezTo>
                    <a:pt x="1" y="70"/>
                    <a:pt x="20" y="134"/>
                    <a:pt x="59" y="141"/>
                  </a:cubicBezTo>
                  <a:cubicBezTo>
                    <a:pt x="804" y="218"/>
                    <a:pt x="1561" y="141"/>
                    <a:pt x="2312" y="225"/>
                  </a:cubicBezTo>
                  <a:cubicBezTo>
                    <a:pt x="2316" y="226"/>
                    <a:pt x="2320" y="226"/>
                    <a:pt x="2324" y="226"/>
                  </a:cubicBezTo>
                  <a:cubicBezTo>
                    <a:pt x="2403" y="226"/>
                    <a:pt x="2399" y="95"/>
                    <a:pt x="2312" y="83"/>
                  </a:cubicBezTo>
                  <a:cubicBezTo>
                    <a:pt x="1892" y="34"/>
                    <a:pt x="1448" y="1"/>
                    <a:pt x="100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3266175" y="3790275"/>
              <a:ext cx="37925" cy="11875"/>
            </a:xfrm>
            <a:custGeom>
              <a:rect b="b" l="l" r="r" t="t"/>
              <a:pathLst>
                <a:path extrusionOk="0" h="475" w="1517">
                  <a:moveTo>
                    <a:pt x="378" y="96"/>
                  </a:moveTo>
                  <a:cubicBezTo>
                    <a:pt x="473" y="96"/>
                    <a:pt x="588" y="116"/>
                    <a:pt x="661" y="116"/>
                  </a:cubicBezTo>
                  <a:cubicBezTo>
                    <a:pt x="901" y="116"/>
                    <a:pt x="1134" y="122"/>
                    <a:pt x="1367" y="122"/>
                  </a:cubicBezTo>
                  <a:cubicBezTo>
                    <a:pt x="1335" y="200"/>
                    <a:pt x="1315" y="277"/>
                    <a:pt x="1315" y="368"/>
                  </a:cubicBezTo>
                  <a:cubicBezTo>
                    <a:pt x="1220" y="366"/>
                    <a:pt x="1125" y="366"/>
                    <a:pt x="1029" y="366"/>
                  </a:cubicBezTo>
                  <a:cubicBezTo>
                    <a:pt x="768" y="366"/>
                    <a:pt x="508" y="372"/>
                    <a:pt x="247" y="381"/>
                  </a:cubicBezTo>
                  <a:cubicBezTo>
                    <a:pt x="228" y="316"/>
                    <a:pt x="215" y="258"/>
                    <a:pt x="195" y="200"/>
                  </a:cubicBezTo>
                  <a:cubicBezTo>
                    <a:pt x="152" y="132"/>
                    <a:pt x="155" y="97"/>
                    <a:pt x="205" y="97"/>
                  </a:cubicBezTo>
                  <a:cubicBezTo>
                    <a:pt x="223" y="97"/>
                    <a:pt x="245" y="101"/>
                    <a:pt x="273" y="109"/>
                  </a:cubicBezTo>
                  <a:cubicBezTo>
                    <a:pt x="301" y="100"/>
                    <a:pt x="338" y="96"/>
                    <a:pt x="378" y="96"/>
                  </a:cubicBezTo>
                  <a:close/>
                  <a:moveTo>
                    <a:pt x="262" y="0"/>
                  </a:moveTo>
                  <a:cubicBezTo>
                    <a:pt x="228" y="0"/>
                    <a:pt x="195" y="3"/>
                    <a:pt x="169" y="12"/>
                  </a:cubicBezTo>
                  <a:cubicBezTo>
                    <a:pt x="1" y="90"/>
                    <a:pt x="117" y="232"/>
                    <a:pt x="182" y="394"/>
                  </a:cubicBezTo>
                  <a:cubicBezTo>
                    <a:pt x="156" y="413"/>
                    <a:pt x="169" y="452"/>
                    <a:pt x="208" y="459"/>
                  </a:cubicBezTo>
                  <a:cubicBezTo>
                    <a:pt x="493" y="468"/>
                    <a:pt x="784" y="474"/>
                    <a:pt x="1075" y="474"/>
                  </a:cubicBezTo>
                  <a:cubicBezTo>
                    <a:pt x="1181" y="474"/>
                    <a:pt x="1287" y="473"/>
                    <a:pt x="1393" y="472"/>
                  </a:cubicBezTo>
                  <a:cubicBezTo>
                    <a:pt x="1451" y="465"/>
                    <a:pt x="1458" y="394"/>
                    <a:pt x="1413" y="375"/>
                  </a:cubicBezTo>
                  <a:cubicBezTo>
                    <a:pt x="1406" y="271"/>
                    <a:pt x="1439" y="180"/>
                    <a:pt x="1497" y="96"/>
                  </a:cubicBezTo>
                  <a:cubicBezTo>
                    <a:pt x="1516" y="64"/>
                    <a:pt x="1490" y="18"/>
                    <a:pt x="1451" y="18"/>
                  </a:cubicBezTo>
                  <a:cubicBezTo>
                    <a:pt x="1238" y="18"/>
                    <a:pt x="1024" y="12"/>
                    <a:pt x="810" y="12"/>
                  </a:cubicBezTo>
                  <a:lnTo>
                    <a:pt x="467" y="12"/>
                  </a:lnTo>
                  <a:cubicBezTo>
                    <a:pt x="411" y="12"/>
                    <a:pt x="332" y="0"/>
                    <a:pt x="26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3222300" y="3780850"/>
              <a:ext cx="135225" cy="6850"/>
            </a:xfrm>
            <a:custGeom>
              <a:rect b="b" l="l" r="r" t="t"/>
              <a:pathLst>
                <a:path extrusionOk="0" h="274" w="5409">
                  <a:moveTo>
                    <a:pt x="5336" y="0"/>
                  </a:moveTo>
                  <a:cubicBezTo>
                    <a:pt x="5334" y="0"/>
                    <a:pt x="5333" y="0"/>
                    <a:pt x="5331" y="0"/>
                  </a:cubicBezTo>
                  <a:cubicBezTo>
                    <a:pt x="3569" y="130"/>
                    <a:pt x="1814" y="111"/>
                    <a:pt x="46" y="123"/>
                  </a:cubicBezTo>
                  <a:cubicBezTo>
                    <a:pt x="1" y="130"/>
                    <a:pt x="1" y="188"/>
                    <a:pt x="46" y="195"/>
                  </a:cubicBezTo>
                  <a:cubicBezTo>
                    <a:pt x="700" y="250"/>
                    <a:pt x="1359" y="273"/>
                    <a:pt x="2019" y="273"/>
                  </a:cubicBezTo>
                  <a:cubicBezTo>
                    <a:pt x="3125" y="273"/>
                    <a:pt x="4236" y="209"/>
                    <a:pt x="5331" y="123"/>
                  </a:cubicBezTo>
                  <a:cubicBezTo>
                    <a:pt x="5406" y="117"/>
                    <a:pt x="5408" y="0"/>
                    <a:pt x="53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3221975" y="3769125"/>
              <a:ext cx="132725" cy="14900"/>
            </a:xfrm>
            <a:custGeom>
              <a:rect b="b" l="l" r="r" t="t"/>
              <a:pathLst>
                <a:path extrusionOk="0" h="596" w="5309">
                  <a:moveTo>
                    <a:pt x="5107" y="1"/>
                  </a:moveTo>
                  <a:cubicBezTo>
                    <a:pt x="5097" y="1"/>
                    <a:pt x="5087" y="4"/>
                    <a:pt x="5078" y="10"/>
                  </a:cubicBezTo>
                  <a:cubicBezTo>
                    <a:pt x="3485" y="36"/>
                    <a:pt x="1879" y="23"/>
                    <a:pt x="286" y="94"/>
                  </a:cubicBezTo>
                  <a:cubicBezTo>
                    <a:pt x="281" y="89"/>
                    <a:pt x="275" y="87"/>
                    <a:pt x="269" y="87"/>
                  </a:cubicBezTo>
                  <a:cubicBezTo>
                    <a:pt x="259" y="87"/>
                    <a:pt x="249" y="92"/>
                    <a:pt x="241" y="100"/>
                  </a:cubicBezTo>
                  <a:cubicBezTo>
                    <a:pt x="176" y="165"/>
                    <a:pt x="143" y="269"/>
                    <a:pt x="98" y="353"/>
                  </a:cubicBezTo>
                  <a:cubicBezTo>
                    <a:pt x="66" y="418"/>
                    <a:pt x="1" y="502"/>
                    <a:pt x="20" y="580"/>
                  </a:cubicBezTo>
                  <a:cubicBezTo>
                    <a:pt x="25" y="589"/>
                    <a:pt x="33" y="595"/>
                    <a:pt x="43" y="595"/>
                  </a:cubicBezTo>
                  <a:cubicBezTo>
                    <a:pt x="46" y="595"/>
                    <a:pt x="49" y="594"/>
                    <a:pt x="53" y="592"/>
                  </a:cubicBezTo>
                  <a:cubicBezTo>
                    <a:pt x="131" y="567"/>
                    <a:pt x="156" y="476"/>
                    <a:pt x="189" y="405"/>
                  </a:cubicBezTo>
                  <a:cubicBezTo>
                    <a:pt x="228" y="333"/>
                    <a:pt x="286" y="249"/>
                    <a:pt x="305" y="172"/>
                  </a:cubicBezTo>
                  <a:cubicBezTo>
                    <a:pt x="930" y="215"/>
                    <a:pt x="1563" y="233"/>
                    <a:pt x="2198" y="233"/>
                  </a:cubicBezTo>
                  <a:cubicBezTo>
                    <a:pt x="3163" y="233"/>
                    <a:pt x="4132" y="191"/>
                    <a:pt x="5078" y="133"/>
                  </a:cubicBezTo>
                  <a:cubicBezTo>
                    <a:pt x="5091" y="133"/>
                    <a:pt x="5097" y="133"/>
                    <a:pt x="5104" y="126"/>
                  </a:cubicBezTo>
                  <a:cubicBezTo>
                    <a:pt x="5130" y="159"/>
                    <a:pt x="5162" y="197"/>
                    <a:pt x="5182" y="236"/>
                  </a:cubicBezTo>
                  <a:cubicBezTo>
                    <a:pt x="5220" y="295"/>
                    <a:pt x="5253" y="366"/>
                    <a:pt x="5272" y="431"/>
                  </a:cubicBezTo>
                  <a:cubicBezTo>
                    <a:pt x="5275" y="441"/>
                    <a:pt x="5282" y="445"/>
                    <a:pt x="5288" y="445"/>
                  </a:cubicBezTo>
                  <a:cubicBezTo>
                    <a:pt x="5298" y="445"/>
                    <a:pt x="5309" y="436"/>
                    <a:pt x="5305" y="424"/>
                  </a:cubicBezTo>
                  <a:cubicBezTo>
                    <a:pt x="5285" y="288"/>
                    <a:pt x="5240" y="113"/>
                    <a:pt x="5143" y="16"/>
                  </a:cubicBezTo>
                  <a:cubicBezTo>
                    <a:pt x="5132" y="5"/>
                    <a:pt x="5119" y="1"/>
                    <a:pt x="5107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3344550" y="3786525"/>
              <a:ext cx="14575" cy="2600"/>
            </a:xfrm>
            <a:custGeom>
              <a:rect b="b" l="l" r="r" t="t"/>
              <a:pathLst>
                <a:path extrusionOk="0" h="104" w="583">
                  <a:moveTo>
                    <a:pt x="525" y="0"/>
                  </a:moveTo>
                  <a:cubicBezTo>
                    <a:pt x="363" y="0"/>
                    <a:pt x="194" y="26"/>
                    <a:pt x="39" y="45"/>
                  </a:cubicBezTo>
                  <a:cubicBezTo>
                    <a:pt x="0" y="52"/>
                    <a:pt x="0" y="104"/>
                    <a:pt x="39" y="104"/>
                  </a:cubicBezTo>
                  <a:cubicBezTo>
                    <a:pt x="201" y="104"/>
                    <a:pt x="376" y="104"/>
                    <a:pt x="538" y="84"/>
                  </a:cubicBezTo>
                  <a:cubicBezTo>
                    <a:pt x="583" y="71"/>
                    <a:pt x="570" y="0"/>
                    <a:pt x="525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3349725" y="3789725"/>
              <a:ext cx="10750" cy="2650"/>
            </a:xfrm>
            <a:custGeom>
              <a:rect b="b" l="l" r="r" t="t"/>
              <a:pathLst>
                <a:path extrusionOk="0" h="106" w="430">
                  <a:moveTo>
                    <a:pt x="375" y="0"/>
                  </a:moveTo>
                  <a:cubicBezTo>
                    <a:pt x="371" y="0"/>
                    <a:pt x="367" y="1"/>
                    <a:pt x="363" y="2"/>
                  </a:cubicBezTo>
                  <a:cubicBezTo>
                    <a:pt x="272" y="18"/>
                    <a:pt x="191" y="29"/>
                    <a:pt x="103" y="29"/>
                  </a:cubicBezTo>
                  <a:cubicBezTo>
                    <a:pt x="84" y="29"/>
                    <a:pt x="65" y="29"/>
                    <a:pt x="46" y="28"/>
                  </a:cubicBezTo>
                  <a:cubicBezTo>
                    <a:pt x="13" y="28"/>
                    <a:pt x="0" y="86"/>
                    <a:pt x="39" y="92"/>
                  </a:cubicBezTo>
                  <a:cubicBezTo>
                    <a:pt x="87" y="101"/>
                    <a:pt x="139" y="106"/>
                    <a:pt x="191" y="106"/>
                  </a:cubicBezTo>
                  <a:cubicBezTo>
                    <a:pt x="257" y="106"/>
                    <a:pt x="324" y="98"/>
                    <a:pt x="382" y="79"/>
                  </a:cubicBezTo>
                  <a:cubicBezTo>
                    <a:pt x="430" y="61"/>
                    <a:pt x="418" y="0"/>
                    <a:pt x="375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3212425" y="3801900"/>
              <a:ext cx="13475" cy="1800"/>
            </a:xfrm>
            <a:custGeom>
              <a:rect b="b" l="l" r="r" t="t"/>
              <a:pathLst>
                <a:path extrusionOk="0" h="72" w="539">
                  <a:moveTo>
                    <a:pt x="493" y="0"/>
                  </a:moveTo>
                  <a:cubicBezTo>
                    <a:pt x="338" y="0"/>
                    <a:pt x="189" y="7"/>
                    <a:pt x="33" y="7"/>
                  </a:cubicBezTo>
                  <a:cubicBezTo>
                    <a:pt x="1" y="7"/>
                    <a:pt x="1" y="59"/>
                    <a:pt x="33" y="59"/>
                  </a:cubicBezTo>
                  <a:cubicBezTo>
                    <a:pt x="189" y="65"/>
                    <a:pt x="338" y="72"/>
                    <a:pt x="493" y="72"/>
                  </a:cubicBezTo>
                  <a:cubicBezTo>
                    <a:pt x="538" y="72"/>
                    <a:pt x="538" y="0"/>
                    <a:pt x="49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3216650" y="3799200"/>
              <a:ext cx="12475" cy="1700"/>
            </a:xfrm>
            <a:custGeom>
              <a:rect b="b" l="l" r="r" t="t"/>
              <a:pathLst>
                <a:path extrusionOk="0" h="68" w="499">
                  <a:moveTo>
                    <a:pt x="352" y="0"/>
                  </a:moveTo>
                  <a:cubicBezTo>
                    <a:pt x="244" y="0"/>
                    <a:pt x="133" y="11"/>
                    <a:pt x="26" y="11"/>
                  </a:cubicBezTo>
                  <a:cubicBezTo>
                    <a:pt x="0" y="18"/>
                    <a:pt x="0" y="56"/>
                    <a:pt x="26" y="56"/>
                  </a:cubicBezTo>
                  <a:cubicBezTo>
                    <a:pt x="133" y="56"/>
                    <a:pt x="244" y="67"/>
                    <a:pt x="352" y="67"/>
                  </a:cubicBezTo>
                  <a:cubicBezTo>
                    <a:pt x="388" y="67"/>
                    <a:pt x="424" y="66"/>
                    <a:pt x="460" y="63"/>
                  </a:cubicBezTo>
                  <a:cubicBezTo>
                    <a:pt x="499" y="63"/>
                    <a:pt x="499" y="5"/>
                    <a:pt x="460" y="5"/>
                  </a:cubicBezTo>
                  <a:cubicBezTo>
                    <a:pt x="424" y="1"/>
                    <a:pt x="388" y="0"/>
                    <a:pt x="35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3234775" y="3729075"/>
              <a:ext cx="12075" cy="5500"/>
            </a:xfrm>
            <a:custGeom>
              <a:rect b="b" l="l" r="r" t="t"/>
              <a:pathLst>
                <a:path extrusionOk="0" h="220" w="483">
                  <a:moveTo>
                    <a:pt x="437" y="0"/>
                  </a:moveTo>
                  <a:cubicBezTo>
                    <a:pt x="432" y="0"/>
                    <a:pt x="426" y="2"/>
                    <a:pt x="422" y="6"/>
                  </a:cubicBezTo>
                  <a:cubicBezTo>
                    <a:pt x="363" y="45"/>
                    <a:pt x="318" y="90"/>
                    <a:pt x="260" y="122"/>
                  </a:cubicBezTo>
                  <a:cubicBezTo>
                    <a:pt x="188" y="155"/>
                    <a:pt x="111" y="174"/>
                    <a:pt x="33" y="174"/>
                  </a:cubicBezTo>
                  <a:cubicBezTo>
                    <a:pt x="1" y="174"/>
                    <a:pt x="1" y="219"/>
                    <a:pt x="33" y="219"/>
                  </a:cubicBezTo>
                  <a:cubicBezTo>
                    <a:pt x="42" y="220"/>
                    <a:pt x="51" y="220"/>
                    <a:pt x="60" y="220"/>
                  </a:cubicBezTo>
                  <a:cubicBezTo>
                    <a:pt x="200" y="220"/>
                    <a:pt x="382" y="173"/>
                    <a:pt x="467" y="51"/>
                  </a:cubicBezTo>
                  <a:cubicBezTo>
                    <a:pt x="483" y="30"/>
                    <a:pt x="460" y="0"/>
                    <a:pt x="43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3242275" y="3731075"/>
              <a:ext cx="9325" cy="5450"/>
            </a:xfrm>
            <a:custGeom>
              <a:rect b="b" l="l" r="r" t="t"/>
              <a:pathLst>
                <a:path extrusionOk="0" h="218" w="373">
                  <a:moveTo>
                    <a:pt x="324" y="0"/>
                  </a:moveTo>
                  <a:cubicBezTo>
                    <a:pt x="317" y="0"/>
                    <a:pt x="310" y="3"/>
                    <a:pt x="303" y="10"/>
                  </a:cubicBezTo>
                  <a:cubicBezTo>
                    <a:pt x="225" y="88"/>
                    <a:pt x="128" y="146"/>
                    <a:pt x="24" y="178"/>
                  </a:cubicBezTo>
                  <a:cubicBezTo>
                    <a:pt x="0" y="184"/>
                    <a:pt x="10" y="218"/>
                    <a:pt x="27" y="218"/>
                  </a:cubicBezTo>
                  <a:cubicBezTo>
                    <a:pt x="28" y="218"/>
                    <a:pt x="29" y="218"/>
                    <a:pt x="31" y="217"/>
                  </a:cubicBezTo>
                  <a:cubicBezTo>
                    <a:pt x="147" y="185"/>
                    <a:pt x="245" y="133"/>
                    <a:pt x="342" y="62"/>
                  </a:cubicBezTo>
                  <a:cubicBezTo>
                    <a:pt x="372" y="41"/>
                    <a:pt x="350" y="0"/>
                    <a:pt x="324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3190375" y="3659425"/>
              <a:ext cx="17400" cy="6950"/>
            </a:xfrm>
            <a:custGeom>
              <a:rect b="b" l="l" r="r" t="t"/>
              <a:pathLst>
                <a:path extrusionOk="0" h="278" w="696">
                  <a:moveTo>
                    <a:pt x="536" y="0"/>
                  </a:moveTo>
                  <a:cubicBezTo>
                    <a:pt x="346" y="0"/>
                    <a:pt x="144" y="93"/>
                    <a:pt x="22" y="221"/>
                  </a:cubicBezTo>
                  <a:cubicBezTo>
                    <a:pt x="0" y="242"/>
                    <a:pt x="19" y="277"/>
                    <a:pt x="44" y="277"/>
                  </a:cubicBezTo>
                  <a:cubicBezTo>
                    <a:pt x="50" y="277"/>
                    <a:pt x="55" y="276"/>
                    <a:pt x="60" y="273"/>
                  </a:cubicBezTo>
                  <a:cubicBezTo>
                    <a:pt x="145" y="208"/>
                    <a:pt x="229" y="156"/>
                    <a:pt x="332" y="124"/>
                  </a:cubicBezTo>
                  <a:cubicBezTo>
                    <a:pt x="436" y="91"/>
                    <a:pt x="540" y="91"/>
                    <a:pt x="643" y="85"/>
                  </a:cubicBezTo>
                  <a:cubicBezTo>
                    <a:pt x="682" y="78"/>
                    <a:pt x="695" y="20"/>
                    <a:pt x="656" y="14"/>
                  </a:cubicBezTo>
                  <a:cubicBezTo>
                    <a:pt x="617" y="4"/>
                    <a:pt x="577" y="0"/>
                    <a:pt x="5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3198725" y="3662300"/>
              <a:ext cx="12500" cy="4450"/>
            </a:xfrm>
            <a:custGeom>
              <a:rect b="b" l="l" r="r" t="t"/>
              <a:pathLst>
                <a:path extrusionOk="0" h="178" w="500">
                  <a:moveTo>
                    <a:pt x="450" y="0"/>
                  </a:moveTo>
                  <a:cubicBezTo>
                    <a:pt x="447" y="0"/>
                    <a:pt x="443" y="1"/>
                    <a:pt x="439" y="2"/>
                  </a:cubicBezTo>
                  <a:cubicBezTo>
                    <a:pt x="303" y="28"/>
                    <a:pt x="167" y="80"/>
                    <a:pt x="37" y="119"/>
                  </a:cubicBezTo>
                  <a:cubicBezTo>
                    <a:pt x="1" y="125"/>
                    <a:pt x="16" y="178"/>
                    <a:pt x="45" y="178"/>
                  </a:cubicBezTo>
                  <a:cubicBezTo>
                    <a:pt x="47" y="178"/>
                    <a:pt x="49" y="177"/>
                    <a:pt x="50" y="177"/>
                  </a:cubicBezTo>
                  <a:cubicBezTo>
                    <a:pt x="186" y="138"/>
                    <a:pt x="329" y="112"/>
                    <a:pt x="458" y="67"/>
                  </a:cubicBezTo>
                  <a:cubicBezTo>
                    <a:pt x="500" y="55"/>
                    <a:pt x="487" y="0"/>
                    <a:pt x="450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3331750" y="3691800"/>
              <a:ext cx="13775" cy="2475"/>
            </a:xfrm>
            <a:custGeom>
              <a:rect b="b" l="l" r="r" t="t"/>
              <a:pathLst>
                <a:path extrusionOk="0" h="99" w="551">
                  <a:moveTo>
                    <a:pt x="499" y="1"/>
                  </a:moveTo>
                  <a:cubicBezTo>
                    <a:pt x="344" y="1"/>
                    <a:pt x="188" y="27"/>
                    <a:pt x="39" y="40"/>
                  </a:cubicBezTo>
                  <a:cubicBezTo>
                    <a:pt x="3" y="46"/>
                    <a:pt x="1" y="98"/>
                    <a:pt x="34" y="98"/>
                  </a:cubicBezTo>
                  <a:cubicBezTo>
                    <a:pt x="35" y="98"/>
                    <a:pt x="37" y="98"/>
                    <a:pt x="39" y="98"/>
                  </a:cubicBezTo>
                  <a:cubicBezTo>
                    <a:pt x="188" y="91"/>
                    <a:pt x="344" y="98"/>
                    <a:pt x="499" y="78"/>
                  </a:cubicBezTo>
                  <a:cubicBezTo>
                    <a:pt x="545" y="72"/>
                    <a:pt x="551" y="1"/>
                    <a:pt x="49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3338400" y="3694550"/>
              <a:ext cx="9025" cy="1975"/>
            </a:xfrm>
            <a:custGeom>
              <a:rect b="b" l="l" r="r" t="t"/>
              <a:pathLst>
                <a:path extrusionOk="0" h="79" w="361">
                  <a:moveTo>
                    <a:pt x="316" y="1"/>
                  </a:moveTo>
                  <a:cubicBezTo>
                    <a:pt x="314" y="1"/>
                    <a:pt x="313" y="1"/>
                    <a:pt x="311" y="1"/>
                  </a:cubicBezTo>
                  <a:cubicBezTo>
                    <a:pt x="220" y="7"/>
                    <a:pt x="130" y="7"/>
                    <a:pt x="39" y="7"/>
                  </a:cubicBezTo>
                  <a:cubicBezTo>
                    <a:pt x="0" y="7"/>
                    <a:pt x="0" y="72"/>
                    <a:pt x="39" y="72"/>
                  </a:cubicBezTo>
                  <a:cubicBezTo>
                    <a:pt x="130" y="72"/>
                    <a:pt x="220" y="72"/>
                    <a:pt x="311" y="79"/>
                  </a:cubicBezTo>
                  <a:cubicBezTo>
                    <a:pt x="313" y="79"/>
                    <a:pt x="314" y="79"/>
                    <a:pt x="316" y="79"/>
                  </a:cubicBezTo>
                  <a:cubicBezTo>
                    <a:pt x="361" y="79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3"/>
          <p:cNvGrpSpPr/>
          <p:nvPr/>
        </p:nvGrpSpPr>
        <p:grpSpPr>
          <a:xfrm>
            <a:off x="4943674" y="2580956"/>
            <a:ext cx="369271" cy="547324"/>
            <a:chOff x="5066928" y="1945088"/>
            <a:chExt cx="366631" cy="543898"/>
          </a:xfrm>
        </p:grpSpPr>
        <p:sp>
          <p:nvSpPr>
            <p:cNvPr id="1496" name="Google Shape;1496;p23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4"/>
          <p:cNvSpPr/>
          <p:nvPr/>
        </p:nvSpPr>
        <p:spPr>
          <a:xfrm>
            <a:off x="654825" y="1276475"/>
            <a:ext cx="3749700" cy="2211900"/>
          </a:xfrm>
          <a:prstGeom prst="rect">
            <a:avLst/>
          </a:prstGeom>
          <a:noFill/>
          <a:ln cap="flat" cmpd="sng" w="28575">
            <a:solidFill>
              <a:srgbClr val="EC3A3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Steps to Achieve This</a:t>
            </a:r>
            <a:endParaRPr/>
          </a:p>
        </p:txBody>
      </p:sp>
      <p:grpSp>
        <p:nvGrpSpPr>
          <p:cNvPr id="1507" name="Google Shape;1507;p24"/>
          <p:cNvGrpSpPr/>
          <p:nvPr/>
        </p:nvGrpSpPr>
        <p:grpSpPr>
          <a:xfrm>
            <a:off x="3814810" y="3671094"/>
            <a:ext cx="390910" cy="548632"/>
            <a:chOff x="3647125" y="2982400"/>
            <a:chExt cx="137475" cy="190550"/>
          </a:xfrm>
        </p:grpSpPr>
        <p:sp>
          <p:nvSpPr>
            <p:cNvPr id="1508" name="Google Shape;1508;p24"/>
            <p:cNvSpPr/>
            <p:nvPr/>
          </p:nvSpPr>
          <p:spPr>
            <a:xfrm>
              <a:off x="3647125" y="3001375"/>
              <a:ext cx="137475" cy="171575"/>
            </a:xfrm>
            <a:custGeom>
              <a:rect b="b" l="l" r="r" t="t"/>
              <a:pathLst>
                <a:path extrusionOk="0" h="6863" w="5499">
                  <a:moveTo>
                    <a:pt x="3174" y="730"/>
                  </a:moveTo>
                  <a:cubicBezTo>
                    <a:pt x="3161" y="756"/>
                    <a:pt x="3154" y="789"/>
                    <a:pt x="3141" y="815"/>
                  </a:cubicBezTo>
                  <a:cubicBezTo>
                    <a:pt x="3128" y="782"/>
                    <a:pt x="3115" y="756"/>
                    <a:pt x="3096" y="730"/>
                  </a:cubicBezTo>
                  <a:close/>
                  <a:moveTo>
                    <a:pt x="4637" y="5134"/>
                  </a:moveTo>
                  <a:cubicBezTo>
                    <a:pt x="4637" y="5140"/>
                    <a:pt x="4637" y="5147"/>
                    <a:pt x="4637" y="5153"/>
                  </a:cubicBezTo>
                  <a:cubicBezTo>
                    <a:pt x="4631" y="5244"/>
                    <a:pt x="4624" y="5328"/>
                    <a:pt x="4624" y="5412"/>
                  </a:cubicBezTo>
                  <a:cubicBezTo>
                    <a:pt x="4611" y="5335"/>
                    <a:pt x="4598" y="5257"/>
                    <a:pt x="4579" y="5179"/>
                  </a:cubicBezTo>
                  <a:cubicBezTo>
                    <a:pt x="4598" y="5166"/>
                    <a:pt x="4618" y="5153"/>
                    <a:pt x="4637" y="5134"/>
                  </a:cubicBezTo>
                  <a:close/>
                  <a:moveTo>
                    <a:pt x="3508" y="1"/>
                  </a:moveTo>
                  <a:cubicBezTo>
                    <a:pt x="2645" y="1"/>
                    <a:pt x="1784" y="27"/>
                    <a:pt x="920" y="83"/>
                  </a:cubicBezTo>
                  <a:cubicBezTo>
                    <a:pt x="888" y="89"/>
                    <a:pt x="855" y="96"/>
                    <a:pt x="823" y="102"/>
                  </a:cubicBezTo>
                  <a:cubicBezTo>
                    <a:pt x="775" y="73"/>
                    <a:pt x="720" y="57"/>
                    <a:pt x="667" y="57"/>
                  </a:cubicBezTo>
                  <a:cubicBezTo>
                    <a:pt x="568" y="57"/>
                    <a:pt x="477" y="112"/>
                    <a:pt x="460" y="238"/>
                  </a:cubicBezTo>
                  <a:cubicBezTo>
                    <a:pt x="214" y="1792"/>
                    <a:pt x="234" y="3366"/>
                    <a:pt x="221" y="4933"/>
                  </a:cubicBezTo>
                  <a:cubicBezTo>
                    <a:pt x="214" y="5387"/>
                    <a:pt x="0" y="6436"/>
                    <a:pt x="596" y="6617"/>
                  </a:cubicBezTo>
                  <a:cubicBezTo>
                    <a:pt x="894" y="6701"/>
                    <a:pt x="1250" y="6695"/>
                    <a:pt x="1561" y="6721"/>
                  </a:cubicBezTo>
                  <a:cubicBezTo>
                    <a:pt x="1956" y="6759"/>
                    <a:pt x="2358" y="6792"/>
                    <a:pt x="2759" y="6811"/>
                  </a:cubicBezTo>
                  <a:cubicBezTo>
                    <a:pt x="3161" y="6831"/>
                    <a:pt x="3556" y="6844"/>
                    <a:pt x="3957" y="6844"/>
                  </a:cubicBezTo>
                  <a:cubicBezTo>
                    <a:pt x="4109" y="6847"/>
                    <a:pt x="4281" y="6863"/>
                    <a:pt x="4450" y="6863"/>
                  </a:cubicBezTo>
                  <a:cubicBezTo>
                    <a:pt x="4619" y="6863"/>
                    <a:pt x="4786" y="6847"/>
                    <a:pt x="4928" y="6785"/>
                  </a:cubicBezTo>
                  <a:cubicBezTo>
                    <a:pt x="5479" y="6546"/>
                    <a:pt x="5336" y="5633"/>
                    <a:pt x="5362" y="5153"/>
                  </a:cubicBezTo>
                  <a:cubicBezTo>
                    <a:pt x="5434" y="3567"/>
                    <a:pt x="5472" y="1980"/>
                    <a:pt x="5492" y="394"/>
                  </a:cubicBezTo>
                  <a:cubicBezTo>
                    <a:pt x="5498" y="193"/>
                    <a:pt x="5323" y="38"/>
                    <a:pt x="5129" y="31"/>
                  </a:cubicBezTo>
                  <a:cubicBezTo>
                    <a:pt x="4588" y="11"/>
                    <a:pt x="4048" y="1"/>
                    <a:pt x="3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3658300" y="3004950"/>
              <a:ext cx="121925" cy="159025"/>
            </a:xfrm>
            <a:custGeom>
              <a:rect b="b" l="l" r="r" t="t"/>
              <a:pathLst>
                <a:path extrusionOk="0" h="6361" w="4877">
                  <a:moveTo>
                    <a:pt x="774" y="145"/>
                  </a:moveTo>
                  <a:cubicBezTo>
                    <a:pt x="1005" y="145"/>
                    <a:pt x="1231" y="167"/>
                    <a:pt x="1328" y="167"/>
                  </a:cubicBezTo>
                  <a:cubicBezTo>
                    <a:pt x="1677" y="173"/>
                    <a:pt x="2021" y="173"/>
                    <a:pt x="2364" y="173"/>
                  </a:cubicBezTo>
                  <a:cubicBezTo>
                    <a:pt x="3050" y="179"/>
                    <a:pt x="3737" y="179"/>
                    <a:pt x="4430" y="179"/>
                  </a:cubicBezTo>
                  <a:cubicBezTo>
                    <a:pt x="4456" y="179"/>
                    <a:pt x="4475" y="167"/>
                    <a:pt x="4488" y="147"/>
                  </a:cubicBezTo>
                  <a:cubicBezTo>
                    <a:pt x="4520" y="147"/>
                    <a:pt x="4553" y="160"/>
                    <a:pt x="4579" y="173"/>
                  </a:cubicBezTo>
                  <a:cubicBezTo>
                    <a:pt x="4637" y="192"/>
                    <a:pt x="4669" y="225"/>
                    <a:pt x="4708" y="264"/>
                  </a:cubicBezTo>
                  <a:cubicBezTo>
                    <a:pt x="4702" y="1261"/>
                    <a:pt x="4728" y="2252"/>
                    <a:pt x="4708" y="3249"/>
                  </a:cubicBezTo>
                  <a:cubicBezTo>
                    <a:pt x="4695" y="4220"/>
                    <a:pt x="4624" y="5192"/>
                    <a:pt x="4643" y="6163"/>
                  </a:cubicBezTo>
                  <a:cubicBezTo>
                    <a:pt x="3918" y="6170"/>
                    <a:pt x="3193" y="6176"/>
                    <a:pt x="2474" y="6189"/>
                  </a:cubicBezTo>
                  <a:cubicBezTo>
                    <a:pt x="2422" y="6189"/>
                    <a:pt x="2370" y="6190"/>
                    <a:pt x="2318" y="6190"/>
                  </a:cubicBezTo>
                  <a:cubicBezTo>
                    <a:pt x="2007" y="6190"/>
                    <a:pt x="1693" y="6183"/>
                    <a:pt x="1380" y="6183"/>
                  </a:cubicBezTo>
                  <a:cubicBezTo>
                    <a:pt x="1015" y="6183"/>
                    <a:pt x="651" y="6192"/>
                    <a:pt x="292" y="6234"/>
                  </a:cubicBezTo>
                  <a:cubicBezTo>
                    <a:pt x="71" y="5839"/>
                    <a:pt x="214" y="5244"/>
                    <a:pt x="227" y="4810"/>
                  </a:cubicBezTo>
                  <a:cubicBezTo>
                    <a:pt x="246" y="4311"/>
                    <a:pt x="253" y="3819"/>
                    <a:pt x="253" y="3320"/>
                  </a:cubicBezTo>
                  <a:cubicBezTo>
                    <a:pt x="253" y="2329"/>
                    <a:pt x="233" y="1332"/>
                    <a:pt x="130" y="348"/>
                  </a:cubicBezTo>
                  <a:cubicBezTo>
                    <a:pt x="130" y="341"/>
                    <a:pt x="130" y="341"/>
                    <a:pt x="130" y="335"/>
                  </a:cubicBezTo>
                  <a:cubicBezTo>
                    <a:pt x="184" y="179"/>
                    <a:pt x="483" y="145"/>
                    <a:pt x="774" y="145"/>
                  </a:cubicBezTo>
                  <a:close/>
                  <a:moveTo>
                    <a:pt x="718" y="1"/>
                  </a:moveTo>
                  <a:cubicBezTo>
                    <a:pt x="551" y="1"/>
                    <a:pt x="391" y="15"/>
                    <a:pt x="253" y="63"/>
                  </a:cubicBezTo>
                  <a:cubicBezTo>
                    <a:pt x="123" y="102"/>
                    <a:pt x="58" y="173"/>
                    <a:pt x="58" y="290"/>
                  </a:cubicBezTo>
                  <a:cubicBezTo>
                    <a:pt x="26" y="290"/>
                    <a:pt x="0" y="309"/>
                    <a:pt x="0" y="348"/>
                  </a:cubicBezTo>
                  <a:cubicBezTo>
                    <a:pt x="58" y="1501"/>
                    <a:pt x="123" y="2640"/>
                    <a:pt x="110" y="3793"/>
                  </a:cubicBezTo>
                  <a:cubicBezTo>
                    <a:pt x="110" y="4363"/>
                    <a:pt x="84" y="4939"/>
                    <a:pt x="58" y="5509"/>
                  </a:cubicBezTo>
                  <a:cubicBezTo>
                    <a:pt x="46" y="5794"/>
                    <a:pt x="0" y="6085"/>
                    <a:pt x="207" y="6286"/>
                  </a:cubicBezTo>
                  <a:cubicBezTo>
                    <a:pt x="207" y="6306"/>
                    <a:pt x="220" y="6319"/>
                    <a:pt x="240" y="6319"/>
                  </a:cubicBezTo>
                  <a:cubicBezTo>
                    <a:pt x="246" y="6325"/>
                    <a:pt x="253" y="6331"/>
                    <a:pt x="259" y="6338"/>
                  </a:cubicBezTo>
                  <a:cubicBezTo>
                    <a:pt x="266" y="6343"/>
                    <a:pt x="273" y="6345"/>
                    <a:pt x="280" y="6345"/>
                  </a:cubicBezTo>
                  <a:cubicBezTo>
                    <a:pt x="292" y="6345"/>
                    <a:pt x="303" y="6338"/>
                    <a:pt x="311" y="6325"/>
                  </a:cubicBezTo>
                  <a:cubicBezTo>
                    <a:pt x="576" y="6351"/>
                    <a:pt x="843" y="6360"/>
                    <a:pt x="1112" y="6360"/>
                  </a:cubicBezTo>
                  <a:cubicBezTo>
                    <a:pt x="1566" y="6360"/>
                    <a:pt x="2022" y="6336"/>
                    <a:pt x="2474" y="6331"/>
                  </a:cubicBezTo>
                  <a:cubicBezTo>
                    <a:pt x="3212" y="6325"/>
                    <a:pt x="3957" y="6319"/>
                    <a:pt x="4695" y="6306"/>
                  </a:cubicBezTo>
                  <a:cubicBezTo>
                    <a:pt x="4766" y="6306"/>
                    <a:pt x="4786" y="6221"/>
                    <a:pt x="4740" y="6183"/>
                  </a:cubicBezTo>
                  <a:cubicBezTo>
                    <a:pt x="4851" y="5211"/>
                    <a:pt x="4831" y="4220"/>
                    <a:pt x="4844" y="3249"/>
                  </a:cubicBezTo>
                  <a:cubicBezTo>
                    <a:pt x="4857" y="2258"/>
                    <a:pt x="4876" y="1254"/>
                    <a:pt x="4838" y="264"/>
                  </a:cubicBezTo>
                  <a:cubicBezTo>
                    <a:pt x="4838" y="244"/>
                    <a:pt x="4825" y="225"/>
                    <a:pt x="4812" y="218"/>
                  </a:cubicBezTo>
                  <a:cubicBezTo>
                    <a:pt x="4751" y="108"/>
                    <a:pt x="4614" y="56"/>
                    <a:pt x="4490" y="56"/>
                  </a:cubicBezTo>
                  <a:cubicBezTo>
                    <a:pt x="4483" y="56"/>
                    <a:pt x="4476" y="56"/>
                    <a:pt x="4468" y="56"/>
                  </a:cubicBezTo>
                  <a:cubicBezTo>
                    <a:pt x="4456" y="44"/>
                    <a:pt x="4443" y="37"/>
                    <a:pt x="4430" y="37"/>
                  </a:cubicBezTo>
                  <a:lnTo>
                    <a:pt x="1490" y="37"/>
                  </a:lnTo>
                  <a:cubicBezTo>
                    <a:pt x="1260" y="37"/>
                    <a:pt x="981" y="1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3679975" y="3043350"/>
              <a:ext cx="83250" cy="90350"/>
            </a:xfrm>
            <a:custGeom>
              <a:rect b="b" l="l" r="r" t="t"/>
              <a:pathLst>
                <a:path extrusionOk="0" h="3614" w="3330">
                  <a:moveTo>
                    <a:pt x="1625" y="145"/>
                  </a:moveTo>
                  <a:cubicBezTo>
                    <a:pt x="2203" y="145"/>
                    <a:pt x="2725" y="494"/>
                    <a:pt x="2934" y="1052"/>
                  </a:cubicBezTo>
                  <a:cubicBezTo>
                    <a:pt x="3200" y="1739"/>
                    <a:pt x="2857" y="2315"/>
                    <a:pt x="2319" y="2723"/>
                  </a:cubicBezTo>
                  <a:cubicBezTo>
                    <a:pt x="2313" y="2730"/>
                    <a:pt x="2306" y="2736"/>
                    <a:pt x="2300" y="2749"/>
                  </a:cubicBezTo>
                  <a:cubicBezTo>
                    <a:pt x="2280" y="2749"/>
                    <a:pt x="2267" y="2762"/>
                    <a:pt x="2261" y="2788"/>
                  </a:cubicBezTo>
                  <a:cubicBezTo>
                    <a:pt x="2242" y="2917"/>
                    <a:pt x="2235" y="3047"/>
                    <a:pt x="2183" y="3170"/>
                  </a:cubicBezTo>
                  <a:cubicBezTo>
                    <a:pt x="2151" y="3235"/>
                    <a:pt x="2112" y="3293"/>
                    <a:pt x="2073" y="3345"/>
                  </a:cubicBezTo>
                  <a:cubicBezTo>
                    <a:pt x="2086" y="3164"/>
                    <a:pt x="2034" y="2982"/>
                    <a:pt x="1905" y="2833"/>
                  </a:cubicBezTo>
                  <a:cubicBezTo>
                    <a:pt x="1898" y="2827"/>
                    <a:pt x="1892" y="2824"/>
                    <a:pt x="1885" y="2824"/>
                  </a:cubicBezTo>
                  <a:cubicBezTo>
                    <a:pt x="1879" y="2824"/>
                    <a:pt x="1872" y="2827"/>
                    <a:pt x="1866" y="2833"/>
                  </a:cubicBezTo>
                  <a:lnTo>
                    <a:pt x="1847" y="2833"/>
                  </a:lnTo>
                  <a:cubicBezTo>
                    <a:pt x="1728" y="2870"/>
                    <a:pt x="1613" y="2887"/>
                    <a:pt x="1503" y="2887"/>
                  </a:cubicBezTo>
                  <a:cubicBezTo>
                    <a:pt x="936" y="2887"/>
                    <a:pt x="505" y="2430"/>
                    <a:pt x="364" y="1855"/>
                  </a:cubicBezTo>
                  <a:cubicBezTo>
                    <a:pt x="163" y="1046"/>
                    <a:pt x="571" y="282"/>
                    <a:pt x="1426" y="159"/>
                  </a:cubicBezTo>
                  <a:cubicBezTo>
                    <a:pt x="1493" y="150"/>
                    <a:pt x="1559" y="145"/>
                    <a:pt x="1625" y="145"/>
                  </a:cubicBezTo>
                  <a:close/>
                  <a:moveTo>
                    <a:pt x="1617" y="1"/>
                  </a:moveTo>
                  <a:cubicBezTo>
                    <a:pt x="1465" y="1"/>
                    <a:pt x="1312" y="23"/>
                    <a:pt x="1160" y="68"/>
                  </a:cubicBezTo>
                  <a:cubicBezTo>
                    <a:pt x="292" y="334"/>
                    <a:pt x="1" y="1201"/>
                    <a:pt x="260" y="2017"/>
                  </a:cubicBezTo>
                  <a:cubicBezTo>
                    <a:pt x="423" y="2543"/>
                    <a:pt x="892" y="3032"/>
                    <a:pt x="1432" y="3032"/>
                  </a:cubicBezTo>
                  <a:cubicBezTo>
                    <a:pt x="1578" y="3032"/>
                    <a:pt x="1728" y="2997"/>
                    <a:pt x="1879" y="2917"/>
                  </a:cubicBezTo>
                  <a:cubicBezTo>
                    <a:pt x="1970" y="3118"/>
                    <a:pt x="1983" y="3325"/>
                    <a:pt x="1898" y="3533"/>
                  </a:cubicBezTo>
                  <a:cubicBezTo>
                    <a:pt x="1883" y="3573"/>
                    <a:pt x="1924" y="3614"/>
                    <a:pt x="1964" y="3614"/>
                  </a:cubicBezTo>
                  <a:cubicBezTo>
                    <a:pt x="1975" y="3614"/>
                    <a:pt x="1986" y="3611"/>
                    <a:pt x="1995" y="3604"/>
                  </a:cubicBezTo>
                  <a:cubicBezTo>
                    <a:pt x="2222" y="3429"/>
                    <a:pt x="2416" y="3125"/>
                    <a:pt x="2378" y="2827"/>
                  </a:cubicBezTo>
                  <a:cubicBezTo>
                    <a:pt x="3058" y="2535"/>
                    <a:pt x="3330" y="1642"/>
                    <a:pt x="3070" y="988"/>
                  </a:cubicBezTo>
                  <a:cubicBezTo>
                    <a:pt x="2831" y="373"/>
                    <a:pt x="2243" y="1"/>
                    <a:pt x="1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3670750" y="3013100"/>
              <a:ext cx="99425" cy="129650"/>
            </a:xfrm>
            <a:custGeom>
              <a:rect b="b" l="l" r="r" t="t"/>
              <a:pathLst>
                <a:path extrusionOk="0" h="5186" w="3977">
                  <a:moveTo>
                    <a:pt x="2885" y="187"/>
                  </a:moveTo>
                  <a:cubicBezTo>
                    <a:pt x="3199" y="187"/>
                    <a:pt x="3513" y="192"/>
                    <a:pt x="3828" y="203"/>
                  </a:cubicBezTo>
                  <a:cubicBezTo>
                    <a:pt x="3835" y="1006"/>
                    <a:pt x="3835" y="1809"/>
                    <a:pt x="3828" y="2612"/>
                  </a:cubicBezTo>
                  <a:cubicBezTo>
                    <a:pt x="3815" y="3396"/>
                    <a:pt x="3763" y="4192"/>
                    <a:pt x="3796" y="4982"/>
                  </a:cubicBezTo>
                  <a:cubicBezTo>
                    <a:pt x="3789" y="4976"/>
                    <a:pt x="3776" y="4976"/>
                    <a:pt x="3770" y="4976"/>
                  </a:cubicBezTo>
                  <a:cubicBezTo>
                    <a:pt x="3365" y="5005"/>
                    <a:pt x="2964" y="5014"/>
                    <a:pt x="2564" y="5014"/>
                  </a:cubicBezTo>
                  <a:cubicBezTo>
                    <a:pt x="1794" y="5014"/>
                    <a:pt x="1029" y="4978"/>
                    <a:pt x="253" y="4969"/>
                  </a:cubicBezTo>
                  <a:cubicBezTo>
                    <a:pt x="247" y="4969"/>
                    <a:pt x="247" y="4963"/>
                    <a:pt x="240" y="4963"/>
                  </a:cubicBezTo>
                  <a:cubicBezTo>
                    <a:pt x="98" y="4872"/>
                    <a:pt x="169" y="4458"/>
                    <a:pt x="169" y="4322"/>
                  </a:cubicBezTo>
                  <a:cubicBezTo>
                    <a:pt x="169" y="4108"/>
                    <a:pt x="169" y="3901"/>
                    <a:pt x="169" y="3694"/>
                  </a:cubicBezTo>
                  <a:lnTo>
                    <a:pt x="169" y="2593"/>
                  </a:lnTo>
                  <a:cubicBezTo>
                    <a:pt x="163" y="1803"/>
                    <a:pt x="176" y="1019"/>
                    <a:pt x="156" y="236"/>
                  </a:cubicBezTo>
                  <a:cubicBezTo>
                    <a:pt x="156" y="236"/>
                    <a:pt x="156" y="229"/>
                    <a:pt x="156" y="229"/>
                  </a:cubicBezTo>
                  <a:cubicBezTo>
                    <a:pt x="1067" y="224"/>
                    <a:pt x="1974" y="187"/>
                    <a:pt x="2885" y="187"/>
                  </a:cubicBezTo>
                  <a:close/>
                  <a:moveTo>
                    <a:pt x="2088" y="0"/>
                  </a:moveTo>
                  <a:cubicBezTo>
                    <a:pt x="1404" y="0"/>
                    <a:pt x="719" y="38"/>
                    <a:pt x="59" y="138"/>
                  </a:cubicBezTo>
                  <a:cubicBezTo>
                    <a:pt x="20" y="145"/>
                    <a:pt x="20" y="184"/>
                    <a:pt x="33" y="210"/>
                  </a:cubicBezTo>
                  <a:cubicBezTo>
                    <a:pt x="27" y="216"/>
                    <a:pt x="27" y="223"/>
                    <a:pt x="27" y="236"/>
                  </a:cubicBezTo>
                  <a:cubicBezTo>
                    <a:pt x="1" y="1226"/>
                    <a:pt x="27" y="2224"/>
                    <a:pt x="27" y="3221"/>
                  </a:cubicBezTo>
                  <a:cubicBezTo>
                    <a:pt x="33" y="3694"/>
                    <a:pt x="27" y="4166"/>
                    <a:pt x="33" y="4633"/>
                  </a:cubicBezTo>
                  <a:cubicBezTo>
                    <a:pt x="40" y="4782"/>
                    <a:pt x="27" y="4956"/>
                    <a:pt x="169" y="5002"/>
                  </a:cubicBezTo>
                  <a:cubicBezTo>
                    <a:pt x="163" y="5021"/>
                    <a:pt x="169" y="5047"/>
                    <a:pt x="195" y="5047"/>
                  </a:cubicBezTo>
                  <a:cubicBezTo>
                    <a:pt x="784" y="5149"/>
                    <a:pt x="1392" y="5185"/>
                    <a:pt x="2000" y="5185"/>
                  </a:cubicBezTo>
                  <a:cubicBezTo>
                    <a:pt x="2595" y="5185"/>
                    <a:pt x="3190" y="5150"/>
                    <a:pt x="3770" y="5105"/>
                  </a:cubicBezTo>
                  <a:cubicBezTo>
                    <a:pt x="3796" y="5105"/>
                    <a:pt x="3809" y="5092"/>
                    <a:pt x="3822" y="5073"/>
                  </a:cubicBezTo>
                  <a:cubicBezTo>
                    <a:pt x="3830" y="5079"/>
                    <a:pt x="3839" y="5082"/>
                    <a:pt x="3848" y="5082"/>
                  </a:cubicBezTo>
                  <a:cubicBezTo>
                    <a:pt x="3868" y="5082"/>
                    <a:pt x="3886" y="5067"/>
                    <a:pt x="3886" y="5041"/>
                  </a:cubicBezTo>
                  <a:cubicBezTo>
                    <a:pt x="3977" y="4238"/>
                    <a:pt x="3958" y="3415"/>
                    <a:pt x="3964" y="2612"/>
                  </a:cubicBezTo>
                  <a:cubicBezTo>
                    <a:pt x="3970" y="1803"/>
                    <a:pt x="3970" y="993"/>
                    <a:pt x="3964" y="184"/>
                  </a:cubicBezTo>
                  <a:cubicBezTo>
                    <a:pt x="3964" y="145"/>
                    <a:pt x="3938" y="125"/>
                    <a:pt x="3912" y="119"/>
                  </a:cubicBezTo>
                  <a:cubicBezTo>
                    <a:pt x="3906" y="93"/>
                    <a:pt x="3886" y="67"/>
                    <a:pt x="3847" y="67"/>
                  </a:cubicBezTo>
                  <a:cubicBezTo>
                    <a:pt x="3271" y="28"/>
                    <a:pt x="2680" y="0"/>
                    <a:pt x="2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3697150" y="3086475"/>
              <a:ext cx="40650" cy="3850"/>
            </a:xfrm>
            <a:custGeom>
              <a:rect b="b" l="l" r="r" t="t"/>
              <a:pathLst>
                <a:path extrusionOk="0" h="154" w="1626">
                  <a:moveTo>
                    <a:pt x="947" y="0"/>
                  </a:moveTo>
                  <a:cubicBezTo>
                    <a:pt x="633" y="0"/>
                    <a:pt x="314" y="31"/>
                    <a:pt x="33" y="85"/>
                  </a:cubicBezTo>
                  <a:cubicBezTo>
                    <a:pt x="0" y="92"/>
                    <a:pt x="13" y="137"/>
                    <a:pt x="39" y="143"/>
                  </a:cubicBezTo>
                  <a:cubicBezTo>
                    <a:pt x="102" y="147"/>
                    <a:pt x="166" y="148"/>
                    <a:pt x="229" y="148"/>
                  </a:cubicBezTo>
                  <a:cubicBezTo>
                    <a:pt x="418" y="148"/>
                    <a:pt x="607" y="137"/>
                    <a:pt x="797" y="137"/>
                  </a:cubicBezTo>
                  <a:cubicBezTo>
                    <a:pt x="973" y="137"/>
                    <a:pt x="1155" y="153"/>
                    <a:pt x="1335" y="153"/>
                  </a:cubicBezTo>
                  <a:cubicBezTo>
                    <a:pt x="1406" y="153"/>
                    <a:pt x="1478" y="151"/>
                    <a:pt x="1548" y="143"/>
                  </a:cubicBezTo>
                  <a:cubicBezTo>
                    <a:pt x="1606" y="143"/>
                    <a:pt x="1626" y="53"/>
                    <a:pt x="1568" y="46"/>
                  </a:cubicBezTo>
                  <a:cubicBezTo>
                    <a:pt x="1373" y="15"/>
                    <a:pt x="1161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3695050" y="3071900"/>
              <a:ext cx="46975" cy="4100"/>
            </a:xfrm>
            <a:custGeom>
              <a:rect b="b" l="l" r="r" t="t"/>
              <a:pathLst>
                <a:path extrusionOk="0" h="164" w="1879">
                  <a:moveTo>
                    <a:pt x="1113" y="0"/>
                  </a:moveTo>
                  <a:cubicBezTo>
                    <a:pt x="753" y="0"/>
                    <a:pt x="392" y="29"/>
                    <a:pt x="46" y="72"/>
                  </a:cubicBezTo>
                  <a:cubicBezTo>
                    <a:pt x="7" y="79"/>
                    <a:pt x="0" y="137"/>
                    <a:pt x="46" y="137"/>
                  </a:cubicBezTo>
                  <a:cubicBezTo>
                    <a:pt x="174" y="133"/>
                    <a:pt x="303" y="131"/>
                    <a:pt x="432" y="131"/>
                  </a:cubicBezTo>
                  <a:cubicBezTo>
                    <a:pt x="886" y="131"/>
                    <a:pt x="1341" y="153"/>
                    <a:pt x="1800" y="163"/>
                  </a:cubicBezTo>
                  <a:cubicBezTo>
                    <a:pt x="1878" y="163"/>
                    <a:pt x="1872" y="53"/>
                    <a:pt x="1800" y="40"/>
                  </a:cubicBezTo>
                  <a:cubicBezTo>
                    <a:pt x="1575" y="12"/>
                    <a:pt x="1344" y="0"/>
                    <a:pt x="1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3716425" y="3147075"/>
              <a:ext cx="10525" cy="9250"/>
            </a:xfrm>
            <a:custGeom>
              <a:rect b="b" l="l" r="r" t="t"/>
              <a:pathLst>
                <a:path extrusionOk="0" h="370" w="421">
                  <a:moveTo>
                    <a:pt x="175" y="107"/>
                  </a:moveTo>
                  <a:cubicBezTo>
                    <a:pt x="222" y="107"/>
                    <a:pt x="263" y="124"/>
                    <a:pt x="285" y="174"/>
                  </a:cubicBezTo>
                  <a:cubicBezTo>
                    <a:pt x="304" y="232"/>
                    <a:pt x="253" y="264"/>
                    <a:pt x="207" y="264"/>
                  </a:cubicBezTo>
                  <a:cubicBezTo>
                    <a:pt x="202" y="265"/>
                    <a:pt x="197" y="265"/>
                    <a:pt x="193" y="265"/>
                  </a:cubicBezTo>
                  <a:cubicBezTo>
                    <a:pt x="142" y="265"/>
                    <a:pt x="104" y="234"/>
                    <a:pt x="104" y="180"/>
                  </a:cubicBezTo>
                  <a:cubicBezTo>
                    <a:pt x="104" y="154"/>
                    <a:pt x="110" y="128"/>
                    <a:pt x="123" y="109"/>
                  </a:cubicBezTo>
                  <a:cubicBezTo>
                    <a:pt x="126" y="112"/>
                    <a:pt x="131" y="114"/>
                    <a:pt x="136" y="114"/>
                  </a:cubicBezTo>
                  <a:cubicBezTo>
                    <a:pt x="141" y="114"/>
                    <a:pt x="146" y="112"/>
                    <a:pt x="149" y="109"/>
                  </a:cubicBezTo>
                  <a:cubicBezTo>
                    <a:pt x="158" y="108"/>
                    <a:pt x="166" y="107"/>
                    <a:pt x="175" y="107"/>
                  </a:cubicBezTo>
                  <a:close/>
                  <a:moveTo>
                    <a:pt x="203" y="1"/>
                  </a:moveTo>
                  <a:cubicBezTo>
                    <a:pt x="103" y="1"/>
                    <a:pt x="12" y="79"/>
                    <a:pt x="6" y="187"/>
                  </a:cubicBezTo>
                  <a:cubicBezTo>
                    <a:pt x="0" y="295"/>
                    <a:pt x="95" y="369"/>
                    <a:pt x="196" y="369"/>
                  </a:cubicBezTo>
                  <a:cubicBezTo>
                    <a:pt x="204" y="369"/>
                    <a:pt x="212" y="369"/>
                    <a:pt x="220" y="368"/>
                  </a:cubicBezTo>
                  <a:cubicBezTo>
                    <a:pt x="330" y="355"/>
                    <a:pt x="421" y="258"/>
                    <a:pt x="382" y="148"/>
                  </a:cubicBezTo>
                  <a:cubicBezTo>
                    <a:pt x="363" y="96"/>
                    <a:pt x="317" y="44"/>
                    <a:pt x="266" y="18"/>
                  </a:cubicBezTo>
                  <a:cubicBezTo>
                    <a:pt x="266" y="12"/>
                    <a:pt x="259" y="5"/>
                    <a:pt x="246" y="5"/>
                  </a:cubicBezTo>
                  <a:cubicBezTo>
                    <a:pt x="232" y="2"/>
                    <a:pt x="218" y="1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3726875" y="3149675"/>
              <a:ext cx="4775" cy="7000"/>
            </a:xfrm>
            <a:custGeom>
              <a:rect b="b" l="l" r="r" t="t"/>
              <a:pathLst>
                <a:path extrusionOk="0" h="280" w="191">
                  <a:moveTo>
                    <a:pt x="118" y="1"/>
                  </a:moveTo>
                  <a:cubicBezTo>
                    <a:pt x="100" y="1"/>
                    <a:pt x="81" y="17"/>
                    <a:pt x="81" y="37"/>
                  </a:cubicBezTo>
                  <a:cubicBezTo>
                    <a:pt x="81" y="70"/>
                    <a:pt x="100" y="102"/>
                    <a:pt x="100" y="134"/>
                  </a:cubicBezTo>
                  <a:cubicBezTo>
                    <a:pt x="94" y="173"/>
                    <a:pt x="68" y="212"/>
                    <a:pt x="29" y="225"/>
                  </a:cubicBezTo>
                  <a:cubicBezTo>
                    <a:pt x="0" y="237"/>
                    <a:pt x="7" y="279"/>
                    <a:pt x="36" y="279"/>
                  </a:cubicBezTo>
                  <a:cubicBezTo>
                    <a:pt x="40" y="279"/>
                    <a:pt x="44" y="278"/>
                    <a:pt x="48" y="277"/>
                  </a:cubicBezTo>
                  <a:cubicBezTo>
                    <a:pt x="100" y="264"/>
                    <a:pt x="145" y="219"/>
                    <a:pt x="165" y="167"/>
                  </a:cubicBezTo>
                  <a:cubicBezTo>
                    <a:pt x="184" y="122"/>
                    <a:pt x="191" y="31"/>
                    <a:pt x="132" y="5"/>
                  </a:cubicBezTo>
                  <a:cubicBezTo>
                    <a:pt x="128" y="2"/>
                    <a:pt x="123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3730925" y="3148100"/>
              <a:ext cx="5100" cy="8150"/>
            </a:xfrm>
            <a:custGeom>
              <a:rect b="b" l="l" r="r" t="t"/>
              <a:pathLst>
                <a:path extrusionOk="0" h="326" w="204">
                  <a:moveTo>
                    <a:pt x="118" y="1"/>
                  </a:moveTo>
                  <a:cubicBezTo>
                    <a:pt x="94" y="1"/>
                    <a:pt x="70" y="25"/>
                    <a:pt x="74" y="55"/>
                  </a:cubicBezTo>
                  <a:cubicBezTo>
                    <a:pt x="87" y="139"/>
                    <a:pt x="87" y="210"/>
                    <a:pt x="22" y="269"/>
                  </a:cubicBezTo>
                  <a:cubicBezTo>
                    <a:pt x="1" y="290"/>
                    <a:pt x="19" y="325"/>
                    <a:pt x="45" y="325"/>
                  </a:cubicBezTo>
                  <a:cubicBezTo>
                    <a:pt x="50" y="325"/>
                    <a:pt x="56" y="324"/>
                    <a:pt x="61" y="321"/>
                  </a:cubicBezTo>
                  <a:cubicBezTo>
                    <a:pt x="145" y="256"/>
                    <a:pt x="204" y="126"/>
                    <a:pt x="152" y="23"/>
                  </a:cubicBezTo>
                  <a:cubicBezTo>
                    <a:pt x="143" y="7"/>
                    <a:pt x="130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3677075" y="3142725"/>
              <a:ext cx="13450" cy="2050"/>
            </a:xfrm>
            <a:custGeom>
              <a:rect b="b" l="l" r="r" t="t"/>
              <a:pathLst>
                <a:path extrusionOk="0" h="82" w="538">
                  <a:moveTo>
                    <a:pt x="383" y="0"/>
                  </a:moveTo>
                  <a:cubicBezTo>
                    <a:pt x="266" y="0"/>
                    <a:pt x="146" y="13"/>
                    <a:pt x="33" y="17"/>
                  </a:cubicBezTo>
                  <a:cubicBezTo>
                    <a:pt x="0" y="17"/>
                    <a:pt x="0" y="63"/>
                    <a:pt x="33" y="69"/>
                  </a:cubicBezTo>
                  <a:cubicBezTo>
                    <a:pt x="136" y="74"/>
                    <a:pt x="244" y="81"/>
                    <a:pt x="351" y="81"/>
                  </a:cubicBezTo>
                  <a:cubicBezTo>
                    <a:pt x="399" y="81"/>
                    <a:pt x="446" y="80"/>
                    <a:pt x="493" y="76"/>
                  </a:cubicBezTo>
                  <a:cubicBezTo>
                    <a:pt x="538" y="76"/>
                    <a:pt x="538" y="11"/>
                    <a:pt x="493" y="5"/>
                  </a:cubicBezTo>
                  <a:cubicBezTo>
                    <a:pt x="457" y="1"/>
                    <a:pt x="420" y="0"/>
                    <a:pt x="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3678200" y="3146025"/>
              <a:ext cx="14775" cy="3150"/>
            </a:xfrm>
            <a:custGeom>
              <a:rect b="b" l="l" r="r" t="t"/>
              <a:pathLst>
                <a:path extrusionOk="0" h="126" w="591">
                  <a:moveTo>
                    <a:pt x="91" y="0"/>
                  </a:moveTo>
                  <a:cubicBezTo>
                    <a:pt x="74" y="0"/>
                    <a:pt x="57" y="1"/>
                    <a:pt x="40" y="2"/>
                  </a:cubicBezTo>
                  <a:cubicBezTo>
                    <a:pt x="14" y="9"/>
                    <a:pt x="1" y="47"/>
                    <a:pt x="33" y="54"/>
                  </a:cubicBezTo>
                  <a:cubicBezTo>
                    <a:pt x="117" y="80"/>
                    <a:pt x="208" y="86"/>
                    <a:pt x="292" y="99"/>
                  </a:cubicBezTo>
                  <a:cubicBezTo>
                    <a:pt x="370" y="106"/>
                    <a:pt x="448" y="125"/>
                    <a:pt x="532" y="125"/>
                  </a:cubicBezTo>
                  <a:cubicBezTo>
                    <a:pt x="577" y="125"/>
                    <a:pt x="590" y="54"/>
                    <a:pt x="538" y="41"/>
                  </a:cubicBezTo>
                  <a:cubicBezTo>
                    <a:pt x="467" y="21"/>
                    <a:pt x="383" y="21"/>
                    <a:pt x="305" y="15"/>
                  </a:cubicBezTo>
                  <a:cubicBezTo>
                    <a:pt x="232" y="10"/>
                    <a:pt x="16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3743550" y="3106550"/>
              <a:ext cx="10975" cy="10950"/>
            </a:xfrm>
            <a:custGeom>
              <a:rect b="b" l="l" r="r" t="t"/>
              <a:pathLst>
                <a:path extrusionOk="0" h="438" w="439">
                  <a:moveTo>
                    <a:pt x="401" y="0"/>
                  </a:moveTo>
                  <a:cubicBezTo>
                    <a:pt x="390" y="0"/>
                    <a:pt x="379" y="5"/>
                    <a:pt x="372" y="14"/>
                  </a:cubicBezTo>
                  <a:cubicBezTo>
                    <a:pt x="320" y="85"/>
                    <a:pt x="288" y="163"/>
                    <a:pt x="230" y="228"/>
                  </a:cubicBezTo>
                  <a:cubicBezTo>
                    <a:pt x="178" y="292"/>
                    <a:pt x="107" y="344"/>
                    <a:pt x="29" y="383"/>
                  </a:cubicBezTo>
                  <a:cubicBezTo>
                    <a:pt x="0" y="400"/>
                    <a:pt x="22" y="437"/>
                    <a:pt x="50" y="437"/>
                  </a:cubicBezTo>
                  <a:cubicBezTo>
                    <a:pt x="53" y="437"/>
                    <a:pt x="57" y="436"/>
                    <a:pt x="61" y="435"/>
                  </a:cubicBezTo>
                  <a:cubicBezTo>
                    <a:pt x="210" y="364"/>
                    <a:pt x="404" y="215"/>
                    <a:pt x="430" y="40"/>
                  </a:cubicBezTo>
                  <a:cubicBezTo>
                    <a:pt x="439" y="15"/>
                    <a:pt x="420" y="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3751275" y="3107150"/>
              <a:ext cx="7575" cy="9325"/>
            </a:xfrm>
            <a:custGeom>
              <a:rect b="b" l="l" r="r" t="t"/>
              <a:pathLst>
                <a:path extrusionOk="0" h="373" w="303">
                  <a:moveTo>
                    <a:pt x="262" y="0"/>
                  </a:moveTo>
                  <a:cubicBezTo>
                    <a:pt x="247" y="0"/>
                    <a:pt x="234" y="9"/>
                    <a:pt x="231" y="29"/>
                  </a:cubicBezTo>
                  <a:cubicBezTo>
                    <a:pt x="206" y="158"/>
                    <a:pt x="154" y="275"/>
                    <a:pt x="24" y="327"/>
                  </a:cubicBezTo>
                  <a:cubicBezTo>
                    <a:pt x="0" y="339"/>
                    <a:pt x="4" y="373"/>
                    <a:pt x="30" y="373"/>
                  </a:cubicBezTo>
                  <a:cubicBezTo>
                    <a:pt x="32" y="373"/>
                    <a:pt x="35" y="372"/>
                    <a:pt x="37" y="372"/>
                  </a:cubicBezTo>
                  <a:cubicBezTo>
                    <a:pt x="173" y="327"/>
                    <a:pt x="303" y="191"/>
                    <a:pt x="303" y="35"/>
                  </a:cubicBezTo>
                  <a:cubicBezTo>
                    <a:pt x="299" y="14"/>
                    <a:pt x="27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3694525" y="3040525"/>
              <a:ext cx="15600" cy="6975"/>
            </a:xfrm>
            <a:custGeom>
              <a:rect b="b" l="l" r="r" t="t"/>
              <a:pathLst>
                <a:path extrusionOk="0" h="279" w="624">
                  <a:moveTo>
                    <a:pt x="517" y="1"/>
                  </a:moveTo>
                  <a:cubicBezTo>
                    <a:pt x="338" y="1"/>
                    <a:pt x="142" y="106"/>
                    <a:pt x="21" y="226"/>
                  </a:cubicBezTo>
                  <a:cubicBezTo>
                    <a:pt x="0" y="242"/>
                    <a:pt x="17" y="279"/>
                    <a:pt x="38" y="279"/>
                  </a:cubicBezTo>
                  <a:cubicBezTo>
                    <a:pt x="43" y="279"/>
                    <a:pt x="49" y="277"/>
                    <a:pt x="54" y="272"/>
                  </a:cubicBezTo>
                  <a:cubicBezTo>
                    <a:pt x="138" y="214"/>
                    <a:pt x="222" y="162"/>
                    <a:pt x="319" y="129"/>
                  </a:cubicBezTo>
                  <a:cubicBezTo>
                    <a:pt x="403" y="103"/>
                    <a:pt x="494" y="103"/>
                    <a:pt x="585" y="84"/>
                  </a:cubicBezTo>
                  <a:cubicBezTo>
                    <a:pt x="623" y="78"/>
                    <a:pt x="623" y="19"/>
                    <a:pt x="585" y="6"/>
                  </a:cubicBezTo>
                  <a:cubicBezTo>
                    <a:pt x="562" y="3"/>
                    <a:pt x="540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3700475" y="3037175"/>
              <a:ext cx="9800" cy="2925"/>
            </a:xfrm>
            <a:custGeom>
              <a:rect b="b" l="l" r="r" t="t"/>
              <a:pathLst>
                <a:path extrusionOk="0" h="117" w="392">
                  <a:moveTo>
                    <a:pt x="285" y="1"/>
                  </a:moveTo>
                  <a:cubicBezTo>
                    <a:pt x="197" y="1"/>
                    <a:pt x="104" y="25"/>
                    <a:pt x="29" y="63"/>
                  </a:cubicBezTo>
                  <a:cubicBezTo>
                    <a:pt x="0" y="74"/>
                    <a:pt x="18" y="116"/>
                    <a:pt x="49" y="116"/>
                  </a:cubicBezTo>
                  <a:cubicBezTo>
                    <a:pt x="53" y="116"/>
                    <a:pt x="57" y="116"/>
                    <a:pt x="62" y="114"/>
                  </a:cubicBezTo>
                  <a:cubicBezTo>
                    <a:pt x="121" y="85"/>
                    <a:pt x="180" y="75"/>
                    <a:pt x="241" y="75"/>
                  </a:cubicBezTo>
                  <a:cubicBezTo>
                    <a:pt x="273" y="75"/>
                    <a:pt x="306" y="78"/>
                    <a:pt x="340" y="82"/>
                  </a:cubicBezTo>
                  <a:cubicBezTo>
                    <a:pt x="342" y="82"/>
                    <a:pt x="344" y="82"/>
                    <a:pt x="346" y="82"/>
                  </a:cubicBezTo>
                  <a:cubicBezTo>
                    <a:pt x="391" y="82"/>
                    <a:pt x="384" y="11"/>
                    <a:pt x="340" y="4"/>
                  </a:cubicBezTo>
                  <a:cubicBezTo>
                    <a:pt x="322" y="2"/>
                    <a:pt x="30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3709125" y="2982400"/>
              <a:ext cx="2125" cy="2275"/>
            </a:xfrm>
            <a:custGeom>
              <a:rect b="b" l="l" r="r" t="t"/>
              <a:pathLst>
                <a:path extrusionOk="0" h="91" w="85">
                  <a:moveTo>
                    <a:pt x="20" y="0"/>
                  </a:moveTo>
                  <a:cubicBezTo>
                    <a:pt x="7" y="0"/>
                    <a:pt x="1" y="13"/>
                    <a:pt x="14" y="19"/>
                  </a:cubicBezTo>
                  <a:cubicBezTo>
                    <a:pt x="46" y="32"/>
                    <a:pt x="65" y="52"/>
                    <a:pt x="72" y="91"/>
                  </a:cubicBezTo>
                  <a:cubicBezTo>
                    <a:pt x="72" y="91"/>
                    <a:pt x="78" y="91"/>
                    <a:pt x="78" y="84"/>
                  </a:cubicBezTo>
                  <a:cubicBezTo>
                    <a:pt x="85" y="45"/>
                    <a:pt x="59" y="13"/>
                    <a:pt x="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24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1525" name="Google Shape;1525;p24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1526" name="Google Shape;1526;p24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Scrape the path from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Figma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8" name="Google Shape;1528;p24"/>
            <p:cNvSpPr/>
            <p:nvPr/>
          </p:nvSpPr>
          <p:spPr>
            <a:xfrm>
              <a:off x="3256100" y="1894600"/>
              <a:ext cx="497075" cy="46600"/>
            </a:xfrm>
            <a:custGeom>
              <a:rect b="b" l="l" r="r" t="t"/>
              <a:pathLst>
                <a:path extrusionOk="0" h="1864" w="19883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29" name="Google Shape;1529;p24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1530" name="Google Shape;1530;p24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1531" name="Google Shape;1531;p24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Translate the paths into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Scenario test cases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3" name="Google Shape;1533;p24"/>
            <p:cNvSpPr/>
            <p:nvPr/>
          </p:nvSpPr>
          <p:spPr>
            <a:xfrm>
              <a:off x="3220100" y="2862379"/>
              <a:ext cx="511450" cy="47950"/>
            </a:xfrm>
            <a:custGeom>
              <a:rect b="b" l="l" r="r" t="t"/>
              <a:pathLst>
                <a:path extrusionOk="0" h="1918" w="20458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34" name="Google Shape;1534;p24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1535" name="Google Shape;1535;p24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1536" name="Google Shape;1536;p24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1430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Coded web page can only be merge if test passes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rect b="b" l="l" r="r" t="t"/>
                <a:pathLst>
                  <a:path extrusionOk="0" h="31315" w="25802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8" name="Google Shape;1538;p24"/>
            <p:cNvSpPr/>
            <p:nvPr/>
          </p:nvSpPr>
          <p:spPr>
            <a:xfrm>
              <a:off x="5460475" y="1887400"/>
              <a:ext cx="482650" cy="79225"/>
            </a:xfrm>
            <a:custGeom>
              <a:rect b="b" l="l" r="r" t="t"/>
              <a:pathLst>
                <a:path extrusionOk="0" h="3169" w="19306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39" name="Google Shape;1539;p24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1540" name="Google Shape;1540;p24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1541" name="Google Shape;1541;p24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Great work!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Didn’t even have to check!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rect b="b" l="l" r="r" t="t"/>
                <a:pathLst>
                  <a:path extrusionOk="0" h="31315" w="25802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3" name="Google Shape;1543;p24"/>
            <p:cNvSpPr/>
            <p:nvPr/>
          </p:nvSpPr>
          <p:spPr>
            <a:xfrm>
              <a:off x="5453275" y="2917525"/>
              <a:ext cx="432225" cy="37475"/>
            </a:xfrm>
            <a:custGeom>
              <a:rect b="b" l="l" r="r" t="t"/>
              <a:pathLst>
                <a:path extrusionOk="0" h="1499" w="17289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544" name="Google Shape;1544;p24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5" name="Google Shape;1545;p24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46" name="Google Shape;1546;p24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1547" name="Google Shape;1547;p24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Integrate into CI/CD workflow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2858446" y="3635468"/>
              <a:ext cx="510537" cy="619883"/>
            </a:xfrm>
            <a:custGeom>
              <a:rect b="b" l="l" r="r" t="t"/>
              <a:pathLst>
                <a:path extrusionOk="0" h="31327" w="25801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3241700" y="3934568"/>
              <a:ext cx="497075" cy="34700"/>
            </a:xfrm>
            <a:custGeom>
              <a:rect b="b" l="l" r="r" t="t"/>
              <a:pathLst>
                <a:path extrusionOk="0" h="1388" w="19883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0" name="Google Shape;1550;p24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7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51" name="Google Shape;1551;p24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2" name="Google Shape;1552;p24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553" name="Google Shape;15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95" y="1619850"/>
            <a:ext cx="390925" cy="586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4" name="Google Shape;1554;p24"/>
          <p:cNvGrpSpPr/>
          <p:nvPr/>
        </p:nvGrpSpPr>
        <p:grpSpPr>
          <a:xfrm>
            <a:off x="3758759" y="2534214"/>
            <a:ext cx="537671" cy="672088"/>
            <a:chOff x="3611025" y="3381850"/>
            <a:chExt cx="161100" cy="198075"/>
          </a:xfrm>
        </p:grpSpPr>
        <p:sp>
          <p:nvSpPr>
            <p:cNvPr id="1555" name="Google Shape;1555;p24"/>
            <p:cNvSpPr/>
            <p:nvPr/>
          </p:nvSpPr>
          <p:spPr>
            <a:xfrm>
              <a:off x="3611025" y="3385425"/>
              <a:ext cx="160950" cy="194500"/>
            </a:xfrm>
            <a:custGeom>
              <a:rect b="b" l="l" r="r" t="t"/>
              <a:pathLst>
                <a:path extrusionOk="0" h="7780" w="6438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3684850" y="3527325"/>
              <a:ext cx="11825" cy="10400"/>
            </a:xfrm>
            <a:custGeom>
              <a:rect b="b" l="l" r="r" t="t"/>
              <a:pathLst>
                <a:path extrusionOk="0" h="416" w="473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3612800" y="3381850"/>
              <a:ext cx="159325" cy="193800"/>
            </a:xfrm>
            <a:custGeom>
              <a:rect b="b" l="l" r="r" t="t"/>
              <a:pathLst>
                <a:path extrusionOk="0" h="7752" w="6373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3676975" y="3560650"/>
              <a:ext cx="14050" cy="2625"/>
            </a:xfrm>
            <a:custGeom>
              <a:rect b="b" l="l" r="r" t="t"/>
              <a:pathLst>
                <a:path extrusionOk="0" h="105" w="562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3681275" y="3559050"/>
              <a:ext cx="11850" cy="2000"/>
            </a:xfrm>
            <a:custGeom>
              <a:rect b="b" l="l" r="r" t="t"/>
              <a:pathLst>
                <a:path extrusionOk="0" h="80" w="474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3734875" y="3521825"/>
              <a:ext cx="13450" cy="2400"/>
            </a:xfrm>
            <a:custGeom>
              <a:rect b="b" l="l" r="r" t="t"/>
              <a:pathLst>
                <a:path extrusionOk="0" h="96" w="538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3739725" y="3524275"/>
              <a:ext cx="10075" cy="1925"/>
            </a:xfrm>
            <a:custGeom>
              <a:rect b="b" l="l" r="r" t="t"/>
              <a:pathLst>
                <a:path extrusionOk="0" h="77" w="403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3665375" y="3454250"/>
              <a:ext cx="10200" cy="7700"/>
            </a:xfrm>
            <a:custGeom>
              <a:rect b="b" l="l" r="r" t="t"/>
              <a:pathLst>
                <a:path extrusionOk="0" h="308" w="408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3665500" y="3459550"/>
              <a:ext cx="10800" cy="6125"/>
            </a:xfrm>
            <a:custGeom>
              <a:rect b="b" l="l" r="r" t="t"/>
              <a:pathLst>
                <a:path extrusionOk="0" h="245" w="432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3743425" y="3398175"/>
              <a:ext cx="12275" cy="9900"/>
            </a:xfrm>
            <a:custGeom>
              <a:rect b="b" l="l" r="r" t="t"/>
              <a:pathLst>
                <a:path extrusionOk="0" h="396" w="491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3745800" y="3403900"/>
              <a:ext cx="7400" cy="6825"/>
            </a:xfrm>
            <a:custGeom>
              <a:rect b="b" l="l" r="r" t="t"/>
              <a:pathLst>
                <a:path extrusionOk="0" h="273" w="296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3630925" y="3524400"/>
              <a:ext cx="12975" cy="2325"/>
            </a:xfrm>
            <a:custGeom>
              <a:rect b="b" l="l" r="r" t="t"/>
              <a:pathLst>
                <a:path extrusionOk="0" h="93" w="519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3635150" y="3527000"/>
              <a:ext cx="10050" cy="1800"/>
            </a:xfrm>
            <a:custGeom>
              <a:rect b="b" l="l" r="r" t="t"/>
              <a:pathLst>
                <a:path extrusionOk="0" h="72" w="402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3678700" y="3440375"/>
              <a:ext cx="59925" cy="4250"/>
            </a:xfrm>
            <a:custGeom>
              <a:rect b="b" l="l" r="r" t="t"/>
              <a:pathLst>
                <a:path extrusionOk="0" h="170" w="2397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3678050" y="3424675"/>
              <a:ext cx="63475" cy="3975"/>
            </a:xfrm>
            <a:custGeom>
              <a:rect b="b" l="l" r="r" t="t"/>
              <a:pathLst>
                <a:path extrusionOk="0" h="159" w="2539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4"/>
          <p:cNvGrpSpPr/>
          <p:nvPr/>
        </p:nvGrpSpPr>
        <p:grpSpPr>
          <a:xfrm>
            <a:off x="4709088" y="1613691"/>
            <a:ext cx="713236" cy="548637"/>
            <a:chOff x="3164850" y="3650975"/>
            <a:chExt cx="215975" cy="171825"/>
          </a:xfrm>
        </p:grpSpPr>
        <p:sp>
          <p:nvSpPr>
            <p:cNvPr id="1571" name="Google Shape;1571;p24"/>
            <p:cNvSpPr/>
            <p:nvPr/>
          </p:nvSpPr>
          <p:spPr>
            <a:xfrm>
              <a:off x="3167100" y="3653425"/>
              <a:ext cx="213725" cy="169375"/>
            </a:xfrm>
            <a:custGeom>
              <a:rect b="b" l="l" r="r" t="t"/>
              <a:pathLst>
                <a:path extrusionOk="0" h="6775" w="8549">
                  <a:moveTo>
                    <a:pt x="3854" y="4029"/>
                  </a:moveTo>
                  <a:cubicBezTo>
                    <a:pt x="3860" y="4061"/>
                    <a:pt x="3867" y="4100"/>
                    <a:pt x="3873" y="4139"/>
                  </a:cubicBezTo>
                  <a:cubicBezTo>
                    <a:pt x="3867" y="4139"/>
                    <a:pt x="3860" y="4146"/>
                    <a:pt x="3847" y="4146"/>
                  </a:cubicBezTo>
                  <a:cubicBezTo>
                    <a:pt x="3847" y="4107"/>
                    <a:pt x="3854" y="4068"/>
                    <a:pt x="3854" y="4029"/>
                  </a:cubicBezTo>
                  <a:close/>
                  <a:moveTo>
                    <a:pt x="4391" y="5421"/>
                  </a:moveTo>
                  <a:cubicBezTo>
                    <a:pt x="4404" y="5447"/>
                    <a:pt x="4417" y="5467"/>
                    <a:pt x="4430" y="5486"/>
                  </a:cubicBezTo>
                  <a:cubicBezTo>
                    <a:pt x="4404" y="5486"/>
                    <a:pt x="4385" y="5492"/>
                    <a:pt x="4359" y="5492"/>
                  </a:cubicBezTo>
                  <a:cubicBezTo>
                    <a:pt x="4372" y="5473"/>
                    <a:pt x="4378" y="5447"/>
                    <a:pt x="4391" y="5421"/>
                  </a:cubicBezTo>
                  <a:close/>
                  <a:moveTo>
                    <a:pt x="2228" y="1"/>
                  </a:moveTo>
                  <a:cubicBezTo>
                    <a:pt x="1378" y="1"/>
                    <a:pt x="490" y="545"/>
                    <a:pt x="234" y="1367"/>
                  </a:cubicBezTo>
                  <a:cubicBezTo>
                    <a:pt x="1" y="2125"/>
                    <a:pt x="532" y="2805"/>
                    <a:pt x="1225" y="3103"/>
                  </a:cubicBezTo>
                  <a:cubicBezTo>
                    <a:pt x="1399" y="3239"/>
                    <a:pt x="1607" y="3343"/>
                    <a:pt x="1820" y="3388"/>
                  </a:cubicBezTo>
                  <a:cubicBezTo>
                    <a:pt x="1691" y="4398"/>
                    <a:pt x="1283" y="5324"/>
                    <a:pt x="687" y="6224"/>
                  </a:cubicBezTo>
                  <a:cubicBezTo>
                    <a:pt x="532" y="6457"/>
                    <a:pt x="732" y="6775"/>
                    <a:pt x="998" y="6775"/>
                  </a:cubicBezTo>
                  <a:cubicBezTo>
                    <a:pt x="3375" y="6723"/>
                    <a:pt x="5751" y="6678"/>
                    <a:pt x="8128" y="6626"/>
                  </a:cubicBezTo>
                  <a:cubicBezTo>
                    <a:pt x="8426" y="6619"/>
                    <a:pt x="8549" y="6328"/>
                    <a:pt x="8439" y="6082"/>
                  </a:cubicBezTo>
                  <a:cubicBezTo>
                    <a:pt x="8283" y="5726"/>
                    <a:pt x="8108" y="5382"/>
                    <a:pt x="7927" y="5039"/>
                  </a:cubicBezTo>
                  <a:cubicBezTo>
                    <a:pt x="7707" y="4638"/>
                    <a:pt x="7642" y="4294"/>
                    <a:pt x="7636" y="3841"/>
                  </a:cubicBezTo>
                  <a:cubicBezTo>
                    <a:pt x="7616" y="2960"/>
                    <a:pt x="7603" y="2080"/>
                    <a:pt x="7584" y="1199"/>
                  </a:cubicBezTo>
                  <a:cubicBezTo>
                    <a:pt x="7584" y="1017"/>
                    <a:pt x="7432" y="836"/>
                    <a:pt x="7241" y="836"/>
                  </a:cubicBezTo>
                  <a:cubicBezTo>
                    <a:pt x="7234" y="836"/>
                    <a:pt x="7228" y="836"/>
                    <a:pt x="7221" y="836"/>
                  </a:cubicBezTo>
                  <a:cubicBezTo>
                    <a:pt x="6255" y="890"/>
                    <a:pt x="5289" y="917"/>
                    <a:pt x="4323" y="917"/>
                  </a:cubicBezTo>
                  <a:cubicBezTo>
                    <a:pt x="4130" y="917"/>
                    <a:pt x="3937" y="916"/>
                    <a:pt x="3744" y="914"/>
                  </a:cubicBezTo>
                  <a:cubicBezTo>
                    <a:pt x="3653" y="733"/>
                    <a:pt x="3524" y="564"/>
                    <a:pt x="3368" y="422"/>
                  </a:cubicBezTo>
                  <a:cubicBezTo>
                    <a:pt x="3049" y="131"/>
                    <a:pt x="2643" y="1"/>
                    <a:pt x="222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3164850" y="3650975"/>
              <a:ext cx="211125" cy="166025"/>
            </a:xfrm>
            <a:custGeom>
              <a:rect b="b" l="l" r="r" t="t"/>
              <a:pathLst>
                <a:path extrusionOk="0" h="6641" w="8445">
                  <a:moveTo>
                    <a:pt x="2007" y="143"/>
                  </a:moveTo>
                  <a:cubicBezTo>
                    <a:pt x="2240" y="143"/>
                    <a:pt x="2476" y="189"/>
                    <a:pt x="2700" y="280"/>
                  </a:cubicBezTo>
                  <a:cubicBezTo>
                    <a:pt x="3458" y="591"/>
                    <a:pt x="3957" y="1375"/>
                    <a:pt x="3620" y="2178"/>
                  </a:cubicBezTo>
                  <a:cubicBezTo>
                    <a:pt x="3614" y="2197"/>
                    <a:pt x="3626" y="2210"/>
                    <a:pt x="3639" y="2223"/>
                  </a:cubicBezTo>
                  <a:cubicBezTo>
                    <a:pt x="3646" y="2223"/>
                    <a:pt x="3646" y="2230"/>
                    <a:pt x="3646" y="2230"/>
                  </a:cubicBezTo>
                  <a:cubicBezTo>
                    <a:pt x="3762" y="2359"/>
                    <a:pt x="3911" y="2450"/>
                    <a:pt x="4073" y="2521"/>
                  </a:cubicBezTo>
                  <a:cubicBezTo>
                    <a:pt x="4119" y="2540"/>
                    <a:pt x="4339" y="2586"/>
                    <a:pt x="4462" y="2625"/>
                  </a:cubicBezTo>
                  <a:cubicBezTo>
                    <a:pt x="4310" y="2662"/>
                    <a:pt x="4158" y="2680"/>
                    <a:pt x="4008" y="2680"/>
                  </a:cubicBezTo>
                  <a:cubicBezTo>
                    <a:pt x="3794" y="2680"/>
                    <a:pt x="3580" y="2644"/>
                    <a:pt x="3367" y="2579"/>
                  </a:cubicBezTo>
                  <a:cubicBezTo>
                    <a:pt x="3353" y="2568"/>
                    <a:pt x="3336" y="2561"/>
                    <a:pt x="3319" y="2561"/>
                  </a:cubicBezTo>
                  <a:cubicBezTo>
                    <a:pt x="3300" y="2561"/>
                    <a:pt x="3281" y="2571"/>
                    <a:pt x="3270" y="2592"/>
                  </a:cubicBezTo>
                  <a:cubicBezTo>
                    <a:pt x="3006" y="3014"/>
                    <a:pt x="2570" y="3187"/>
                    <a:pt x="2116" y="3187"/>
                  </a:cubicBezTo>
                  <a:cubicBezTo>
                    <a:pt x="1747" y="3187"/>
                    <a:pt x="1366" y="3072"/>
                    <a:pt x="1056" y="2884"/>
                  </a:cubicBezTo>
                  <a:cubicBezTo>
                    <a:pt x="324" y="2437"/>
                    <a:pt x="155" y="1465"/>
                    <a:pt x="674" y="785"/>
                  </a:cubicBezTo>
                  <a:cubicBezTo>
                    <a:pt x="1002" y="359"/>
                    <a:pt x="1498" y="143"/>
                    <a:pt x="2007" y="143"/>
                  </a:cubicBezTo>
                  <a:close/>
                  <a:moveTo>
                    <a:pt x="7402" y="1472"/>
                  </a:moveTo>
                  <a:cubicBezTo>
                    <a:pt x="7233" y="2236"/>
                    <a:pt x="7233" y="3097"/>
                    <a:pt x="7285" y="3874"/>
                  </a:cubicBezTo>
                  <a:cubicBezTo>
                    <a:pt x="5673" y="3920"/>
                    <a:pt x="4054" y="3926"/>
                    <a:pt x="2448" y="4043"/>
                  </a:cubicBezTo>
                  <a:cubicBezTo>
                    <a:pt x="2441" y="3797"/>
                    <a:pt x="2448" y="3551"/>
                    <a:pt x="2422" y="3305"/>
                  </a:cubicBezTo>
                  <a:cubicBezTo>
                    <a:pt x="2811" y="3246"/>
                    <a:pt x="3160" y="3052"/>
                    <a:pt x="3374" y="2676"/>
                  </a:cubicBezTo>
                  <a:cubicBezTo>
                    <a:pt x="3586" y="2758"/>
                    <a:pt x="3807" y="2799"/>
                    <a:pt x="4029" y="2799"/>
                  </a:cubicBezTo>
                  <a:cubicBezTo>
                    <a:pt x="4228" y="2799"/>
                    <a:pt x="4428" y="2766"/>
                    <a:pt x="4624" y="2702"/>
                  </a:cubicBezTo>
                  <a:cubicBezTo>
                    <a:pt x="4656" y="2696"/>
                    <a:pt x="4676" y="2663"/>
                    <a:pt x="4669" y="2625"/>
                  </a:cubicBezTo>
                  <a:cubicBezTo>
                    <a:pt x="4630" y="2502"/>
                    <a:pt x="4494" y="2514"/>
                    <a:pt x="4378" y="2489"/>
                  </a:cubicBezTo>
                  <a:cubicBezTo>
                    <a:pt x="4132" y="2430"/>
                    <a:pt x="3931" y="2301"/>
                    <a:pt x="3730" y="2152"/>
                  </a:cubicBezTo>
                  <a:cubicBezTo>
                    <a:pt x="3827" y="1925"/>
                    <a:pt x="3860" y="1699"/>
                    <a:pt x="3840" y="1485"/>
                  </a:cubicBezTo>
                  <a:lnTo>
                    <a:pt x="3840" y="1485"/>
                  </a:lnTo>
                  <a:cubicBezTo>
                    <a:pt x="4314" y="1537"/>
                    <a:pt x="4795" y="1557"/>
                    <a:pt x="5278" y="1557"/>
                  </a:cubicBezTo>
                  <a:cubicBezTo>
                    <a:pt x="5989" y="1557"/>
                    <a:pt x="6704" y="1514"/>
                    <a:pt x="7402" y="1472"/>
                  </a:cubicBezTo>
                  <a:close/>
                  <a:moveTo>
                    <a:pt x="7431" y="1121"/>
                  </a:moveTo>
                  <a:cubicBezTo>
                    <a:pt x="7477" y="1121"/>
                    <a:pt x="7524" y="1121"/>
                    <a:pt x="7570" y="1122"/>
                  </a:cubicBezTo>
                  <a:cubicBezTo>
                    <a:pt x="7570" y="1129"/>
                    <a:pt x="7570" y="1129"/>
                    <a:pt x="7570" y="1135"/>
                  </a:cubicBezTo>
                  <a:cubicBezTo>
                    <a:pt x="7596" y="1686"/>
                    <a:pt x="7616" y="2242"/>
                    <a:pt x="7616" y="2793"/>
                  </a:cubicBezTo>
                  <a:cubicBezTo>
                    <a:pt x="7622" y="3343"/>
                    <a:pt x="7577" y="3900"/>
                    <a:pt x="7609" y="4444"/>
                  </a:cubicBezTo>
                  <a:cubicBezTo>
                    <a:pt x="7415" y="4439"/>
                    <a:pt x="7220" y="4436"/>
                    <a:pt x="7025" y="4436"/>
                  </a:cubicBezTo>
                  <a:cubicBezTo>
                    <a:pt x="6329" y="4436"/>
                    <a:pt x="5628" y="4465"/>
                    <a:pt x="4935" y="4470"/>
                  </a:cubicBezTo>
                  <a:cubicBezTo>
                    <a:pt x="4041" y="4483"/>
                    <a:pt x="3147" y="4470"/>
                    <a:pt x="2254" y="4515"/>
                  </a:cubicBezTo>
                  <a:cubicBezTo>
                    <a:pt x="2247" y="4133"/>
                    <a:pt x="2234" y="3758"/>
                    <a:pt x="2247" y="3376"/>
                  </a:cubicBezTo>
                  <a:cubicBezTo>
                    <a:pt x="2247" y="3350"/>
                    <a:pt x="2241" y="3337"/>
                    <a:pt x="2228" y="3324"/>
                  </a:cubicBezTo>
                  <a:cubicBezTo>
                    <a:pt x="2273" y="3324"/>
                    <a:pt x="2325" y="3317"/>
                    <a:pt x="2377" y="3311"/>
                  </a:cubicBezTo>
                  <a:lnTo>
                    <a:pt x="2377" y="3311"/>
                  </a:lnTo>
                  <a:cubicBezTo>
                    <a:pt x="2331" y="3551"/>
                    <a:pt x="2344" y="3810"/>
                    <a:pt x="2364" y="4049"/>
                  </a:cubicBezTo>
                  <a:cubicBezTo>
                    <a:pt x="2370" y="4062"/>
                    <a:pt x="2377" y="4069"/>
                    <a:pt x="2383" y="4075"/>
                  </a:cubicBezTo>
                  <a:cubicBezTo>
                    <a:pt x="2377" y="4101"/>
                    <a:pt x="2390" y="4127"/>
                    <a:pt x="2422" y="4127"/>
                  </a:cubicBezTo>
                  <a:cubicBezTo>
                    <a:pt x="2576" y="4129"/>
                    <a:pt x="2731" y="4130"/>
                    <a:pt x="2885" y="4130"/>
                  </a:cubicBezTo>
                  <a:cubicBezTo>
                    <a:pt x="4369" y="4130"/>
                    <a:pt x="5853" y="4051"/>
                    <a:pt x="7331" y="4004"/>
                  </a:cubicBezTo>
                  <a:cubicBezTo>
                    <a:pt x="7389" y="4004"/>
                    <a:pt x="7408" y="3946"/>
                    <a:pt x="7389" y="3907"/>
                  </a:cubicBezTo>
                  <a:cubicBezTo>
                    <a:pt x="7389" y="3084"/>
                    <a:pt x="7460" y="2268"/>
                    <a:pt x="7460" y="1446"/>
                  </a:cubicBezTo>
                  <a:cubicBezTo>
                    <a:pt x="7486" y="1407"/>
                    <a:pt x="7473" y="1342"/>
                    <a:pt x="7415" y="1342"/>
                  </a:cubicBezTo>
                  <a:cubicBezTo>
                    <a:pt x="6217" y="1427"/>
                    <a:pt x="5025" y="1388"/>
                    <a:pt x="3834" y="1414"/>
                  </a:cubicBezTo>
                  <a:cubicBezTo>
                    <a:pt x="3814" y="1316"/>
                    <a:pt x="3795" y="1226"/>
                    <a:pt x="3756" y="1135"/>
                  </a:cubicBezTo>
                  <a:lnTo>
                    <a:pt x="3756" y="1135"/>
                  </a:lnTo>
                  <a:cubicBezTo>
                    <a:pt x="4143" y="1205"/>
                    <a:pt x="4533" y="1229"/>
                    <a:pt x="4925" y="1229"/>
                  </a:cubicBezTo>
                  <a:cubicBezTo>
                    <a:pt x="5760" y="1229"/>
                    <a:pt x="6602" y="1121"/>
                    <a:pt x="7431" y="1121"/>
                  </a:cubicBezTo>
                  <a:close/>
                  <a:moveTo>
                    <a:pt x="7635" y="4574"/>
                  </a:moveTo>
                  <a:cubicBezTo>
                    <a:pt x="7823" y="5118"/>
                    <a:pt x="8043" y="5662"/>
                    <a:pt x="8302" y="6173"/>
                  </a:cubicBezTo>
                  <a:cubicBezTo>
                    <a:pt x="6029" y="6180"/>
                    <a:pt x="3762" y="6186"/>
                    <a:pt x="1489" y="6193"/>
                  </a:cubicBezTo>
                  <a:cubicBezTo>
                    <a:pt x="1826" y="5707"/>
                    <a:pt x="2111" y="5195"/>
                    <a:pt x="2318" y="4639"/>
                  </a:cubicBezTo>
                  <a:cubicBezTo>
                    <a:pt x="2510" y="4643"/>
                    <a:pt x="2702" y="4645"/>
                    <a:pt x="2895" y="4645"/>
                  </a:cubicBezTo>
                  <a:cubicBezTo>
                    <a:pt x="3573" y="4645"/>
                    <a:pt x="4254" y="4623"/>
                    <a:pt x="4935" y="4613"/>
                  </a:cubicBezTo>
                  <a:cubicBezTo>
                    <a:pt x="5113" y="4611"/>
                    <a:pt x="5293" y="4611"/>
                    <a:pt x="5472" y="4611"/>
                  </a:cubicBezTo>
                  <a:cubicBezTo>
                    <a:pt x="5592" y="4611"/>
                    <a:pt x="5712" y="4611"/>
                    <a:pt x="5832" y="4611"/>
                  </a:cubicBezTo>
                  <a:cubicBezTo>
                    <a:pt x="6431" y="4611"/>
                    <a:pt x="7033" y="4608"/>
                    <a:pt x="7629" y="4574"/>
                  </a:cubicBezTo>
                  <a:close/>
                  <a:moveTo>
                    <a:pt x="8334" y="6316"/>
                  </a:moveTo>
                  <a:lnTo>
                    <a:pt x="8334" y="6316"/>
                  </a:lnTo>
                  <a:cubicBezTo>
                    <a:pt x="8328" y="6355"/>
                    <a:pt x="8315" y="6393"/>
                    <a:pt x="8308" y="6432"/>
                  </a:cubicBezTo>
                  <a:cubicBezTo>
                    <a:pt x="7729" y="6432"/>
                    <a:pt x="7148" y="6431"/>
                    <a:pt x="6566" y="6431"/>
                  </a:cubicBezTo>
                  <a:cubicBezTo>
                    <a:pt x="4820" y="6431"/>
                    <a:pt x="3068" y="6445"/>
                    <a:pt x="1334" y="6562"/>
                  </a:cubicBezTo>
                  <a:cubicBezTo>
                    <a:pt x="1334" y="6562"/>
                    <a:pt x="1334" y="6562"/>
                    <a:pt x="1334" y="6555"/>
                  </a:cubicBezTo>
                  <a:cubicBezTo>
                    <a:pt x="1341" y="6484"/>
                    <a:pt x="1334" y="6400"/>
                    <a:pt x="1321" y="6322"/>
                  </a:cubicBezTo>
                  <a:lnTo>
                    <a:pt x="1321" y="6322"/>
                  </a:lnTo>
                  <a:cubicBezTo>
                    <a:pt x="1334" y="6329"/>
                    <a:pt x="1347" y="6335"/>
                    <a:pt x="1360" y="6335"/>
                  </a:cubicBezTo>
                  <a:cubicBezTo>
                    <a:pt x="3685" y="6329"/>
                    <a:pt x="6010" y="6322"/>
                    <a:pt x="8334" y="6316"/>
                  </a:cubicBezTo>
                  <a:close/>
                  <a:moveTo>
                    <a:pt x="2009" y="0"/>
                  </a:moveTo>
                  <a:cubicBezTo>
                    <a:pt x="1413" y="0"/>
                    <a:pt x="830" y="271"/>
                    <a:pt x="486" y="792"/>
                  </a:cubicBezTo>
                  <a:cubicBezTo>
                    <a:pt x="0" y="1537"/>
                    <a:pt x="220" y="2547"/>
                    <a:pt x="978" y="3007"/>
                  </a:cubicBezTo>
                  <a:cubicBezTo>
                    <a:pt x="1315" y="3207"/>
                    <a:pt x="1736" y="3330"/>
                    <a:pt x="2137" y="3330"/>
                  </a:cubicBezTo>
                  <a:cubicBezTo>
                    <a:pt x="2131" y="3337"/>
                    <a:pt x="2118" y="3356"/>
                    <a:pt x="2118" y="3376"/>
                  </a:cubicBezTo>
                  <a:cubicBezTo>
                    <a:pt x="2105" y="3764"/>
                    <a:pt x="2111" y="4159"/>
                    <a:pt x="2169" y="4541"/>
                  </a:cubicBezTo>
                  <a:cubicBezTo>
                    <a:pt x="2169" y="4554"/>
                    <a:pt x="2176" y="4561"/>
                    <a:pt x="2176" y="4561"/>
                  </a:cubicBezTo>
                  <a:cubicBezTo>
                    <a:pt x="2176" y="4593"/>
                    <a:pt x="2189" y="4626"/>
                    <a:pt x="2221" y="4632"/>
                  </a:cubicBezTo>
                  <a:cubicBezTo>
                    <a:pt x="1943" y="5182"/>
                    <a:pt x="1651" y="5720"/>
                    <a:pt x="1295" y="6232"/>
                  </a:cubicBezTo>
                  <a:cubicBezTo>
                    <a:pt x="1289" y="6238"/>
                    <a:pt x="1289" y="6251"/>
                    <a:pt x="1289" y="6264"/>
                  </a:cubicBezTo>
                  <a:cubicBezTo>
                    <a:pt x="1276" y="6264"/>
                    <a:pt x="1269" y="6270"/>
                    <a:pt x="1263" y="6283"/>
                  </a:cubicBezTo>
                  <a:cubicBezTo>
                    <a:pt x="1250" y="6368"/>
                    <a:pt x="1237" y="6465"/>
                    <a:pt x="1243" y="6555"/>
                  </a:cubicBezTo>
                  <a:cubicBezTo>
                    <a:pt x="1243" y="6568"/>
                    <a:pt x="1250" y="6581"/>
                    <a:pt x="1256" y="6588"/>
                  </a:cubicBezTo>
                  <a:cubicBezTo>
                    <a:pt x="1250" y="6607"/>
                    <a:pt x="1263" y="6640"/>
                    <a:pt x="1289" y="6640"/>
                  </a:cubicBezTo>
                  <a:cubicBezTo>
                    <a:pt x="1445" y="6640"/>
                    <a:pt x="1602" y="6641"/>
                    <a:pt x="1759" y="6641"/>
                  </a:cubicBezTo>
                  <a:cubicBezTo>
                    <a:pt x="3783" y="6641"/>
                    <a:pt x="5808" y="6574"/>
                    <a:pt x="7837" y="6574"/>
                  </a:cubicBezTo>
                  <a:cubicBezTo>
                    <a:pt x="7994" y="6574"/>
                    <a:pt x="8151" y="6574"/>
                    <a:pt x="8308" y="6575"/>
                  </a:cubicBezTo>
                  <a:cubicBezTo>
                    <a:pt x="8347" y="6575"/>
                    <a:pt x="8367" y="6542"/>
                    <a:pt x="8367" y="6516"/>
                  </a:cubicBezTo>
                  <a:cubicBezTo>
                    <a:pt x="8412" y="6458"/>
                    <a:pt x="8444" y="6387"/>
                    <a:pt x="8438" y="6316"/>
                  </a:cubicBezTo>
                  <a:cubicBezTo>
                    <a:pt x="8438" y="6296"/>
                    <a:pt x="8432" y="6283"/>
                    <a:pt x="8419" y="6277"/>
                  </a:cubicBezTo>
                  <a:cubicBezTo>
                    <a:pt x="8438" y="6251"/>
                    <a:pt x="8432" y="6212"/>
                    <a:pt x="8412" y="6193"/>
                  </a:cubicBezTo>
                  <a:cubicBezTo>
                    <a:pt x="8198" y="5629"/>
                    <a:pt x="7965" y="5072"/>
                    <a:pt x="7739" y="4515"/>
                  </a:cubicBezTo>
                  <a:cubicBezTo>
                    <a:pt x="7732" y="4496"/>
                    <a:pt x="7706" y="4483"/>
                    <a:pt x="7687" y="4477"/>
                  </a:cubicBezTo>
                  <a:cubicBezTo>
                    <a:pt x="7693" y="4477"/>
                    <a:pt x="7693" y="4470"/>
                    <a:pt x="7693" y="4464"/>
                  </a:cubicBezTo>
                  <a:cubicBezTo>
                    <a:pt x="7862" y="3389"/>
                    <a:pt x="7777" y="2210"/>
                    <a:pt x="7706" y="1135"/>
                  </a:cubicBezTo>
                  <a:cubicBezTo>
                    <a:pt x="7706" y="1096"/>
                    <a:pt x="7687" y="1077"/>
                    <a:pt x="7661" y="1070"/>
                  </a:cubicBezTo>
                  <a:cubicBezTo>
                    <a:pt x="7667" y="1032"/>
                    <a:pt x="7648" y="980"/>
                    <a:pt x="7590" y="980"/>
                  </a:cubicBezTo>
                  <a:cubicBezTo>
                    <a:pt x="7504" y="978"/>
                    <a:pt x="7419" y="977"/>
                    <a:pt x="7334" y="977"/>
                  </a:cubicBezTo>
                  <a:cubicBezTo>
                    <a:pt x="6424" y="977"/>
                    <a:pt x="5519" y="1066"/>
                    <a:pt x="4610" y="1066"/>
                  </a:cubicBezTo>
                  <a:cubicBezTo>
                    <a:pt x="4313" y="1066"/>
                    <a:pt x="4015" y="1057"/>
                    <a:pt x="3717" y="1032"/>
                  </a:cubicBezTo>
                  <a:cubicBezTo>
                    <a:pt x="3536" y="643"/>
                    <a:pt x="3186" y="326"/>
                    <a:pt x="2765" y="151"/>
                  </a:cubicBezTo>
                  <a:cubicBezTo>
                    <a:pt x="2522" y="50"/>
                    <a:pt x="2264" y="0"/>
                    <a:pt x="2009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3182475" y="3681700"/>
              <a:ext cx="62375" cy="5125"/>
            </a:xfrm>
            <a:custGeom>
              <a:rect b="b" l="l" r="r" t="t"/>
              <a:pathLst>
                <a:path extrusionOk="0" h="205" w="2495">
                  <a:moveTo>
                    <a:pt x="1149" y="1"/>
                  </a:moveTo>
                  <a:cubicBezTo>
                    <a:pt x="776" y="1"/>
                    <a:pt x="403" y="15"/>
                    <a:pt x="46" y="36"/>
                  </a:cubicBezTo>
                  <a:cubicBezTo>
                    <a:pt x="1" y="36"/>
                    <a:pt x="1" y="94"/>
                    <a:pt x="46" y="100"/>
                  </a:cubicBezTo>
                  <a:cubicBezTo>
                    <a:pt x="609" y="158"/>
                    <a:pt x="1213" y="204"/>
                    <a:pt x="1800" y="204"/>
                  </a:cubicBezTo>
                  <a:cubicBezTo>
                    <a:pt x="2011" y="204"/>
                    <a:pt x="2219" y="198"/>
                    <a:pt x="2423" y="185"/>
                  </a:cubicBezTo>
                  <a:cubicBezTo>
                    <a:pt x="2494" y="178"/>
                    <a:pt x="2494" y="81"/>
                    <a:pt x="2423" y="68"/>
                  </a:cubicBezTo>
                  <a:cubicBezTo>
                    <a:pt x="2013" y="19"/>
                    <a:pt x="1581" y="1"/>
                    <a:pt x="114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3185075" y="3701575"/>
              <a:ext cx="60075" cy="5650"/>
            </a:xfrm>
            <a:custGeom>
              <a:rect b="b" l="l" r="r" t="t"/>
              <a:pathLst>
                <a:path extrusionOk="0" h="226" w="2403">
                  <a:moveTo>
                    <a:pt x="1008" y="1"/>
                  </a:moveTo>
                  <a:cubicBezTo>
                    <a:pt x="683" y="1"/>
                    <a:pt x="361" y="19"/>
                    <a:pt x="52" y="63"/>
                  </a:cubicBezTo>
                  <a:cubicBezTo>
                    <a:pt x="1" y="70"/>
                    <a:pt x="20" y="134"/>
                    <a:pt x="59" y="141"/>
                  </a:cubicBezTo>
                  <a:cubicBezTo>
                    <a:pt x="804" y="218"/>
                    <a:pt x="1561" y="141"/>
                    <a:pt x="2312" y="225"/>
                  </a:cubicBezTo>
                  <a:cubicBezTo>
                    <a:pt x="2316" y="226"/>
                    <a:pt x="2320" y="226"/>
                    <a:pt x="2324" y="226"/>
                  </a:cubicBezTo>
                  <a:cubicBezTo>
                    <a:pt x="2403" y="226"/>
                    <a:pt x="2399" y="95"/>
                    <a:pt x="2312" y="83"/>
                  </a:cubicBezTo>
                  <a:cubicBezTo>
                    <a:pt x="1892" y="34"/>
                    <a:pt x="1448" y="1"/>
                    <a:pt x="1008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3266175" y="3790275"/>
              <a:ext cx="37925" cy="11875"/>
            </a:xfrm>
            <a:custGeom>
              <a:rect b="b" l="l" r="r" t="t"/>
              <a:pathLst>
                <a:path extrusionOk="0" h="475" w="1517">
                  <a:moveTo>
                    <a:pt x="378" y="96"/>
                  </a:moveTo>
                  <a:cubicBezTo>
                    <a:pt x="473" y="96"/>
                    <a:pt x="588" y="116"/>
                    <a:pt x="661" y="116"/>
                  </a:cubicBezTo>
                  <a:cubicBezTo>
                    <a:pt x="901" y="116"/>
                    <a:pt x="1134" y="122"/>
                    <a:pt x="1367" y="122"/>
                  </a:cubicBezTo>
                  <a:cubicBezTo>
                    <a:pt x="1335" y="200"/>
                    <a:pt x="1315" y="277"/>
                    <a:pt x="1315" y="368"/>
                  </a:cubicBezTo>
                  <a:cubicBezTo>
                    <a:pt x="1220" y="366"/>
                    <a:pt x="1125" y="366"/>
                    <a:pt x="1029" y="366"/>
                  </a:cubicBezTo>
                  <a:cubicBezTo>
                    <a:pt x="768" y="366"/>
                    <a:pt x="508" y="372"/>
                    <a:pt x="247" y="381"/>
                  </a:cubicBezTo>
                  <a:cubicBezTo>
                    <a:pt x="228" y="316"/>
                    <a:pt x="215" y="258"/>
                    <a:pt x="195" y="200"/>
                  </a:cubicBezTo>
                  <a:cubicBezTo>
                    <a:pt x="152" y="132"/>
                    <a:pt x="155" y="97"/>
                    <a:pt x="205" y="97"/>
                  </a:cubicBezTo>
                  <a:cubicBezTo>
                    <a:pt x="223" y="97"/>
                    <a:pt x="245" y="101"/>
                    <a:pt x="273" y="109"/>
                  </a:cubicBezTo>
                  <a:cubicBezTo>
                    <a:pt x="301" y="100"/>
                    <a:pt x="338" y="96"/>
                    <a:pt x="378" y="96"/>
                  </a:cubicBezTo>
                  <a:close/>
                  <a:moveTo>
                    <a:pt x="262" y="0"/>
                  </a:moveTo>
                  <a:cubicBezTo>
                    <a:pt x="228" y="0"/>
                    <a:pt x="195" y="3"/>
                    <a:pt x="169" y="12"/>
                  </a:cubicBezTo>
                  <a:cubicBezTo>
                    <a:pt x="1" y="90"/>
                    <a:pt x="117" y="232"/>
                    <a:pt x="182" y="394"/>
                  </a:cubicBezTo>
                  <a:cubicBezTo>
                    <a:pt x="156" y="413"/>
                    <a:pt x="169" y="452"/>
                    <a:pt x="208" y="459"/>
                  </a:cubicBezTo>
                  <a:cubicBezTo>
                    <a:pt x="493" y="468"/>
                    <a:pt x="784" y="474"/>
                    <a:pt x="1075" y="474"/>
                  </a:cubicBezTo>
                  <a:cubicBezTo>
                    <a:pt x="1181" y="474"/>
                    <a:pt x="1287" y="473"/>
                    <a:pt x="1393" y="472"/>
                  </a:cubicBezTo>
                  <a:cubicBezTo>
                    <a:pt x="1451" y="465"/>
                    <a:pt x="1458" y="394"/>
                    <a:pt x="1413" y="375"/>
                  </a:cubicBezTo>
                  <a:cubicBezTo>
                    <a:pt x="1406" y="271"/>
                    <a:pt x="1439" y="180"/>
                    <a:pt x="1497" y="96"/>
                  </a:cubicBezTo>
                  <a:cubicBezTo>
                    <a:pt x="1516" y="64"/>
                    <a:pt x="1490" y="18"/>
                    <a:pt x="1451" y="18"/>
                  </a:cubicBezTo>
                  <a:cubicBezTo>
                    <a:pt x="1238" y="18"/>
                    <a:pt x="1024" y="12"/>
                    <a:pt x="810" y="12"/>
                  </a:cubicBezTo>
                  <a:lnTo>
                    <a:pt x="467" y="12"/>
                  </a:lnTo>
                  <a:cubicBezTo>
                    <a:pt x="411" y="12"/>
                    <a:pt x="332" y="0"/>
                    <a:pt x="26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3222300" y="3780850"/>
              <a:ext cx="135225" cy="6850"/>
            </a:xfrm>
            <a:custGeom>
              <a:rect b="b" l="l" r="r" t="t"/>
              <a:pathLst>
                <a:path extrusionOk="0" h="274" w="5409">
                  <a:moveTo>
                    <a:pt x="5336" y="0"/>
                  </a:moveTo>
                  <a:cubicBezTo>
                    <a:pt x="5334" y="0"/>
                    <a:pt x="5333" y="0"/>
                    <a:pt x="5331" y="0"/>
                  </a:cubicBezTo>
                  <a:cubicBezTo>
                    <a:pt x="3569" y="130"/>
                    <a:pt x="1814" y="111"/>
                    <a:pt x="46" y="123"/>
                  </a:cubicBezTo>
                  <a:cubicBezTo>
                    <a:pt x="1" y="130"/>
                    <a:pt x="1" y="188"/>
                    <a:pt x="46" y="195"/>
                  </a:cubicBezTo>
                  <a:cubicBezTo>
                    <a:pt x="700" y="250"/>
                    <a:pt x="1359" y="273"/>
                    <a:pt x="2019" y="273"/>
                  </a:cubicBezTo>
                  <a:cubicBezTo>
                    <a:pt x="3125" y="273"/>
                    <a:pt x="4236" y="209"/>
                    <a:pt x="5331" y="123"/>
                  </a:cubicBezTo>
                  <a:cubicBezTo>
                    <a:pt x="5406" y="117"/>
                    <a:pt x="5408" y="0"/>
                    <a:pt x="53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3221975" y="3769125"/>
              <a:ext cx="132725" cy="14900"/>
            </a:xfrm>
            <a:custGeom>
              <a:rect b="b" l="l" r="r" t="t"/>
              <a:pathLst>
                <a:path extrusionOk="0" h="596" w="5309">
                  <a:moveTo>
                    <a:pt x="5107" y="1"/>
                  </a:moveTo>
                  <a:cubicBezTo>
                    <a:pt x="5097" y="1"/>
                    <a:pt x="5087" y="4"/>
                    <a:pt x="5078" y="10"/>
                  </a:cubicBezTo>
                  <a:cubicBezTo>
                    <a:pt x="3485" y="36"/>
                    <a:pt x="1879" y="23"/>
                    <a:pt x="286" y="94"/>
                  </a:cubicBezTo>
                  <a:cubicBezTo>
                    <a:pt x="281" y="89"/>
                    <a:pt x="275" y="87"/>
                    <a:pt x="269" y="87"/>
                  </a:cubicBezTo>
                  <a:cubicBezTo>
                    <a:pt x="259" y="87"/>
                    <a:pt x="249" y="92"/>
                    <a:pt x="241" y="100"/>
                  </a:cubicBezTo>
                  <a:cubicBezTo>
                    <a:pt x="176" y="165"/>
                    <a:pt x="143" y="269"/>
                    <a:pt x="98" y="353"/>
                  </a:cubicBezTo>
                  <a:cubicBezTo>
                    <a:pt x="66" y="418"/>
                    <a:pt x="1" y="502"/>
                    <a:pt x="20" y="580"/>
                  </a:cubicBezTo>
                  <a:cubicBezTo>
                    <a:pt x="25" y="589"/>
                    <a:pt x="33" y="595"/>
                    <a:pt x="43" y="595"/>
                  </a:cubicBezTo>
                  <a:cubicBezTo>
                    <a:pt x="46" y="595"/>
                    <a:pt x="49" y="594"/>
                    <a:pt x="53" y="592"/>
                  </a:cubicBezTo>
                  <a:cubicBezTo>
                    <a:pt x="131" y="567"/>
                    <a:pt x="156" y="476"/>
                    <a:pt x="189" y="405"/>
                  </a:cubicBezTo>
                  <a:cubicBezTo>
                    <a:pt x="228" y="333"/>
                    <a:pt x="286" y="249"/>
                    <a:pt x="305" y="172"/>
                  </a:cubicBezTo>
                  <a:cubicBezTo>
                    <a:pt x="930" y="215"/>
                    <a:pt x="1563" y="233"/>
                    <a:pt x="2198" y="233"/>
                  </a:cubicBezTo>
                  <a:cubicBezTo>
                    <a:pt x="3163" y="233"/>
                    <a:pt x="4132" y="191"/>
                    <a:pt x="5078" y="133"/>
                  </a:cubicBezTo>
                  <a:cubicBezTo>
                    <a:pt x="5091" y="133"/>
                    <a:pt x="5097" y="133"/>
                    <a:pt x="5104" y="126"/>
                  </a:cubicBezTo>
                  <a:cubicBezTo>
                    <a:pt x="5130" y="159"/>
                    <a:pt x="5162" y="197"/>
                    <a:pt x="5182" y="236"/>
                  </a:cubicBezTo>
                  <a:cubicBezTo>
                    <a:pt x="5220" y="295"/>
                    <a:pt x="5253" y="366"/>
                    <a:pt x="5272" y="431"/>
                  </a:cubicBezTo>
                  <a:cubicBezTo>
                    <a:pt x="5275" y="441"/>
                    <a:pt x="5282" y="445"/>
                    <a:pt x="5288" y="445"/>
                  </a:cubicBezTo>
                  <a:cubicBezTo>
                    <a:pt x="5298" y="445"/>
                    <a:pt x="5309" y="436"/>
                    <a:pt x="5305" y="424"/>
                  </a:cubicBezTo>
                  <a:cubicBezTo>
                    <a:pt x="5285" y="288"/>
                    <a:pt x="5240" y="113"/>
                    <a:pt x="5143" y="16"/>
                  </a:cubicBezTo>
                  <a:cubicBezTo>
                    <a:pt x="5132" y="5"/>
                    <a:pt x="5119" y="1"/>
                    <a:pt x="5107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3344550" y="3786525"/>
              <a:ext cx="14575" cy="2600"/>
            </a:xfrm>
            <a:custGeom>
              <a:rect b="b" l="l" r="r" t="t"/>
              <a:pathLst>
                <a:path extrusionOk="0" h="104" w="583">
                  <a:moveTo>
                    <a:pt x="525" y="0"/>
                  </a:moveTo>
                  <a:cubicBezTo>
                    <a:pt x="363" y="0"/>
                    <a:pt x="194" y="26"/>
                    <a:pt x="39" y="45"/>
                  </a:cubicBezTo>
                  <a:cubicBezTo>
                    <a:pt x="0" y="52"/>
                    <a:pt x="0" y="104"/>
                    <a:pt x="39" y="104"/>
                  </a:cubicBezTo>
                  <a:cubicBezTo>
                    <a:pt x="201" y="104"/>
                    <a:pt x="376" y="104"/>
                    <a:pt x="538" y="84"/>
                  </a:cubicBezTo>
                  <a:cubicBezTo>
                    <a:pt x="583" y="71"/>
                    <a:pt x="570" y="0"/>
                    <a:pt x="525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3349725" y="3789725"/>
              <a:ext cx="10750" cy="2650"/>
            </a:xfrm>
            <a:custGeom>
              <a:rect b="b" l="l" r="r" t="t"/>
              <a:pathLst>
                <a:path extrusionOk="0" h="106" w="430">
                  <a:moveTo>
                    <a:pt x="375" y="0"/>
                  </a:moveTo>
                  <a:cubicBezTo>
                    <a:pt x="371" y="0"/>
                    <a:pt x="367" y="1"/>
                    <a:pt x="363" y="2"/>
                  </a:cubicBezTo>
                  <a:cubicBezTo>
                    <a:pt x="272" y="18"/>
                    <a:pt x="191" y="29"/>
                    <a:pt x="103" y="29"/>
                  </a:cubicBezTo>
                  <a:cubicBezTo>
                    <a:pt x="84" y="29"/>
                    <a:pt x="65" y="29"/>
                    <a:pt x="46" y="28"/>
                  </a:cubicBezTo>
                  <a:cubicBezTo>
                    <a:pt x="13" y="28"/>
                    <a:pt x="0" y="86"/>
                    <a:pt x="39" y="92"/>
                  </a:cubicBezTo>
                  <a:cubicBezTo>
                    <a:pt x="87" y="101"/>
                    <a:pt x="139" y="106"/>
                    <a:pt x="191" y="106"/>
                  </a:cubicBezTo>
                  <a:cubicBezTo>
                    <a:pt x="257" y="106"/>
                    <a:pt x="324" y="98"/>
                    <a:pt x="382" y="79"/>
                  </a:cubicBezTo>
                  <a:cubicBezTo>
                    <a:pt x="430" y="61"/>
                    <a:pt x="418" y="0"/>
                    <a:pt x="375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3212425" y="3801900"/>
              <a:ext cx="13475" cy="1800"/>
            </a:xfrm>
            <a:custGeom>
              <a:rect b="b" l="l" r="r" t="t"/>
              <a:pathLst>
                <a:path extrusionOk="0" h="72" w="539">
                  <a:moveTo>
                    <a:pt x="493" y="0"/>
                  </a:moveTo>
                  <a:cubicBezTo>
                    <a:pt x="338" y="0"/>
                    <a:pt x="189" y="7"/>
                    <a:pt x="33" y="7"/>
                  </a:cubicBezTo>
                  <a:cubicBezTo>
                    <a:pt x="1" y="7"/>
                    <a:pt x="1" y="59"/>
                    <a:pt x="33" y="59"/>
                  </a:cubicBezTo>
                  <a:cubicBezTo>
                    <a:pt x="189" y="65"/>
                    <a:pt x="338" y="72"/>
                    <a:pt x="493" y="72"/>
                  </a:cubicBezTo>
                  <a:cubicBezTo>
                    <a:pt x="538" y="72"/>
                    <a:pt x="538" y="0"/>
                    <a:pt x="49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3216650" y="3799200"/>
              <a:ext cx="12475" cy="1700"/>
            </a:xfrm>
            <a:custGeom>
              <a:rect b="b" l="l" r="r" t="t"/>
              <a:pathLst>
                <a:path extrusionOk="0" h="68" w="499">
                  <a:moveTo>
                    <a:pt x="352" y="0"/>
                  </a:moveTo>
                  <a:cubicBezTo>
                    <a:pt x="244" y="0"/>
                    <a:pt x="133" y="11"/>
                    <a:pt x="26" y="11"/>
                  </a:cubicBezTo>
                  <a:cubicBezTo>
                    <a:pt x="0" y="18"/>
                    <a:pt x="0" y="56"/>
                    <a:pt x="26" y="56"/>
                  </a:cubicBezTo>
                  <a:cubicBezTo>
                    <a:pt x="133" y="56"/>
                    <a:pt x="244" y="67"/>
                    <a:pt x="352" y="67"/>
                  </a:cubicBezTo>
                  <a:cubicBezTo>
                    <a:pt x="388" y="67"/>
                    <a:pt x="424" y="66"/>
                    <a:pt x="460" y="63"/>
                  </a:cubicBezTo>
                  <a:cubicBezTo>
                    <a:pt x="499" y="63"/>
                    <a:pt x="499" y="5"/>
                    <a:pt x="460" y="5"/>
                  </a:cubicBezTo>
                  <a:cubicBezTo>
                    <a:pt x="424" y="1"/>
                    <a:pt x="388" y="0"/>
                    <a:pt x="352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3234775" y="3729075"/>
              <a:ext cx="12075" cy="5500"/>
            </a:xfrm>
            <a:custGeom>
              <a:rect b="b" l="l" r="r" t="t"/>
              <a:pathLst>
                <a:path extrusionOk="0" h="220" w="483">
                  <a:moveTo>
                    <a:pt x="437" y="0"/>
                  </a:moveTo>
                  <a:cubicBezTo>
                    <a:pt x="432" y="0"/>
                    <a:pt x="426" y="2"/>
                    <a:pt x="422" y="6"/>
                  </a:cubicBezTo>
                  <a:cubicBezTo>
                    <a:pt x="363" y="45"/>
                    <a:pt x="318" y="90"/>
                    <a:pt x="260" y="122"/>
                  </a:cubicBezTo>
                  <a:cubicBezTo>
                    <a:pt x="188" y="155"/>
                    <a:pt x="111" y="174"/>
                    <a:pt x="33" y="174"/>
                  </a:cubicBezTo>
                  <a:cubicBezTo>
                    <a:pt x="1" y="174"/>
                    <a:pt x="1" y="219"/>
                    <a:pt x="33" y="219"/>
                  </a:cubicBezTo>
                  <a:cubicBezTo>
                    <a:pt x="42" y="220"/>
                    <a:pt x="51" y="220"/>
                    <a:pt x="60" y="220"/>
                  </a:cubicBezTo>
                  <a:cubicBezTo>
                    <a:pt x="200" y="220"/>
                    <a:pt x="382" y="173"/>
                    <a:pt x="467" y="51"/>
                  </a:cubicBezTo>
                  <a:cubicBezTo>
                    <a:pt x="483" y="30"/>
                    <a:pt x="460" y="0"/>
                    <a:pt x="43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3242275" y="3731075"/>
              <a:ext cx="9325" cy="5450"/>
            </a:xfrm>
            <a:custGeom>
              <a:rect b="b" l="l" r="r" t="t"/>
              <a:pathLst>
                <a:path extrusionOk="0" h="218" w="373">
                  <a:moveTo>
                    <a:pt x="324" y="0"/>
                  </a:moveTo>
                  <a:cubicBezTo>
                    <a:pt x="317" y="0"/>
                    <a:pt x="310" y="3"/>
                    <a:pt x="303" y="10"/>
                  </a:cubicBezTo>
                  <a:cubicBezTo>
                    <a:pt x="225" y="88"/>
                    <a:pt x="128" y="146"/>
                    <a:pt x="24" y="178"/>
                  </a:cubicBezTo>
                  <a:cubicBezTo>
                    <a:pt x="0" y="184"/>
                    <a:pt x="10" y="218"/>
                    <a:pt x="27" y="218"/>
                  </a:cubicBezTo>
                  <a:cubicBezTo>
                    <a:pt x="28" y="218"/>
                    <a:pt x="29" y="218"/>
                    <a:pt x="31" y="217"/>
                  </a:cubicBezTo>
                  <a:cubicBezTo>
                    <a:pt x="147" y="185"/>
                    <a:pt x="245" y="133"/>
                    <a:pt x="342" y="62"/>
                  </a:cubicBezTo>
                  <a:cubicBezTo>
                    <a:pt x="372" y="41"/>
                    <a:pt x="350" y="0"/>
                    <a:pt x="324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3190375" y="3659425"/>
              <a:ext cx="17400" cy="6950"/>
            </a:xfrm>
            <a:custGeom>
              <a:rect b="b" l="l" r="r" t="t"/>
              <a:pathLst>
                <a:path extrusionOk="0" h="278" w="696">
                  <a:moveTo>
                    <a:pt x="536" y="0"/>
                  </a:moveTo>
                  <a:cubicBezTo>
                    <a:pt x="346" y="0"/>
                    <a:pt x="144" y="93"/>
                    <a:pt x="22" y="221"/>
                  </a:cubicBezTo>
                  <a:cubicBezTo>
                    <a:pt x="0" y="242"/>
                    <a:pt x="19" y="277"/>
                    <a:pt x="44" y="277"/>
                  </a:cubicBezTo>
                  <a:cubicBezTo>
                    <a:pt x="50" y="277"/>
                    <a:pt x="55" y="276"/>
                    <a:pt x="60" y="273"/>
                  </a:cubicBezTo>
                  <a:cubicBezTo>
                    <a:pt x="145" y="208"/>
                    <a:pt x="229" y="156"/>
                    <a:pt x="332" y="124"/>
                  </a:cubicBezTo>
                  <a:cubicBezTo>
                    <a:pt x="436" y="91"/>
                    <a:pt x="540" y="91"/>
                    <a:pt x="643" y="85"/>
                  </a:cubicBezTo>
                  <a:cubicBezTo>
                    <a:pt x="682" y="78"/>
                    <a:pt x="695" y="20"/>
                    <a:pt x="656" y="14"/>
                  </a:cubicBezTo>
                  <a:cubicBezTo>
                    <a:pt x="617" y="4"/>
                    <a:pt x="577" y="0"/>
                    <a:pt x="536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3198725" y="3662300"/>
              <a:ext cx="12500" cy="4450"/>
            </a:xfrm>
            <a:custGeom>
              <a:rect b="b" l="l" r="r" t="t"/>
              <a:pathLst>
                <a:path extrusionOk="0" h="178" w="500">
                  <a:moveTo>
                    <a:pt x="450" y="0"/>
                  </a:moveTo>
                  <a:cubicBezTo>
                    <a:pt x="447" y="0"/>
                    <a:pt x="443" y="1"/>
                    <a:pt x="439" y="2"/>
                  </a:cubicBezTo>
                  <a:cubicBezTo>
                    <a:pt x="303" y="28"/>
                    <a:pt x="167" y="80"/>
                    <a:pt x="37" y="119"/>
                  </a:cubicBezTo>
                  <a:cubicBezTo>
                    <a:pt x="1" y="125"/>
                    <a:pt x="16" y="178"/>
                    <a:pt x="45" y="178"/>
                  </a:cubicBezTo>
                  <a:cubicBezTo>
                    <a:pt x="47" y="178"/>
                    <a:pt x="49" y="177"/>
                    <a:pt x="50" y="177"/>
                  </a:cubicBezTo>
                  <a:cubicBezTo>
                    <a:pt x="186" y="138"/>
                    <a:pt x="329" y="112"/>
                    <a:pt x="458" y="67"/>
                  </a:cubicBezTo>
                  <a:cubicBezTo>
                    <a:pt x="500" y="55"/>
                    <a:pt x="487" y="0"/>
                    <a:pt x="450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3331750" y="3691800"/>
              <a:ext cx="13775" cy="2475"/>
            </a:xfrm>
            <a:custGeom>
              <a:rect b="b" l="l" r="r" t="t"/>
              <a:pathLst>
                <a:path extrusionOk="0" h="99" w="551">
                  <a:moveTo>
                    <a:pt x="499" y="1"/>
                  </a:moveTo>
                  <a:cubicBezTo>
                    <a:pt x="344" y="1"/>
                    <a:pt x="188" y="27"/>
                    <a:pt x="39" y="40"/>
                  </a:cubicBezTo>
                  <a:cubicBezTo>
                    <a:pt x="3" y="46"/>
                    <a:pt x="1" y="98"/>
                    <a:pt x="34" y="98"/>
                  </a:cubicBezTo>
                  <a:cubicBezTo>
                    <a:pt x="35" y="98"/>
                    <a:pt x="37" y="98"/>
                    <a:pt x="39" y="98"/>
                  </a:cubicBezTo>
                  <a:cubicBezTo>
                    <a:pt x="188" y="91"/>
                    <a:pt x="344" y="98"/>
                    <a:pt x="499" y="78"/>
                  </a:cubicBezTo>
                  <a:cubicBezTo>
                    <a:pt x="545" y="72"/>
                    <a:pt x="551" y="1"/>
                    <a:pt x="499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3338400" y="3694550"/>
              <a:ext cx="9025" cy="1975"/>
            </a:xfrm>
            <a:custGeom>
              <a:rect b="b" l="l" r="r" t="t"/>
              <a:pathLst>
                <a:path extrusionOk="0" h="79" w="361">
                  <a:moveTo>
                    <a:pt x="316" y="1"/>
                  </a:moveTo>
                  <a:cubicBezTo>
                    <a:pt x="314" y="1"/>
                    <a:pt x="313" y="1"/>
                    <a:pt x="311" y="1"/>
                  </a:cubicBezTo>
                  <a:cubicBezTo>
                    <a:pt x="220" y="7"/>
                    <a:pt x="130" y="7"/>
                    <a:pt x="39" y="7"/>
                  </a:cubicBezTo>
                  <a:cubicBezTo>
                    <a:pt x="0" y="7"/>
                    <a:pt x="0" y="72"/>
                    <a:pt x="39" y="72"/>
                  </a:cubicBezTo>
                  <a:cubicBezTo>
                    <a:pt x="130" y="72"/>
                    <a:pt x="220" y="72"/>
                    <a:pt x="311" y="79"/>
                  </a:cubicBezTo>
                  <a:cubicBezTo>
                    <a:pt x="313" y="79"/>
                    <a:pt x="314" y="79"/>
                    <a:pt x="316" y="79"/>
                  </a:cubicBezTo>
                  <a:cubicBezTo>
                    <a:pt x="361" y="79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24"/>
          <p:cNvGrpSpPr/>
          <p:nvPr/>
        </p:nvGrpSpPr>
        <p:grpSpPr>
          <a:xfrm>
            <a:off x="4943674" y="2580956"/>
            <a:ext cx="369271" cy="547324"/>
            <a:chOff x="5066928" y="1945088"/>
            <a:chExt cx="366631" cy="543898"/>
          </a:xfrm>
        </p:grpSpPr>
        <p:sp>
          <p:nvSpPr>
            <p:cNvPr id="1589" name="Google Shape;1589;p24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Steps to Achieve This</a:t>
            </a:r>
            <a:endParaRPr/>
          </a:p>
        </p:txBody>
      </p:sp>
      <p:grpSp>
        <p:nvGrpSpPr>
          <p:cNvPr id="1599" name="Google Shape;1599;p25"/>
          <p:cNvGrpSpPr/>
          <p:nvPr/>
        </p:nvGrpSpPr>
        <p:grpSpPr>
          <a:xfrm>
            <a:off x="2893891" y="1649169"/>
            <a:ext cx="2903676" cy="619800"/>
            <a:chOff x="849499" y="1584194"/>
            <a:chExt cx="2903676" cy="619800"/>
          </a:xfrm>
        </p:grpSpPr>
        <p:grpSp>
          <p:nvGrpSpPr>
            <p:cNvPr id="1600" name="Google Shape;1600;p25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1601" name="Google Shape;1601;p25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Scrape the path from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Figma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3" name="Google Shape;1603;p25"/>
            <p:cNvSpPr/>
            <p:nvPr/>
          </p:nvSpPr>
          <p:spPr>
            <a:xfrm>
              <a:off x="3256100" y="1894600"/>
              <a:ext cx="497075" cy="46600"/>
            </a:xfrm>
            <a:custGeom>
              <a:rect b="b" l="l" r="r" t="t"/>
              <a:pathLst>
                <a:path extrusionOk="0" h="1864" w="19883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04" name="Google Shape;1604;p25"/>
          <p:cNvSpPr txBox="1"/>
          <p:nvPr/>
        </p:nvSpPr>
        <p:spPr>
          <a:xfrm>
            <a:off x="4911492" y="1716969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05" name="Google Shape;16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186" y="1684825"/>
            <a:ext cx="390925" cy="58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25"/>
          <p:cNvSpPr txBox="1"/>
          <p:nvPr/>
        </p:nvSpPr>
        <p:spPr>
          <a:xfrm>
            <a:off x="1603738" y="2970338"/>
            <a:ext cx="59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25"/>
          <p:cNvSpPr/>
          <p:nvPr/>
        </p:nvSpPr>
        <p:spPr>
          <a:xfrm>
            <a:off x="1088937" y="2750732"/>
            <a:ext cx="2316600" cy="619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		     Click Button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25"/>
          <p:cNvSpPr/>
          <p:nvPr/>
        </p:nvSpPr>
        <p:spPr>
          <a:xfrm>
            <a:off x="4811422" y="2750725"/>
            <a:ext cx="2791200" cy="619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Page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9" name="Google Shape;1609;p25"/>
          <p:cNvCxnSpPr>
            <a:stCxn id="1607" idx="3"/>
            <a:endCxn id="1608" idx="1"/>
          </p:cNvCxnSpPr>
          <p:nvPr/>
        </p:nvCxnSpPr>
        <p:spPr>
          <a:xfrm>
            <a:off x="3405537" y="3060632"/>
            <a:ext cx="14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0" name="Google Shape;1610;p25"/>
          <p:cNvSpPr txBox="1"/>
          <p:nvPr/>
        </p:nvSpPr>
        <p:spPr>
          <a:xfrm>
            <a:off x="3499838" y="2660438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Fira Sans"/>
                <a:ea typeface="Fira Sans"/>
                <a:cs typeface="Fira Sans"/>
                <a:sym typeface="Fira Sans"/>
              </a:rPr>
              <a:t>Redirection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1" name="Google Shape;1611;p25"/>
          <p:cNvSpPr txBox="1"/>
          <p:nvPr/>
        </p:nvSpPr>
        <p:spPr>
          <a:xfrm>
            <a:off x="489450" y="3762000"/>
            <a:ext cx="81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Fira Sans"/>
                <a:ea typeface="Fira Sans"/>
                <a:cs typeface="Fira Sans"/>
                <a:sym typeface="Fira Sans"/>
              </a:rPr>
              <a:t>By exporting and parsing Figma file we will retrieve all relations between pages, so we can test these paths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6" name="Google Shape;16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162" y="1392975"/>
            <a:ext cx="5541674" cy="382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Steps to Achieve This</a:t>
            </a:r>
            <a:endParaRPr/>
          </a:p>
        </p:txBody>
      </p:sp>
      <p:grpSp>
        <p:nvGrpSpPr>
          <p:cNvPr id="1618" name="Google Shape;1618;p26"/>
          <p:cNvGrpSpPr/>
          <p:nvPr/>
        </p:nvGrpSpPr>
        <p:grpSpPr>
          <a:xfrm>
            <a:off x="2848537" y="997825"/>
            <a:ext cx="2882051" cy="619800"/>
            <a:chOff x="849499" y="2590525"/>
            <a:chExt cx="2882051" cy="619800"/>
          </a:xfrm>
        </p:grpSpPr>
        <p:grpSp>
          <p:nvGrpSpPr>
            <p:cNvPr id="1619" name="Google Shape;1619;p26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1620" name="Google Shape;1620;p26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Translate the paths into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Scenario test cases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2" name="Google Shape;1622;p26"/>
            <p:cNvSpPr/>
            <p:nvPr/>
          </p:nvSpPr>
          <p:spPr>
            <a:xfrm>
              <a:off x="3220100" y="2862379"/>
              <a:ext cx="511450" cy="47950"/>
            </a:xfrm>
            <a:custGeom>
              <a:rect b="b" l="l" r="r" t="t"/>
              <a:pathLst>
                <a:path extrusionOk="0" h="1918" w="20458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23" name="Google Shape;1623;p26"/>
          <p:cNvSpPr txBox="1"/>
          <p:nvPr/>
        </p:nvSpPr>
        <p:spPr>
          <a:xfrm>
            <a:off x="4866138" y="10849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24" name="Google Shape;1624;p26"/>
          <p:cNvGrpSpPr/>
          <p:nvPr/>
        </p:nvGrpSpPr>
        <p:grpSpPr>
          <a:xfrm>
            <a:off x="5757797" y="941514"/>
            <a:ext cx="537671" cy="672088"/>
            <a:chOff x="3611025" y="3381850"/>
            <a:chExt cx="161100" cy="198075"/>
          </a:xfrm>
        </p:grpSpPr>
        <p:sp>
          <p:nvSpPr>
            <p:cNvPr id="1625" name="Google Shape;1625;p26"/>
            <p:cNvSpPr/>
            <p:nvPr/>
          </p:nvSpPr>
          <p:spPr>
            <a:xfrm>
              <a:off x="3611025" y="3385425"/>
              <a:ext cx="160950" cy="194500"/>
            </a:xfrm>
            <a:custGeom>
              <a:rect b="b" l="l" r="r" t="t"/>
              <a:pathLst>
                <a:path extrusionOk="0" h="7780" w="6438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3684850" y="3527325"/>
              <a:ext cx="11825" cy="10400"/>
            </a:xfrm>
            <a:custGeom>
              <a:rect b="b" l="l" r="r" t="t"/>
              <a:pathLst>
                <a:path extrusionOk="0" h="416" w="473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3612800" y="3381850"/>
              <a:ext cx="159325" cy="193800"/>
            </a:xfrm>
            <a:custGeom>
              <a:rect b="b" l="l" r="r" t="t"/>
              <a:pathLst>
                <a:path extrusionOk="0" h="7752" w="6373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3676975" y="3560650"/>
              <a:ext cx="14050" cy="2625"/>
            </a:xfrm>
            <a:custGeom>
              <a:rect b="b" l="l" r="r" t="t"/>
              <a:pathLst>
                <a:path extrusionOk="0" h="105" w="562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3681275" y="3559050"/>
              <a:ext cx="11850" cy="2000"/>
            </a:xfrm>
            <a:custGeom>
              <a:rect b="b" l="l" r="r" t="t"/>
              <a:pathLst>
                <a:path extrusionOk="0" h="80" w="474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3734875" y="3521825"/>
              <a:ext cx="13450" cy="2400"/>
            </a:xfrm>
            <a:custGeom>
              <a:rect b="b" l="l" r="r" t="t"/>
              <a:pathLst>
                <a:path extrusionOk="0" h="96" w="538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3739725" y="3524275"/>
              <a:ext cx="10075" cy="1925"/>
            </a:xfrm>
            <a:custGeom>
              <a:rect b="b" l="l" r="r" t="t"/>
              <a:pathLst>
                <a:path extrusionOk="0" h="77" w="403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3665375" y="3454250"/>
              <a:ext cx="10200" cy="7700"/>
            </a:xfrm>
            <a:custGeom>
              <a:rect b="b" l="l" r="r" t="t"/>
              <a:pathLst>
                <a:path extrusionOk="0" h="308" w="408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3665500" y="3459550"/>
              <a:ext cx="10800" cy="6125"/>
            </a:xfrm>
            <a:custGeom>
              <a:rect b="b" l="l" r="r" t="t"/>
              <a:pathLst>
                <a:path extrusionOk="0" h="245" w="432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3743425" y="3398175"/>
              <a:ext cx="12275" cy="9900"/>
            </a:xfrm>
            <a:custGeom>
              <a:rect b="b" l="l" r="r" t="t"/>
              <a:pathLst>
                <a:path extrusionOk="0" h="396" w="491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3745800" y="3403900"/>
              <a:ext cx="7400" cy="6825"/>
            </a:xfrm>
            <a:custGeom>
              <a:rect b="b" l="l" r="r" t="t"/>
              <a:pathLst>
                <a:path extrusionOk="0" h="273" w="296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3630925" y="3524400"/>
              <a:ext cx="12975" cy="2325"/>
            </a:xfrm>
            <a:custGeom>
              <a:rect b="b" l="l" r="r" t="t"/>
              <a:pathLst>
                <a:path extrusionOk="0" h="93" w="519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3635150" y="3527000"/>
              <a:ext cx="10050" cy="1800"/>
            </a:xfrm>
            <a:custGeom>
              <a:rect b="b" l="l" r="r" t="t"/>
              <a:pathLst>
                <a:path extrusionOk="0" h="72" w="402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3678700" y="3440375"/>
              <a:ext cx="59925" cy="4250"/>
            </a:xfrm>
            <a:custGeom>
              <a:rect b="b" l="l" r="r" t="t"/>
              <a:pathLst>
                <a:path extrusionOk="0" h="170" w="2397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3678050" y="3424675"/>
              <a:ext cx="63475" cy="3975"/>
            </a:xfrm>
            <a:custGeom>
              <a:rect b="b" l="l" r="r" t="t"/>
              <a:pathLst>
                <a:path extrusionOk="0" h="159" w="2539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4" name="Google Shape;16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50" y="1328200"/>
            <a:ext cx="5366827" cy="40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Steps to Achieve This</a:t>
            </a:r>
            <a:endParaRPr/>
          </a:p>
        </p:txBody>
      </p:sp>
      <p:grpSp>
        <p:nvGrpSpPr>
          <p:cNvPr id="1646" name="Google Shape;1646;p27"/>
          <p:cNvGrpSpPr/>
          <p:nvPr/>
        </p:nvGrpSpPr>
        <p:grpSpPr>
          <a:xfrm>
            <a:off x="2848537" y="997825"/>
            <a:ext cx="2882051" cy="619800"/>
            <a:chOff x="849499" y="2590525"/>
            <a:chExt cx="2882051" cy="619800"/>
          </a:xfrm>
        </p:grpSpPr>
        <p:grpSp>
          <p:nvGrpSpPr>
            <p:cNvPr id="1647" name="Google Shape;1647;p27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1648" name="Google Shape;1648;p27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Translate the paths into</a:t>
                </a:r>
                <a:b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pl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Scenario test cases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9" name="Google Shape;1649;p27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rect b="b" l="l" r="r" t="t"/>
                <a:pathLst>
                  <a:path extrusionOk="0" h="31315" w="25801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0" name="Google Shape;1650;p27"/>
            <p:cNvSpPr/>
            <p:nvPr/>
          </p:nvSpPr>
          <p:spPr>
            <a:xfrm>
              <a:off x="3220100" y="2862379"/>
              <a:ext cx="511450" cy="47950"/>
            </a:xfrm>
            <a:custGeom>
              <a:rect b="b" l="l" r="r" t="t"/>
              <a:pathLst>
                <a:path extrusionOk="0" h="1918" w="20458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51" name="Google Shape;1651;p27"/>
          <p:cNvSpPr txBox="1"/>
          <p:nvPr/>
        </p:nvSpPr>
        <p:spPr>
          <a:xfrm>
            <a:off x="4866138" y="10849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52" name="Google Shape;1652;p27"/>
          <p:cNvGrpSpPr/>
          <p:nvPr/>
        </p:nvGrpSpPr>
        <p:grpSpPr>
          <a:xfrm>
            <a:off x="5757797" y="941514"/>
            <a:ext cx="537671" cy="672088"/>
            <a:chOff x="3611025" y="3381850"/>
            <a:chExt cx="161100" cy="198075"/>
          </a:xfrm>
        </p:grpSpPr>
        <p:sp>
          <p:nvSpPr>
            <p:cNvPr id="1653" name="Google Shape;1653;p27"/>
            <p:cNvSpPr/>
            <p:nvPr/>
          </p:nvSpPr>
          <p:spPr>
            <a:xfrm>
              <a:off x="3611025" y="3385425"/>
              <a:ext cx="160950" cy="194500"/>
            </a:xfrm>
            <a:custGeom>
              <a:rect b="b" l="l" r="r" t="t"/>
              <a:pathLst>
                <a:path extrusionOk="0" h="7780" w="6438">
                  <a:moveTo>
                    <a:pt x="4078" y="0"/>
                  </a:moveTo>
                  <a:cubicBezTo>
                    <a:pt x="3242" y="0"/>
                    <a:pt x="2338" y="241"/>
                    <a:pt x="1839" y="917"/>
                  </a:cubicBezTo>
                  <a:cubicBezTo>
                    <a:pt x="1652" y="1176"/>
                    <a:pt x="1542" y="1474"/>
                    <a:pt x="1535" y="1784"/>
                  </a:cubicBezTo>
                  <a:cubicBezTo>
                    <a:pt x="1307" y="1709"/>
                    <a:pt x="1036" y="1649"/>
                    <a:pt x="786" y="1649"/>
                  </a:cubicBezTo>
                  <a:cubicBezTo>
                    <a:pt x="652" y="1649"/>
                    <a:pt x="525" y="1666"/>
                    <a:pt x="415" y="1707"/>
                  </a:cubicBezTo>
                  <a:cubicBezTo>
                    <a:pt x="0" y="1869"/>
                    <a:pt x="33" y="2341"/>
                    <a:pt x="26" y="2717"/>
                  </a:cubicBezTo>
                  <a:cubicBezTo>
                    <a:pt x="20" y="3863"/>
                    <a:pt x="13" y="5009"/>
                    <a:pt x="13" y="6156"/>
                  </a:cubicBezTo>
                  <a:cubicBezTo>
                    <a:pt x="13" y="6350"/>
                    <a:pt x="182" y="6518"/>
                    <a:pt x="376" y="6518"/>
                  </a:cubicBezTo>
                  <a:lnTo>
                    <a:pt x="2383" y="6518"/>
                  </a:lnTo>
                  <a:cubicBezTo>
                    <a:pt x="2209" y="6706"/>
                    <a:pt x="1995" y="6861"/>
                    <a:pt x="1755" y="6985"/>
                  </a:cubicBezTo>
                  <a:cubicBezTo>
                    <a:pt x="1503" y="7114"/>
                    <a:pt x="1542" y="7587"/>
                    <a:pt x="1846" y="7639"/>
                  </a:cubicBezTo>
                  <a:cubicBezTo>
                    <a:pt x="2459" y="7738"/>
                    <a:pt x="3077" y="7780"/>
                    <a:pt x="3698" y="7780"/>
                  </a:cubicBezTo>
                  <a:cubicBezTo>
                    <a:pt x="3889" y="7780"/>
                    <a:pt x="4082" y="7776"/>
                    <a:pt x="4274" y="7768"/>
                  </a:cubicBezTo>
                  <a:cubicBezTo>
                    <a:pt x="4592" y="7762"/>
                    <a:pt x="4734" y="7392"/>
                    <a:pt x="4527" y="7159"/>
                  </a:cubicBezTo>
                  <a:cubicBezTo>
                    <a:pt x="4358" y="6965"/>
                    <a:pt x="4222" y="6764"/>
                    <a:pt x="4106" y="6544"/>
                  </a:cubicBezTo>
                  <a:lnTo>
                    <a:pt x="4106" y="6544"/>
                  </a:lnTo>
                  <a:cubicBezTo>
                    <a:pt x="4295" y="6549"/>
                    <a:pt x="4482" y="6554"/>
                    <a:pt x="4668" y="6554"/>
                  </a:cubicBezTo>
                  <a:cubicBezTo>
                    <a:pt x="4936" y="6554"/>
                    <a:pt x="5200" y="6545"/>
                    <a:pt x="5459" y="6518"/>
                  </a:cubicBezTo>
                  <a:cubicBezTo>
                    <a:pt x="6198" y="6434"/>
                    <a:pt x="6036" y="5521"/>
                    <a:pt x="6029" y="4990"/>
                  </a:cubicBezTo>
                  <a:cubicBezTo>
                    <a:pt x="6016" y="4342"/>
                    <a:pt x="5964" y="3695"/>
                    <a:pt x="5887" y="3054"/>
                  </a:cubicBezTo>
                  <a:cubicBezTo>
                    <a:pt x="6224" y="2749"/>
                    <a:pt x="6437" y="2316"/>
                    <a:pt x="6431" y="1823"/>
                  </a:cubicBezTo>
                  <a:cubicBezTo>
                    <a:pt x="6424" y="787"/>
                    <a:pt x="5531" y="146"/>
                    <a:pt x="4585" y="30"/>
                  </a:cubicBezTo>
                  <a:cubicBezTo>
                    <a:pt x="4422" y="11"/>
                    <a:pt x="4251" y="0"/>
                    <a:pt x="4078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684850" y="3527325"/>
              <a:ext cx="11825" cy="10400"/>
            </a:xfrm>
            <a:custGeom>
              <a:rect b="b" l="l" r="r" t="t"/>
              <a:pathLst>
                <a:path extrusionOk="0" h="416" w="473">
                  <a:moveTo>
                    <a:pt x="227" y="91"/>
                  </a:moveTo>
                  <a:cubicBezTo>
                    <a:pt x="227" y="104"/>
                    <a:pt x="240" y="117"/>
                    <a:pt x="253" y="123"/>
                  </a:cubicBezTo>
                  <a:cubicBezTo>
                    <a:pt x="279" y="130"/>
                    <a:pt x="298" y="123"/>
                    <a:pt x="318" y="136"/>
                  </a:cubicBezTo>
                  <a:cubicBezTo>
                    <a:pt x="343" y="149"/>
                    <a:pt x="356" y="182"/>
                    <a:pt x="350" y="214"/>
                  </a:cubicBezTo>
                  <a:cubicBezTo>
                    <a:pt x="340" y="266"/>
                    <a:pt x="291" y="306"/>
                    <a:pt x="239" y="306"/>
                  </a:cubicBezTo>
                  <a:cubicBezTo>
                    <a:pt x="227" y="306"/>
                    <a:pt x="214" y="303"/>
                    <a:pt x="201" y="298"/>
                  </a:cubicBezTo>
                  <a:cubicBezTo>
                    <a:pt x="149" y="279"/>
                    <a:pt x="117" y="214"/>
                    <a:pt x="136" y="162"/>
                  </a:cubicBezTo>
                  <a:cubicBezTo>
                    <a:pt x="156" y="123"/>
                    <a:pt x="188" y="98"/>
                    <a:pt x="227" y="91"/>
                  </a:cubicBezTo>
                  <a:close/>
                  <a:moveTo>
                    <a:pt x="218" y="1"/>
                  </a:moveTo>
                  <a:cubicBezTo>
                    <a:pt x="132" y="1"/>
                    <a:pt x="46" y="71"/>
                    <a:pt x="26" y="156"/>
                  </a:cubicBezTo>
                  <a:cubicBezTo>
                    <a:pt x="0" y="279"/>
                    <a:pt x="97" y="408"/>
                    <a:pt x="220" y="415"/>
                  </a:cubicBezTo>
                  <a:cubicBezTo>
                    <a:pt x="227" y="415"/>
                    <a:pt x="233" y="416"/>
                    <a:pt x="239" y="416"/>
                  </a:cubicBezTo>
                  <a:cubicBezTo>
                    <a:pt x="362" y="416"/>
                    <a:pt x="472" y="298"/>
                    <a:pt x="460" y="175"/>
                  </a:cubicBezTo>
                  <a:cubicBezTo>
                    <a:pt x="454" y="117"/>
                    <a:pt x="415" y="65"/>
                    <a:pt x="363" y="39"/>
                  </a:cubicBezTo>
                  <a:cubicBezTo>
                    <a:pt x="343" y="26"/>
                    <a:pt x="318" y="20"/>
                    <a:pt x="292" y="20"/>
                  </a:cubicBezTo>
                  <a:cubicBezTo>
                    <a:pt x="268" y="7"/>
                    <a:pt x="243" y="1"/>
                    <a:pt x="218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612800" y="3381850"/>
              <a:ext cx="159325" cy="193800"/>
            </a:xfrm>
            <a:custGeom>
              <a:rect b="b" l="l" r="r" t="t"/>
              <a:pathLst>
                <a:path extrusionOk="0" h="7752" w="6373">
                  <a:moveTo>
                    <a:pt x="4159" y="145"/>
                  </a:moveTo>
                  <a:cubicBezTo>
                    <a:pt x="4488" y="145"/>
                    <a:pt x="4814" y="217"/>
                    <a:pt x="5103" y="373"/>
                  </a:cubicBezTo>
                  <a:cubicBezTo>
                    <a:pt x="5855" y="775"/>
                    <a:pt x="6250" y="1688"/>
                    <a:pt x="5842" y="2478"/>
                  </a:cubicBezTo>
                  <a:cubicBezTo>
                    <a:pt x="5401" y="3320"/>
                    <a:pt x="4449" y="3210"/>
                    <a:pt x="3653" y="3268"/>
                  </a:cubicBezTo>
                  <a:cubicBezTo>
                    <a:pt x="3633" y="3274"/>
                    <a:pt x="3614" y="3281"/>
                    <a:pt x="3608" y="3300"/>
                  </a:cubicBezTo>
                  <a:cubicBezTo>
                    <a:pt x="3582" y="3307"/>
                    <a:pt x="3562" y="3326"/>
                    <a:pt x="3562" y="3359"/>
                  </a:cubicBezTo>
                  <a:cubicBezTo>
                    <a:pt x="3517" y="3780"/>
                    <a:pt x="3102" y="3877"/>
                    <a:pt x="2740" y="3890"/>
                  </a:cubicBezTo>
                  <a:cubicBezTo>
                    <a:pt x="2947" y="3708"/>
                    <a:pt x="3070" y="3443"/>
                    <a:pt x="3012" y="3164"/>
                  </a:cubicBezTo>
                  <a:cubicBezTo>
                    <a:pt x="3012" y="3147"/>
                    <a:pt x="3000" y="3141"/>
                    <a:pt x="2987" y="3141"/>
                  </a:cubicBezTo>
                  <a:cubicBezTo>
                    <a:pt x="2980" y="3141"/>
                    <a:pt x="2973" y="3143"/>
                    <a:pt x="2966" y="3145"/>
                  </a:cubicBezTo>
                  <a:cubicBezTo>
                    <a:pt x="1976" y="2841"/>
                    <a:pt x="1820" y="1468"/>
                    <a:pt x="2520" y="794"/>
                  </a:cubicBezTo>
                  <a:cubicBezTo>
                    <a:pt x="2946" y="385"/>
                    <a:pt x="3559" y="145"/>
                    <a:pt x="4159" y="145"/>
                  </a:cubicBezTo>
                  <a:close/>
                  <a:moveTo>
                    <a:pt x="1694" y="2625"/>
                  </a:moveTo>
                  <a:cubicBezTo>
                    <a:pt x="1835" y="2625"/>
                    <a:pt x="1976" y="2628"/>
                    <a:pt x="2118" y="2633"/>
                  </a:cubicBezTo>
                  <a:lnTo>
                    <a:pt x="2138" y="2633"/>
                  </a:lnTo>
                  <a:cubicBezTo>
                    <a:pt x="2299" y="2957"/>
                    <a:pt x="2565" y="3203"/>
                    <a:pt x="2947" y="3223"/>
                  </a:cubicBezTo>
                  <a:cubicBezTo>
                    <a:pt x="2895" y="3508"/>
                    <a:pt x="2772" y="3754"/>
                    <a:pt x="2500" y="3896"/>
                  </a:cubicBezTo>
                  <a:cubicBezTo>
                    <a:pt x="2442" y="3928"/>
                    <a:pt x="2468" y="4019"/>
                    <a:pt x="2533" y="4026"/>
                  </a:cubicBezTo>
                  <a:cubicBezTo>
                    <a:pt x="2567" y="4027"/>
                    <a:pt x="2602" y="4028"/>
                    <a:pt x="2637" y="4028"/>
                  </a:cubicBezTo>
                  <a:cubicBezTo>
                    <a:pt x="3090" y="4028"/>
                    <a:pt x="3614" y="3902"/>
                    <a:pt x="3692" y="3397"/>
                  </a:cubicBezTo>
                  <a:cubicBezTo>
                    <a:pt x="3825" y="3413"/>
                    <a:pt x="3963" y="3422"/>
                    <a:pt x="4103" y="3422"/>
                  </a:cubicBezTo>
                  <a:cubicBezTo>
                    <a:pt x="4543" y="3422"/>
                    <a:pt x="5001" y="3338"/>
                    <a:pt x="5369" y="3132"/>
                  </a:cubicBezTo>
                  <a:lnTo>
                    <a:pt x="5369" y="3132"/>
                  </a:lnTo>
                  <a:cubicBezTo>
                    <a:pt x="5356" y="3786"/>
                    <a:pt x="5362" y="4447"/>
                    <a:pt x="5375" y="5094"/>
                  </a:cubicBezTo>
                  <a:cubicBezTo>
                    <a:pt x="3841" y="5191"/>
                    <a:pt x="2306" y="5133"/>
                    <a:pt x="771" y="5178"/>
                  </a:cubicBezTo>
                  <a:cubicBezTo>
                    <a:pt x="862" y="4576"/>
                    <a:pt x="816" y="3941"/>
                    <a:pt x="804" y="3333"/>
                  </a:cubicBezTo>
                  <a:cubicBezTo>
                    <a:pt x="804" y="3184"/>
                    <a:pt x="765" y="3002"/>
                    <a:pt x="791" y="2854"/>
                  </a:cubicBezTo>
                  <a:cubicBezTo>
                    <a:pt x="829" y="2653"/>
                    <a:pt x="901" y="2666"/>
                    <a:pt x="1101" y="2646"/>
                  </a:cubicBezTo>
                  <a:cubicBezTo>
                    <a:pt x="1299" y="2631"/>
                    <a:pt x="1496" y="2625"/>
                    <a:pt x="1694" y="2625"/>
                  </a:cubicBezTo>
                  <a:close/>
                  <a:moveTo>
                    <a:pt x="1995" y="2206"/>
                  </a:moveTo>
                  <a:cubicBezTo>
                    <a:pt x="2014" y="2303"/>
                    <a:pt x="2040" y="2400"/>
                    <a:pt x="2079" y="2491"/>
                  </a:cubicBezTo>
                  <a:cubicBezTo>
                    <a:pt x="1973" y="2488"/>
                    <a:pt x="1868" y="2486"/>
                    <a:pt x="1763" y="2486"/>
                  </a:cubicBezTo>
                  <a:cubicBezTo>
                    <a:pt x="1410" y="2486"/>
                    <a:pt x="1060" y="2504"/>
                    <a:pt x="706" y="2549"/>
                  </a:cubicBezTo>
                  <a:cubicBezTo>
                    <a:pt x="674" y="2549"/>
                    <a:pt x="635" y="2575"/>
                    <a:pt x="642" y="2614"/>
                  </a:cubicBezTo>
                  <a:cubicBezTo>
                    <a:pt x="674" y="3462"/>
                    <a:pt x="603" y="4330"/>
                    <a:pt x="680" y="5172"/>
                  </a:cubicBezTo>
                  <a:cubicBezTo>
                    <a:pt x="680" y="5172"/>
                    <a:pt x="680" y="5178"/>
                    <a:pt x="680" y="5178"/>
                  </a:cubicBezTo>
                  <a:cubicBezTo>
                    <a:pt x="642" y="5185"/>
                    <a:pt x="642" y="5250"/>
                    <a:pt x="687" y="5250"/>
                  </a:cubicBezTo>
                  <a:cubicBezTo>
                    <a:pt x="1292" y="5312"/>
                    <a:pt x="1907" y="5336"/>
                    <a:pt x="2523" y="5336"/>
                  </a:cubicBezTo>
                  <a:cubicBezTo>
                    <a:pt x="3498" y="5336"/>
                    <a:pt x="4478" y="5277"/>
                    <a:pt x="5434" y="5217"/>
                  </a:cubicBezTo>
                  <a:cubicBezTo>
                    <a:pt x="5492" y="5211"/>
                    <a:pt x="5505" y="5139"/>
                    <a:pt x="5473" y="5107"/>
                  </a:cubicBezTo>
                  <a:cubicBezTo>
                    <a:pt x="5544" y="4440"/>
                    <a:pt x="5550" y="3734"/>
                    <a:pt x="5498" y="3061"/>
                  </a:cubicBezTo>
                  <a:cubicBezTo>
                    <a:pt x="5498" y="3061"/>
                    <a:pt x="5498" y="3061"/>
                    <a:pt x="5498" y="3054"/>
                  </a:cubicBezTo>
                  <a:cubicBezTo>
                    <a:pt x="5576" y="3002"/>
                    <a:pt x="5654" y="2944"/>
                    <a:pt x="5719" y="2873"/>
                  </a:cubicBezTo>
                  <a:cubicBezTo>
                    <a:pt x="5764" y="3708"/>
                    <a:pt x="5751" y="4537"/>
                    <a:pt x="5745" y="5366"/>
                  </a:cubicBezTo>
                  <a:cubicBezTo>
                    <a:pt x="5732" y="5360"/>
                    <a:pt x="5719" y="5353"/>
                    <a:pt x="5706" y="5353"/>
                  </a:cubicBezTo>
                  <a:cubicBezTo>
                    <a:pt x="3938" y="5483"/>
                    <a:pt x="2183" y="5450"/>
                    <a:pt x="415" y="5463"/>
                  </a:cubicBezTo>
                  <a:cubicBezTo>
                    <a:pt x="350" y="5463"/>
                    <a:pt x="357" y="5560"/>
                    <a:pt x="415" y="5567"/>
                  </a:cubicBezTo>
                  <a:cubicBezTo>
                    <a:pt x="1062" y="5622"/>
                    <a:pt x="1715" y="5644"/>
                    <a:pt x="2370" y="5644"/>
                  </a:cubicBezTo>
                  <a:cubicBezTo>
                    <a:pt x="3485" y="5644"/>
                    <a:pt x="4604" y="5580"/>
                    <a:pt x="5706" y="5502"/>
                  </a:cubicBezTo>
                  <a:cubicBezTo>
                    <a:pt x="5719" y="5502"/>
                    <a:pt x="5732" y="5496"/>
                    <a:pt x="5745" y="5489"/>
                  </a:cubicBezTo>
                  <a:lnTo>
                    <a:pt x="5745" y="5489"/>
                  </a:lnTo>
                  <a:cubicBezTo>
                    <a:pt x="5738" y="5748"/>
                    <a:pt x="5738" y="6001"/>
                    <a:pt x="5738" y="6260"/>
                  </a:cubicBezTo>
                  <a:lnTo>
                    <a:pt x="5712" y="6260"/>
                  </a:lnTo>
                  <a:cubicBezTo>
                    <a:pt x="5503" y="6257"/>
                    <a:pt x="5293" y="6255"/>
                    <a:pt x="5084" y="6255"/>
                  </a:cubicBezTo>
                  <a:cubicBezTo>
                    <a:pt x="4391" y="6255"/>
                    <a:pt x="3695" y="6269"/>
                    <a:pt x="2999" y="6279"/>
                  </a:cubicBezTo>
                  <a:cubicBezTo>
                    <a:pt x="2150" y="6299"/>
                    <a:pt x="1283" y="6273"/>
                    <a:pt x="434" y="6325"/>
                  </a:cubicBezTo>
                  <a:cubicBezTo>
                    <a:pt x="344" y="6130"/>
                    <a:pt x="383" y="5819"/>
                    <a:pt x="370" y="5619"/>
                  </a:cubicBezTo>
                  <a:cubicBezTo>
                    <a:pt x="363" y="5386"/>
                    <a:pt x="350" y="5152"/>
                    <a:pt x="344" y="4919"/>
                  </a:cubicBezTo>
                  <a:cubicBezTo>
                    <a:pt x="324" y="4447"/>
                    <a:pt x="311" y="3980"/>
                    <a:pt x="305" y="3514"/>
                  </a:cubicBezTo>
                  <a:cubicBezTo>
                    <a:pt x="305" y="3307"/>
                    <a:pt x="305" y="3100"/>
                    <a:pt x="305" y="2892"/>
                  </a:cubicBezTo>
                  <a:cubicBezTo>
                    <a:pt x="305" y="2614"/>
                    <a:pt x="240" y="2342"/>
                    <a:pt x="564" y="2258"/>
                  </a:cubicBezTo>
                  <a:cubicBezTo>
                    <a:pt x="650" y="2232"/>
                    <a:pt x="754" y="2225"/>
                    <a:pt x="861" y="2225"/>
                  </a:cubicBezTo>
                  <a:cubicBezTo>
                    <a:pt x="974" y="2225"/>
                    <a:pt x="1091" y="2233"/>
                    <a:pt x="1197" y="2233"/>
                  </a:cubicBezTo>
                  <a:cubicBezTo>
                    <a:pt x="1215" y="2233"/>
                    <a:pt x="1233" y="2232"/>
                    <a:pt x="1250" y="2232"/>
                  </a:cubicBezTo>
                  <a:cubicBezTo>
                    <a:pt x="1496" y="2219"/>
                    <a:pt x="1742" y="2212"/>
                    <a:pt x="1995" y="2206"/>
                  </a:cubicBezTo>
                  <a:close/>
                  <a:moveTo>
                    <a:pt x="3685" y="6415"/>
                  </a:moveTo>
                  <a:cubicBezTo>
                    <a:pt x="3679" y="6732"/>
                    <a:pt x="3880" y="7140"/>
                    <a:pt x="4184" y="7264"/>
                  </a:cubicBezTo>
                  <a:cubicBezTo>
                    <a:pt x="3975" y="7293"/>
                    <a:pt x="3764" y="7302"/>
                    <a:pt x="3551" y="7302"/>
                  </a:cubicBezTo>
                  <a:cubicBezTo>
                    <a:pt x="3150" y="7302"/>
                    <a:pt x="2745" y="7268"/>
                    <a:pt x="2351" y="7264"/>
                  </a:cubicBezTo>
                  <a:cubicBezTo>
                    <a:pt x="2617" y="7095"/>
                    <a:pt x="2779" y="6739"/>
                    <a:pt x="2714" y="6435"/>
                  </a:cubicBezTo>
                  <a:cubicBezTo>
                    <a:pt x="2811" y="6428"/>
                    <a:pt x="2908" y="6428"/>
                    <a:pt x="2999" y="6428"/>
                  </a:cubicBezTo>
                  <a:cubicBezTo>
                    <a:pt x="3225" y="6422"/>
                    <a:pt x="3452" y="6415"/>
                    <a:pt x="3685" y="6415"/>
                  </a:cubicBezTo>
                  <a:close/>
                  <a:moveTo>
                    <a:pt x="4275" y="7289"/>
                  </a:moveTo>
                  <a:cubicBezTo>
                    <a:pt x="4287" y="7393"/>
                    <a:pt x="4287" y="7490"/>
                    <a:pt x="4262" y="7587"/>
                  </a:cubicBezTo>
                  <a:lnTo>
                    <a:pt x="4249" y="7587"/>
                  </a:lnTo>
                  <a:cubicBezTo>
                    <a:pt x="4039" y="7603"/>
                    <a:pt x="3832" y="7609"/>
                    <a:pt x="3625" y="7609"/>
                  </a:cubicBezTo>
                  <a:cubicBezTo>
                    <a:pt x="3150" y="7609"/>
                    <a:pt x="2679" y="7579"/>
                    <a:pt x="2196" y="7574"/>
                  </a:cubicBezTo>
                  <a:cubicBezTo>
                    <a:pt x="2196" y="7568"/>
                    <a:pt x="2196" y="7561"/>
                    <a:pt x="2196" y="7555"/>
                  </a:cubicBezTo>
                  <a:cubicBezTo>
                    <a:pt x="2176" y="7516"/>
                    <a:pt x="2150" y="7484"/>
                    <a:pt x="2144" y="7445"/>
                  </a:cubicBezTo>
                  <a:cubicBezTo>
                    <a:pt x="2138" y="7406"/>
                    <a:pt x="2144" y="7374"/>
                    <a:pt x="2150" y="7335"/>
                  </a:cubicBezTo>
                  <a:cubicBezTo>
                    <a:pt x="2155" y="7339"/>
                    <a:pt x="2166" y="7344"/>
                    <a:pt x="2177" y="7344"/>
                  </a:cubicBezTo>
                  <a:cubicBezTo>
                    <a:pt x="2181" y="7344"/>
                    <a:pt x="2186" y="7343"/>
                    <a:pt x="2189" y="7341"/>
                  </a:cubicBezTo>
                  <a:cubicBezTo>
                    <a:pt x="2196" y="7341"/>
                    <a:pt x="2202" y="7335"/>
                    <a:pt x="2202" y="7335"/>
                  </a:cubicBezTo>
                  <a:cubicBezTo>
                    <a:pt x="2584" y="7367"/>
                    <a:pt x="2966" y="7387"/>
                    <a:pt x="3348" y="7399"/>
                  </a:cubicBezTo>
                  <a:cubicBezTo>
                    <a:pt x="3498" y="7406"/>
                    <a:pt x="3653" y="7421"/>
                    <a:pt x="3807" y="7421"/>
                  </a:cubicBezTo>
                  <a:cubicBezTo>
                    <a:pt x="3953" y="7421"/>
                    <a:pt x="4097" y="7408"/>
                    <a:pt x="4236" y="7361"/>
                  </a:cubicBezTo>
                  <a:cubicBezTo>
                    <a:pt x="4275" y="7348"/>
                    <a:pt x="4281" y="7315"/>
                    <a:pt x="4268" y="7289"/>
                  </a:cubicBezTo>
                  <a:close/>
                  <a:moveTo>
                    <a:pt x="4163" y="1"/>
                  </a:moveTo>
                  <a:cubicBezTo>
                    <a:pt x="3357" y="1"/>
                    <a:pt x="2486" y="392"/>
                    <a:pt x="2112" y="1086"/>
                  </a:cubicBezTo>
                  <a:cubicBezTo>
                    <a:pt x="1976" y="1345"/>
                    <a:pt x="1924" y="1707"/>
                    <a:pt x="1969" y="2063"/>
                  </a:cubicBezTo>
                  <a:cubicBezTo>
                    <a:pt x="1652" y="2076"/>
                    <a:pt x="1335" y="2089"/>
                    <a:pt x="1017" y="2096"/>
                  </a:cubicBezTo>
                  <a:cubicBezTo>
                    <a:pt x="1004" y="2096"/>
                    <a:pt x="990" y="2097"/>
                    <a:pt x="976" y="2097"/>
                  </a:cubicBezTo>
                  <a:cubicBezTo>
                    <a:pt x="884" y="2097"/>
                    <a:pt x="772" y="2089"/>
                    <a:pt x="661" y="2089"/>
                  </a:cubicBezTo>
                  <a:cubicBezTo>
                    <a:pt x="544" y="2089"/>
                    <a:pt x="427" y="2098"/>
                    <a:pt x="337" y="2135"/>
                  </a:cubicBezTo>
                  <a:cubicBezTo>
                    <a:pt x="1" y="2277"/>
                    <a:pt x="162" y="2925"/>
                    <a:pt x="162" y="3203"/>
                  </a:cubicBezTo>
                  <a:cubicBezTo>
                    <a:pt x="162" y="3825"/>
                    <a:pt x="182" y="4447"/>
                    <a:pt x="208" y="5068"/>
                  </a:cubicBezTo>
                  <a:cubicBezTo>
                    <a:pt x="221" y="5379"/>
                    <a:pt x="227" y="5696"/>
                    <a:pt x="253" y="6007"/>
                  </a:cubicBezTo>
                  <a:cubicBezTo>
                    <a:pt x="266" y="6137"/>
                    <a:pt x="266" y="6234"/>
                    <a:pt x="318" y="6331"/>
                  </a:cubicBezTo>
                  <a:cubicBezTo>
                    <a:pt x="266" y="6350"/>
                    <a:pt x="272" y="6428"/>
                    <a:pt x="337" y="6435"/>
                  </a:cubicBezTo>
                  <a:cubicBezTo>
                    <a:pt x="635" y="6457"/>
                    <a:pt x="934" y="6465"/>
                    <a:pt x="1234" y="6465"/>
                  </a:cubicBezTo>
                  <a:cubicBezTo>
                    <a:pt x="1700" y="6465"/>
                    <a:pt x="2168" y="6446"/>
                    <a:pt x="2636" y="6435"/>
                  </a:cubicBezTo>
                  <a:lnTo>
                    <a:pt x="2636" y="6435"/>
                  </a:lnTo>
                  <a:cubicBezTo>
                    <a:pt x="2623" y="6791"/>
                    <a:pt x="2468" y="7056"/>
                    <a:pt x="2144" y="7231"/>
                  </a:cubicBezTo>
                  <a:cubicBezTo>
                    <a:pt x="2125" y="7244"/>
                    <a:pt x="2118" y="7264"/>
                    <a:pt x="2118" y="7283"/>
                  </a:cubicBezTo>
                  <a:cubicBezTo>
                    <a:pt x="2112" y="7283"/>
                    <a:pt x="2105" y="7289"/>
                    <a:pt x="2105" y="7289"/>
                  </a:cubicBezTo>
                  <a:cubicBezTo>
                    <a:pt x="2047" y="7374"/>
                    <a:pt x="2047" y="7523"/>
                    <a:pt x="2112" y="7607"/>
                  </a:cubicBezTo>
                  <a:cubicBezTo>
                    <a:pt x="2112" y="7620"/>
                    <a:pt x="2118" y="7626"/>
                    <a:pt x="2131" y="7633"/>
                  </a:cubicBezTo>
                  <a:cubicBezTo>
                    <a:pt x="2506" y="7721"/>
                    <a:pt x="2896" y="7751"/>
                    <a:pt x="3285" y="7751"/>
                  </a:cubicBezTo>
                  <a:cubicBezTo>
                    <a:pt x="3610" y="7751"/>
                    <a:pt x="3934" y="7730"/>
                    <a:pt x="4249" y="7704"/>
                  </a:cubicBezTo>
                  <a:cubicBezTo>
                    <a:pt x="4262" y="7704"/>
                    <a:pt x="4268" y="7697"/>
                    <a:pt x="4275" y="7697"/>
                  </a:cubicBezTo>
                  <a:cubicBezTo>
                    <a:pt x="4294" y="7697"/>
                    <a:pt x="4313" y="7697"/>
                    <a:pt x="4320" y="7678"/>
                  </a:cubicBezTo>
                  <a:cubicBezTo>
                    <a:pt x="4385" y="7548"/>
                    <a:pt x="4417" y="7399"/>
                    <a:pt x="4372" y="7264"/>
                  </a:cubicBezTo>
                  <a:cubicBezTo>
                    <a:pt x="4365" y="7231"/>
                    <a:pt x="4346" y="7225"/>
                    <a:pt x="4326" y="7225"/>
                  </a:cubicBezTo>
                  <a:cubicBezTo>
                    <a:pt x="4320" y="7218"/>
                    <a:pt x="4320" y="7212"/>
                    <a:pt x="4313" y="7205"/>
                  </a:cubicBezTo>
                  <a:cubicBezTo>
                    <a:pt x="4184" y="7095"/>
                    <a:pt x="4041" y="7017"/>
                    <a:pt x="3944" y="6868"/>
                  </a:cubicBezTo>
                  <a:cubicBezTo>
                    <a:pt x="3847" y="6732"/>
                    <a:pt x="3802" y="6577"/>
                    <a:pt x="3776" y="6415"/>
                  </a:cubicBezTo>
                  <a:cubicBezTo>
                    <a:pt x="4423" y="6409"/>
                    <a:pt x="5071" y="6402"/>
                    <a:pt x="5712" y="6402"/>
                  </a:cubicBezTo>
                  <a:cubicBezTo>
                    <a:pt x="5751" y="6402"/>
                    <a:pt x="5770" y="6383"/>
                    <a:pt x="5777" y="6350"/>
                  </a:cubicBezTo>
                  <a:cubicBezTo>
                    <a:pt x="5781" y="6351"/>
                    <a:pt x="5785" y="6352"/>
                    <a:pt x="5789" y="6352"/>
                  </a:cubicBezTo>
                  <a:cubicBezTo>
                    <a:pt x="5817" y="6352"/>
                    <a:pt x="5842" y="6333"/>
                    <a:pt x="5842" y="6299"/>
                  </a:cubicBezTo>
                  <a:cubicBezTo>
                    <a:pt x="5978" y="5139"/>
                    <a:pt x="5932" y="3935"/>
                    <a:pt x="5855" y="2769"/>
                  </a:cubicBezTo>
                  <a:cubicBezTo>
                    <a:pt x="5855" y="2750"/>
                    <a:pt x="5855" y="2743"/>
                    <a:pt x="5842" y="2730"/>
                  </a:cubicBezTo>
                  <a:cubicBezTo>
                    <a:pt x="5945" y="2601"/>
                    <a:pt x="6023" y="2459"/>
                    <a:pt x="6075" y="2284"/>
                  </a:cubicBezTo>
                  <a:cubicBezTo>
                    <a:pt x="6373" y="1358"/>
                    <a:pt x="5770" y="432"/>
                    <a:pt x="4890" y="121"/>
                  </a:cubicBezTo>
                  <a:cubicBezTo>
                    <a:pt x="4666" y="40"/>
                    <a:pt x="4418" y="1"/>
                    <a:pt x="4163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676975" y="3560650"/>
              <a:ext cx="14050" cy="2625"/>
            </a:xfrm>
            <a:custGeom>
              <a:rect b="b" l="l" r="r" t="t"/>
              <a:pathLst>
                <a:path extrusionOk="0" h="105" w="562">
                  <a:moveTo>
                    <a:pt x="32" y="1"/>
                  </a:moveTo>
                  <a:cubicBezTo>
                    <a:pt x="9" y="1"/>
                    <a:pt x="0" y="41"/>
                    <a:pt x="30" y="47"/>
                  </a:cubicBezTo>
                  <a:cubicBezTo>
                    <a:pt x="149" y="78"/>
                    <a:pt x="287" y="104"/>
                    <a:pt x="420" y="104"/>
                  </a:cubicBezTo>
                  <a:cubicBezTo>
                    <a:pt x="455" y="104"/>
                    <a:pt x="489" y="103"/>
                    <a:pt x="522" y="99"/>
                  </a:cubicBezTo>
                  <a:cubicBezTo>
                    <a:pt x="561" y="92"/>
                    <a:pt x="561" y="34"/>
                    <a:pt x="522" y="34"/>
                  </a:cubicBezTo>
                  <a:cubicBezTo>
                    <a:pt x="361" y="21"/>
                    <a:pt x="199" y="27"/>
                    <a:pt x="37" y="1"/>
                  </a:cubicBezTo>
                  <a:cubicBezTo>
                    <a:pt x="35" y="1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681275" y="3559050"/>
              <a:ext cx="11850" cy="2000"/>
            </a:xfrm>
            <a:custGeom>
              <a:rect b="b" l="l" r="r" t="t"/>
              <a:pathLst>
                <a:path extrusionOk="0" h="80" w="474">
                  <a:moveTo>
                    <a:pt x="27" y="1"/>
                  </a:moveTo>
                  <a:cubicBezTo>
                    <a:pt x="7" y="1"/>
                    <a:pt x="1" y="33"/>
                    <a:pt x="20" y="33"/>
                  </a:cubicBezTo>
                  <a:cubicBezTo>
                    <a:pt x="144" y="51"/>
                    <a:pt x="273" y="79"/>
                    <a:pt x="393" y="79"/>
                  </a:cubicBezTo>
                  <a:cubicBezTo>
                    <a:pt x="405" y="79"/>
                    <a:pt x="417" y="79"/>
                    <a:pt x="428" y="78"/>
                  </a:cubicBezTo>
                  <a:cubicBezTo>
                    <a:pt x="461" y="78"/>
                    <a:pt x="473" y="33"/>
                    <a:pt x="435" y="27"/>
                  </a:cubicBezTo>
                  <a:cubicBezTo>
                    <a:pt x="305" y="1"/>
                    <a:pt x="163" y="7"/>
                    <a:pt x="27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734875" y="3521825"/>
              <a:ext cx="13450" cy="2400"/>
            </a:xfrm>
            <a:custGeom>
              <a:rect b="b" l="l" r="r" t="t"/>
              <a:pathLst>
                <a:path extrusionOk="0" h="96" w="538">
                  <a:moveTo>
                    <a:pt x="499" y="0"/>
                  </a:moveTo>
                  <a:cubicBezTo>
                    <a:pt x="421" y="0"/>
                    <a:pt x="343" y="20"/>
                    <a:pt x="272" y="26"/>
                  </a:cubicBezTo>
                  <a:cubicBezTo>
                    <a:pt x="195" y="26"/>
                    <a:pt x="117" y="26"/>
                    <a:pt x="39" y="20"/>
                  </a:cubicBezTo>
                  <a:cubicBezTo>
                    <a:pt x="0" y="20"/>
                    <a:pt x="0" y="78"/>
                    <a:pt x="39" y="84"/>
                  </a:cubicBezTo>
                  <a:cubicBezTo>
                    <a:pt x="106" y="90"/>
                    <a:pt x="178" y="96"/>
                    <a:pt x="249" y="96"/>
                  </a:cubicBezTo>
                  <a:cubicBezTo>
                    <a:pt x="338" y="96"/>
                    <a:pt x="427" y="87"/>
                    <a:pt x="505" y="59"/>
                  </a:cubicBezTo>
                  <a:cubicBezTo>
                    <a:pt x="538" y="52"/>
                    <a:pt x="538" y="0"/>
                    <a:pt x="49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739725" y="3524275"/>
              <a:ext cx="10075" cy="1925"/>
            </a:xfrm>
            <a:custGeom>
              <a:rect b="b" l="l" r="r" t="t"/>
              <a:pathLst>
                <a:path extrusionOk="0" h="77" w="403">
                  <a:moveTo>
                    <a:pt x="259" y="0"/>
                  </a:moveTo>
                  <a:cubicBezTo>
                    <a:pt x="185" y="0"/>
                    <a:pt x="109" y="8"/>
                    <a:pt x="33" y="12"/>
                  </a:cubicBezTo>
                  <a:cubicBezTo>
                    <a:pt x="1" y="12"/>
                    <a:pt x="1" y="64"/>
                    <a:pt x="33" y="64"/>
                  </a:cubicBezTo>
                  <a:cubicBezTo>
                    <a:pt x="109" y="69"/>
                    <a:pt x="185" y="76"/>
                    <a:pt x="259" y="76"/>
                  </a:cubicBezTo>
                  <a:cubicBezTo>
                    <a:pt x="292" y="76"/>
                    <a:pt x="325" y="75"/>
                    <a:pt x="357" y="71"/>
                  </a:cubicBezTo>
                  <a:cubicBezTo>
                    <a:pt x="402" y="64"/>
                    <a:pt x="402" y="12"/>
                    <a:pt x="357" y="6"/>
                  </a:cubicBezTo>
                  <a:cubicBezTo>
                    <a:pt x="325" y="2"/>
                    <a:pt x="292" y="0"/>
                    <a:pt x="25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665375" y="3454250"/>
              <a:ext cx="10200" cy="7700"/>
            </a:xfrm>
            <a:custGeom>
              <a:rect b="b" l="l" r="r" t="t"/>
              <a:pathLst>
                <a:path extrusionOk="0" h="308" w="408">
                  <a:moveTo>
                    <a:pt x="44" y="1"/>
                  </a:moveTo>
                  <a:cubicBezTo>
                    <a:pt x="23" y="1"/>
                    <a:pt x="0" y="28"/>
                    <a:pt x="15" y="48"/>
                  </a:cubicBezTo>
                  <a:cubicBezTo>
                    <a:pt x="93" y="152"/>
                    <a:pt x="222" y="281"/>
                    <a:pt x="358" y="307"/>
                  </a:cubicBezTo>
                  <a:cubicBezTo>
                    <a:pt x="360" y="308"/>
                    <a:pt x="363" y="308"/>
                    <a:pt x="365" y="308"/>
                  </a:cubicBezTo>
                  <a:cubicBezTo>
                    <a:pt x="393" y="308"/>
                    <a:pt x="408" y="267"/>
                    <a:pt x="378" y="249"/>
                  </a:cubicBezTo>
                  <a:cubicBezTo>
                    <a:pt x="326" y="210"/>
                    <a:pt x="268" y="191"/>
                    <a:pt x="209" y="152"/>
                  </a:cubicBezTo>
                  <a:cubicBezTo>
                    <a:pt x="158" y="113"/>
                    <a:pt x="106" y="61"/>
                    <a:pt x="60" y="9"/>
                  </a:cubicBezTo>
                  <a:cubicBezTo>
                    <a:pt x="56" y="3"/>
                    <a:pt x="50" y="1"/>
                    <a:pt x="44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3665500" y="3459550"/>
              <a:ext cx="10800" cy="6125"/>
            </a:xfrm>
            <a:custGeom>
              <a:rect b="b" l="l" r="r" t="t"/>
              <a:pathLst>
                <a:path extrusionOk="0" h="245" w="432">
                  <a:moveTo>
                    <a:pt x="26" y="0"/>
                  </a:moveTo>
                  <a:cubicBezTo>
                    <a:pt x="13" y="0"/>
                    <a:pt x="0" y="15"/>
                    <a:pt x="10" y="30"/>
                  </a:cubicBezTo>
                  <a:cubicBezTo>
                    <a:pt x="94" y="147"/>
                    <a:pt x="243" y="238"/>
                    <a:pt x="386" y="244"/>
                  </a:cubicBezTo>
                  <a:cubicBezTo>
                    <a:pt x="425" y="244"/>
                    <a:pt x="431" y="186"/>
                    <a:pt x="399" y="179"/>
                  </a:cubicBezTo>
                  <a:cubicBezTo>
                    <a:pt x="256" y="153"/>
                    <a:pt x="140" y="108"/>
                    <a:pt x="36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743425" y="3398175"/>
              <a:ext cx="12275" cy="9900"/>
            </a:xfrm>
            <a:custGeom>
              <a:rect b="b" l="l" r="r" t="t"/>
              <a:pathLst>
                <a:path extrusionOk="0" h="396" w="491">
                  <a:moveTo>
                    <a:pt x="49" y="1"/>
                  </a:moveTo>
                  <a:cubicBezTo>
                    <a:pt x="19" y="1"/>
                    <a:pt x="1" y="41"/>
                    <a:pt x="34" y="57"/>
                  </a:cubicBezTo>
                  <a:cubicBezTo>
                    <a:pt x="112" y="96"/>
                    <a:pt x="189" y="141"/>
                    <a:pt x="254" y="206"/>
                  </a:cubicBezTo>
                  <a:cubicBezTo>
                    <a:pt x="319" y="258"/>
                    <a:pt x="364" y="329"/>
                    <a:pt x="429" y="387"/>
                  </a:cubicBezTo>
                  <a:cubicBezTo>
                    <a:pt x="434" y="393"/>
                    <a:pt x="442" y="395"/>
                    <a:pt x="449" y="395"/>
                  </a:cubicBezTo>
                  <a:cubicBezTo>
                    <a:pt x="469" y="395"/>
                    <a:pt x="490" y="378"/>
                    <a:pt x="481" y="355"/>
                  </a:cubicBezTo>
                  <a:cubicBezTo>
                    <a:pt x="422" y="193"/>
                    <a:pt x="215" y="70"/>
                    <a:pt x="66" y="5"/>
                  </a:cubicBezTo>
                  <a:cubicBezTo>
                    <a:pt x="60" y="2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745800" y="3403900"/>
              <a:ext cx="7400" cy="6825"/>
            </a:xfrm>
            <a:custGeom>
              <a:rect b="b" l="l" r="r" t="t"/>
              <a:pathLst>
                <a:path extrusionOk="0" h="273" w="296">
                  <a:moveTo>
                    <a:pt x="32" y="0"/>
                  </a:moveTo>
                  <a:cubicBezTo>
                    <a:pt x="12" y="0"/>
                    <a:pt x="1" y="31"/>
                    <a:pt x="23" y="48"/>
                  </a:cubicBezTo>
                  <a:cubicBezTo>
                    <a:pt x="107" y="100"/>
                    <a:pt x="165" y="171"/>
                    <a:pt x="224" y="255"/>
                  </a:cubicBezTo>
                  <a:cubicBezTo>
                    <a:pt x="232" y="268"/>
                    <a:pt x="243" y="273"/>
                    <a:pt x="253" y="273"/>
                  </a:cubicBezTo>
                  <a:cubicBezTo>
                    <a:pt x="275" y="273"/>
                    <a:pt x="295" y="250"/>
                    <a:pt x="282" y="223"/>
                  </a:cubicBezTo>
                  <a:cubicBezTo>
                    <a:pt x="230" y="126"/>
                    <a:pt x="140" y="55"/>
                    <a:pt x="42" y="3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630925" y="3524400"/>
              <a:ext cx="12975" cy="2325"/>
            </a:xfrm>
            <a:custGeom>
              <a:rect b="b" l="l" r="r" t="t"/>
              <a:pathLst>
                <a:path extrusionOk="0" h="93" w="519">
                  <a:moveTo>
                    <a:pt x="34" y="0"/>
                  </a:moveTo>
                  <a:cubicBezTo>
                    <a:pt x="1" y="0"/>
                    <a:pt x="3" y="59"/>
                    <a:pt x="40" y="66"/>
                  </a:cubicBezTo>
                  <a:cubicBezTo>
                    <a:pt x="163" y="77"/>
                    <a:pt x="290" y="93"/>
                    <a:pt x="415" y="93"/>
                  </a:cubicBezTo>
                  <a:cubicBezTo>
                    <a:pt x="434" y="93"/>
                    <a:pt x="454" y="92"/>
                    <a:pt x="474" y="92"/>
                  </a:cubicBezTo>
                  <a:cubicBezTo>
                    <a:pt x="506" y="92"/>
                    <a:pt x="519" y="40"/>
                    <a:pt x="480" y="33"/>
                  </a:cubicBezTo>
                  <a:cubicBezTo>
                    <a:pt x="338" y="7"/>
                    <a:pt x="189" y="7"/>
                    <a:pt x="40" y="1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635150" y="3527000"/>
              <a:ext cx="10050" cy="1800"/>
            </a:xfrm>
            <a:custGeom>
              <a:rect b="b" l="l" r="r" t="t"/>
              <a:pathLst>
                <a:path extrusionOk="0" h="72" w="402">
                  <a:moveTo>
                    <a:pt x="356" y="0"/>
                  </a:moveTo>
                  <a:cubicBezTo>
                    <a:pt x="253" y="0"/>
                    <a:pt x="143" y="7"/>
                    <a:pt x="33" y="7"/>
                  </a:cubicBezTo>
                  <a:cubicBezTo>
                    <a:pt x="0" y="7"/>
                    <a:pt x="0" y="65"/>
                    <a:pt x="33" y="65"/>
                  </a:cubicBezTo>
                  <a:cubicBezTo>
                    <a:pt x="143" y="65"/>
                    <a:pt x="253" y="72"/>
                    <a:pt x="356" y="72"/>
                  </a:cubicBezTo>
                  <a:cubicBezTo>
                    <a:pt x="402" y="72"/>
                    <a:pt x="402" y="0"/>
                    <a:pt x="356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678700" y="3440375"/>
              <a:ext cx="59925" cy="4250"/>
            </a:xfrm>
            <a:custGeom>
              <a:rect b="b" l="l" r="r" t="t"/>
              <a:pathLst>
                <a:path extrusionOk="0" h="170" w="2397">
                  <a:moveTo>
                    <a:pt x="45" y="1"/>
                  </a:moveTo>
                  <a:cubicBezTo>
                    <a:pt x="0" y="1"/>
                    <a:pt x="7" y="66"/>
                    <a:pt x="45" y="72"/>
                  </a:cubicBezTo>
                  <a:cubicBezTo>
                    <a:pt x="575" y="132"/>
                    <a:pt x="1122" y="169"/>
                    <a:pt x="1661" y="169"/>
                  </a:cubicBezTo>
                  <a:cubicBezTo>
                    <a:pt x="1880" y="169"/>
                    <a:pt x="2097" y="163"/>
                    <a:pt x="2312" y="150"/>
                  </a:cubicBezTo>
                  <a:cubicBezTo>
                    <a:pt x="2396" y="143"/>
                    <a:pt x="2396" y="27"/>
                    <a:pt x="2312" y="20"/>
                  </a:cubicBezTo>
                  <a:cubicBezTo>
                    <a:pt x="1561" y="1"/>
                    <a:pt x="803" y="1"/>
                    <a:pt x="45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678050" y="3424675"/>
              <a:ext cx="63475" cy="3975"/>
            </a:xfrm>
            <a:custGeom>
              <a:rect b="b" l="l" r="r" t="t"/>
              <a:pathLst>
                <a:path extrusionOk="0" h="159" w="2539">
                  <a:moveTo>
                    <a:pt x="2448" y="7"/>
                  </a:moveTo>
                  <a:cubicBezTo>
                    <a:pt x="1645" y="20"/>
                    <a:pt x="849" y="1"/>
                    <a:pt x="46" y="33"/>
                  </a:cubicBezTo>
                  <a:cubicBezTo>
                    <a:pt x="0" y="33"/>
                    <a:pt x="0" y="98"/>
                    <a:pt x="46" y="104"/>
                  </a:cubicBezTo>
                  <a:cubicBezTo>
                    <a:pt x="557" y="146"/>
                    <a:pt x="1071" y="158"/>
                    <a:pt x="1585" y="158"/>
                  </a:cubicBezTo>
                  <a:cubicBezTo>
                    <a:pt x="1873" y="158"/>
                    <a:pt x="2160" y="154"/>
                    <a:pt x="2448" y="150"/>
                  </a:cubicBezTo>
                  <a:cubicBezTo>
                    <a:pt x="2539" y="150"/>
                    <a:pt x="2539" y="7"/>
                    <a:pt x="2448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Flow</a:t>
            </a:r>
            <a:endParaRPr/>
          </a:p>
        </p:txBody>
      </p:sp>
      <p:sp>
        <p:nvSpPr>
          <p:cNvPr id="1673" name="Google Shape;1673;p28"/>
          <p:cNvSpPr txBox="1"/>
          <p:nvPr/>
        </p:nvSpPr>
        <p:spPr>
          <a:xfrm>
            <a:off x="1722250" y="1766063"/>
            <a:ext cx="20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74" name="Google Shape;1674;p28"/>
          <p:cNvCxnSpPr>
            <a:stCxn id="1675" idx="3"/>
            <a:endCxn id="1676" idx="1"/>
          </p:cNvCxnSpPr>
          <p:nvPr/>
        </p:nvCxnSpPr>
        <p:spPr>
          <a:xfrm>
            <a:off x="3666875" y="2104613"/>
            <a:ext cx="190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7" name="Google Shape;1677;p28"/>
          <p:cNvSpPr txBox="1"/>
          <p:nvPr/>
        </p:nvSpPr>
        <p:spPr>
          <a:xfrm>
            <a:off x="3851025" y="1726000"/>
            <a:ext cx="15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Fira Sans"/>
                <a:ea typeface="Fira Sans"/>
                <a:cs typeface="Fira Sans"/>
                <a:sym typeface="Fira Sans"/>
              </a:rPr>
              <a:t>data processing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5" name="Google Shape;1675;p28"/>
          <p:cNvSpPr/>
          <p:nvPr/>
        </p:nvSpPr>
        <p:spPr>
          <a:xfrm>
            <a:off x="2078975" y="1667363"/>
            <a:ext cx="1587900" cy="8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Figma PlugIn for exporting the flow</a:t>
            </a:r>
            <a:endParaRPr/>
          </a:p>
        </p:txBody>
      </p:sp>
      <p:sp>
        <p:nvSpPr>
          <p:cNvPr id="1678" name="Google Shape;1678;p28"/>
          <p:cNvSpPr/>
          <p:nvPr/>
        </p:nvSpPr>
        <p:spPr>
          <a:xfrm>
            <a:off x="5569350" y="3429000"/>
            <a:ext cx="1587900" cy="8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Scenario generation</a:t>
            </a:r>
            <a:endParaRPr sz="1600"/>
          </a:p>
        </p:txBody>
      </p:sp>
      <p:sp>
        <p:nvSpPr>
          <p:cNvPr id="1679" name="Google Shape;1679;p28"/>
          <p:cNvSpPr/>
          <p:nvPr/>
        </p:nvSpPr>
        <p:spPr>
          <a:xfrm>
            <a:off x="1967150" y="3429000"/>
            <a:ext cx="1587900" cy="8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Test case generation</a:t>
            </a:r>
            <a:endParaRPr sz="1600"/>
          </a:p>
        </p:txBody>
      </p:sp>
      <p:cxnSp>
        <p:nvCxnSpPr>
          <p:cNvPr id="1680" name="Google Shape;1680;p28"/>
          <p:cNvCxnSpPr>
            <a:stCxn id="1681" idx="2"/>
            <a:endCxn id="1678" idx="0"/>
          </p:cNvCxnSpPr>
          <p:nvPr/>
        </p:nvCxnSpPr>
        <p:spPr>
          <a:xfrm>
            <a:off x="6363300" y="2487138"/>
            <a:ext cx="0" cy="94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2" name="Google Shape;1682;p28"/>
          <p:cNvCxnSpPr>
            <a:stCxn id="1678" idx="1"/>
            <a:endCxn id="1679" idx="3"/>
          </p:cNvCxnSpPr>
          <p:nvPr/>
        </p:nvCxnSpPr>
        <p:spPr>
          <a:xfrm rot="10800000">
            <a:off x="3555150" y="3866250"/>
            <a:ext cx="201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1" name="Google Shape;1681;p28"/>
          <p:cNvSpPr/>
          <p:nvPr/>
        </p:nvSpPr>
        <p:spPr>
          <a:xfrm>
            <a:off x="5569350" y="1612638"/>
            <a:ext cx="1587900" cy="8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Abstract form of page interactions</a:t>
            </a:r>
            <a:endParaRPr/>
          </a:p>
        </p:txBody>
      </p:sp>
      <p:sp>
        <p:nvSpPr>
          <p:cNvPr id="1683" name="Google Shape;1683;p28"/>
          <p:cNvSpPr txBox="1"/>
          <p:nvPr/>
        </p:nvSpPr>
        <p:spPr>
          <a:xfrm>
            <a:off x="6363300" y="2571750"/>
            <a:ext cx="11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Fira Sans"/>
                <a:ea typeface="Fira Sans"/>
                <a:cs typeface="Fira Sans"/>
                <a:sym typeface="Fira Sans"/>
              </a:rPr>
              <a:t>Extract scenarios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8"/>
          <p:cNvSpPr txBox="1"/>
          <p:nvPr/>
        </p:nvSpPr>
        <p:spPr>
          <a:xfrm>
            <a:off x="3758925" y="3429150"/>
            <a:ext cx="17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Fira Sans"/>
                <a:ea typeface="Fira Sans"/>
                <a:cs typeface="Fira Sans"/>
                <a:sym typeface="Fira Sans"/>
              </a:rPr>
              <a:t>generate code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5" name="Google Shape;1685;p28"/>
          <p:cNvSpPr/>
          <p:nvPr/>
        </p:nvSpPr>
        <p:spPr>
          <a:xfrm>
            <a:off x="82850" y="2312850"/>
            <a:ext cx="1587900" cy="8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Web application code</a:t>
            </a:r>
            <a:endParaRPr sz="1600"/>
          </a:p>
        </p:txBody>
      </p:sp>
      <p:cxnSp>
        <p:nvCxnSpPr>
          <p:cNvPr id="1686" name="Google Shape;1686;p28"/>
          <p:cNvCxnSpPr>
            <a:stCxn id="1685" idx="2"/>
            <a:endCxn id="1679" idx="1"/>
          </p:cNvCxnSpPr>
          <p:nvPr/>
        </p:nvCxnSpPr>
        <p:spPr>
          <a:xfrm>
            <a:off x="876800" y="3187350"/>
            <a:ext cx="1090500" cy="6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Potential Challenges</a:t>
            </a:r>
            <a:endParaRPr/>
          </a:p>
        </p:txBody>
      </p:sp>
      <p:grpSp>
        <p:nvGrpSpPr>
          <p:cNvPr id="1692" name="Google Shape;1692;p29"/>
          <p:cNvGrpSpPr/>
          <p:nvPr/>
        </p:nvGrpSpPr>
        <p:grpSpPr>
          <a:xfrm>
            <a:off x="1321767" y="1397647"/>
            <a:ext cx="6500626" cy="519303"/>
            <a:chOff x="4313663" y="1162063"/>
            <a:chExt cx="3373794" cy="519303"/>
          </a:xfrm>
        </p:grpSpPr>
        <p:sp>
          <p:nvSpPr>
            <p:cNvPr id="1693" name="Google Shape;1693;p2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4910356" y="1162065"/>
              <a:ext cx="27771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Scraping/defining Figma path URLs if they are not defined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5" name="Google Shape;1695;p29"/>
            <p:cNvCxnSpPr>
              <a:stCxn id="1693" idx="3"/>
              <a:endCxn id="1694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6" name="Google Shape;1696;p29"/>
          <p:cNvGrpSpPr/>
          <p:nvPr/>
        </p:nvGrpSpPr>
        <p:grpSpPr>
          <a:xfrm>
            <a:off x="1321592" y="2312047"/>
            <a:ext cx="6500626" cy="519303"/>
            <a:chOff x="4313663" y="1162063"/>
            <a:chExt cx="3373794" cy="519303"/>
          </a:xfrm>
        </p:grpSpPr>
        <p:sp>
          <p:nvSpPr>
            <p:cNvPr id="1697" name="Google Shape;1697;p2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3"/>
                </a:solidFill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4910356" y="1162065"/>
              <a:ext cx="27771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Knowing what buttons have what functionality based on button ID if not assigned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9" name="Google Shape;1699;p29"/>
            <p:cNvCxnSpPr>
              <a:stCxn id="1697" idx="3"/>
              <a:endCxn id="1698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0" name="Google Shape;1700;p29"/>
          <p:cNvGrpSpPr/>
          <p:nvPr/>
        </p:nvGrpSpPr>
        <p:grpSpPr>
          <a:xfrm>
            <a:off x="1321592" y="3226528"/>
            <a:ext cx="6500626" cy="519322"/>
            <a:chOff x="4313663" y="1162063"/>
            <a:chExt cx="3373794" cy="519322"/>
          </a:xfrm>
        </p:grpSpPr>
        <p:sp>
          <p:nvSpPr>
            <p:cNvPr id="1701" name="Google Shape;1701;p2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2"/>
                </a:solidFill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10356" y="1162085"/>
              <a:ext cx="27771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Generating suitable scenarios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3" name="Google Shape;1703;p29"/>
            <p:cNvCxnSpPr>
              <a:stCxn id="1701" idx="3"/>
              <a:endCxn id="1702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Evaluation methods</a:t>
            </a:r>
            <a:endParaRPr/>
          </a:p>
        </p:txBody>
      </p:sp>
      <p:grpSp>
        <p:nvGrpSpPr>
          <p:cNvPr id="1709" name="Google Shape;1709;p30"/>
          <p:cNvGrpSpPr/>
          <p:nvPr/>
        </p:nvGrpSpPr>
        <p:grpSpPr>
          <a:xfrm>
            <a:off x="1321680" y="2312097"/>
            <a:ext cx="6500626" cy="519303"/>
            <a:chOff x="4313663" y="1162063"/>
            <a:chExt cx="3373794" cy="519303"/>
          </a:xfrm>
        </p:grpSpPr>
        <p:sp>
          <p:nvSpPr>
            <p:cNvPr id="1710" name="Google Shape;1710;p30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4910356" y="1162065"/>
              <a:ext cx="27771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Path coverage of web application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2" name="Google Shape;1712;p30"/>
            <p:cNvCxnSpPr>
              <a:stCxn id="1710" idx="3"/>
              <a:endCxn id="1711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1"/>
          <p:cNvSpPr txBox="1"/>
          <p:nvPr>
            <p:ph type="title"/>
          </p:nvPr>
        </p:nvSpPr>
        <p:spPr>
          <a:xfrm>
            <a:off x="311700" y="368825"/>
            <a:ext cx="8520600" cy="4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800"/>
              <a:t>Q&amp;A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Statement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508200" y="992700"/>
            <a:ext cx="82326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might we make use of automated software testing to reduce development time by developers caused by miscommunication with designers?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963" y="2683125"/>
            <a:ext cx="1691075" cy="1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132" name="Google Shape;132;p15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40" name="Google Shape;140;p15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43" name="Google Shape;143;p15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5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161" name="Google Shape;161;p15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" name="Google Shape;237;p15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15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45" name="Google Shape;245;p15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5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15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6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255" name="Google Shape;255;p16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1" name="Google Shape;261;p16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265" name="Google Shape;265;p16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273" name="Google Shape;273;p16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16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276" name="Google Shape;276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16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8" name="Google Shape;278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279" name="Google Shape;279;p16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16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381" name="Google Shape;381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" name="Google Shape;383;p16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7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391" name="Google Shape;391;p17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" name="Google Shape;397;p17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7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7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401" name="Google Shape;401;p17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402" name="Google Shape;402;p17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7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410" name="Google Shape;410;p17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2" name="Google Shape;412;p17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413" name="Google Shape;413;p17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7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420" name="Google Shape;420;p17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2" name="Google Shape;422;p17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423" name="Google Shape;423;p17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426" name="Google Shape;426;p17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17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0" name="Google Shape;520;p17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17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528" name="Google Shape;528;p17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17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17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8"/>
          <p:cNvGrpSpPr/>
          <p:nvPr/>
        </p:nvGrpSpPr>
        <p:grpSpPr>
          <a:xfrm flipH="1">
            <a:off x="6176848" y="1279202"/>
            <a:ext cx="731491" cy="731491"/>
            <a:chOff x="3355736" y="1751976"/>
            <a:chExt cx="853150" cy="853150"/>
          </a:xfrm>
        </p:grpSpPr>
        <p:sp>
          <p:nvSpPr>
            <p:cNvPr id="538" name="Google Shape;538;p18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546" name="Google Shape;546;p18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2" name="Google Shape;552;p18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8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8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8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557" name="Google Shape;557;p18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558" name="Google Shape;558;p18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8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566" name="Google Shape;566;p18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18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8" name="Google Shape;568;p18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569" name="Google Shape;569;p18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576" name="Google Shape;576;p18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18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8" name="Google Shape;578;p18"/>
          <p:cNvGrpSpPr/>
          <p:nvPr/>
        </p:nvGrpSpPr>
        <p:grpSpPr>
          <a:xfrm>
            <a:off x="6942438" y="1186611"/>
            <a:ext cx="1743050" cy="972326"/>
            <a:chOff x="6690650" y="3307649"/>
            <a:chExt cx="1743050" cy="972326"/>
          </a:xfrm>
        </p:grpSpPr>
        <p:sp>
          <p:nvSpPr>
            <p:cNvPr id="579" name="Google Shape;579;p18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think I got it right this time round! Do check it.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18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81" name="Google Shape;581;p18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582" name="Google Shape;582;p18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18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84" name="Google Shape;584;p18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585" name="Google Shape;585;p18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2" name="Google Shape;602;p18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603" name="Google Shape;603;p18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18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18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687" name="Google Shape;687;p18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18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1" name="Google Shape;691;p18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19"/>
          <p:cNvGrpSpPr/>
          <p:nvPr/>
        </p:nvGrpSpPr>
        <p:grpSpPr>
          <a:xfrm flipH="1">
            <a:off x="6176848" y="1279202"/>
            <a:ext cx="731491" cy="731491"/>
            <a:chOff x="3355736" y="1751976"/>
            <a:chExt cx="853150" cy="853150"/>
          </a:xfrm>
        </p:grpSpPr>
        <p:sp>
          <p:nvSpPr>
            <p:cNvPr id="697" name="Google Shape;697;p19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9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705" name="Google Shape;705;p19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1" name="Google Shape;711;p19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19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19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19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19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717" name="Google Shape;717;p19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718" name="Google Shape;718;p19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19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726" name="Google Shape;726;p19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19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19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729" name="Google Shape;729;p19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19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736" name="Google Shape;736;p19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19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8" name="Google Shape;738;p19"/>
          <p:cNvGrpSpPr/>
          <p:nvPr/>
        </p:nvGrpSpPr>
        <p:grpSpPr>
          <a:xfrm>
            <a:off x="6942498" y="2380418"/>
            <a:ext cx="1743062" cy="933474"/>
            <a:chOff x="6690650" y="1336349"/>
            <a:chExt cx="1743062" cy="790209"/>
          </a:xfrm>
        </p:grpSpPr>
        <p:sp>
          <p:nvSpPr>
            <p:cNvPr id="739" name="Google Shape;739;p19"/>
            <p:cNvSpPr txBox="1"/>
            <p:nvPr/>
          </p:nvSpPr>
          <p:spPr>
            <a:xfrm>
              <a:off x="6690712" y="1553858"/>
              <a:ext cx="174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LGTM Fam.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Good job!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19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1" name="Google Shape;741;p19"/>
          <p:cNvGrpSpPr/>
          <p:nvPr/>
        </p:nvGrpSpPr>
        <p:grpSpPr>
          <a:xfrm>
            <a:off x="6942438" y="1186611"/>
            <a:ext cx="1743050" cy="972326"/>
            <a:chOff x="6690650" y="3307649"/>
            <a:chExt cx="1743050" cy="972326"/>
          </a:xfrm>
        </p:grpSpPr>
        <p:sp>
          <p:nvSpPr>
            <p:cNvPr id="742" name="Google Shape;742;p19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think I got it right this time round! Do check it.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19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4" name="Google Shape;744;p19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745" name="Google Shape;745;p19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19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7" name="Google Shape;747;p19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748" name="Google Shape;748;p19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19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766" name="Google Shape;766;p19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2" name="Google Shape;842;p19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19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850" name="Google Shape;850;p19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19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4" name="Google Shape;854;p19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5" name="Google Shape;855;p19"/>
          <p:cNvGrpSpPr/>
          <p:nvPr/>
        </p:nvGrpSpPr>
        <p:grpSpPr>
          <a:xfrm flipH="1">
            <a:off x="6111668" y="2634558"/>
            <a:ext cx="731548" cy="679256"/>
            <a:chOff x="3067113" y="2877389"/>
            <a:chExt cx="705923" cy="654642"/>
          </a:xfrm>
        </p:grpSpPr>
        <p:sp>
          <p:nvSpPr>
            <p:cNvPr id="856" name="Google Shape;856;p19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0"/>
          <p:cNvGrpSpPr/>
          <p:nvPr/>
        </p:nvGrpSpPr>
        <p:grpSpPr>
          <a:xfrm flipH="1">
            <a:off x="6176848" y="1279202"/>
            <a:ext cx="731491" cy="731491"/>
            <a:chOff x="3355736" y="1751976"/>
            <a:chExt cx="853150" cy="853150"/>
          </a:xfrm>
        </p:grpSpPr>
        <p:sp>
          <p:nvSpPr>
            <p:cNvPr id="867" name="Google Shape;867;p20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20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875" name="Google Shape;875;p20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1" name="Google Shape;881;p20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0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0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0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0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0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888" name="Google Shape;888;p20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889" name="Google Shape;889;p20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897" name="Google Shape;897;p20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20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9" name="Google Shape;899;p20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900" name="Google Shape;900;p20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20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907" name="Google Shape;907;p20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20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9" name="Google Shape;909;p20"/>
          <p:cNvGrpSpPr/>
          <p:nvPr/>
        </p:nvGrpSpPr>
        <p:grpSpPr>
          <a:xfrm>
            <a:off x="6111685" y="3643780"/>
            <a:ext cx="731526" cy="731485"/>
            <a:chOff x="4858928" y="1838781"/>
            <a:chExt cx="726296" cy="726906"/>
          </a:xfrm>
        </p:grpSpPr>
        <p:sp>
          <p:nvSpPr>
            <p:cNvPr id="910" name="Google Shape;910;p20"/>
            <p:cNvSpPr/>
            <p:nvPr/>
          </p:nvSpPr>
          <p:spPr>
            <a:xfrm>
              <a:off x="4858928" y="1838781"/>
              <a:ext cx="726296" cy="726906"/>
            </a:xfrm>
            <a:custGeom>
              <a:rect b="b" l="l" r="r" t="t"/>
              <a:pathLst>
                <a:path extrusionOk="0" h="8349" w="8342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20"/>
          <p:cNvGrpSpPr/>
          <p:nvPr/>
        </p:nvGrpSpPr>
        <p:grpSpPr>
          <a:xfrm>
            <a:off x="6942498" y="2380418"/>
            <a:ext cx="1743062" cy="933474"/>
            <a:chOff x="6690650" y="1336349"/>
            <a:chExt cx="1743062" cy="790209"/>
          </a:xfrm>
        </p:grpSpPr>
        <p:sp>
          <p:nvSpPr>
            <p:cNvPr id="917" name="Google Shape;917;p20"/>
            <p:cNvSpPr txBox="1"/>
            <p:nvPr/>
          </p:nvSpPr>
          <p:spPr>
            <a:xfrm>
              <a:off x="6690712" y="1553858"/>
              <a:ext cx="174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LGTM Fam.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Good job!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20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9" name="Google Shape;919;p20"/>
          <p:cNvGrpSpPr/>
          <p:nvPr/>
        </p:nvGrpSpPr>
        <p:grpSpPr>
          <a:xfrm>
            <a:off x="6942438" y="3574286"/>
            <a:ext cx="1743062" cy="1189814"/>
            <a:chOff x="6690650" y="3307649"/>
            <a:chExt cx="1743062" cy="1189814"/>
          </a:xfrm>
        </p:grpSpPr>
        <p:sp>
          <p:nvSpPr>
            <p:cNvPr id="920" name="Google Shape;920;p20"/>
            <p:cNvSpPr txBox="1"/>
            <p:nvPr/>
          </p:nvSpPr>
          <p:spPr>
            <a:xfrm>
              <a:off x="6690712" y="3525163"/>
              <a:ext cx="17430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Bruh, why the profile page’s edit button routes to account deletion?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20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Manager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2" name="Google Shape;922;p20"/>
          <p:cNvGrpSpPr/>
          <p:nvPr/>
        </p:nvGrpSpPr>
        <p:grpSpPr>
          <a:xfrm>
            <a:off x="6942438" y="1186611"/>
            <a:ext cx="1743050" cy="972326"/>
            <a:chOff x="6690650" y="3307649"/>
            <a:chExt cx="1743050" cy="972326"/>
          </a:xfrm>
        </p:grpSpPr>
        <p:sp>
          <p:nvSpPr>
            <p:cNvPr id="923" name="Google Shape;923;p20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think I got it right this time round! Do check it.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20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5" name="Google Shape;925;p20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926" name="Google Shape;926;p20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20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0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929" name="Google Shape;929;p20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20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0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0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0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0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0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0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0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0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0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3" name="Google Shape;1023;p20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0" name="Google Shape;1030;p20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1031" name="Google Shape;1031;p20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3" name="Google Shape;1033;p20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5" name="Google Shape;1035;p20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6" name="Google Shape;1036;p20"/>
          <p:cNvGrpSpPr/>
          <p:nvPr/>
        </p:nvGrpSpPr>
        <p:grpSpPr>
          <a:xfrm flipH="1">
            <a:off x="6111668" y="2634558"/>
            <a:ext cx="731548" cy="679256"/>
            <a:chOff x="3067113" y="2877389"/>
            <a:chExt cx="705923" cy="654642"/>
          </a:xfrm>
        </p:grpSpPr>
        <p:sp>
          <p:nvSpPr>
            <p:cNvPr id="1037" name="Google Shape;1037;p20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1"/>
          <p:cNvGrpSpPr/>
          <p:nvPr/>
        </p:nvGrpSpPr>
        <p:grpSpPr>
          <a:xfrm flipH="1">
            <a:off x="6176848" y="1279202"/>
            <a:ext cx="731491" cy="731491"/>
            <a:chOff x="3355736" y="1751976"/>
            <a:chExt cx="853150" cy="853150"/>
          </a:xfrm>
        </p:grpSpPr>
        <p:sp>
          <p:nvSpPr>
            <p:cNvPr id="1048" name="Google Shape;1048;p21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1"/>
          <p:cNvGrpSpPr/>
          <p:nvPr/>
        </p:nvGrpSpPr>
        <p:grpSpPr>
          <a:xfrm>
            <a:off x="2148068" y="1326666"/>
            <a:ext cx="731548" cy="679256"/>
            <a:chOff x="3067113" y="2877389"/>
            <a:chExt cx="705923" cy="654642"/>
          </a:xfrm>
        </p:grpSpPr>
        <p:sp>
          <p:nvSpPr>
            <p:cNvPr id="1056" name="Google Shape;1056;p21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2" name="Google Shape;1062;p21"/>
          <p:cNvCxnSpPr/>
          <p:nvPr/>
        </p:nvCxnSpPr>
        <p:spPr>
          <a:xfrm flipH="1" rot="10800000">
            <a:off x="2820052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1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21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21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21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1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Typical Web Development Workflow</a:t>
            </a:r>
            <a:endParaRPr/>
          </a:p>
        </p:txBody>
      </p:sp>
      <p:grpSp>
        <p:nvGrpSpPr>
          <p:cNvPr id="1069" name="Google Shape;1069;p21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070" name="Google Shape;1070;p21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3643314" y="1908172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>
            <a:off x="306125" y="2380366"/>
            <a:ext cx="1743000" cy="972314"/>
            <a:chOff x="710300" y="1336349"/>
            <a:chExt cx="1743000" cy="972314"/>
          </a:xfrm>
        </p:grpSpPr>
        <p:sp>
          <p:nvSpPr>
            <p:cNvPr id="1078" name="Google Shape;1078;p21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have developed the webpage base on the figma user flow.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9" name="Google Shape;1079;p21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0" name="Google Shape;1080;p21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1081" name="Google Shape;1081;p21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21"/>
          <p:cNvGrpSpPr/>
          <p:nvPr/>
        </p:nvGrpSpPr>
        <p:grpSpPr>
          <a:xfrm>
            <a:off x="306112" y="3574286"/>
            <a:ext cx="1743013" cy="1407314"/>
            <a:chOff x="710300" y="3307649"/>
            <a:chExt cx="1743013" cy="1407314"/>
          </a:xfrm>
        </p:grpSpPr>
        <p:sp>
          <p:nvSpPr>
            <p:cNvPr id="1088" name="Google Shape;1088;p21"/>
            <p:cNvSpPr txBox="1"/>
            <p:nvPr/>
          </p:nvSpPr>
          <p:spPr>
            <a:xfrm>
              <a:off x="710312" y="3525163"/>
              <a:ext cx="1743000" cy="11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are missing out a flow where after login, user is redirected to profile page. Please add it in!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21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>
            <a:off x="6111685" y="3643780"/>
            <a:ext cx="731526" cy="731485"/>
            <a:chOff x="4858928" y="1838781"/>
            <a:chExt cx="726296" cy="726906"/>
          </a:xfrm>
        </p:grpSpPr>
        <p:sp>
          <p:nvSpPr>
            <p:cNvPr id="1091" name="Google Shape;1091;p21"/>
            <p:cNvSpPr/>
            <p:nvPr/>
          </p:nvSpPr>
          <p:spPr>
            <a:xfrm>
              <a:off x="4858928" y="1838781"/>
              <a:ext cx="726296" cy="726906"/>
            </a:xfrm>
            <a:custGeom>
              <a:rect b="b" l="l" r="r" t="t"/>
              <a:pathLst>
                <a:path extrusionOk="0" h="8349" w="8342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21"/>
          <p:cNvGrpSpPr/>
          <p:nvPr/>
        </p:nvGrpSpPr>
        <p:grpSpPr>
          <a:xfrm>
            <a:off x="6942498" y="2380418"/>
            <a:ext cx="1743062" cy="933474"/>
            <a:chOff x="6690650" y="1336349"/>
            <a:chExt cx="1743062" cy="790209"/>
          </a:xfrm>
        </p:grpSpPr>
        <p:sp>
          <p:nvSpPr>
            <p:cNvPr id="1098" name="Google Shape;1098;p21"/>
            <p:cNvSpPr txBox="1"/>
            <p:nvPr/>
          </p:nvSpPr>
          <p:spPr>
            <a:xfrm>
              <a:off x="6690712" y="1553858"/>
              <a:ext cx="174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LGTM Fam.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Good job!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21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0" name="Google Shape;1100;p21"/>
          <p:cNvGrpSpPr/>
          <p:nvPr/>
        </p:nvGrpSpPr>
        <p:grpSpPr>
          <a:xfrm>
            <a:off x="6942438" y="3574286"/>
            <a:ext cx="1743062" cy="1189814"/>
            <a:chOff x="6690650" y="3307649"/>
            <a:chExt cx="1743062" cy="1189814"/>
          </a:xfrm>
        </p:grpSpPr>
        <p:sp>
          <p:nvSpPr>
            <p:cNvPr id="1101" name="Google Shape;1101;p21"/>
            <p:cNvSpPr txBox="1"/>
            <p:nvPr/>
          </p:nvSpPr>
          <p:spPr>
            <a:xfrm>
              <a:off x="6690712" y="3525163"/>
              <a:ext cx="17430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Bruh, why the profile page’s edit button routes to account deletion?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21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Manager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3" name="Google Shape;1103;p21"/>
          <p:cNvGrpSpPr/>
          <p:nvPr/>
        </p:nvGrpSpPr>
        <p:grpSpPr>
          <a:xfrm>
            <a:off x="6942438" y="1186611"/>
            <a:ext cx="1743050" cy="972326"/>
            <a:chOff x="6690650" y="3307649"/>
            <a:chExt cx="1743050" cy="972326"/>
          </a:xfrm>
        </p:grpSpPr>
        <p:sp>
          <p:nvSpPr>
            <p:cNvPr id="1104" name="Google Shape;1104;p21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Okay, I think I got it right this time round! Do check it.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1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6" name="Google Shape;1106;p21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107" name="Google Shape;1107;p21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Here is the figma design that consist of user flows!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21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Designer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9" name="Google Shape;1109;p21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110" name="Google Shape;1110;p21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7" name="Google Shape;1127;p21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1128" name="Google Shape;1128;p21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1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1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1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4" name="Google Shape;1204;p21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21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1212" name="Google Shape;1212;p21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4" name="Google Shape;1214;p21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6" name="Google Shape;1216;p21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21"/>
          <p:cNvGrpSpPr/>
          <p:nvPr/>
        </p:nvGrpSpPr>
        <p:grpSpPr>
          <a:xfrm flipH="1">
            <a:off x="6111668" y="2634558"/>
            <a:ext cx="731548" cy="679256"/>
            <a:chOff x="3067113" y="2877389"/>
            <a:chExt cx="705923" cy="654642"/>
          </a:xfrm>
        </p:grpSpPr>
        <p:sp>
          <p:nvSpPr>
            <p:cNvPr id="1218" name="Google Shape;1218;p21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