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680" r:id="rId3"/>
  </p:sldMasterIdLst>
  <p:notesMasterIdLst>
    <p:notesMasterId r:id="rId18"/>
  </p:notesMasterIdLst>
  <p:handoutMasterIdLst>
    <p:handoutMasterId r:id="rId19"/>
  </p:handoutMasterIdLst>
  <p:sldIdLst>
    <p:sldId id="270" r:id="rId4"/>
    <p:sldId id="271" r:id="rId5"/>
    <p:sldId id="397" r:id="rId6"/>
    <p:sldId id="376" r:id="rId7"/>
    <p:sldId id="384" r:id="rId8"/>
    <p:sldId id="402" r:id="rId9"/>
    <p:sldId id="405" r:id="rId10"/>
    <p:sldId id="407" r:id="rId11"/>
    <p:sldId id="408" r:id="rId12"/>
    <p:sldId id="404" r:id="rId13"/>
    <p:sldId id="403" r:id="rId14"/>
    <p:sldId id="391" r:id="rId15"/>
    <p:sldId id="406" r:id="rId16"/>
    <p:sldId id="409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58" autoAdjust="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8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B30DE-3A95-4324-9631-AC61E39B1D41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72C4D31-C86B-4E84-A654-DE3796DE55C8}">
      <dgm:prSet phldrT="[텍스트]"/>
      <dgm:spPr/>
      <dgm:t>
        <a:bodyPr/>
        <a:lstStyle/>
        <a:p>
          <a:pPr latinLnBrk="1"/>
          <a:r>
            <a:rPr lang="ko-KR" altLang="en-US" dirty="0" smtClean="0"/>
            <a:t>전문화</a:t>
          </a:r>
          <a:r>
            <a:rPr lang="en-US" altLang="ko-KR" dirty="0" smtClean="0"/>
            <a:t>	</a:t>
          </a:r>
          <a:endParaRPr lang="ko-KR" altLang="en-US" dirty="0"/>
        </a:p>
      </dgm:t>
    </dgm:pt>
    <dgm:pt modelId="{683FF303-84E9-43C4-85C4-190C15D0A40C}" type="parTrans" cxnId="{2FFCB0A6-B85F-4DF8-9E39-43274A84EE1D}">
      <dgm:prSet/>
      <dgm:spPr/>
      <dgm:t>
        <a:bodyPr/>
        <a:lstStyle/>
        <a:p>
          <a:pPr latinLnBrk="1"/>
          <a:endParaRPr lang="ko-KR" altLang="en-US"/>
        </a:p>
      </dgm:t>
    </dgm:pt>
    <dgm:pt modelId="{C8AD630F-D391-44AF-A7AF-6FF6074087C4}" type="sibTrans" cxnId="{2FFCB0A6-B85F-4DF8-9E39-43274A84EE1D}">
      <dgm:prSet/>
      <dgm:spPr/>
      <dgm:t>
        <a:bodyPr/>
        <a:lstStyle/>
        <a:p>
          <a:pPr latinLnBrk="1"/>
          <a:endParaRPr lang="ko-KR" altLang="en-US"/>
        </a:p>
      </dgm:t>
    </dgm:pt>
    <dgm:pt modelId="{B2F2A892-543F-4E47-A4E1-39EDD70676D9}">
      <dgm:prSet phldrT="[텍스트]"/>
      <dgm:spPr/>
      <dgm:t>
        <a:bodyPr/>
        <a:lstStyle/>
        <a:p>
          <a:pPr latinLnBrk="1"/>
          <a:r>
            <a:rPr lang="ko-KR" altLang="en-US" dirty="0" smtClean="0"/>
            <a:t>제품</a:t>
          </a:r>
          <a:r>
            <a:rPr lang="en-US" altLang="ko-KR" dirty="0" smtClean="0"/>
            <a:t>&amp;</a:t>
          </a:r>
          <a:br>
            <a:rPr lang="en-US" altLang="ko-KR" dirty="0" smtClean="0"/>
          </a:br>
          <a:r>
            <a:rPr lang="ko-KR" altLang="en-US" dirty="0" smtClean="0"/>
            <a:t>서비스</a:t>
          </a:r>
          <a:endParaRPr lang="ko-KR" altLang="en-US" dirty="0"/>
        </a:p>
      </dgm:t>
    </dgm:pt>
    <dgm:pt modelId="{9F6DEF37-F408-4DE6-BA28-D525906E0D76}" type="parTrans" cxnId="{DE62B4C6-A022-4B6D-AF9A-0E56DA8E55DC}">
      <dgm:prSet/>
      <dgm:spPr/>
      <dgm:t>
        <a:bodyPr/>
        <a:lstStyle/>
        <a:p>
          <a:pPr latinLnBrk="1"/>
          <a:endParaRPr lang="ko-KR" altLang="en-US"/>
        </a:p>
      </dgm:t>
    </dgm:pt>
    <dgm:pt modelId="{EAF17950-A385-41DC-BFCF-A2C4745F915A}" type="sibTrans" cxnId="{DE62B4C6-A022-4B6D-AF9A-0E56DA8E55DC}">
      <dgm:prSet/>
      <dgm:spPr/>
      <dgm:t>
        <a:bodyPr/>
        <a:lstStyle/>
        <a:p>
          <a:pPr latinLnBrk="1"/>
          <a:endParaRPr lang="ko-KR" altLang="en-US"/>
        </a:p>
      </dgm:t>
    </dgm:pt>
    <dgm:pt modelId="{3F09FFB2-B36E-41A6-BB5F-0FE7E96C319F}">
      <dgm:prSet phldrT="[텍스트]"/>
      <dgm:spPr/>
      <dgm:t>
        <a:bodyPr/>
        <a:lstStyle/>
        <a:p>
          <a:pPr latinLnBrk="1"/>
          <a:r>
            <a:rPr lang="ko-KR" altLang="en-US" dirty="0" smtClean="0"/>
            <a:t>차별화</a:t>
          </a:r>
          <a:endParaRPr lang="ko-KR" altLang="en-US" dirty="0"/>
        </a:p>
      </dgm:t>
    </dgm:pt>
    <dgm:pt modelId="{996588BB-FFE0-4B04-9A50-DEEA70D6EF01}" type="parTrans" cxnId="{1C3530D6-4FBC-49B4-8F1C-79A0DEC0C797}">
      <dgm:prSet/>
      <dgm:spPr/>
      <dgm:t>
        <a:bodyPr/>
        <a:lstStyle/>
        <a:p>
          <a:pPr latinLnBrk="1"/>
          <a:endParaRPr lang="ko-KR" altLang="en-US"/>
        </a:p>
      </dgm:t>
    </dgm:pt>
    <dgm:pt modelId="{49459616-DBF5-4837-9FD4-F3F1771BDE91}" type="sibTrans" cxnId="{1C3530D6-4FBC-49B4-8F1C-79A0DEC0C797}">
      <dgm:prSet/>
      <dgm:spPr/>
      <dgm:t>
        <a:bodyPr/>
        <a:lstStyle/>
        <a:p>
          <a:pPr latinLnBrk="1"/>
          <a:endParaRPr lang="ko-KR" altLang="en-US"/>
        </a:p>
      </dgm:t>
    </dgm:pt>
    <dgm:pt modelId="{6544FE94-B10D-44CE-A147-C805628C0B93}">
      <dgm:prSet phldrT="[텍스트]"/>
      <dgm:spPr/>
      <dgm:t>
        <a:bodyPr/>
        <a:lstStyle/>
        <a:p>
          <a:pPr latinLnBrk="1"/>
          <a:r>
            <a:rPr lang="ko-KR" altLang="en-US" dirty="0" smtClean="0"/>
            <a:t>경쟁사</a:t>
          </a:r>
          <a:endParaRPr lang="ko-KR" altLang="en-US" dirty="0"/>
        </a:p>
      </dgm:t>
    </dgm:pt>
    <dgm:pt modelId="{1B3907EC-B655-4217-B633-805ED24F513D}" type="parTrans" cxnId="{826347E7-F052-46BE-8626-FC7B14285D5C}">
      <dgm:prSet/>
      <dgm:spPr/>
      <dgm:t>
        <a:bodyPr/>
        <a:lstStyle/>
        <a:p>
          <a:pPr latinLnBrk="1"/>
          <a:endParaRPr lang="ko-KR" altLang="en-US"/>
        </a:p>
      </dgm:t>
    </dgm:pt>
    <dgm:pt modelId="{B7C76E4F-C588-48BC-8ECE-52DA83AAFDBE}" type="sibTrans" cxnId="{826347E7-F052-46BE-8626-FC7B14285D5C}">
      <dgm:prSet/>
      <dgm:spPr/>
      <dgm:t>
        <a:bodyPr/>
        <a:lstStyle/>
        <a:p>
          <a:pPr latinLnBrk="1"/>
          <a:endParaRPr lang="ko-KR" altLang="en-US"/>
        </a:p>
      </dgm:t>
    </dgm:pt>
    <dgm:pt modelId="{4940B6DE-9302-4A48-BFCA-B450A475E09F}">
      <dgm:prSet phldrT="[텍스트]"/>
      <dgm:spPr/>
      <dgm:t>
        <a:bodyPr/>
        <a:lstStyle/>
        <a:p>
          <a:pPr latinLnBrk="1"/>
          <a:r>
            <a:rPr lang="ko-KR" altLang="en-US" dirty="0" smtClean="0"/>
            <a:t>세분화</a:t>
          </a:r>
          <a:endParaRPr lang="ko-KR" altLang="en-US" dirty="0"/>
        </a:p>
      </dgm:t>
    </dgm:pt>
    <dgm:pt modelId="{420F135B-1E8E-40C8-9B62-07851F32407B}" type="parTrans" cxnId="{EA688BDE-B6D7-4AD8-B248-4EB5CCF8A0BB}">
      <dgm:prSet/>
      <dgm:spPr/>
      <dgm:t>
        <a:bodyPr/>
        <a:lstStyle/>
        <a:p>
          <a:pPr latinLnBrk="1"/>
          <a:endParaRPr lang="ko-KR" altLang="en-US"/>
        </a:p>
      </dgm:t>
    </dgm:pt>
    <dgm:pt modelId="{99FB88CB-4D4A-4B20-88B0-017B7D60A18B}" type="sibTrans" cxnId="{EA688BDE-B6D7-4AD8-B248-4EB5CCF8A0BB}">
      <dgm:prSet/>
      <dgm:spPr/>
      <dgm:t>
        <a:bodyPr/>
        <a:lstStyle/>
        <a:p>
          <a:pPr latinLnBrk="1"/>
          <a:endParaRPr lang="ko-KR" altLang="en-US"/>
        </a:p>
      </dgm:t>
    </dgm:pt>
    <dgm:pt modelId="{4F6AE3D0-5DB0-4A2D-8842-FB1D3A32F72A}">
      <dgm:prSet phldrT="[텍스트]"/>
      <dgm:spPr/>
      <dgm:t>
        <a:bodyPr/>
        <a:lstStyle/>
        <a:p>
          <a:pPr latinLnBrk="1"/>
          <a:r>
            <a:rPr lang="ko-KR" altLang="en-US" dirty="0" smtClean="0"/>
            <a:t>시장</a:t>
          </a:r>
          <a:endParaRPr lang="ko-KR" altLang="en-US" dirty="0"/>
        </a:p>
      </dgm:t>
    </dgm:pt>
    <dgm:pt modelId="{72E267C3-C45D-4140-921B-7266A5009E29}" type="parTrans" cxnId="{BE2BF805-67C3-431C-BA93-82BC0DB78EFF}">
      <dgm:prSet/>
      <dgm:spPr/>
      <dgm:t>
        <a:bodyPr/>
        <a:lstStyle/>
        <a:p>
          <a:pPr latinLnBrk="1"/>
          <a:endParaRPr lang="ko-KR" altLang="en-US"/>
        </a:p>
      </dgm:t>
    </dgm:pt>
    <dgm:pt modelId="{19D5D383-93E0-4FE8-8245-8232EBCF370A}" type="sibTrans" cxnId="{BE2BF805-67C3-431C-BA93-82BC0DB78EFF}">
      <dgm:prSet/>
      <dgm:spPr/>
      <dgm:t>
        <a:bodyPr/>
        <a:lstStyle/>
        <a:p>
          <a:pPr latinLnBrk="1"/>
          <a:endParaRPr lang="ko-KR" altLang="en-US"/>
        </a:p>
      </dgm:t>
    </dgm:pt>
    <dgm:pt modelId="{CBDDDDC2-496D-46FB-9678-82181D668B9B}">
      <dgm:prSet phldrT="[텍스트]"/>
      <dgm:spPr/>
      <dgm:t>
        <a:bodyPr/>
        <a:lstStyle/>
        <a:p>
          <a:pPr latinLnBrk="1"/>
          <a:r>
            <a:rPr lang="ko-KR" altLang="en-US" dirty="0" smtClean="0"/>
            <a:t>집중</a:t>
          </a:r>
          <a:endParaRPr lang="ko-KR" altLang="en-US" dirty="0"/>
        </a:p>
      </dgm:t>
    </dgm:pt>
    <dgm:pt modelId="{0F432A40-52AB-43F7-A6F0-31923BA0278D}" type="parTrans" cxnId="{C52DB9A5-0FFF-45B4-BDE7-823184597790}">
      <dgm:prSet/>
      <dgm:spPr/>
      <dgm:t>
        <a:bodyPr/>
        <a:lstStyle/>
        <a:p>
          <a:pPr latinLnBrk="1"/>
          <a:endParaRPr lang="ko-KR" altLang="en-US"/>
        </a:p>
      </dgm:t>
    </dgm:pt>
    <dgm:pt modelId="{FC789BDC-5F2E-4F76-A13F-1DA168777F7A}" type="sibTrans" cxnId="{C52DB9A5-0FFF-45B4-BDE7-823184597790}">
      <dgm:prSet/>
      <dgm:spPr/>
      <dgm:t>
        <a:bodyPr/>
        <a:lstStyle/>
        <a:p>
          <a:pPr latinLnBrk="1"/>
          <a:endParaRPr lang="ko-KR" altLang="en-US"/>
        </a:p>
      </dgm:t>
    </dgm:pt>
    <dgm:pt modelId="{1120E7F3-0B8A-400E-9E1C-31E88E23A1F0}">
      <dgm:prSet phldrT="[텍스트]"/>
      <dgm:spPr/>
      <dgm:t>
        <a:bodyPr/>
        <a:lstStyle/>
        <a:p>
          <a:pPr latinLnBrk="1"/>
          <a:r>
            <a:rPr lang="ko-KR" altLang="en-US" dirty="0" smtClean="0"/>
            <a:t>자원</a:t>
          </a:r>
          <a:endParaRPr lang="ko-KR" altLang="en-US" dirty="0"/>
        </a:p>
      </dgm:t>
    </dgm:pt>
    <dgm:pt modelId="{ED9F8D45-FB4E-4826-8CB1-E59E4277B281}" type="parTrans" cxnId="{B676AC54-B12A-410E-A8C3-23A1CECF4AEC}">
      <dgm:prSet/>
      <dgm:spPr/>
      <dgm:t>
        <a:bodyPr/>
        <a:lstStyle/>
        <a:p>
          <a:pPr latinLnBrk="1"/>
          <a:endParaRPr lang="ko-KR" altLang="en-US"/>
        </a:p>
      </dgm:t>
    </dgm:pt>
    <dgm:pt modelId="{73500125-6571-43FC-9323-34C7998C51C9}" type="sibTrans" cxnId="{B676AC54-B12A-410E-A8C3-23A1CECF4AEC}">
      <dgm:prSet/>
      <dgm:spPr/>
      <dgm:t>
        <a:bodyPr/>
        <a:lstStyle/>
        <a:p>
          <a:pPr latinLnBrk="1"/>
          <a:endParaRPr lang="ko-KR" altLang="en-US"/>
        </a:p>
      </dgm:t>
    </dgm:pt>
    <dgm:pt modelId="{73EDB7A7-99C0-410D-8DE7-86E4571519E2}" type="pres">
      <dgm:prSet presAssocID="{826B30DE-3A95-4324-9631-AC61E39B1D4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C6738B-2619-4302-B6AF-6E9A23D930C7}" type="pres">
      <dgm:prSet presAssocID="{826B30DE-3A95-4324-9631-AC61E39B1D41}" presName="children" presStyleCnt="0"/>
      <dgm:spPr/>
    </dgm:pt>
    <dgm:pt modelId="{93FFBEED-C1D5-4272-B271-F2EE3800AA09}" type="pres">
      <dgm:prSet presAssocID="{826B30DE-3A95-4324-9631-AC61E39B1D41}" presName="child1group" presStyleCnt="0"/>
      <dgm:spPr/>
    </dgm:pt>
    <dgm:pt modelId="{227C3A6E-1EA1-4A6D-B3E2-0419DA39290E}" type="pres">
      <dgm:prSet presAssocID="{826B30DE-3A95-4324-9631-AC61E39B1D41}" presName="child1" presStyleLbl="bgAcc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50F84B9-E59B-4125-910D-00B7EE94E098}" type="pres">
      <dgm:prSet presAssocID="{826B30DE-3A95-4324-9631-AC61E39B1D41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31E959-0CC7-488A-910E-05B5C8200181}" type="pres">
      <dgm:prSet presAssocID="{826B30DE-3A95-4324-9631-AC61E39B1D41}" presName="child2group" presStyleCnt="0"/>
      <dgm:spPr/>
    </dgm:pt>
    <dgm:pt modelId="{203FC3CE-6191-4389-B617-9E3C45CC2B3C}" type="pres">
      <dgm:prSet presAssocID="{826B30DE-3A95-4324-9631-AC61E39B1D41}" presName="child2" presStyleLbl="bgAcc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FE5A148-7AF2-4DE7-911F-726F71C2FC98}" type="pres">
      <dgm:prSet presAssocID="{826B30DE-3A95-4324-9631-AC61E39B1D41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95CC3A-A5FF-447F-90F7-EB428CA2A325}" type="pres">
      <dgm:prSet presAssocID="{826B30DE-3A95-4324-9631-AC61E39B1D41}" presName="child3group" presStyleCnt="0"/>
      <dgm:spPr/>
    </dgm:pt>
    <dgm:pt modelId="{FDF3D736-C685-43CA-822F-6B13B663EBB6}" type="pres">
      <dgm:prSet presAssocID="{826B30DE-3A95-4324-9631-AC61E39B1D41}" presName="child3" presStyleLbl="bgAcc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1004EBF-5FAC-4550-A9F8-C75731EA564C}" type="pres">
      <dgm:prSet presAssocID="{826B30DE-3A95-4324-9631-AC61E39B1D41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D714B4-9A54-47A3-9D77-C579DD6FCA04}" type="pres">
      <dgm:prSet presAssocID="{826B30DE-3A95-4324-9631-AC61E39B1D41}" presName="child4group" presStyleCnt="0"/>
      <dgm:spPr/>
    </dgm:pt>
    <dgm:pt modelId="{6603B9FB-6020-4170-B63B-3F5217A963B1}" type="pres">
      <dgm:prSet presAssocID="{826B30DE-3A95-4324-9631-AC61E39B1D41}" presName="child4" presStyleLbl="bgAcc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C741801-C173-421C-B7B1-66EE0773F47B}" type="pres">
      <dgm:prSet presAssocID="{826B30DE-3A95-4324-9631-AC61E39B1D41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B3E01C-EE4F-41DF-BC45-90F90ECF16A0}" type="pres">
      <dgm:prSet presAssocID="{826B30DE-3A95-4324-9631-AC61E39B1D41}" presName="childPlaceholder" presStyleCnt="0"/>
      <dgm:spPr/>
    </dgm:pt>
    <dgm:pt modelId="{1E3F53E3-589D-42D4-99F6-B295F6EB6B91}" type="pres">
      <dgm:prSet presAssocID="{826B30DE-3A95-4324-9631-AC61E39B1D41}" presName="circle" presStyleCnt="0"/>
      <dgm:spPr/>
    </dgm:pt>
    <dgm:pt modelId="{13D2C247-410F-4B19-A950-0CCB62988146}" type="pres">
      <dgm:prSet presAssocID="{826B30DE-3A95-4324-9631-AC61E39B1D4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A20414-05AE-49B1-BC4C-D6D0EA5A435A}" type="pres">
      <dgm:prSet presAssocID="{826B30DE-3A95-4324-9631-AC61E39B1D41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B31E17-56A0-4612-B34A-FA8BBCB19FC4}" type="pres">
      <dgm:prSet presAssocID="{826B30DE-3A95-4324-9631-AC61E39B1D4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ACA307-A28A-46CE-87C7-E20CF9BF38B5}" type="pres">
      <dgm:prSet presAssocID="{826B30DE-3A95-4324-9631-AC61E39B1D4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7FB61D-9C36-4539-A87B-CA8CD9741FC8}" type="pres">
      <dgm:prSet presAssocID="{826B30DE-3A95-4324-9631-AC61E39B1D41}" presName="quadrantPlaceholder" presStyleCnt="0"/>
      <dgm:spPr/>
    </dgm:pt>
    <dgm:pt modelId="{1FB06FCB-2651-4ED1-B31A-A9736810D9F1}" type="pres">
      <dgm:prSet presAssocID="{826B30DE-3A95-4324-9631-AC61E39B1D41}" presName="center1" presStyleLbl="fgShp" presStyleIdx="0" presStyleCnt="2"/>
      <dgm:spPr/>
    </dgm:pt>
    <dgm:pt modelId="{9927EA7B-37BF-4A30-A3DF-6004708D9BD0}" type="pres">
      <dgm:prSet presAssocID="{826B30DE-3A95-4324-9631-AC61E39B1D41}" presName="center2" presStyleLbl="fgShp" presStyleIdx="1" presStyleCnt="2"/>
      <dgm:spPr/>
    </dgm:pt>
  </dgm:ptLst>
  <dgm:cxnLst>
    <dgm:cxn modelId="{8840A3D1-4C30-49ED-914B-729AB33C2163}" type="presOf" srcId="{1120E7F3-0B8A-400E-9E1C-31E88E23A1F0}" destId="{6603B9FB-6020-4170-B63B-3F5217A963B1}" srcOrd="0" destOrd="0" presId="urn:microsoft.com/office/officeart/2005/8/layout/cycle4"/>
    <dgm:cxn modelId="{44EA4363-1910-41B6-B943-23520EE4A1A7}" type="presOf" srcId="{826B30DE-3A95-4324-9631-AC61E39B1D41}" destId="{73EDB7A7-99C0-410D-8DE7-86E4571519E2}" srcOrd="0" destOrd="0" presId="urn:microsoft.com/office/officeart/2005/8/layout/cycle4"/>
    <dgm:cxn modelId="{1C3530D6-4FBC-49B4-8F1C-79A0DEC0C797}" srcId="{826B30DE-3A95-4324-9631-AC61E39B1D41}" destId="{3F09FFB2-B36E-41A6-BB5F-0FE7E96C319F}" srcOrd="1" destOrd="0" parTransId="{996588BB-FFE0-4B04-9A50-DEEA70D6EF01}" sibTransId="{49459616-DBF5-4837-9FD4-F3F1771BDE91}"/>
    <dgm:cxn modelId="{27F781A5-22B7-459E-8DC0-15A6E96077B4}" type="presOf" srcId="{372C4D31-C86B-4E84-A654-DE3796DE55C8}" destId="{13D2C247-410F-4B19-A950-0CCB62988146}" srcOrd="0" destOrd="0" presId="urn:microsoft.com/office/officeart/2005/8/layout/cycle4"/>
    <dgm:cxn modelId="{826347E7-F052-46BE-8626-FC7B14285D5C}" srcId="{3F09FFB2-B36E-41A6-BB5F-0FE7E96C319F}" destId="{6544FE94-B10D-44CE-A147-C805628C0B93}" srcOrd="0" destOrd="0" parTransId="{1B3907EC-B655-4217-B633-805ED24F513D}" sibTransId="{B7C76E4F-C588-48BC-8ECE-52DA83AAFDBE}"/>
    <dgm:cxn modelId="{D34B5AF4-75DA-43D7-BCAD-FD9F32899EFC}" type="presOf" srcId="{1120E7F3-0B8A-400E-9E1C-31E88E23A1F0}" destId="{FC741801-C173-421C-B7B1-66EE0773F47B}" srcOrd="1" destOrd="0" presId="urn:microsoft.com/office/officeart/2005/8/layout/cycle4"/>
    <dgm:cxn modelId="{683F3673-7E33-44FC-80C6-DF4678BA4BAC}" type="presOf" srcId="{CBDDDDC2-496D-46FB-9678-82181D668B9B}" destId="{9BACA307-A28A-46CE-87C7-E20CF9BF38B5}" srcOrd="0" destOrd="0" presId="urn:microsoft.com/office/officeart/2005/8/layout/cycle4"/>
    <dgm:cxn modelId="{A70E27DE-27B1-4B8C-93F8-F2EE7C1048EE}" type="presOf" srcId="{4F6AE3D0-5DB0-4A2D-8842-FB1D3A32F72A}" destId="{FDF3D736-C685-43CA-822F-6B13B663EBB6}" srcOrd="0" destOrd="0" presId="urn:microsoft.com/office/officeart/2005/8/layout/cycle4"/>
    <dgm:cxn modelId="{EA688BDE-B6D7-4AD8-B248-4EB5CCF8A0BB}" srcId="{826B30DE-3A95-4324-9631-AC61E39B1D41}" destId="{4940B6DE-9302-4A48-BFCA-B450A475E09F}" srcOrd="2" destOrd="0" parTransId="{420F135B-1E8E-40C8-9B62-07851F32407B}" sibTransId="{99FB88CB-4D4A-4B20-88B0-017B7D60A18B}"/>
    <dgm:cxn modelId="{DE82ACBF-D078-492F-8253-AE00709B259D}" type="presOf" srcId="{6544FE94-B10D-44CE-A147-C805628C0B93}" destId="{0FE5A148-7AF2-4DE7-911F-726F71C2FC98}" srcOrd="1" destOrd="0" presId="urn:microsoft.com/office/officeart/2005/8/layout/cycle4"/>
    <dgm:cxn modelId="{DE62B4C6-A022-4B6D-AF9A-0E56DA8E55DC}" srcId="{372C4D31-C86B-4E84-A654-DE3796DE55C8}" destId="{B2F2A892-543F-4E47-A4E1-39EDD70676D9}" srcOrd="0" destOrd="0" parTransId="{9F6DEF37-F408-4DE6-BA28-D525906E0D76}" sibTransId="{EAF17950-A385-41DC-BFCF-A2C4745F915A}"/>
    <dgm:cxn modelId="{31667364-2D57-4BE2-9CD9-3634B7B9002D}" type="presOf" srcId="{6544FE94-B10D-44CE-A147-C805628C0B93}" destId="{203FC3CE-6191-4389-B617-9E3C45CC2B3C}" srcOrd="0" destOrd="0" presId="urn:microsoft.com/office/officeart/2005/8/layout/cycle4"/>
    <dgm:cxn modelId="{B131D882-F6B2-4088-8F96-984B18F98EC8}" type="presOf" srcId="{B2F2A892-543F-4E47-A4E1-39EDD70676D9}" destId="{227C3A6E-1EA1-4A6D-B3E2-0419DA39290E}" srcOrd="0" destOrd="0" presId="urn:microsoft.com/office/officeart/2005/8/layout/cycle4"/>
    <dgm:cxn modelId="{72151143-C2C9-49E4-B589-7CD2CCF7B9AC}" type="presOf" srcId="{3F09FFB2-B36E-41A6-BB5F-0FE7E96C319F}" destId="{78A20414-05AE-49B1-BC4C-D6D0EA5A435A}" srcOrd="0" destOrd="0" presId="urn:microsoft.com/office/officeart/2005/8/layout/cycle4"/>
    <dgm:cxn modelId="{BE2BF805-67C3-431C-BA93-82BC0DB78EFF}" srcId="{4940B6DE-9302-4A48-BFCA-B450A475E09F}" destId="{4F6AE3D0-5DB0-4A2D-8842-FB1D3A32F72A}" srcOrd="0" destOrd="0" parTransId="{72E267C3-C45D-4140-921B-7266A5009E29}" sibTransId="{19D5D383-93E0-4FE8-8245-8232EBCF370A}"/>
    <dgm:cxn modelId="{72B78D67-8B46-4D0F-BD8E-72A0B3218A47}" type="presOf" srcId="{4940B6DE-9302-4A48-BFCA-B450A475E09F}" destId="{2DB31E17-56A0-4612-B34A-FA8BBCB19FC4}" srcOrd="0" destOrd="0" presId="urn:microsoft.com/office/officeart/2005/8/layout/cycle4"/>
    <dgm:cxn modelId="{5353E9FA-79CC-4897-9525-F096C6A26153}" type="presOf" srcId="{4F6AE3D0-5DB0-4A2D-8842-FB1D3A32F72A}" destId="{91004EBF-5FAC-4550-A9F8-C75731EA564C}" srcOrd="1" destOrd="0" presId="urn:microsoft.com/office/officeart/2005/8/layout/cycle4"/>
    <dgm:cxn modelId="{C52DB9A5-0FFF-45B4-BDE7-823184597790}" srcId="{826B30DE-3A95-4324-9631-AC61E39B1D41}" destId="{CBDDDDC2-496D-46FB-9678-82181D668B9B}" srcOrd="3" destOrd="0" parTransId="{0F432A40-52AB-43F7-A6F0-31923BA0278D}" sibTransId="{FC789BDC-5F2E-4F76-A13F-1DA168777F7A}"/>
    <dgm:cxn modelId="{B676AC54-B12A-410E-A8C3-23A1CECF4AEC}" srcId="{CBDDDDC2-496D-46FB-9678-82181D668B9B}" destId="{1120E7F3-0B8A-400E-9E1C-31E88E23A1F0}" srcOrd="0" destOrd="0" parTransId="{ED9F8D45-FB4E-4826-8CB1-E59E4277B281}" sibTransId="{73500125-6571-43FC-9323-34C7998C51C9}"/>
    <dgm:cxn modelId="{2FFCB0A6-B85F-4DF8-9E39-43274A84EE1D}" srcId="{826B30DE-3A95-4324-9631-AC61E39B1D41}" destId="{372C4D31-C86B-4E84-A654-DE3796DE55C8}" srcOrd="0" destOrd="0" parTransId="{683FF303-84E9-43C4-85C4-190C15D0A40C}" sibTransId="{C8AD630F-D391-44AF-A7AF-6FF6074087C4}"/>
    <dgm:cxn modelId="{FC9F624F-6A13-4C69-896F-47955332872C}" type="presOf" srcId="{B2F2A892-543F-4E47-A4E1-39EDD70676D9}" destId="{B50F84B9-E59B-4125-910D-00B7EE94E098}" srcOrd="1" destOrd="0" presId="urn:microsoft.com/office/officeart/2005/8/layout/cycle4"/>
    <dgm:cxn modelId="{2AF61F41-2939-4B80-A5E1-7ECD55F90984}" type="presParOf" srcId="{73EDB7A7-99C0-410D-8DE7-86E4571519E2}" destId="{EAC6738B-2619-4302-B6AF-6E9A23D930C7}" srcOrd="0" destOrd="0" presId="urn:microsoft.com/office/officeart/2005/8/layout/cycle4"/>
    <dgm:cxn modelId="{3E3C77F7-658F-4972-891B-EF1BB0EFEBB1}" type="presParOf" srcId="{EAC6738B-2619-4302-B6AF-6E9A23D930C7}" destId="{93FFBEED-C1D5-4272-B271-F2EE3800AA09}" srcOrd="0" destOrd="0" presId="urn:microsoft.com/office/officeart/2005/8/layout/cycle4"/>
    <dgm:cxn modelId="{8AE64606-5790-4402-A635-D3376953E5B8}" type="presParOf" srcId="{93FFBEED-C1D5-4272-B271-F2EE3800AA09}" destId="{227C3A6E-1EA1-4A6D-B3E2-0419DA39290E}" srcOrd="0" destOrd="0" presId="urn:microsoft.com/office/officeart/2005/8/layout/cycle4"/>
    <dgm:cxn modelId="{8C25CE8F-CE73-4863-BC08-7576FEC64538}" type="presParOf" srcId="{93FFBEED-C1D5-4272-B271-F2EE3800AA09}" destId="{B50F84B9-E59B-4125-910D-00B7EE94E098}" srcOrd="1" destOrd="0" presId="urn:microsoft.com/office/officeart/2005/8/layout/cycle4"/>
    <dgm:cxn modelId="{3FBB6DA4-0908-44B2-BA52-5C0E2A5EE00D}" type="presParOf" srcId="{EAC6738B-2619-4302-B6AF-6E9A23D930C7}" destId="{2131E959-0CC7-488A-910E-05B5C8200181}" srcOrd="1" destOrd="0" presId="urn:microsoft.com/office/officeart/2005/8/layout/cycle4"/>
    <dgm:cxn modelId="{7AEDB2CD-5CF2-4A79-B1E4-2A292925E87F}" type="presParOf" srcId="{2131E959-0CC7-488A-910E-05B5C8200181}" destId="{203FC3CE-6191-4389-B617-9E3C45CC2B3C}" srcOrd="0" destOrd="0" presId="urn:microsoft.com/office/officeart/2005/8/layout/cycle4"/>
    <dgm:cxn modelId="{DEF7F26F-DF8C-47C6-A4B9-95CD67F17F7E}" type="presParOf" srcId="{2131E959-0CC7-488A-910E-05B5C8200181}" destId="{0FE5A148-7AF2-4DE7-911F-726F71C2FC98}" srcOrd="1" destOrd="0" presId="urn:microsoft.com/office/officeart/2005/8/layout/cycle4"/>
    <dgm:cxn modelId="{571120A1-53D7-4190-9DDD-64E8AD6A2374}" type="presParOf" srcId="{EAC6738B-2619-4302-B6AF-6E9A23D930C7}" destId="{AA95CC3A-A5FF-447F-90F7-EB428CA2A325}" srcOrd="2" destOrd="0" presId="urn:microsoft.com/office/officeart/2005/8/layout/cycle4"/>
    <dgm:cxn modelId="{DDBCA49B-CB12-4F83-A1AB-B44FB7A12BEC}" type="presParOf" srcId="{AA95CC3A-A5FF-447F-90F7-EB428CA2A325}" destId="{FDF3D736-C685-43CA-822F-6B13B663EBB6}" srcOrd="0" destOrd="0" presId="urn:microsoft.com/office/officeart/2005/8/layout/cycle4"/>
    <dgm:cxn modelId="{7522741B-AA75-4701-AB1E-DCC67DA6CCFC}" type="presParOf" srcId="{AA95CC3A-A5FF-447F-90F7-EB428CA2A325}" destId="{91004EBF-5FAC-4550-A9F8-C75731EA564C}" srcOrd="1" destOrd="0" presId="urn:microsoft.com/office/officeart/2005/8/layout/cycle4"/>
    <dgm:cxn modelId="{E80BC33F-935B-436B-8807-3759004C8087}" type="presParOf" srcId="{EAC6738B-2619-4302-B6AF-6E9A23D930C7}" destId="{E4D714B4-9A54-47A3-9D77-C579DD6FCA04}" srcOrd="3" destOrd="0" presId="urn:microsoft.com/office/officeart/2005/8/layout/cycle4"/>
    <dgm:cxn modelId="{DCC19D3A-CA44-469A-8EE1-2A96DA5BB4D2}" type="presParOf" srcId="{E4D714B4-9A54-47A3-9D77-C579DD6FCA04}" destId="{6603B9FB-6020-4170-B63B-3F5217A963B1}" srcOrd="0" destOrd="0" presId="urn:microsoft.com/office/officeart/2005/8/layout/cycle4"/>
    <dgm:cxn modelId="{9A2F615A-D015-4481-9495-5B19F4F0CBC7}" type="presParOf" srcId="{E4D714B4-9A54-47A3-9D77-C579DD6FCA04}" destId="{FC741801-C173-421C-B7B1-66EE0773F47B}" srcOrd="1" destOrd="0" presId="urn:microsoft.com/office/officeart/2005/8/layout/cycle4"/>
    <dgm:cxn modelId="{60DB0D01-34FB-4019-864E-03590CE524E6}" type="presParOf" srcId="{EAC6738B-2619-4302-B6AF-6E9A23D930C7}" destId="{6BB3E01C-EE4F-41DF-BC45-90F90ECF16A0}" srcOrd="4" destOrd="0" presId="urn:microsoft.com/office/officeart/2005/8/layout/cycle4"/>
    <dgm:cxn modelId="{8728118E-7D49-4E4E-8EBD-55661A51BA32}" type="presParOf" srcId="{73EDB7A7-99C0-410D-8DE7-86E4571519E2}" destId="{1E3F53E3-589D-42D4-99F6-B295F6EB6B91}" srcOrd="1" destOrd="0" presId="urn:microsoft.com/office/officeart/2005/8/layout/cycle4"/>
    <dgm:cxn modelId="{6073C9B7-25E3-4222-877F-F3FE9D296CAE}" type="presParOf" srcId="{1E3F53E3-589D-42D4-99F6-B295F6EB6B91}" destId="{13D2C247-410F-4B19-A950-0CCB62988146}" srcOrd="0" destOrd="0" presId="urn:microsoft.com/office/officeart/2005/8/layout/cycle4"/>
    <dgm:cxn modelId="{43784BF2-D361-4BCA-8579-00397C40C688}" type="presParOf" srcId="{1E3F53E3-589D-42D4-99F6-B295F6EB6B91}" destId="{78A20414-05AE-49B1-BC4C-D6D0EA5A435A}" srcOrd="1" destOrd="0" presId="urn:microsoft.com/office/officeart/2005/8/layout/cycle4"/>
    <dgm:cxn modelId="{651C65EE-928D-4259-8721-72BC6D384B0A}" type="presParOf" srcId="{1E3F53E3-589D-42D4-99F6-B295F6EB6B91}" destId="{2DB31E17-56A0-4612-B34A-FA8BBCB19FC4}" srcOrd="2" destOrd="0" presId="urn:microsoft.com/office/officeart/2005/8/layout/cycle4"/>
    <dgm:cxn modelId="{EFDC70DF-F720-4F75-9D3C-0747D2014917}" type="presParOf" srcId="{1E3F53E3-589D-42D4-99F6-B295F6EB6B91}" destId="{9BACA307-A28A-46CE-87C7-E20CF9BF38B5}" srcOrd="3" destOrd="0" presId="urn:microsoft.com/office/officeart/2005/8/layout/cycle4"/>
    <dgm:cxn modelId="{5470E132-08DE-408A-9B35-DDBBBCA81BDE}" type="presParOf" srcId="{1E3F53E3-589D-42D4-99F6-B295F6EB6B91}" destId="{A27FB61D-9C36-4539-A87B-CA8CD9741FC8}" srcOrd="4" destOrd="0" presId="urn:microsoft.com/office/officeart/2005/8/layout/cycle4"/>
    <dgm:cxn modelId="{03EBD570-1265-4608-AAEA-CC63EAEBC3F8}" type="presParOf" srcId="{73EDB7A7-99C0-410D-8DE7-86E4571519E2}" destId="{1FB06FCB-2651-4ED1-B31A-A9736810D9F1}" srcOrd="2" destOrd="0" presId="urn:microsoft.com/office/officeart/2005/8/layout/cycle4"/>
    <dgm:cxn modelId="{2E3D447C-6B26-4578-9E99-3577D5C1805F}" type="presParOf" srcId="{73EDB7A7-99C0-410D-8DE7-86E4571519E2}" destId="{9927EA7B-37BF-4A30-A3DF-6004708D9BD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7FAD2-5605-4A03-A815-06D1A590EB3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CE5BD26-66BC-4FAB-847A-F40F82FB199E}">
      <dgm:prSet phldrT="[텍스트]"/>
      <dgm:spPr/>
      <dgm:t>
        <a:bodyPr/>
        <a:lstStyle/>
        <a:p>
          <a:pPr latinLnBrk="1"/>
          <a:r>
            <a:rPr lang="en-US" altLang="ko-KR" dirty="0" smtClean="0"/>
            <a:t>1. </a:t>
          </a:r>
          <a:r>
            <a:rPr lang="ko-KR" altLang="en-US" dirty="0" smtClean="0"/>
            <a:t>무엇을 팔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것인가</a:t>
          </a:r>
          <a:r>
            <a:rPr lang="en-US" altLang="ko-KR" dirty="0" smtClean="0"/>
            <a:t>?</a:t>
          </a:r>
          <a:endParaRPr lang="ko-KR" altLang="en-US" dirty="0"/>
        </a:p>
      </dgm:t>
    </dgm:pt>
    <dgm:pt modelId="{84BA8F71-6688-4239-B70B-EC5214F7AD82}" type="parTrans" cxnId="{95DA75CD-7A5F-4243-B8D6-8B99D4A0C936}">
      <dgm:prSet/>
      <dgm:spPr/>
      <dgm:t>
        <a:bodyPr/>
        <a:lstStyle/>
        <a:p>
          <a:pPr latinLnBrk="1"/>
          <a:endParaRPr lang="ko-KR" altLang="en-US"/>
        </a:p>
      </dgm:t>
    </dgm:pt>
    <dgm:pt modelId="{CD7FBA1C-E86F-4617-853C-1F68BEB06825}" type="sibTrans" cxnId="{95DA75CD-7A5F-4243-B8D6-8B99D4A0C936}">
      <dgm:prSet/>
      <dgm:spPr/>
      <dgm:t>
        <a:bodyPr/>
        <a:lstStyle/>
        <a:p>
          <a:pPr latinLnBrk="1"/>
          <a:endParaRPr lang="ko-KR" altLang="en-US"/>
        </a:p>
      </dgm:t>
    </dgm:pt>
    <dgm:pt modelId="{8677B4EF-5E30-4299-9213-4FED62BAFD3F}">
      <dgm:prSet phldrT="[텍스트]"/>
      <dgm:spPr/>
      <dgm:t>
        <a:bodyPr/>
        <a:lstStyle/>
        <a:p>
          <a:pPr latinLnBrk="1"/>
          <a:r>
            <a:rPr lang="en-US" altLang="ko-KR" dirty="0" smtClean="0"/>
            <a:t>2. </a:t>
          </a:r>
          <a:r>
            <a:rPr lang="ko-KR" altLang="en-US" dirty="0" smtClean="0"/>
            <a:t>누구에게 팔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것인가</a:t>
          </a:r>
          <a:r>
            <a:rPr lang="en-US" altLang="ko-KR" dirty="0" smtClean="0"/>
            <a:t>?</a:t>
          </a:r>
          <a:endParaRPr lang="ko-KR" altLang="en-US" dirty="0"/>
        </a:p>
      </dgm:t>
    </dgm:pt>
    <dgm:pt modelId="{992EB1BC-544E-4149-8256-4A9A6F269313}" type="parTrans" cxnId="{CE3AF493-22F2-48E1-8AFB-F36D5861D272}">
      <dgm:prSet/>
      <dgm:spPr/>
      <dgm:t>
        <a:bodyPr/>
        <a:lstStyle/>
        <a:p>
          <a:pPr latinLnBrk="1"/>
          <a:endParaRPr lang="ko-KR" altLang="en-US"/>
        </a:p>
      </dgm:t>
    </dgm:pt>
    <dgm:pt modelId="{ED2336B7-F8B1-4406-A9D2-32E61BD73A37}" type="sibTrans" cxnId="{CE3AF493-22F2-48E1-8AFB-F36D5861D272}">
      <dgm:prSet/>
      <dgm:spPr/>
      <dgm:t>
        <a:bodyPr/>
        <a:lstStyle/>
        <a:p>
          <a:pPr latinLnBrk="1"/>
          <a:endParaRPr lang="ko-KR" altLang="en-US"/>
        </a:p>
      </dgm:t>
    </dgm:pt>
    <dgm:pt modelId="{4C0DE4E2-1133-4882-9D5A-A49885DA76CF}">
      <dgm:prSet phldrT="[텍스트]"/>
      <dgm:spPr/>
      <dgm:t>
        <a:bodyPr/>
        <a:lstStyle/>
        <a:p>
          <a:pPr latinLnBrk="1"/>
          <a:r>
            <a:rPr lang="en-US" altLang="ko-KR" dirty="0" smtClean="0"/>
            <a:t>5. </a:t>
          </a:r>
          <a:r>
            <a:rPr lang="ko-KR" altLang="en-US" dirty="0" smtClean="0"/>
            <a:t>생산과 배송은 어떻게</a:t>
          </a:r>
          <a:r>
            <a:rPr lang="en-US" altLang="ko-KR" dirty="0" smtClean="0"/>
            <a:t>?</a:t>
          </a:r>
          <a:endParaRPr lang="ko-KR" altLang="en-US" dirty="0"/>
        </a:p>
      </dgm:t>
    </dgm:pt>
    <dgm:pt modelId="{879BA36C-310D-4D79-B477-6F0B2CF5A6F1}" type="parTrans" cxnId="{376F7FBF-843A-4F92-89E9-EE6E41EC4EB7}">
      <dgm:prSet/>
      <dgm:spPr/>
      <dgm:t>
        <a:bodyPr/>
        <a:lstStyle/>
        <a:p>
          <a:pPr latinLnBrk="1"/>
          <a:endParaRPr lang="ko-KR" altLang="en-US"/>
        </a:p>
      </dgm:t>
    </dgm:pt>
    <dgm:pt modelId="{D7055F4C-8D8E-44A1-B185-E8E8F284EAC3}" type="sibTrans" cxnId="{376F7FBF-843A-4F92-89E9-EE6E41EC4EB7}">
      <dgm:prSet/>
      <dgm:spPr/>
      <dgm:t>
        <a:bodyPr/>
        <a:lstStyle/>
        <a:p>
          <a:pPr latinLnBrk="1"/>
          <a:endParaRPr lang="ko-KR" altLang="en-US"/>
        </a:p>
      </dgm:t>
    </dgm:pt>
    <dgm:pt modelId="{867B76C4-5448-4F5A-AEA4-8224786F1DA1}">
      <dgm:prSet phldrT="[텍스트]"/>
      <dgm:spPr/>
      <dgm:t>
        <a:bodyPr/>
        <a:lstStyle/>
        <a:p>
          <a:pPr latinLnBrk="1"/>
          <a:r>
            <a:rPr lang="en-US" altLang="ko-KR" dirty="0" smtClean="0"/>
            <a:t>6.</a:t>
          </a:r>
          <a:r>
            <a:rPr lang="ko-KR" altLang="en-US" dirty="0" smtClean="0"/>
            <a:t>얼마나 청구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할 것인가</a:t>
          </a:r>
          <a:r>
            <a:rPr lang="en-US" altLang="ko-KR" dirty="0" smtClean="0"/>
            <a:t>?</a:t>
          </a:r>
          <a:endParaRPr lang="ko-KR" altLang="en-US" dirty="0"/>
        </a:p>
      </dgm:t>
    </dgm:pt>
    <dgm:pt modelId="{FD315F3D-1BAF-4648-83E5-6A301C169BD5}" type="parTrans" cxnId="{081FA0EA-E27B-41F0-93B9-AB20A7EB4DA1}">
      <dgm:prSet/>
      <dgm:spPr/>
      <dgm:t>
        <a:bodyPr/>
        <a:lstStyle/>
        <a:p>
          <a:pPr latinLnBrk="1"/>
          <a:endParaRPr lang="ko-KR" altLang="en-US"/>
        </a:p>
      </dgm:t>
    </dgm:pt>
    <dgm:pt modelId="{4E26FA46-E05D-4478-83EE-E394A9229222}" type="sibTrans" cxnId="{081FA0EA-E27B-41F0-93B9-AB20A7EB4DA1}">
      <dgm:prSet/>
      <dgm:spPr/>
      <dgm:t>
        <a:bodyPr/>
        <a:lstStyle/>
        <a:p>
          <a:pPr latinLnBrk="1"/>
          <a:endParaRPr lang="ko-KR" altLang="en-US"/>
        </a:p>
      </dgm:t>
    </dgm:pt>
    <dgm:pt modelId="{FDC61BB7-7C6D-421E-9BAD-83DF98F7BFA4}">
      <dgm:prSet phldrT="[텍스트]"/>
      <dgm:spPr/>
      <dgm:t>
        <a:bodyPr/>
        <a:lstStyle/>
        <a:p>
          <a:pPr latinLnBrk="1"/>
          <a:r>
            <a:rPr lang="en-US" altLang="ko-KR" dirty="0" smtClean="0"/>
            <a:t>7. </a:t>
          </a:r>
          <a:r>
            <a:rPr lang="ko-KR" altLang="en-US" dirty="0" smtClean="0"/>
            <a:t>어떻게 </a:t>
          </a:r>
          <a:r>
            <a:rPr lang="en-US" altLang="ko-KR" dirty="0" smtClean="0"/>
            <a:t>A/S </a:t>
          </a:r>
          <a:br>
            <a:rPr lang="en-US" altLang="ko-KR" dirty="0" smtClean="0"/>
          </a:br>
          <a:r>
            <a:rPr lang="ko-KR" altLang="en-US" dirty="0" smtClean="0"/>
            <a:t>할 것인가</a:t>
          </a:r>
          <a:r>
            <a:rPr lang="en-US" altLang="ko-KR" dirty="0" smtClean="0"/>
            <a:t>?</a:t>
          </a:r>
          <a:endParaRPr lang="ko-KR" altLang="en-US" dirty="0"/>
        </a:p>
      </dgm:t>
    </dgm:pt>
    <dgm:pt modelId="{9A2645A5-205E-4EFF-9AF6-DEE866C35AD4}" type="parTrans" cxnId="{2294443C-C147-4657-8B5F-1B96E03EDCFF}">
      <dgm:prSet/>
      <dgm:spPr/>
      <dgm:t>
        <a:bodyPr/>
        <a:lstStyle/>
        <a:p>
          <a:pPr latinLnBrk="1"/>
          <a:endParaRPr lang="ko-KR" altLang="en-US"/>
        </a:p>
      </dgm:t>
    </dgm:pt>
    <dgm:pt modelId="{A082065C-75B9-46B2-8F86-9D4E1FCDE951}" type="sibTrans" cxnId="{2294443C-C147-4657-8B5F-1B96E03EDCFF}">
      <dgm:prSet/>
      <dgm:spPr/>
      <dgm:t>
        <a:bodyPr/>
        <a:lstStyle/>
        <a:p>
          <a:pPr latinLnBrk="1"/>
          <a:endParaRPr lang="ko-KR" altLang="en-US"/>
        </a:p>
      </dgm:t>
    </dgm:pt>
    <dgm:pt modelId="{EB6D9FAE-A8F2-43B5-9584-222701AE03AB}">
      <dgm:prSet phldrT="[텍스트]"/>
      <dgm:spPr/>
      <dgm:t>
        <a:bodyPr/>
        <a:lstStyle/>
        <a:p>
          <a:pPr latinLnBrk="1"/>
          <a:r>
            <a:rPr lang="en-US" altLang="ko-KR" dirty="0" smtClean="0"/>
            <a:t>3. </a:t>
          </a:r>
          <a:r>
            <a:rPr lang="ko-KR" altLang="en-US" dirty="0" smtClean="0"/>
            <a:t>어떻게 팔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것인가</a:t>
          </a:r>
          <a:r>
            <a:rPr lang="en-US" altLang="ko-KR" dirty="0" smtClean="0"/>
            <a:t>?</a:t>
          </a:r>
          <a:endParaRPr lang="ko-KR" altLang="en-US" dirty="0"/>
        </a:p>
      </dgm:t>
    </dgm:pt>
    <dgm:pt modelId="{BF953FC3-F5AE-495D-AA60-209C11BE0396}" type="parTrans" cxnId="{FB8842C4-0E3F-4BAE-9202-6E322E15B256}">
      <dgm:prSet/>
      <dgm:spPr/>
      <dgm:t>
        <a:bodyPr/>
        <a:lstStyle/>
        <a:p>
          <a:pPr latinLnBrk="1"/>
          <a:endParaRPr lang="ko-KR" altLang="en-US"/>
        </a:p>
      </dgm:t>
    </dgm:pt>
    <dgm:pt modelId="{11768F94-8992-443F-8211-6DC0CD173903}" type="sibTrans" cxnId="{FB8842C4-0E3F-4BAE-9202-6E322E15B256}">
      <dgm:prSet/>
      <dgm:spPr/>
      <dgm:t>
        <a:bodyPr/>
        <a:lstStyle/>
        <a:p>
          <a:pPr latinLnBrk="1"/>
          <a:endParaRPr lang="ko-KR" altLang="en-US"/>
        </a:p>
      </dgm:t>
    </dgm:pt>
    <dgm:pt modelId="{965524B5-076E-425D-9911-9DA2FE29CD55}">
      <dgm:prSet phldrT="[텍스트]"/>
      <dgm:spPr/>
      <dgm:t>
        <a:bodyPr/>
        <a:lstStyle/>
        <a:p>
          <a:pPr latinLnBrk="1"/>
          <a:r>
            <a:rPr lang="en-US" altLang="ko-KR" dirty="0" smtClean="0"/>
            <a:t>4. </a:t>
          </a:r>
          <a:r>
            <a:rPr lang="ko-KR" altLang="en-US" dirty="0" smtClean="0"/>
            <a:t>누가 팔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것인가</a:t>
          </a:r>
          <a:r>
            <a:rPr lang="en-US" altLang="ko-KR" dirty="0" smtClean="0"/>
            <a:t>?</a:t>
          </a:r>
          <a:endParaRPr lang="ko-KR" altLang="en-US" dirty="0"/>
        </a:p>
      </dgm:t>
    </dgm:pt>
    <dgm:pt modelId="{39173124-F913-40F2-8D5E-7A51C29808F6}" type="parTrans" cxnId="{9E03FF45-8A34-4E61-984A-315B3CFFA669}">
      <dgm:prSet/>
      <dgm:spPr/>
      <dgm:t>
        <a:bodyPr/>
        <a:lstStyle/>
        <a:p>
          <a:pPr latinLnBrk="1"/>
          <a:endParaRPr lang="ko-KR" altLang="en-US"/>
        </a:p>
      </dgm:t>
    </dgm:pt>
    <dgm:pt modelId="{1F80EFF2-A1ED-4AD3-A045-17697689DFCE}" type="sibTrans" cxnId="{9E03FF45-8A34-4E61-984A-315B3CFFA669}">
      <dgm:prSet/>
      <dgm:spPr/>
      <dgm:t>
        <a:bodyPr/>
        <a:lstStyle/>
        <a:p>
          <a:pPr latinLnBrk="1"/>
          <a:endParaRPr lang="ko-KR" altLang="en-US"/>
        </a:p>
      </dgm:t>
    </dgm:pt>
    <dgm:pt modelId="{EAF88789-FE3B-4907-9E3F-A0E9F7E83B5B}" type="pres">
      <dgm:prSet presAssocID="{6A77FAD2-5605-4A03-A815-06D1A590EB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C39037-3C45-4D8E-92B5-307CF4A29961}" type="pres">
      <dgm:prSet presAssocID="{7CE5BD26-66BC-4FAB-847A-F40F82FB199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D6ECD7-08E8-484D-B3D6-383F55E0C0A0}" type="pres">
      <dgm:prSet presAssocID="{7CE5BD26-66BC-4FAB-847A-F40F82FB199E}" presName="spNode" presStyleCnt="0"/>
      <dgm:spPr/>
    </dgm:pt>
    <dgm:pt modelId="{03F4602F-11E9-4900-84BC-117CE7552EBB}" type="pres">
      <dgm:prSet presAssocID="{CD7FBA1C-E86F-4617-853C-1F68BEB06825}" presName="sibTrans" presStyleLbl="sibTrans1D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68DE10CF-EB3E-4466-8CF0-36D1B0EE77F0}" type="pres">
      <dgm:prSet presAssocID="{8677B4EF-5E30-4299-9213-4FED62BAFD3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9A4B2C-69E8-4101-8C4F-61B3F3CBCC1D}" type="pres">
      <dgm:prSet presAssocID="{8677B4EF-5E30-4299-9213-4FED62BAFD3F}" presName="spNode" presStyleCnt="0"/>
      <dgm:spPr/>
    </dgm:pt>
    <dgm:pt modelId="{47606D10-1085-4162-90CF-F4B19B4CC91B}" type="pres">
      <dgm:prSet presAssocID="{ED2336B7-F8B1-4406-A9D2-32E61BD73A37}" presName="sibTrans" presStyleLbl="sibTrans1D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34396896-7EE5-4151-8849-EA7393235CD4}" type="pres">
      <dgm:prSet presAssocID="{EB6D9FAE-A8F2-43B5-9584-222701AE03A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84F41A-DB84-4E79-A28A-B875B04BC297}" type="pres">
      <dgm:prSet presAssocID="{EB6D9FAE-A8F2-43B5-9584-222701AE03AB}" presName="spNode" presStyleCnt="0"/>
      <dgm:spPr/>
    </dgm:pt>
    <dgm:pt modelId="{52A050FB-986D-4487-9520-80A9C4DB45B1}" type="pres">
      <dgm:prSet presAssocID="{11768F94-8992-443F-8211-6DC0CD173903}" presName="sibTrans" presStyleLbl="sibTrans1D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B79C7A61-1ED6-49ED-BFB1-56077364167B}" type="pres">
      <dgm:prSet presAssocID="{965524B5-076E-425D-9911-9DA2FE29CD5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648A95-04A6-4FA8-8049-60D9A835D2AA}" type="pres">
      <dgm:prSet presAssocID="{965524B5-076E-425D-9911-9DA2FE29CD55}" presName="spNode" presStyleCnt="0"/>
      <dgm:spPr/>
    </dgm:pt>
    <dgm:pt modelId="{22219363-74F5-445E-A8B0-99F197F34420}" type="pres">
      <dgm:prSet presAssocID="{1F80EFF2-A1ED-4AD3-A045-17697689DFCE}" presName="sibTrans" presStyleLbl="sibTrans1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91E7BD37-9280-4910-8C4A-7C0F046F5E58}" type="pres">
      <dgm:prSet presAssocID="{4C0DE4E2-1133-4882-9D5A-A49885DA76C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37577C-AB0C-40CE-B71A-A659AB2CC15B}" type="pres">
      <dgm:prSet presAssocID="{4C0DE4E2-1133-4882-9D5A-A49885DA76CF}" presName="spNode" presStyleCnt="0"/>
      <dgm:spPr/>
    </dgm:pt>
    <dgm:pt modelId="{DF22B2CE-F541-4294-8F62-382FC82D4525}" type="pres">
      <dgm:prSet presAssocID="{D7055F4C-8D8E-44A1-B185-E8E8F284EAC3}" presName="sibTrans" presStyleLbl="sibTrans1D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812F8D8F-3F9E-477B-8F0B-7C3E7617F9F2}" type="pres">
      <dgm:prSet presAssocID="{867B76C4-5448-4F5A-AEA4-8224786F1DA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B66D88-1D95-4C3B-BEC8-1356BFD7B215}" type="pres">
      <dgm:prSet presAssocID="{867B76C4-5448-4F5A-AEA4-8224786F1DA1}" presName="spNode" presStyleCnt="0"/>
      <dgm:spPr/>
    </dgm:pt>
    <dgm:pt modelId="{03F9A998-2EB9-4A1D-B50C-68CE61636329}" type="pres">
      <dgm:prSet presAssocID="{4E26FA46-E05D-4478-83EE-E394A9229222}" presName="sibTrans" presStyleLbl="sibTrans1D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A1E41833-8B20-462D-AF5B-287DC2E06BF0}" type="pres">
      <dgm:prSet presAssocID="{FDC61BB7-7C6D-421E-9BAD-83DF98F7BFA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257331-788E-4BAF-B298-74B26A5D80FA}" type="pres">
      <dgm:prSet presAssocID="{FDC61BB7-7C6D-421E-9BAD-83DF98F7BFA4}" presName="spNode" presStyleCnt="0"/>
      <dgm:spPr/>
    </dgm:pt>
    <dgm:pt modelId="{359CA2F6-FE94-4CD3-AB79-39C3231FB6D2}" type="pres">
      <dgm:prSet presAssocID="{A082065C-75B9-46B2-8F86-9D4E1FCDE951}" presName="sibTrans" presStyleLbl="sibTrans1D1" presStyleIdx="6" presStyleCnt="7"/>
      <dgm:spPr/>
      <dgm:t>
        <a:bodyPr/>
        <a:lstStyle/>
        <a:p>
          <a:pPr latinLnBrk="1"/>
          <a:endParaRPr lang="ko-KR" altLang="en-US"/>
        </a:p>
      </dgm:t>
    </dgm:pt>
  </dgm:ptLst>
  <dgm:cxnLst>
    <dgm:cxn modelId="{050FB9B2-870E-42C5-9A38-3E355B140C5C}" type="presOf" srcId="{A082065C-75B9-46B2-8F86-9D4E1FCDE951}" destId="{359CA2F6-FE94-4CD3-AB79-39C3231FB6D2}" srcOrd="0" destOrd="0" presId="urn:microsoft.com/office/officeart/2005/8/layout/cycle5"/>
    <dgm:cxn modelId="{0F832CD0-A66C-4246-AD86-583ECCDD6F32}" type="presOf" srcId="{CD7FBA1C-E86F-4617-853C-1F68BEB06825}" destId="{03F4602F-11E9-4900-84BC-117CE7552EBB}" srcOrd="0" destOrd="0" presId="urn:microsoft.com/office/officeart/2005/8/layout/cycle5"/>
    <dgm:cxn modelId="{F06F4CD8-9239-4B44-A6E2-C26827DF740B}" type="presOf" srcId="{965524B5-076E-425D-9911-9DA2FE29CD55}" destId="{B79C7A61-1ED6-49ED-BFB1-56077364167B}" srcOrd="0" destOrd="0" presId="urn:microsoft.com/office/officeart/2005/8/layout/cycle5"/>
    <dgm:cxn modelId="{1D1DD4BA-37B7-46BB-A888-FC0D9C78CF66}" type="presOf" srcId="{11768F94-8992-443F-8211-6DC0CD173903}" destId="{52A050FB-986D-4487-9520-80A9C4DB45B1}" srcOrd="0" destOrd="0" presId="urn:microsoft.com/office/officeart/2005/8/layout/cycle5"/>
    <dgm:cxn modelId="{2294443C-C147-4657-8B5F-1B96E03EDCFF}" srcId="{6A77FAD2-5605-4A03-A815-06D1A590EB3C}" destId="{FDC61BB7-7C6D-421E-9BAD-83DF98F7BFA4}" srcOrd="6" destOrd="0" parTransId="{9A2645A5-205E-4EFF-9AF6-DEE866C35AD4}" sibTransId="{A082065C-75B9-46B2-8F86-9D4E1FCDE951}"/>
    <dgm:cxn modelId="{984EB305-D1BC-46B9-9309-C458B023E87D}" type="presOf" srcId="{EB6D9FAE-A8F2-43B5-9584-222701AE03AB}" destId="{34396896-7EE5-4151-8849-EA7393235CD4}" srcOrd="0" destOrd="0" presId="urn:microsoft.com/office/officeart/2005/8/layout/cycle5"/>
    <dgm:cxn modelId="{95DA75CD-7A5F-4243-B8D6-8B99D4A0C936}" srcId="{6A77FAD2-5605-4A03-A815-06D1A590EB3C}" destId="{7CE5BD26-66BC-4FAB-847A-F40F82FB199E}" srcOrd="0" destOrd="0" parTransId="{84BA8F71-6688-4239-B70B-EC5214F7AD82}" sibTransId="{CD7FBA1C-E86F-4617-853C-1F68BEB06825}"/>
    <dgm:cxn modelId="{081FA0EA-E27B-41F0-93B9-AB20A7EB4DA1}" srcId="{6A77FAD2-5605-4A03-A815-06D1A590EB3C}" destId="{867B76C4-5448-4F5A-AEA4-8224786F1DA1}" srcOrd="5" destOrd="0" parTransId="{FD315F3D-1BAF-4648-83E5-6A301C169BD5}" sibTransId="{4E26FA46-E05D-4478-83EE-E394A9229222}"/>
    <dgm:cxn modelId="{13AA03EA-9750-4357-A704-A499701A96F9}" type="presOf" srcId="{4E26FA46-E05D-4478-83EE-E394A9229222}" destId="{03F9A998-2EB9-4A1D-B50C-68CE61636329}" srcOrd="0" destOrd="0" presId="urn:microsoft.com/office/officeart/2005/8/layout/cycle5"/>
    <dgm:cxn modelId="{FB8842C4-0E3F-4BAE-9202-6E322E15B256}" srcId="{6A77FAD2-5605-4A03-A815-06D1A590EB3C}" destId="{EB6D9FAE-A8F2-43B5-9584-222701AE03AB}" srcOrd="2" destOrd="0" parTransId="{BF953FC3-F5AE-495D-AA60-209C11BE0396}" sibTransId="{11768F94-8992-443F-8211-6DC0CD173903}"/>
    <dgm:cxn modelId="{C21B317D-0D2C-47EC-8755-F771BAAA0AE9}" type="presOf" srcId="{1F80EFF2-A1ED-4AD3-A045-17697689DFCE}" destId="{22219363-74F5-445E-A8B0-99F197F34420}" srcOrd="0" destOrd="0" presId="urn:microsoft.com/office/officeart/2005/8/layout/cycle5"/>
    <dgm:cxn modelId="{5E5EA205-AAF3-4B1B-8C28-7EE506A61F50}" type="presOf" srcId="{8677B4EF-5E30-4299-9213-4FED62BAFD3F}" destId="{68DE10CF-EB3E-4466-8CF0-36D1B0EE77F0}" srcOrd="0" destOrd="0" presId="urn:microsoft.com/office/officeart/2005/8/layout/cycle5"/>
    <dgm:cxn modelId="{DE06FC75-B5B2-438F-845A-1AC204A4F1C8}" type="presOf" srcId="{867B76C4-5448-4F5A-AEA4-8224786F1DA1}" destId="{812F8D8F-3F9E-477B-8F0B-7C3E7617F9F2}" srcOrd="0" destOrd="0" presId="urn:microsoft.com/office/officeart/2005/8/layout/cycle5"/>
    <dgm:cxn modelId="{F53913DB-9731-44AC-9CE3-AC6C12E7A659}" type="presOf" srcId="{ED2336B7-F8B1-4406-A9D2-32E61BD73A37}" destId="{47606D10-1085-4162-90CF-F4B19B4CC91B}" srcOrd="0" destOrd="0" presId="urn:microsoft.com/office/officeart/2005/8/layout/cycle5"/>
    <dgm:cxn modelId="{CD39D3D5-DDBC-4D15-82C0-D81029431ECD}" type="presOf" srcId="{FDC61BB7-7C6D-421E-9BAD-83DF98F7BFA4}" destId="{A1E41833-8B20-462D-AF5B-287DC2E06BF0}" srcOrd="0" destOrd="0" presId="urn:microsoft.com/office/officeart/2005/8/layout/cycle5"/>
    <dgm:cxn modelId="{B5B7CC7B-B37B-4539-BE39-377CE203C6AF}" type="presOf" srcId="{7CE5BD26-66BC-4FAB-847A-F40F82FB199E}" destId="{C5C39037-3C45-4D8E-92B5-307CF4A29961}" srcOrd="0" destOrd="0" presId="urn:microsoft.com/office/officeart/2005/8/layout/cycle5"/>
    <dgm:cxn modelId="{8D656AE3-6130-4EDD-91B6-014C091E5046}" type="presOf" srcId="{4C0DE4E2-1133-4882-9D5A-A49885DA76CF}" destId="{91E7BD37-9280-4910-8C4A-7C0F046F5E58}" srcOrd="0" destOrd="0" presId="urn:microsoft.com/office/officeart/2005/8/layout/cycle5"/>
    <dgm:cxn modelId="{B7800A70-9407-41BE-9EBA-E3A0F8E8F8F0}" type="presOf" srcId="{D7055F4C-8D8E-44A1-B185-E8E8F284EAC3}" destId="{DF22B2CE-F541-4294-8F62-382FC82D4525}" srcOrd="0" destOrd="0" presId="urn:microsoft.com/office/officeart/2005/8/layout/cycle5"/>
    <dgm:cxn modelId="{376F7FBF-843A-4F92-89E9-EE6E41EC4EB7}" srcId="{6A77FAD2-5605-4A03-A815-06D1A590EB3C}" destId="{4C0DE4E2-1133-4882-9D5A-A49885DA76CF}" srcOrd="4" destOrd="0" parTransId="{879BA36C-310D-4D79-B477-6F0B2CF5A6F1}" sibTransId="{D7055F4C-8D8E-44A1-B185-E8E8F284EAC3}"/>
    <dgm:cxn modelId="{9E03FF45-8A34-4E61-984A-315B3CFFA669}" srcId="{6A77FAD2-5605-4A03-A815-06D1A590EB3C}" destId="{965524B5-076E-425D-9911-9DA2FE29CD55}" srcOrd="3" destOrd="0" parTransId="{39173124-F913-40F2-8D5E-7A51C29808F6}" sibTransId="{1F80EFF2-A1ED-4AD3-A045-17697689DFCE}"/>
    <dgm:cxn modelId="{0CAC629D-79B4-40FD-A2AC-B14191AD035F}" type="presOf" srcId="{6A77FAD2-5605-4A03-A815-06D1A590EB3C}" destId="{EAF88789-FE3B-4907-9E3F-A0E9F7E83B5B}" srcOrd="0" destOrd="0" presId="urn:microsoft.com/office/officeart/2005/8/layout/cycle5"/>
    <dgm:cxn modelId="{CE3AF493-22F2-48E1-8AFB-F36D5861D272}" srcId="{6A77FAD2-5605-4A03-A815-06D1A590EB3C}" destId="{8677B4EF-5E30-4299-9213-4FED62BAFD3F}" srcOrd="1" destOrd="0" parTransId="{992EB1BC-544E-4149-8256-4A9A6F269313}" sibTransId="{ED2336B7-F8B1-4406-A9D2-32E61BD73A37}"/>
    <dgm:cxn modelId="{3E5DECAE-A4BF-449C-9836-BB665E58E602}" type="presParOf" srcId="{EAF88789-FE3B-4907-9E3F-A0E9F7E83B5B}" destId="{C5C39037-3C45-4D8E-92B5-307CF4A29961}" srcOrd="0" destOrd="0" presId="urn:microsoft.com/office/officeart/2005/8/layout/cycle5"/>
    <dgm:cxn modelId="{65FD40F1-094B-464C-87B6-11024DE495D9}" type="presParOf" srcId="{EAF88789-FE3B-4907-9E3F-A0E9F7E83B5B}" destId="{05D6ECD7-08E8-484D-B3D6-383F55E0C0A0}" srcOrd="1" destOrd="0" presId="urn:microsoft.com/office/officeart/2005/8/layout/cycle5"/>
    <dgm:cxn modelId="{0BDB1F20-C66F-491B-AA6B-61507B78D16B}" type="presParOf" srcId="{EAF88789-FE3B-4907-9E3F-A0E9F7E83B5B}" destId="{03F4602F-11E9-4900-84BC-117CE7552EBB}" srcOrd="2" destOrd="0" presId="urn:microsoft.com/office/officeart/2005/8/layout/cycle5"/>
    <dgm:cxn modelId="{CAB7640E-5257-45A3-9992-8951B4C3B41B}" type="presParOf" srcId="{EAF88789-FE3B-4907-9E3F-A0E9F7E83B5B}" destId="{68DE10CF-EB3E-4466-8CF0-36D1B0EE77F0}" srcOrd="3" destOrd="0" presId="urn:microsoft.com/office/officeart/2005/8/layout/cycle5"/>
    <dgm:cxn modelId="{C8A2BF49-2C44-47FC-A274-49DADB70B6C5}" type="presParOf" srcId="{EAF88789-FE3B-4907-9E3F-A0E9F7E83B5B}" destId="{B29A4B2C-69E8-4101-8C4F-61B3F3CBCC1D}" srcOrd="4" destOrd="0" presId="urn:microsoft.com/office/officeart/2005/8/layout/cycle5"/>
    <dgm:cxn modelId="{424AE481-73F1-4349-A02D-F8C1242062DB}" type="presParOf" srcId="{EAF88789-FE3B-4907-9E3F-A0E9F7E83B5B}" destId="{47606D10-1085-4162-90CF-F4B19B4CC91B}" srcOrd="5" destOrd="0" presId="urn:microsoft.com/office/officeart/2005/8/layout/cycle5"/>
    <dgm:cxn modelId="{168A14F5-CBA5-4E5A-9554-680C83C80508}" type="presParOf" srcId="{EAF88789-FE3B-4907-9E3F-A0E9F7E83B5B}" destId="{34396896-7EE5-4151-8849-EA7393235CD4}" srcOrd="6" destOrd="0" presId="urn:microsoft.com/office/officeart/2005/8/layout/cycle5"/>
    <dgm:cxn modelId="{0CD6FF77-3670-4B9F-AA07-80BD8E8F0632}" type="presParOf" srcId="{EAF88789-FE3B-4907-9E3F-A0E9F7E83B5B}" destId="{8384F41A-DB84-4E79-A28A-B875B04BC297}" srcOrd="7" destOrd="0" presId="urn:microsoft.com/office/officeart/2005/8/layout/cycle5"/>
    <dgm:cxn modelId="{9C72FEEB-A985-42AD-9D43-ECF046DD9446}" type="presParOf" srcId="{EAF88789-FE3B-4907-9E3F-A0E9F7E83B5B}" destId="{52A050FB-986D-4487-9520-80A9C4DB45B1}" srcOrd="8" destOrd="0" presId="urn:microsoft.com/office/officeart/2005/8/layout/cycle5"/>
    <dgm:cxn modelId="{3654372C-81AD-455D-A59F-A49AC3D30AC3}" type="presParOf" srcId="{EAF88789-FE3B-4907-9E3F-A0E9F7E83B5B}" destId="{B79C7A61-1ED6-49ED-BFB1-56077364167B}" srcOrd="9" destOrd="0" presId="urn:microsoft.com/office/officeart/2005/8/layout/cycle5"/>
    <dgm:cxn modelId="{D68DBF69-D9DD-41F2-B0C3-B83A2AF218D7}" type="presParOf" srcId="{EAF88789-FE3B-4907-9E3F-A0E9F7E83B5B}" destId="{6D648A95-04A6-4FA8-8049-60D9A835D2AA}" srcOrd="10" destOrd="0" presId="urn:microsoft.com/office/officeart/2005/8/layout/cycle5"/>
    <dgm:cxn modelId="{454C68E6-B8B4-417B-8D74-3898682D71AA}" type="presParOf" srcId="{EAF88789-FE3B-4907-9E3F-A0E9F7E83B5B}" destId="{22219363-74F5-445E-A8B0-99F197F34420}" srcOrd="11" destOrd="0" presId="urn:microsoft.com/office/officeart/2005/8/layout/cycle5"/>
    <dgm:cxn modelId="{179B0777-9424-4992-9E10-7429B624960F}" type="presParOf" srcId="{EAF88789-FE3B-4907-9E3F-A0E9F7E83B5B}" destId="{91E7BD37-9280-4910-8C4A-7C0F046F5E58}" srcOrd="12" destOrd="0" presId="urn:microsoft.com/office/officeart/2005/8/layout/cycle5"/>
    <dgm:cxn modelId="{7A30EF05-72AD-4AAD-A96B-9ACE01F1E4EC}" type="presParOf" srcId="{EAF88789-FE3B-4907-9E3F-A0E9F7E83B5B}" destId="{3037577C-AB0C-40CE-B71A-A659AB2CC15B}" srcOrd="13" destOrd="0" presId="urn:microsoft.com/office/officeart/2005/8/layout/cycle5"/>
    <dgm:cxn modelId="{B0069DD9-933A-42CA-93B9-A64BBB761106}" type="presParOf" srcId="{EAF88789-FE3B-4907-9E3F-A0E9F7E83B5B}" destId="{DF22B2CE-F541-4294-8F62-382FC82D4525}" srcOrd="14" destOrd="0" presId="urn:microsoft.com/office/officeart/2005/8/layout/cycle5"/>
    <dgm:cxn modelId="{FCDD1816-46AC-4789-B5F7-37D28D440734}" type="presParOf" srcId="{EAF88789-FE3B-4907-9E3F-A0E9F7E83B5B}" destId="{812F8D8F-3F9E-477B-8F0B-7C3E7617F9F2}" srcOrd="15" destOrd="0" presId="urn:microsoft.com/office/officeart/2005/8/layout/cycle5"/>
    <dgm:cxn modelId="{403C6B57-8481-4D87-9609-BC31603AC7AE}" type="presParOf" srcId="{EAF88789-FE3B-4907-9E3F-A0E9F7E83B5B}" destId="{87B66D88-1D95-4C3B-BEC8-1356BFD7B215}" srcOrd="16" destOrd="0" presId="urn:microsoft.com/office/officeart/2005/8/layout/cycle5"/>
    <dgm:cxn modelId="{E7A0D74D-F243-4469-9F08-78BEBF79462A}" type="presParOf" srcId="{EAF88789-FE3B-4907-9E3F-A0E9F7E83B5B}" destId="{03F9A998-2EB9-4A1D-B50C-68CE61636329}" srcOrd="17" destOrd="0" presId="urn:microsoft.com/office/officeart/2005/8/layout/cycle5"/>
    <dgm:cxn modelId="{F67B6085-6CD8-43AC-9C3F-441D639E5F71}" type="presParOf" srcId="{EAF88789-FE3B-4907-9E3F-A0E9F7E83B5B}" destId="{A1E41833-8B20-462D-AF5B-287DC2E06BF0}" srcOrd="18" destOrd="0" presId="urn:microsoft.com/office/officeart/2005/8/layout/cycle5"/>
    <dgm:cxn modelId="{34068357-7869-48C4-98D7-B3F0813461D4}" type="presParOf" srcId="{EAF88789-FE3B-4907-9E3F-A0E9F7E83B5B}" destId="{07257331-788E-4BAF-B298-74B26A5D80FA}" srcOrd="19" destOrd="0" presId="urn:microsoft.com/office/officeart/2005/8/layout/cycle5"/>
    <dgm:cxn modelId="{A74BBE48-A9E0-4CF1-B3F3-21E615B0EEAB}" type="presParOf" srcId="{EAF88789-FE3B-4907-9E3F-A0E9F7E83B5B}" destId="{359CA2F6-FE94-4CD3-AB79-39C3231FB6D2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883027-7F81-4A6E-97B5-1B82981F35AA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E4496A2B-41BA-49CC-9520-52E66D90D76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스마트폰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노트북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PC</a:t>
          </a:r>
          <a:endParaRPr lang="ko-KR" altLang="en-US" dirty="0"/>
        </a:p>
      </dgm:t>
    </dgm:pt>
    <dgm:pt modelId="{AC03B7E3-F9F1-4BA4-8B4D-94A185A5E9AA}" type="parTrans" cxnId="{C0A647C8-6BBE-421B-B292-D5A1F8CB1F3C}">
      <dgm:prSet/>
      <dgm:spPr/>
      <dgm:t>
        <a:bodyPr/>
        <a:lstStyle/>
        <a:p>
          <a:pPr latinLnBrk="1"/>
          <a:endParaRPr lang="ko-KR" altLang="en-US"/>
        </a:p>
      </dgm:t>
    </dgm:pt>
    <dgm:pt modelId="{6BB9F15C-7178-472F-893F-6C4459BA2B8F}" type="sibTrans" cxnId="{C0A647C8-6BBE-421B-B292-D5A1F8CB1F3C}">
      <dgm:prSet/>
      <dgm:spPr/>
      <dgm:t>
        <a:bodyPr/>
        <a:lstStyle/>
        <a:p>
          <a:pPr latinLnBrk="1"/>
          <a:endParaRPr lang="ko-KR" altLang="en-US"/>
        </a:p>
      </dgm:t>
    </dgm:pt>
    <dgm:pt modelId="{B4EDF000-F32B-40A9-B646-E943B8914E25}">
      <dgm:prSet phldrT="[텍스트]"/>
      <dgm:spPr/>
      <dgm:t>
        <a:bodyPr/>
        <a:lstStyle/>
        <a:p>
          <a:pPr latinLnBrk="1"/>
          <a:r>
            <a:rPr lang="ko-KR" altLang="en-US" dirty="0" smtClean="0"/>
            <a:t>웹</a:t>
          </a:r>
          <a:r>
            <a:rPr lang="en-US" altLang="ko-KR" dirty="0" smtClean="0"/>
            <a:t>3.0</a:t>
          </a:r>
          <a:br>
            <a:rPr lang="en-US" altLang="ko-KR" dirty="0" smtClean="0"/>
          </a:br>
          <a:r>
            <a:rPr lang="ko-KR" altLang="en-US" dirty="0" smtClean="0"/>
            <a:t>웹</a:t>
          </a:r>
          <a:r>
            <a:rPr lang="en-US" altLang="ko-KR" dirty="0" smtClean="0"/>
            <a:t>2.0</a:t>
          </a:r>
          <a:br>
            <a:rPr lang="en-US" altLang="ko-KR" dirty="0" smtClean="0"/>
          </a:br>
          <a:r>
            <a:rPr lang="ko-KR" altLang="en-US" dirty="0" smtClean="0"/>
            <a:t>웹</a:t>
          </a:r>
          <a:r>
            <a:rPr lang="en-US" altLang="ko-KR" dirty="0" smtClean="0"/>
            <a:t>1.0</a:t>
          </a:r>
          <a:endParaRPr lang="ko-KR" altLang="en-US" dirty="0"/>
        </a:p>
      </dgm:t>
    </dgm:pt>
    <dgm:pt modelId="{ECBC1694-EC9B-4F37-9AE9-C8618A8864C5}" type="parTrans" cxnId="{9C5D4C1A-945A-4AC6-9FCF-7D657930A2A4}">
      <dgm:prSet/>
      <dgm:spPr/>
      <dgm:t>
        <a:bodyPr/>
        <a:lstStyle/>
        <a:p>
          <a:pPr latinLnBrk="1"/>
          <a:endParaRPr lang="ko-KR" altLang="en-US"/>
        </a:p>
      </dgm:t>
    </dgm:pt>
    <dgm:pt modelId="{DAF43D70-E5D4-4646-BC03-DDB66F36AAF6}" type="sibTrans" cxnId="{9C5D4C1A-945A-4AC6-9FCF-7D657930A2A4}">
      <dgm:prSet/>
      <dgm:spPr/>
      <dgm:t>
        <a:bodyPr/>
        <a:lstStyle/>
        <a:p>
          <a:pPr latinLnBrk="1"/>
          <a:endParaRPr lang="ko-KR" altLang="en-US"/>
        </a:p>
      </dgm:t>
    </dgm:pt>
    <dgm:pt modelId="{FEF73E9B-B27C-4C87-8D2A-B77E794FDDC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소셜미디어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검색포털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pc</a:t>
          </a:r>
          <a:r>
            <a:rPr lang="ko-KR" altLang="en-US" dirty="0" smtClean="0"/>
            <a:t>통신</a:t>
          </a:r>
          <a:endParaRPr lang="ko-KR" altLang="en-US" dirty="0"/>
        </a:p>
      </dgm:t>
    </dgm:pt>
    <dgm:pt modelId="{20E81278-7778-4728-A63D-D9E8F559D26F}" type="parTrans" cxnId="{58678DDC-3DDC-4659-B2C2-C03366BD7851}">
      <dgm:prSet/>
      <dgm:spPr/>
      <dgm:t>
        <a:bodyPr/>
        <a:lstStyle/>
        <a:p>
          <a:pPr latinLnBrk="1"/>
          <a:endParaRPr lang="ko-KR" altLang="en-US"/>
        </a:p>
      </dgm:t>
    </dgm:pt>
    <dgm:pt modelId="{F79F87E6-843A-4E24-86EF-81716A2BBBBD}" type="sibTrans" cxnId="{58678DDC-3DDC-4659-B2C2-C03366BD7851}">
      <dgm:prSet/>
      <dgm:spPr/>
      <dgm:t>
        <a:bodyPr/>
        <a:lstStyle/>
        <a:p>
          <a:pPr latinLnBrk="1"/>
          <a:endParaRPr lang="ko-KR" altLang="en-US"/>
        </a:p>
      </dgm:t>
    </dgm:pt>
    <dgm:pt modelId="{B5CAB839-C6E7-455F-8346-F7F7374383F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빅데이터분석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UCC</a:t>
          </a:r>
          <a:br>
            <a:rPr lang="en-US" altLang="ko-KR" dirty="0" smtClean="0"/>
          </a:br>
          <a:r>
            <a:rPr lang="ko-KR" altLang="en-US" dirty="0" smtClean="0"/>
            <a:t>영화</a:t>
          </a:r>
          <a:r>
            <a:rPr lang="en-US" altLang="ko-KR" dirty="0" smtClean="0"/>
            <a:t>,</a:t>
          </a:r>
          <a:r>
            <a:rPr lang="ko-KR" altLang="en-US" dirty="0" smtClean="0"/>
            <a:t>책</a:t>
          </a:r>
          <a:r>
            <a:rPr lang="en-US" altLang="ko-KR" dirty="0" smtClean="0"/>
            <a:t>,</a:t>
          </a:r>
          <a:r>
            <a:rPr lang="ko-KR" altLang="en-US" dirty="0" smtClean="0"/>
            <a:t>음악</a:t>
          </a:r>
          <a:endParaRPr lang="ko-KR" altLang="en-US" dirty="0"/>
        </a:p>
      </dgm:t>
    </dgm:pt>
    <dgm:pt modelId="{B5C3E5D0-9D99-490B-9768-618FDCAE7685}" type="parTrans" cxnId="{97D168F8-B7D9-4CEF-834F-ED093BF6BEDE}">
      <dgm:prSet/>
      <dgm:spPr/>
      <dgm:t>
        <a:bodyPr/>
        <a:lstStyle/>
        <a:p>
          <a:pPr latinLnBrk="1"/>
          <a:endParaRPr lang="ko-KR" altLang="en-US"/>
        </a:p>
      </dgm:t>
    </dgm:pt>
    <dgm:pt modelId="{6F5AF8A7-267C-4CDD-B054-FEF6A99FDE42}" type="sibTrans" cxnId="{97D168F8-B7D9-4CEF-834F-ED093BF6BEDE}">
      <dgm:prSet/>
      <dgm:spPr/>
      <dgm:t>
        <a:bodyPr/>
        <a:lstStyle/>
        <a:p>
          <a:pPr latinLnBrk="1"/>
          <a:endParaRPr lang="ko-KR" altLang="en-US"/>
        </a:p>
      </dgm:t>
    </dgm:pt>
    <dgm:pt modelId="{1F0859C3-DFB6-485C-BDDB-0BBECCC6D300}" type="pres">
      <dgm:prSet presAssocID="{1C883027-7F81-4A6E-97B5-1B82981F35AA}" presName="compositeShape" presStyleCnt="0">
        <dgm:presLayoutVars>
          <dgm:chMax val="7"/>
          <dgm:dir/>
          <dgm:resizeHandles val="exact"/>
        </dgm:presLayoutVars>
      </dgm:prSet>
      <dgm:spPr/>
    </dgm:pt>
    <dgm:pt modelId="{84F5A980-A9DC-4890-96D6-0C16F9AD08A2}" type="pres">
      <dgm:prSet presAssocID="{1C883027-7F81-4A6E-97B5-1B82981F35AA}" presName="wedge1" presStyleLbl="node1" presStyleIdx="0" presStyleCnt="4" custLinFactNeighborX="-4841" custLinFactNeighborY="3592"/>
      <dgm:spPr/>
      <dgm:t>
        <a:bodyPr/>
        <a:lstStyle/>
        <a:p>
          <a:pPr latinLnBrk="1"/>
          <a:endParaRPr lang="ko-KR" altLang="en-US"/>
        </a:p>
      </dgm:t>
    </dgm:pt>
    <dgm:pt modelId="{B1A559D7-D2AB-4B41-96D9-232FC5B5A0E8}" type="pres">
      <dgm:prSet presAssocID="{1C883027-7F81-4A6E-97B5-1B82981F35A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6770A1-8D3E-4532-8F31-74FD3209F295}" type="pres">
      <dgm:prSet presAssocID="{1C883027-7F81-4A6E-97B5-1B82981F35AA}" presName="wedg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206B413-FCCD-40D3-8EC0-B0348F72AF14}" type="pres">
      <dgm:prSet presAssocID="{1C883027-7F81-4A6E-97B5-1B82981F35A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2005E7-7785-470F-9F0F-8945563E9FDD}" type="pres">
      <dgm:prSet presAssocID="{1C883027-7F81-4A6E-97B5-1B82981F35AA}" presName="wedge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72062F3-D75C-4C9D-A0D0-5ADEDB34F5EF}" type="pres">
      <dgm:prSet presAssocID="{1C883027-7F81-4A6E-97B5-1B82981F35A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A98228-0902-4017-B2C3-1DAB7AE9471A}" type="pres">
      <dgm:prSet presAssocID="{1C883027-7F81-4A6E-97B5-1B82981F35AA}" presName="wedg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B6E3C4D-B914-498E-A08C-C8922EAADFF6}" type="pres">
      <dgm:prSet presAssocID="{1C883027-7F81-4A6E-97B5-1B82981F35A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B9D7FB8-077A-4F25-BE20-5787AF348992}" type="presOf" srcId="{B4EDF000-F32B-40A9-B646-E943B8914E25}" destId="{BC2005E7-7785-470F-9F0F-8945563E9FDD}" srcOrd="0" destOrd="0" presId="urn:microsoft.com/office/officeart/2005/8/layout/chart3"/>
    <dgm:cxn modelId="{309A328A-832D-41FF-A102-694F49C760CF}" type="presOf" srcId="{B5CAB839-C6E7-455F-8346-F7F7374383FF}" destId="{496770A1-8D3E-4532-8F31-74FD3209F295}" srcOrd="0" destOrd="0" presId="urn:microsoft.com/office/officeart/2005/8/layout/chart3"/>
    <dgm:cxn modelId="{691A227A-D916-48D3-9E8C-B97795B44AB3}" type="presOf" srcId="{E4496A2B-41BA-49CC-9520-52E66D90D76C}" destId="{84F5A980-A9DC-4890-96D6-0C16F9AD08A2}" srcOrd="0" destOrd="0" presId="urn:microsoft.com/office/officeart/2005/8/layout/chart3"/>
    <dgm:cxn modelId="{78AF3AD7-AC78-4244-88DB-2E3254062153}" type="presOf" srcId="{B5CAB839-C6E7-455F-8346-F7F7374383FF}" destId="{9206B413-FCCD-40D3-8EC0-B0348F72AF14}" srcOrd="1" destOrd="0" presId="urn:microsoft.com/office/officeart/2005/8/layout/chart3"/>
    <dgm:cxn modelId="{C0A647C8-6BBE-421B-B292-D5A1F8CB1F3C}" srcId="{1C883027-7F81-4A6E-97B5-1B82981F35AA}" destId="{E4496A2B-41BA-49CC-9520-52E66D90D76C}" srcOrd="0" destOrd="0" parTransId="{AC03B7E3-F9F1-4BA4-8B4D-94A185A5E9AA}" sibTransId="{6BB9F15C-7178-472F-893F-6C4459BA2B8F}"/>
    <dgm:cxn modelId="{C1887FA0-BAB7-4222-8E31-5FEFEB4BA822}" type="presOf" srcId="{FEF73E9B-B27C-4C87-8D2A-B77E794FDDC1}" destId="{15A98228-0902-4017-B2C3-1DAB7AE9471A}" srcOrd="0" destOrd="0" presId="urn:microsoft.com/office/officeart/2005/8/layout/chart3"/>
    <dgm:cxn modelId="{97D168F8-B7D9-4CEF-834F-ED093BF6BEDE}" srcId="{1C883027-7F81-4A6E-97B5-1B82981F35AA}" destId="{B5CAB839-C6E7-455F-8346-F7F7374383FF}" srcOrd="1" destOrd="0" parTransId="{B5C3E5D0-9D99-490B-9768-618FDCAE7685}" sibTransId="{6F5AF8A7-267C-4CDD-B054-FEF6A99FDE42}"/>
    <dgm:cxn modelId="{11672A57-94B0-4941-AAF5-636CF5C67A15}" type="presOf" srcId="{E4496A2B-41BA-49CC-9520-52E66D90D76C}" destId="{B1A559D7-D2AB-4B41-96D9-232FC5B5A0E8}" srcOrd="1" destOrd="0" presId="urn:microsoft.com/office/officeart/2005/8/layout/chart3"/>
    <dgm:cxn modelId="{9C5D4C1A-945A-4AC6-9FCF-7D657930A2A4}" srcId="{1C883027-7F81-4A6E-97B5-1B82981F35AA}" destId="{B4EDF000-F32B-40A9-B646-E943B8914E25}" srcOrd="2" destOrd="0" parTransId="{ECBC1694-EC9B-4F37-9AE9-C8618A8864C5}" sibTransId="{DAF43D70-E5D4-4646-BC03-DDB66F36AAF6}"/>
    <dgm:cxn modelId="{58678DDC-3DDC-4659-B2C2-C03366BD7851}" srcId="{1C883027-7F81-4A6E-97B5-1B82981F35AA}" destId="{FEF73E9B-B27C-4C87-8D2A-B77E794FDDC1}" srcOrd="3" destOrd="0" parTransId="{20E81278-7778-4728-A63D-D9E8F559D26F}" sibTransId="{F79F87E6-843A-4E24-86EF-81716A2BBBBD}"/>
    <dgm:cxn modelId="{8AA9AC8B-1826-40D0-98EA-14DF678358AD}" type="presOf" srcId="{B4EDF000-F32B-40A9-B646-E943B8914E25}" destId="{172062F3-D75C-4C9D-A0D0-5ADEDB34F5EF}" srcOrd="1" destOrd="0" presId="urn:microsoft.com/office/officeart/2005/8/layout/chart3"/>
    <dgm:cxn modelId="{C70D859B-7573-43B0-9042-C1CB5A38AB11}" type="presOf" srcId="{FEF73E9B-B27C-4C87-8D2A-B77E794FDDC1}" destId="{BB6E3C4D-B914-498E-A08C-C8922EAADFF6}" srcOrd="1" destOrd="0" presId="urn:microsoft.com/office/officeart/2005/8/layout/chart3"/>
    <dgm:cxn modelId="{5A3AF11A-0961-4EF4-A26B-48EB6A6C6C59}" type="presOf" srcId="{1C883027-7F81-4A6E-97B5-1B82981F35AA}" destId="{1F0859C3-DFB6-485C-BDDB-0BBECCC6D300}" srcOrd="0" destOrd="0" presId="urn:microsoft.com/office/officeart/2005/8/layout/chart3"/>
    <dgm:cxn modelId="{2CED2521-DB07-402E-A8A3-7B798112767B}" type="presParOf" srcId="{1F0859C3-DFB6-485C-BDDB-0BBECCC6D300}" destId="{84F5A980-A9DC-4890-96D6-0C16F9AD08A2}" srcOrd="0" destOrd="0" presId="urn:microsoft.com/office/officeart/2005/8/layout/chart3"/>
    <dgm:cxn modelId="{450CA5B2-945B-4A4A-AB66-BEF67CF6D3FE}" type="presParOf" srcId="{1F0859C3-DFB6-485C-BDDB-0BBECCC6D300}" destId="{B1A559D7-D2AB-4B41-96D9-232FC5B5A0E8}" srcOrd="1" destOrd="0" presId="urn:microsoft.com/office/officeart/2005/8/layout/chart3"/>
    <dgm:cxn modelId="{61DA8675-DB00-4096-8CE1-BBD09EEE2B3C}" type="presParOf" srcId="{1F0859C3-DFB6-485C-BDDB-0BBECCC6D300}" destId="{496770A1-8D3E-4532-8F31-74FD3209F295}" srcOrd="2" destOrd="0" presId="urn:microsoft.com/office/officeart/2005/8/layout/chart3"/>
    <dgm:cxn modelId="{E90C7A7E-150F-400B-A214-6170B1B5E170}" type="presParOf" srcId="{1F0859C3-DFB6-485C-BDDB-0BBECCC6D300}" destId="{9206B413-FCCD-40D3-8EC0-B0348F72AF14}" srcOrd="3" destOrd="0" presId="urn:microsoft.com/office/officeart/2005/8/layout/chart3"/>
    <dgm:cxn modelId="{DF471237-CBB1-43D5-998E-675018313943}" type="presParOf" srcId="{1F0859C3-DFB6-485C-BDDB-0BBECCC6D300}" destId="{BC2005E7-7785-470F-9F0F-8945563E9FDD}" srcOrd="4" destOrd="0" presId="urn:microsoft.com/office/officeart/2005/8/layout/chart3"/>
    <dgm:cxn modelId="{732A94DA-6375-472F-B4A0-6251ECC1C709}" type="presParOf" srcId="{1F0859C3-DFB6-485C-BDDB-0BBECCC6D300}" destId="{172062F3-D75C-4C9D-A0D0-5ADEDB34F5EF}" srcOrd="5" destOrd="0" presId="urn:microsoft.com/office/officeart/2005/8/layout/chart3"/>
    <dgm:cxn modelId="{759CB975-DC02-4A99-8177-F2C7CA8B5911}" type="presParOf" srcId="{1F0859C3-DFB6-485C-BDDB-0BBECCC6D300}" destId="{15A98228-0902-4017-B2C3-1DAB7AE9471A}" srcOrd="6" destOrd="0" presId="urn:microsoft.com/office/officeart/2005/8/layout/chart3"/>
    <dgm:cxn modelId="{88A33885-863F-410F-B836-AFE266BEA63A}" type="presParOf" srcId="{1F0859C3-DFB6-485C-BDDB-0BBECCC6D300}" destId="{BB6E3C4D-B914-498E-A08C-C8922EAADFF6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252742-5500-4DCE-A35F-87F55BEF4D2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1EA590-1A87-4175-89BC-4B206D866267}">
      <dgm:prSet phldrT="[텍스트]"/>
      <dgm:spPr/>
      <dgm:t>
        <a:bodyPr/>
        <a:lstStyle/>
        <a:p>
          <a:pPr latinLnBrk="1"/>
          <a:r>
            <a:rPr lang="ko-KR" altLang="en-US" dirty="0" smtClean="0"/>
            <a:t>가격전략</a:t>
          </a:r>
          <a:endParaRPr lang="ko-KR" altLang="en-US" dirty="0"/>
        </a:p>
      </dgm:t>
    </dgm:pt>
    <dgm:pt modelId="{E1B49255-992F-472B-930D-CAF56B50DA3A}" type="parTrans" cxnId="{991AF7E1-E89A-4CB7-862B-22AC4A38D02B}">
      <dgm:prSet/>
      <dgm:spPr/>
      <dgm:t>
        <a:bodyPr/>
        <a:lstStyle/>
        <a:p>
          <a:pPr latinLnBrk="1"/>
          <a:endParaRPr lang="ko-KR" altLang="en-US"/>
        </a:p>
      </dgm:t>
    </dgm:pt>
    <dgm:pt modelId="{0B530257-E314-4D87-9CD1-D084C93699CF}" type="sibTrans" cxnId="{991AF7E1-E89A-4CB7-862B-22AC4A38D02B}">
      <dgm:prSet/>
      <dgm:spPr/>
      <dgm:t>
        <a:bodyPr/>
        <a:lstStyle/>
        <a:p>
          <a:pPr latinLnBrk="1"/>
          <a:endParaRPr lang="ko-KR" altLang="en-US"/>
        </a:p>
      </dgm:t>
    </dgm:pt>
    <dgm:pt modelId="{3F9D9ADB-883D-467D-A1B2-A3BA10390FAA}">
      <dgm:prSet phldrT="[텍스트]"/>
      <dgm:spPr/>
      <dgm:t>
        <a:bodyPr/>
        <a:lstStyle/>
        <a:p>
          <a:pPr latinLnBrk="1"/>
          <a:r>
            <a:rPr lang="ko-KR" altLang="en-US" dirty="0" smtClean="0"/>
            <a:t>원가 기반</a:t>
          </a:r>
          <a:endParaRPr lang="ko-KR" altLang="en-US" dirty="0"/>
        </a:p>
      </dgm:t>
    </dgm:pt>
    <dgm:pt modelId="{29F14273-755C-4FA7-B056-131A7AAC733B}" type="parTrans" cxnId="{FD0D02D0-CC08-41B1-A98E-E98D273BE759}">
      <dgm:prSet/>
      <dgm:spPr/>
      <dgm:t>
        <a:bodyPr/>
        <a:lstStyle/>
        <a:p>
          <a:pPr latinLnBrk="1"/>
          <a:endParaRPr lang="ko-KR" altLang="en-US"/>
        </a:p>
      </dgm:t>
    </dgm:pt>
    <dgm:pt modelId="{E441216C-5824-45D2-B03A-D7B3B6CBB876}" type="sibTrans" cxnId="{FD0D02D0-CC08-41B1-A98E-E98D273BE759}">
      <dgm:prSet/>
      <dgm:spPr/>
      <dgm:t>
        <a:bodyPr/>
        <a:lstStyle/>
        <a:p>
          <a:pPr latinLnBrk="1"/>
          <a:endParaRPr lang="ko-KR" altLang="en-US"/>
        </a:p>
      </dgm:t>
    </dgm:pt>
    <dgm:pt modelId="{240D5F85-0BF6-4A72-A930-69E1317CEC52}">
      <dgm:prSet phldrT="[텍스트]"/>
      <dgm:spPr/>
      <dgm:t>
        <a:bodyPr/>
        <a:lstStyle/>
        <a:p>
          <a:pPr latinLnBrk="1"/>
          <a:r>
            <a:rPr lang="ko-KR" altLang="en-US" dirty="0" smtClean="0"/>
            <a:t>경쟁자 기반</a:t>
          </a:r>
          <a:endParaRPr lang="ko-KR" altLang="en-US" dirty="0"/>
        </a:p>
      </dgm:t>
    </dgm:pt>
    <dgm:pt modelId="{5F83F85E-AA12-47CE-A6B9-EFF5C2CCC7BD}" type="parTrans" cxnId="{9FA1BB06-3210-4FCF-BA65-E3095A2C7BE6}">
      <dgm:prSet/>
      <dgm:spPr/>
      <dgm:t>
        <a:bodyPr/>
        <a:lstStyle/>
        <a:p>
          <a:pPr latinLnBrk="1"/>
          <a:endParaRPr lang="ko-KR" altLang="en-US"/>
        </a:p>
      </dgm:t>
    </dgm:pt>
    <dgm:pt modelId="{81388A92-898C-46AD-8181-9D0763132840}" type="sibTrans" cxnId="{9FA1BB06-3210-4FCF-BA65-E3095A2C7BE6}">
      <dgm:prSet/>
      <dgm:spPr/>
      <dgm:t>
        <a:bodyPr/>
        <a:lstStyle/>
        <a:p>
          <a:pPr latinLnBrk="1"/>
          <a:endParaRPr lang="ko-KR" altLang="en-US"/>
        </a:p>
      </dgm:t>
    </dgm:pt>
    <dgm:pt modelId="{171A2056-1980-4CBE-A9B2-701F2B97D546}">
      <dgm:prSet phldrT="[텍스트]"/>
      <dgm:spPr/>
      <dgm:t>
        <a:bodyPr/>
        <a:lstStyle/>
        <a:p>
          <a:pPr latinLnBrk="1"/>
          <a:r>
            <a:rPr lang="ko-KR" altLang="en-US" dirty="0" smtClean="0"/>
            <a:t>소통전략</a:t>
          </a:r>
          <a:endParaRPr lang="ko-KR" altLang="en-US" dirty="0"/>
        </a:p>
      </dgm:t>
    </dgm:pt>
    <dgm:pt modelId="{B60ECE7A-D3EB-4CC8-8A54-9A37E9F0DBB4}" type="parTrans" cxnId="{F4A5B4BA-D68C-4603-A16E-C04CE9074A6E}">
      <dgm:prSet/>
      <dgm:spPr/>
      <dgm:t>
        <a:bodyPr/>
        <a:lstStyle/>
        <a:p>
          <a:pPr latinLnBrk="1"/>
          <a:endParaRPr lang="ko-KR" altLang="en-US"/>
        </a:p>
      </dgm:t>
    </dgm:pt>
    <dgm:pt modelId="{98100FED-6BC5-4D80-A824-4262ED7A4CC7}" type="sibTrans" cxnId="{F4A5B4BA-D68C-4603-A16E-C04CE9074A6E}">
      <dgm:prSet/>
      <dgm:spPr/>
      <dgm:t>
        <a:bodyPr/>
        <a:lstStyle/>
        <a:p>
          <a:pPr latinLnBrk="1"/>
          <a:endParaRPr lang="ko-KR" altLang="en-US"/>
        </a:p>
      </dgm:t>
    </dgm:pt>
    <dgm:pt modelId="{B8E4233C-E8D4-4161-9CE2-19B492CEE2B3}">
      <dgm:prSet phldrT="[텍스트]"/>
      <dgm:spPr/>
      <dgm:t>
        <a:bodyPr/>
        <a:lstStyle/>
        <a:p>
          <a:pPr latinLnBrk="1"/>
          <a:r>
            <a:rPr lang="ko-KR" altLang="en-US" dirty="0" smtClean="0"/>
            <a:t>브랜드</a:t>
          </a:r>
          <a:endParaRPr lang="ko-KR" altLang="en-US" dirty="0"/>
        </a:p>
      </dgm:t>
    </dgm:pt>
    <dgm:pt modelId="{D442D2E8-EA0A-487C-88E1-0BCD29A3A748}" type="parTrans" cxnId="{E40AD9E5-1EFB-40DE-A0E8-4E835ECF985D}">
      <dgm:prSet/>
      <dgm:spPr/>
      <dgm:t>
        <a:bodyPr/>
        <a:lstStyle/>
        <a:p>
          <a:pPr latinLnBrk="1"/>
          <a:endParaRPr lang="ko-KR" altLang="en-US"/>
        </a:p>
      </dgm:t>
    </dgm:pt>
    <dgm:pt modelId="{00BEB4F3-D5D6-444F-9D1A-62DC7D0F938D}" type="sibTrans" cxnId="{E40AD9E5-1EFB-40DE-A0E8-4E835ECF985D}">
      <dgm:prSet/>
      <dgm:spPr/>
      <dgm:t>
        <a:bodyPr/>
        <a:lstStyle/>
        <a:p>
          <a:pPr latinLnBrk="1"/>
          <a:endParaRPr lang="ko-KR" altLang="en-US"/>
        </a:p>
      </dgm:t>
    </dgm:pt>
    <dgm:pt modelId="{4056DBA1-4487-4185-8D03-8D6C0AFA5EE4}">
      <dgm:prSet phldrT="[텍스트]"/>
      <dgm:spPr/>
      <dgm:t>
        <a:bodyPr/>
        <a:lstStyle/>
        <a:p>
          <a:pPr latinLnBrk="1"/>
          <a:r>
            <a:rPr lang="ko-KR" altLang="en-US" dirty="0" smtClean="0"/>
            <a:t>캐릭터</a:t>
          </a:r>
          <a:endParaRPr lang="ko-KR" altLang="en-US" dirty="0"/>
        </a:p>
      </dgm:t>
    </dgm:pt>
    <dgm:pt modelId="{621694B2-EC0A-44F7-9A31-C67286F789E1}" type="parTrans" cxnId="{B97F5837-638A-419C-AAAD-4F1B064C37E6}">
      <dgm:prSet/>
      <dgm:spPr/>
      <dgm:t>
        <a:bodyPr/>
        <a:lstStyle/>
        <a:p>
          <a:pPr latinLnBrk="1"/>
          <a:endParaRPr lang="ko-KR" altLang="en-US"/>
        </a:p>
      </dgm:t>
    </dgm:pt>
    <dgm:pt modelId="{691391FC-203C-472C-8297-513EC97FAFC9}" type="sibTrans" cxnId="{B97F5837-638A-419C-AAAD-4F1B064C37E6}">
      <dgm:prSet/>
      <dgm:spPr/>
      <dgm:t>
        <a:bodyPr/>
        <a:lstStyle/>
        <a:p>
          <a:pPr latinLnBrk="1"/>
          <a:endParaRPr lang="ko-KR" altLang="en-US"/>
        </a:p>
      </dgm:t>
    </dgm:pt>
    <dgm:pt modelId="{9371DF1F-ABB2-45F1-B128-ECF8D38A9AD7}">
      <dgm:prSet phldrT="[텍스트]"/>
      <dgm:spPr/>
      <dgm:t>
        <a:bodyPr/>
        <a:lstStyle/>
        <a:p>
          <a:pPr latinLnBrk="1"/>
          <a:r>
            <a:rPr lang="ko-KR" altLang="en-US" dirty="0" smtClean="0"/>
            <a:t>시간 전략</a:t>
          </a:r>
          <a:endParaRPr lang="ko-KR" altLang="en-US" dirty="0"/>
        </a:p>
      </dgm:t>
    </dgm:pt>
    <dgm:pt modelId="{B4BD224C-2695-4A35-82B0-B5A9D3F245C6}" type="parTrans" cxnId="{1527DF40-A1C9-4DBB-8D03-518D32C13E71}">
      <dgm:prSet/>
      <dgm:spPr/>
      <dgm:t>
        <a:bodyPr/>
        <a:lstStyle/>
        <a:p>
          <a:pPr latinLnBrk="1"/>
          <a:endParaRPr lang="ko-KR" altLang="en-US"/>
        </a:p>
      </dgm:t>
    </dgm:pt>
    <dgm:pt modelId="{F7966F86-0334-41AE-994A-55B7D47143C4}" type="sibTrans" cxnId="{1527DF40-A1C9-4DBB-8D03-518D32C13E71}">
      <dgm:prSet/>
      <dgm:spPr/>
      <dgm:t>
        <a:bodyPr/>
        <a:lstStyle/>
        <a:p>
          <a:pPr latinLnBrk="1"/>
          <a:endParaRPr lang="ko-KR" altLang="en-US"/>
        </a:p>
      </dgm:t>
    </dgm:pt>
    <dgm:pt modelId="{8C1B6C6D-8A1D-4650-82E6-07F091D52B75}">
      <dgm:prSet phldrT="[텍스트]"/>
      <dgm:spPr/>
      <dgm:t>
        <a:bodyPr/>
        <a:lstStyle/>
        <a:p>
          <a:pPr latinLnBrk="1"/>
          <a:r>
            <a:rPr lang="ko-KR" altLang="en-US" dirty="0" smtClean="0"/>
            <a:t>선도 진입</a:t>
          </a:r>
          <a:endParaRPr lang="ko-KR" altLang="en-US" dirty="0"/>
        </a:p>
      </dgm:t>
    </dgm:pt>
    <dgm:pt modelId="{B8D63C82-86E6-4CF7-9CF1-A6BA0C6616A0}" type="parTrans" cxnId="{6B0C4B14-089B-4E44-8037-DD92D64D1296}">
      <dgm:prSet/>
      <dgm:spPr/>
      <dgm:t>
        <a:bodyPr/>
        <a:lstStyle/>
        <a:p>
          <a:pPr latinLnBrk="1"/>
          <a:endParaRPr lang="ko-KR" altLang="en-US"/>
        </a:p>
      </dgm:t>
    </dgm:pt>
    <dgm:pt modelId="{90784994-90B3-448E-81B1-E951616F73EB}" type="sibTrans" cxnId="{6B0C4B14-089B-4E44-8037-DD92D64D1296}">
      <dgm:prSet/>
      <dgm:spPr/>
      <dgm:t>
        <a:bodyPr/>
        <a:lstStyle/>
        <a:p>
          <a:pPr latinLnBrk="1"/>
          <a:endParaRPr lang="ko-KR" altLang="en-US"/>
        </a:p>
      </dgm:t>
    </dgm:pt>
    <dgm:pt modelId="{B26251E3-6429-4390-87FD-D97B8F4796A6}">
      <dgm:prSet phldrT="[텍스트]"/>
      <dgm:spPr/>
      <dgm:t>
        <a:bodyPr/>
        <a:lstStyle/>
        <a:p>
          <a:pPr latinLnBrk="1"/>
          <a:r>
            <a:rPr lang="ko-KR" altLang="en-US" dirty="0" smtClean="0"/>
            <a:t>빠른 추격자</a:t>
          </a:r>
          <a:endParaRPr lang="ko-KR" altLang="en-US" dirty="0"/>
        </a:p>
      </dgm:t>
    </dgm:pt>
    <dgm:pt modelId="{7C622499-99BB-4D66-A393-DF960CE57396}" type="parTrans" cxnId="{94EDC0CA-EF51-48F3-BEFF-C16D650C0D6F}">
      <dgm:prSet/>
      <dgm:spPr/>
      <dgm:t>
        <a:bodyPr/>
        <a:lstStyle/>
        <a:p>
          <a:pPr latinLnBrk="1"/>
          <a:endParaRPr lang="ko-KR" altLang="en-US"/>
        </a:p>
      </dgm:t>
    </dgm:pt>
    <dgm:pt modelId="{E4AF1C91-1064-472E-979F-270B78511FE3}" type="sibTrans" cxnId="{94EDC0CA-EF51-48F3-BEFF-C16D650C0D6F}">
      <dgm:prSet/>
      <dgm:spPr/>
      <dgm:t>
        <a:bodyPr/>
        <a:lstStyle/>
        <a:p>
          <a:pPr latinLnBrk="1"/>
          <a:endParaRPr lang="ko-KR" altLang="en-US"/>
        </a:p>
      </dgm:t>
    </dgm:pt>
    <dgm:pt modelId="{476DC6C1-9FD0-411C-ADFD-EC753B5FCD3C}">
      <dgm:prSet phldrT="[텍스트]"/>
      <dgm:spPr/>
      <dgm:t>
        <a:bodyPr/>
        <a:lstStyle/>
        <a:p>
          <a:pPr latinLnBrk="1"/>
          <a:r>
            <a:rPr lang="ko-KR" altLang="en-US" dirty="0" smtClean="0"/>
            <a:t>고객 기반</a:t>
          </a:r>
          <a:endParaRPr lang="ko-KR" altLang="en-US" dirty="0"/>
        </a:p>
      </dgm:t>
    </dgm:pt>
    <dgm:pt modelId="{B459987F-5263-460D-8E22-BF36E24F1D4D}" type="parTrans" cxnId="{AC8F250B-57FC-44F2-AEF3-224A3B77827C}">
      <dgm:prSet/>
      <dgm:spPr/>
      <dgm:t>
        <a:bodyPr/>
        <a:lstStyle/>
        <a:p>
          <a:pPr latinLnBrk="1"/>
          <a:endParaRPr lang="ko-KR" altLang="en-US"/>
        </a:p>
      </dgm:t>
    </dgm:pt>
    <dgm:pt modelId="{F993D75A-3A47-47C4-A1A7-4FD4147D4D73}" type="sibTrans" cxnId="{AC8F250B-57FC-44F2-AEF3-224A3B77827C}">
      <dgm:prSet/>
      <dgm:spPr/>
      <dgm:t>
        <a:bodyPr/>
        <a:lstStyle/>
        <a:p>
          <a:pPr latinLnBrk="1"/>
          <a:endParaRPr lang="ko-KR" altLang="en-US"/>
        </a:p>
      </dgm:t>
    </dgm:pt>
    <dgm:pt modelId="{EC05F407-B1CE-4CBD-BBE5-3047C25738ED}">
      <dgm:prSet phldrT="[텍스트]"/>
      <dgm:spPr/>
      <dgm:t>
        <a:bodyPr/>
        <a:lstStyle/>
        <a:p>
          <a:pPr latinLnBrk="1"/>
          <a:r>
            <a:rPr lang="ko-KR" altLang="en-US" dirty="0" smtClean="0"/>
            <a:t>스토리</a:t>
          </a:r>
          <a:endParaRPr lang="ko-KR" altLang="en-US" dirty="0"/>
        </a:p>
      </dgm:t>
    </dgm:pt>
    <dgm:pt modelId="{F29A7996-0778-479A-959C-22F29CB92631}" type="parTrans" cxnId="{A4DE389D-3DF5-439B-98F8-1FFFB0D505C9}">
      <dgm:prSet/>
      <dgm:spPr/>
      <dgm:t>
        <a:bodyPr/>
        <a:lstStyle/>
        <a:p>
          <a:pPr latinLnBrk="1"/>
          <a:endParaRPr lang="ko-KR" altLang="en-US"/>
        </a:p>
      </dgm:t>
    </dgm:pt>
    <dgm:pt modelId="{E079F609-D710-4E10-ABC6-CA88755C0C0F}" type="sibTrans" cxnId="{A4DE389D-3DF5-439B-98F8-1FFFB0D505C9}">
      <dgm:prSet/>
      <dgm:spPr/>
      <dgm:t>
        <a:bodyPr/>
        <a:lstStyle/>
        <a:p>
          <a:pPr latinLnBrk="1"/>
          <a:endParaRPr lang="ko-KR" altLang="en-US"/>
        </a:p>
      </dgm:t>
    </dgm:pt>
    <dgm:pt modelId="{84480F3F-89ED-472F-B9EC-EFB72FDFCA3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입소문</a:t>
          </a:r>
          <a:endParaRPr lang="ko-KR" altLang="en-US" dirty="0"/>
        </a:p>
      </dgm:t>
    </dgm:pt>
    <dgm:pt modelId="{C1535D1D-9098-4182-A9DC-B82552829344}" type="parTrans" cxnId="{F38EC457-D40D-48E1-9687-4DCAB03B5363}">
      <dgm:prSet/>
      <dgm:spPr/>
      <dgm:t>
        <a:bodyPr/>
        <a:lstStyle/>
        <a:p>
          <a:pPr latinLnBrk="1"/>
          <a:endParaRPr lang="ko-KR" altLang="en-US"/>
        </a:p>
      </dgm:t>
    </dgm:pt>
    <dgm:pt modelId="{37C1FFDE-749E-49C4-AFC2-35BDC1B444F2}" type="sibTrans" cxnId="{F38EC457-D40D-48E1-9687-4DCAB03B5363}">
      <dgm:prSet/>
      <dgm:spPr/>
      <dgm:t>
        <a:bodyPr/>
        <a:lstStyle/>
        <a:p>
          <a:pPr latinLnBrk="1"/>
          <a:endParaRPr lang="ko-KR" altLang="en-US"/>
        </a:p>
      </dgm:t>
    </dgm:pt>
    <dgm:pt modelId="{22A26B4C-7A54-4000-97CF-C2F74C1AB911}">
      <dgm:prSet phldrT="[텍스트]"/>
      <dgm:spPr/>
      <dgm:t>
        <a:bodyPr/>
        <a:lstStyle/>
        <a:p>
          <a:pPr latinLnBrk="1"/>
          <a:r>
            <a:rPr lang="en-US" altLang="ko-KR" dirty="0" smtClean="0"/>
            <a:t>Time to Market</a:t>
          </a:r>
          <a:endParaRPr lang="ko-KR" altLang="en-US" dirty="0"/>
        </a:p>
      </dgm:t>
    </dgm:pt>
    <dgm:pt modelId="{FE40D74E-69F4-4E9C-8835-8B7C796FF8B4}" type="parTrans" cxnId="{C08858CE-D09E-45C4-85C5-9B3E4B9FC3F4}">
      <dgm:prSet/>
      <dgm:spPr/>
      <dgm:t>
        <a:bodyPr/>
        <a:lstStyle/>
        <a:p>
          <a:pPr latinLnBrk="1"/>
          <a:endParaRPr lang="ko-KR" altLang="en-US"/>
        </a:p>
      </dgm:t>
    </dgm:pt>
    <dgm:pt modelId="{B4183C6D-6234-4E85-A018-06A3BD761A1E}" type="sibTrans" cxnId="{C08858CE-D09E-45C4-85C5-9B3E4B9FC3F4}">
      <dgm:prSet/>
      <dgm:spPr/>
      <dgm:t>
        <a:bodyPr/>
        <a:lstStyle/>
        <a:p>
          <a:pPr latinLnBrk="1"/>
          <a:endParaRPr lang="ko-KR" altLang="en-US"/>
        </a:p>
      </dgm:t>
    </dgm:pt>
    <dgm:pt modelId="{2909BA8A-2B3D-438C-87EE-E3DD42C8B3C0}" type="pres">
      <dgm:prSet presAssocID="{C5252742-5500-4DCE-A35F-87F55BEF4D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5E9AE1-37CC-49EE-9D09-FE9299561CBD}" type="pres">
      <dgm:prSet presAssocID="{BC1EA590-1A87-4175-89BC-4B206D866267}" presName="composite" presStyleCnt="0"/>
      <dgm:spPr/>
    </dgm:pt>
    <dgm:pt modelId="{6A1F2512-728C-4943-83F3-77D610C78812}" type="pres">
      <dgm:prSet presAssocID="{BC1EA590-1A87-4175-89BC-4B206D8662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CC29DC-969F-4C71-BFBE-E7C68FFB636A}" type="pres">
      <dgm:prSet presAssocID="{BC1EA590-1A87-4175-89BC-4B206D866267}" presName="desTx" presStyleLbl="alignAccFollowNode1" presStyleIdx="0" presStyleCnt="3" custScaleX="1274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8F69E6-257F-436E-A349-3984A2016C6E}" type="pres">
      <dgm:prSet presAssocID="{0B530257-E314-4D87-9CD1-D084C93699CF}" presName="space" presStyleCnt="0"/>
      <dgm:spPr/>
    </dgm:pt>
    <dgm:pt modelId="{32836336-C645-419C-B4E4-458838D31932}" type="pres">
      <dgm:prSet presAssocID="{171A2056-1980-4CBE-A9B2-701F2B97D546}" presName="composite" presStyleCnt="0"/>
      <dgm:spPr/>
    </dgm:pt>
    <dgm:pt modelId="{2B8681D8-CED0-469B-8162-DEEBC32CFBC8}" type="pres">
      <dgm:prSet presAssocID="{171A2056-1980-4CBE-A9B2-701F2B97D54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E75638-A187-4E7F-9DA6-3B82A8D3F5A9}" type="pres">
      <dgm:prSet presAssocID="{171A2056-1980-4CBE-A9B2-701F2B97D54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175B2E-9029-471C-B7C8-D16E380CCD63}" type="pres">
      <dgm:prSet presAssocID="{98100FED-6BC5-4D80-A824-4262ED7A4CC7}" presName="space" presStyleCnt="0"/>
      <dgm:spPr/>
    </dgm:pt>
    <dgm:pt modelId="{30642CAF-F899-48C6-8B18-F06E1456E8EB}" type="pres">
      <dgm:prSet presAssocID="{9371DF1F-ABB2-45F1-B128-ECF8D38A9AD7}" presName="composite" presStyleCnt="0"/>
      <dgm:spPr/>
    </dgm:pt>
    <dgm:pt modelId="{D6D2EA35-4499-414E-BEF8-FB7B55D69B04}" type="pres">
      <dgm:prSet presAssocID="{9371DF1F-ABB2-45F1-B128-ECF8D38A9A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0867B-58A9-4464-B1E6-A8937D6FEEBD}" type="pres">
      <dgm:prSet presAssocID="{9371DF1F-ABB2-45F1-B128-ECF8D38A9AD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D0D02D0-CC08-41B1-A98E-E98D273BE759}" srcId="{BC1EA590-1A87-4175-89BC-4B206D866267}" destId="{3F9D9ADB-883D-467D-A1B2-A3BA10390FAA}" srcOrd="0" destOrd="0" parTransId="{29F14273-755C-4FA7-B056-131A7AAC733B}" sibTransId="{E441216C-5824-45D2-B03A-D7B3B6CBB876}"/>
    <dgm:cxn modelId="{D2467523-DA10-4064-A343-5DB649519499}" type="presOf" srcId="{BC1EA590-1A87-4175-89BC-4B206D866267}" destId="{6A1F2512-728C-4943-83F3-77D610C78812}" srcOrd="0" destOrd="0" presId="urn:microsoft.com/office/officeart/2005/8/layout/hList1"/>
    <dgm:cxn modelId="{F38EC457-D40D-48E1-9687-4DCAB03B5363}" srcId="{171A2056-1980-4CBE-A9B2-701F2B97D546}" destId="{84480F3F-89ED-472F-B9EC-EFB72FDFCA33}" srcOrd="3" destOrd="0" parTransId="{C1535D1D-9098-4182-A9DC-B82552829344}" sibTransId="{37C1FFDE-749E-49C4-AFC2-35BDC1B444F2}"/>
    <dgm:cxn modelId="{EB81CF34-56CA-49DB-817A-4B41BA365A68}" type="presOf" srcId="{171A2056-1980-4CBE-A9B2-701F2B97D546}" destId="{2B8681D8-CED0-469B-8162-DEEBC32CFBC8}" srcOrd="0" destOrd="0" presId="urn:microsoft.com/office/officeart/2005/8/layout/hList1"/>
    <dgm:cxn modelId="{F4A5B4BA-D68C-4603-A16E-C04CE9074A6E}" srcId="{C5252742-5500-4DCE-A35F-87F55BEF4D20}" destId="{171A2056-1980-4CBE-A9B2-701F2B97D546}" srcOrd="1" destOrd="0" parTransId="{B60ECE7A-D3EB-4CC8-8A54-9A37E9F0DBB4}" sibTransId="{98100FED-6BC5-4D80-A824-4262ED7A4CC7}"/>
    <dgm:cxn modelId="{C08858CE-D09E-45C4-85C5-9B3E4B9FC3F4}" srcId="{9371DF1F-ABB2-45F1-B128-ECF8D38A9AD7}" destId="{22A26B4C-7A54-4000-97CF-C2F74C1AB911}" srcOrd="2" destOrd="0" parTransId="{FE40D74E-69F4-4E9C-8835-8B7C796FF8B4}" sibTransId="{B4183C6D-6234-4E85-A018-06A3BD761A1E}"/>
    <dgm:cxn modelId="{CE097B4B-2CB7-4723-9A57-5478A4A0A7F2}" type="presOf" srcId="{240D5F85-0BF6-4A72-A930-69E1317CEC52}" destId="{6DCC29DC-969F-4C71-BFBE-E7C68FFB636A}" srcOrd="0" destOrd="1" presId="urn:microsoft.com/office/officeart/2005/8/layout/hList1"/>
    <dgm:cxn modelId="{BD0DB44A-D706-4C80-992B-2D768DAE56A3}" type="presOf" srcId="{476DC6C1-9FD0-411C-ADFD-EC753B5FCD3C}" destId="{6DCC29DC-969F-4C71-BFBE-E7C68FFB636A}" srcOrd="0" destOrd="2" presId="urn:microsoft.com/office/officeart/2005/8/layout/hList1"/>
    <dgm:cxn modelId="{AC8F250B-57FC-44F2-AEF3-224A3B77827C}" srcId="{BC1EA590-1A87-4175-89BC-4B206D866267}" destId="{476DC6C1-9FD0-411C-ADFD-EC753B5FCD3C}" srcOrd="2" destOrd="0" parTransId="{B459987F-5263-460D-8E22-BF36E24F1D4D}" sibTransId="{F993D75A-3A47-47C4-A1A7-4FD4147D4D73}"/>
    <dgm:cxn modelId="{32733200-FE36-4B49-B7FE-E75F30BC2B86}" type="presOf" srcId="{8C1B6C6D-8A1D-4650-82E6-07F091D52B75}" destId="{56B0867B-58A9-4464-B1E6-A8937D6FEEBD}" srcOrd="0" destOrd="0" presId="urn:microsoft.com/office/officeart/2005/8/layout/hList1"/>
    <dgm:cxn modelId="{3689C646-9B83-408D-A5C2-0DE00FA3AADB}" type="presOf" srcId="{B26251E3-6429-4390-87FD-D97B8F4796A6}" destId="{56B0867B-58A9-4464-B1E6-A8937D6FEEBD}" srcOrd="0" destOrd="1" presId="urn:microsoft.com/office/officeart/2005/8/layout/hList1"/>
    <dgm:cxn modelId="{1527DF40-A1C9-4DBB-8D03-518D32C13E71}" srcId="{C5252742-5500-4DCE-A35F-87F55BEF4D20}" destId="{9371DF1F-ABB2-45F1-B128-ECF8D38A9AD7}" srcOrd="2" destOrd="0" parTransId="{B4BD224C-2695-4A35-82B0-B5A9D3F245C6}" sibTransId="{F7966F86-0334-41AE-994A-55B7D47143C4}"/>
    <dgm:cxn modelId="{9FA1BB06-3210-4FCF-BA65-E3095A2C7BE6}" srcId="{BC1EA590-1A87-4175-89BC-4B206D866267}" destId="{240D5F85-0BF6-4A72-A930-69E1317CEC52}" srcOrd="1" destOrd="0" parTransId="{5F83F85E-AA12-47CE-A6B9-EFF5C2CCC7BD}" sibTransId="{81388A92-898C-46AD-8181-9D0763132840}"/>
    <dgm:cxn modelId="{89B23F16-56FB-4725-9ED5-73555533F4D0}" type="presOf" srcId="{3F9D9ADB-883D-467D-A1B2-A3BA10390FAA}" destId="{6DCC29DC-969F-4C71-BFBE-E7C68FFB636A}" srcOrd="0" destOrd="0" presId="urn:microsoft.com/office/officeart/2005/8/layout/hList1"/>
    <dgm:cxn modelId="{94EDC0CA-EF51-48F3-BEFF-C16D650C0D6F}" srcId="{9371DF1F-ABB2-45F1-B128-ECF8D38A9AD7}" destId="{B26251E3-6429-4390-87FD-D97B8F4796A6}" srcOrd="1" destOrd="0" parTransId="{7C622499-99BB-4D66-A393-DF960CE57396}" sibTransId="{E4AF1C91-1064-472E-979F-270B78511FE3}"/>
    <dgm:cxn modelId="{4F99DAB9-5B21-415C-8961-6CF8854F9BD7}" type="presOf" srcId="{C5252742-5500-4DCE-A35F-87F55BEF4D20}" destId="{2909BA8A-2B3D-438C-87EE-E3DD42C8B3C0}" srcOrd="0" destOrd="0" presId="urn:microsoft.com/office/officeart/2005/8/layout/hList1"/>
    <dgm:cxn modelId="{278D4384-0AB0-4BF1-9EEF-FF88C49C6B0E}" type="presOf" srcId="{4056DBA1-4487-4185-8D03-8D6C0AFA5EE4}" destId="{EAE75638-A187-4E7F-9DA6-3B82A8D3F5A9}" srcOrd="0" destOrd="1" presId="urn:microsoft.com/office/officeart/2005/8/layout/hList1"/>
    <dgm:cxn modelId="{CCE2E80C-6079-4670-9646-248A5CB682E9}" type="presOf" srcId="{84480F3F-89ED-472F-B9EC-EFB72FDFCA33}" destId="{EAE75638-A187-4E7F-9DA6-3B82A8D3F5A9}" srcOrd="0" destOrd="3" presId="urn:microsoft.com/office/officeart/2005/8/layout/hList1"/>
    <dgm:cxn modelId="{70908CE8-6D63-4E2A-AA49-31B613507898}" type="presOf" srcId="{B8E4233C-E8D4-4161-9CE2-19B492CEE2B3}" destId="{EAE75638-A187-4E7F-9DA6-3B82A8D3F5A9}" srcOrd="0" destOrd="0" presId="urn:microsoft.com/office/officeart/2005/8/layout/hList1"/>
    <dgm:cxn modelId="{B97F5837-638A-419C-AAAD-4F1B064C37E6}" srcId="{171A2056-1980-4CBE-A9B2-701F2B97D546}" destId="{4056DBA1-4487-4185-8D03-8D6C0AFA5EE4}" srcOrd="1" destOrd="0" parTransId="{621694B2-EC0A-44F7-9A31-C67286F789E1}" sibTransId="{691391FC-203C-472C-8297-513EC97FAFC9}"/>
    <dgm:cxn modelId="{C7954004-46BF-4EB7-AA22-A5FE546D9609}" type="presOf" srcId="{22A26B4C-7A54-4000-97CF-C2F74C1AB911}" destId="{56B0867B-58A9-4464-B1E6-A8937D6FEEBD}" srcOrd="0" destOrd="2" presId="urn:microsoft.com/office/officeart/2005/8/layout/hList1"/>
    <dgm:cxn modelId="{FB9B2FB2-DFE3-492A-95D8-BD1BA49D0B51}" type="presOf" srcId="{9371DF1F-ABB2-45F1-B128-ECF8D38A9AD7}" destId="{D6D2EA35-4499-414E-BEF8-FB7B55D69B04}" srcOrd="0" destOrd="0" presId="urn:microsoft.com/office/officeart/2005/8/layout/hList1"/>
    <dgm:cxn modelId="{6B0C4B14-089B-4E44-8037-DD92D64D1296}" srcId="{9371DF1F-ABB2-45F1-B128-ECF8D38A9AD7}" destId="{8C1B6C6D-8A1D-4650-82E6-07F091D52B75}" srcOrd="0" destOrd="0" parTransId="{B8D63C82-86E6-4CF7-9CF1-A6BA0C6616A0}" sibTransId="{90784994-90B3-448E-81B1-E951616F73EB}"/>
    <dgm:cxn modelId="{991AF7E1-E89A-4CB7-862B-22AC4A38D02B}" srcId="{C5252742-5500-4DCE-A35F-87F55BEF4D20}" destId="{BC1EA590-1A87-4175-89BC-4B206D866267}" srcOrd="0" destOrd="0" parTransId="{E1B49255-992F-472B-930D-CAF56B50DA3A}" sibTransId="{0B530257-E314-4D87-9CD1-D084C93699CF}"/>
    <dgm:cxn modelId="{E40AD9E5-1EFB-40DE-A0E8-4E835ECF985D}" srcId="{171A2056-1980-4CBE-A9B2-701F2B97D546}" destId="{B8E4233C-E8D4-4161-9CE2-19B492CEE2B3}" srcOrd="0" destOrd="0" parTransId="{D442D2E8-EA0A-487C-88E1-0BCD29A3A748}" sibTransId="{00BEB4F3-D5D6-444F-9D1A-62DC7D0F938D}"/>
    <dgm:cxn modelId="{CCEC736C-114C-41AA-BDCC-7E2FFD876A0C}" type="presOf" srcId="{EC05F407-B1CE-4CBD-BBE5-3047C25738ED}" destId="{EAE75638-A187-4E7F-9DA6-3B82A8D3F5A9}" srcOrd="0" destOrd="2" presId="urn:microsoft.com/office/officeart/2005/8/layout/hList1"/>
    <dgm:cxn modelId="{A4DE389D-3DF5-439B-98F8-1FFFB0D505C9}" srcId="{171A2056-1980-4CBE-A9B2-701F2B97D546}" destId="{EC05F407-B1CE-4CBD-BBE5-3047C25738ED}" srcOrd="2" destOrd="0" parTransId="{F29A7996-0778-479A-959C-22F29CB92631}" sibTransId="{E079F609-D710-4E10-ABC6-CA88755C0C0F}"/>
    <dgm:cxn modelId="{F39348EF-DA22-468F-A154-B0E667554592}" type="presParOf" srcId="{2909BA8A-2B3D-438C-87EE-E3DD42C8B3C0}" destId="{415E9AE1-37CC-49EE-9D09-FE9299561CBD}" srcOrd="0" destOrd="0" presId="urn:microsoft.com/office/officeart/2005/8/layout/hList1"/>
    <dgm:cxn modelId="{032CBFD3-66C6-4E55-819C-24D11F7F3E1A}" type="presParOf" srcId="{415E9AE1-37CC-49EE-9D09-FE9299561CBD}" destId="{6A1F2512-728C-4943-83F3-77D610C78812}" srcOrd="0" destOrd="0" presId="urn:microsoft.com/office/officeart/2005/8/layout/hList1"/>
    <dgm:cxn modelId="{86B9A0B6-E732-411A-9BF1-FBAB8C710D94}" type="presParOf" srcId="{415E9AE1-37CC-49EE-9D09-FE9299561CBD}" destId="{6DCC29DC-969F-4C71-BFBE-E7C68FFB636A}" srcOrd="1" destOrd="0" presId="urn:microsoft.com/office/officeart/2005/8/layout/hList1"/>
    <dgm:cxn modelId="{2FC07475-86C7-40F2-A356-DEEE1D718D19}" type="presParOf" srcId="{2909BA8A-2B3D-438C-87EE-E3DD42C8B3C0}" destId="{288F69E6-257F-436E-A349-3984A2016C6E}" srcOrd="1" destOrd="0" presId="urn:microsoft.com/office/officeart/2005/8/layout/hList1"/>
    <dgm:cxn modelId="{8D4743A8-519B-454D-A17C-AF1FD566156F}" type="presParOf" srcId="{2909BA8A-2B3D-438C-87EE-E3DD42C8B3C0}" destId="{32836336-C645-419C-B4E4-458838D31932}" srcOrd="2" destOrd="0" presId="urn:microsoft.com/office/officeart/2005/8/layout/hList1"/>
    <dgm:cxn modelId="{4F77DB4A-F2AB-4A01-8427-F529C28CA5BD}" type="presParOf" srcId="{32836336-C645-419C-B4E4-458838D31932}" destId="{2B8681D8-CED0-469B-8162-DEEBC32CFBC8}" srcOrd="0" destOrd="0" presId="urn:microsoft.com/office/officeart/2005/8/layout/hList1"/>
    <dgm:cxn modelId="{47FF32D3-2E37-4445-9762-3607E93757C1}" type="presParOf" srcId="{32836336-C645-419C-B4E4-458838D31932}" destId="{EAE75638-A187-4E7F-9DA6-3B82A8D3F5A9}" srcOrd="1" destOrd="0" presId="urn:microsoft.com/office/officeart/2005/8/layout/hList1"/>
    <dgm:cxn modelId="{19D99401-EDFB-4710-8C91-3AF80CA9EDA4}" type="presParOf" srcId="{2909BA8A-2B3D-438C-87EE-E3DD42C8B3C0}" destId="{A7175B2E-9029-471C-B7C8-D16E380CCD63}" srcOrd="3" destOrd="0" presId="urn:microsoft.com/office/officeart/2005/8/layout/hList1"/>
    <dgm:cxn modelId="{2922D8CC-1900-4414-B701-3E0EDA7A45A0}" type="presParOf" srcId="{2909BA8A-2B3D-438C-87EE-E3DD42C8B3C0}" destId="{30642CAF-F899-48C6-8B18-F06E1456E8EB}" srcOrd="4" destOrd="0" presId="urn:microsoft.com/office/officeart/2005/8/layout/hList1"/>
    <dgm:cxn modelId="{6085C15D-BE95-48DF-BCE7-4405D5D68A17}" type="presParOf" srcId="{30642CAF-F899-48C6-8B18-F06E1456E8EB}" destId="{D6D2EA35-4499-414E-BEF8-FB7B55D69B04}" srcOrd="0" destOrd="0" presId="urn:microsoft.com/office/officeart/2005/8/layout/hList1"/>
    <dgm:cxn modelId="{07D509CB-2299-4799-AA0C-ECA4EEB2C794}" type="presParOf" srcId="{30642CAF-F899-48C6-8B18-F06E1456E8EB}" destId="{56B0867B-58A9-4464-B1E6-A8937D6FEEB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F3D736-C685-43CA-822F-6B13B663EBB6}">
      <dsp:nvSpPr>
        <dsp:cNvPr id="0" name=""/>
        <dsp:cNvSpPr/>
      </dsp:nvSpPr>
      <dsp:spPr>
        <a:xfrm>
          <a:off x="1935466" y="1479690"/>
          <a:ext cx="1074951" cy="696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/>
            <a:t>시장</a:t>
          </a:r>
          <a:endParaRPr lang="ko-KR" altLang="en-US" sz="900" kern="1200" dirty="0"/>
        </a:p>
      </dsp:txBody>
      <dsp:txXfrm>
        <a:off x="2257952" y="1653772"/>
        <a:ext cx="752466" cy="522243"/>
      </dsp:txXfrm>
    </dsp:sp>
    <dsp:sp modelId="{6603B9FB-6020-4170-B63B-3F5217A963B1}">
      <dsp:nvSpPr>
        <dsp:cNvPr id="0" name=""/>
        <dsp:cNvSpPr/>
      </dsp:nvSpPr>
      <dsp:spPr>
        <a:xfrm>
          <a:off x="181597" y="1479690"/>
          <a:ext cx="1074951" cy="696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/>
            <a:t>자원</a:t>
          </a:r>
          <a:endParaRPr lang="ko-KR" altLang="en-US" sz="900" kern="1200" dirty="0"/>
        </a:p>
      </dsp:txBody>
      <dsp:txXfrm>
        <a:off x="181597" y="1653772"/>
        <a:ext cx="752466" cy="522243"/>
      </dsp:txXfrm>
    </dsp:sp>
    <dsp:sp modelId="{203FC3CE-6191-4389-B617-9E3C45CC2B3C}">
      <dsp:nvSpPr>
        <dsp:cNvPr id="0" name=""/>
        <dsp:cNvSpPr/>
      </dsp:nvSpPr>
      <dsp:spPr>
        <a:xfrm>
          <a:off x="1935466" y="0"/>
          <a:ext cx="1074951" cy="696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/>
            <a:t>경쟁사</a:t>
          </a:r>
          <a:endParaRPr lang="ko-KR" altLang="en-US" sz="900" kern="1200" dirty="0"/>
        </a:p>
      </dsp:txBody>
      <dsp:txXfrm>
        <a:off x="2257952" y="0"/>
        <a:ext cx="752466" cy="522243"/>
      </dsp:txXfrm>
    </dsp:sp>
    <dsp:sp modelId="{227C3A6E-1EA1-4A6D-B3E2-0419DA39290E}">
      <dsp:nvSpPr>
        <dsp:cNvPr id="0" name=""/>
        <dsp:cNvSpPr/>
      </dsp:nvSpPr>
      <dsp:spPr>
        <a:xfrm>
          <a:off x="181597" y="0"/>
          <a:ext cx="1074951" cy="696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kern="1200" dirty="0" smtClean="0"/>
            <a:t>제품</a:t>
          </a:r>
          <a:r>
            <a:rPr lang="en-US" altLang="ko-KR" sz="900" kern="1200" dirty="0" smtClean="0"/>
            <a:t>&amp;</a:t>
          </a:r>
          <a:br>
            <a:rPr lang="en-US" altLang="ko-KR" sz="900" kern="1200" dirty="0" smtClean="0"/>
          </a:br>
          <a:r>
            <a:rPr lang="ko-KR" altLang="en-US" sz="900" kern="1200" dirty="0" smtClean="0"/>
            <a:t>서비스</a:t>
          </a:r>
          <a:endParaRPr lang="ko-KR" altLang="en-US" sz="900" kern="1200" dirty="0"/>
        </a:p>
      </dsp:txBody>
      <dsp:txXfrm>
        <a:off x="181597" y="0"/>
        <a:ext cx="752466" cy="522243"/>
      </dsp:txXfrm>
    </dsp:sp>
    <dsp:sp modelId="{13D2C247-410F-4B19-A950-0CCB62988146}">
      <dsp:nvSpPr>
        <dsp:cNvPr id="0" name=""/>
        <dsp:cNvSpPr/>
      </dsp:nvSpPr>
      <dsp:spPr>
        <a:xfrm>
          <a:off x="632032" y="124032"/>
          <a:ext cx="942214" cy="9422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전문화</a:t>
          </a:r>
          <a:r>
            <a:rPr lang="en-US" altLang="ko-KR" sz="1100" kern="1200" dirty="0" smtClean="0"/>
            <a:t>	</a:t>
          </a:r>
          <a:endParaRPr lang="ko-KR" altLang="en-US" sz="1100" kern="1200" dirty="0"/>
        </a:p>
      </dsp:txBody>
      <dsp:txXfrm>
        <a:off x="632032" y="124032"/>
        <a:ext cx="942214" cy="942214"/>
      </dsp:txXfrm>
    </dsp:sp>
    <dsp:sp modelId="{78A20414-05AE-49B1-BC4C-D6D0EA5A435A}">
      <dsp:nvSpPr>
        <dsp:cNvPr id="0" name=""/>
        <dsp:cNvSpPr/>
      </dsp:nvSpPr>
      <dsp:spPr>
        <a:xfrm rot="5400000">
          <a:off x="1617768" y="124032"/>
          <a:ext cx="942214" cy="9422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차별화</a:t>
          </a:r>
          <a:endParaRPr lang="ko-KR" altLang="en-US" sz="1100" kern="1200" dirty="0"/>
        </a:p>
      </dsp:txBody>
      <dsp:txXfrm rot="5400000">
        <a:off x="1617768" y="124032"/>
        <a:ext cx="942214" cy="942214"/>
      </dsp:txXfrm>
    </dsp:sp>
    <dsp:sp modelId="{2DB31E17-56A0-4612-B34A-FA8BBCB19FC4}">
      <dsp:nvSpPr>
        <dsp:cNvPr id="0" name=""/>
        <dsp:cNvSpPr/>
      </dsp:nvSpPr>
      <dsp:spPr>
        <a:xfrm rot="10800000">
          <a:off x="1617768" y="1109768"/>
          <a:ext cx="942214" cy="9422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세분화</a:t>
          </a:r>
          <a:endParaRPr lang="ko-KR" altLang="en-US" sz="1100" kern="1200" dirty="0"/>
        </a:p>
      </dsp:txBody>
      <dsp:txXfrm rot="10800000">
        <a:off x="1617768" y="1109768"/>
        <a:ext cx="942214" cy="942214"/>
      </dsp:txXfrm>
    </dsp:sp>
    <dsp:sp modelId="{9BACA307-A28A-46CE-87C7-E20CF9BF38B5}">
      <dsp:nvSpPr>
        <dsp:cNvPr id="0" name=""/>
        <dsp:cNvSpPr/>
      </dsp:nvSpPr>
      <dsp:spPr>
        <a:xfrm rot="16200000">
          <a:off x="632032" y="1109768"/>
          <a:ext cx="942214" cy="9422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집중</a:t>
          </a:r>
          <a:endParaRPr lang="ko-KR" altLang="en-US" sz="1100" kern="1200" dirty="0"/>
        </a:p>
      </dsp:txBody>
      <dsp:txXfrm rot="16200000">
        <a:off x="632032" y="1109768"/>
        <a:ext cx="942214" cy="942214"/>
      </dsp:txXfrm>
    </dsp:sp>
    <dsp:sp modelId="{1FB06FCB-2651-4ED1-B31A-A9736810D9F1}">
      <dsp:nvSpPr>
        <dsp:cNvPr id="0" name=""/>
        <dsp:cNvSpPr/>
      </dsp:nvSpPr>
      <dsp:spPr>
        <a:xfrm>
          <a:off x="1433350" y="892166"/>
          <a:ext cx="325314" cy="28288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7EA7B-37BF-4A30-A3DF-6004708D9BD0}">
      <dsp:nvSpPr>
        <dsp:cNvPr id="0" name=""/>
        <dsp:cNvSpPr/>
      </dsp:nvSpPr>
      <dsp:spPr>
        <a:xfrm rot="10800000">
          <a:off x="1433350" y="1000967"/>
          <a:ext cx="325314" cy="28288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C39037-3C45-4D8E-92B5-307CF4A29961}">
      <dsp:nvSpPr>
        <dsp:cNvPr id="0" name=""/>
        <dsp:cNvSpPr/>
      </dsp:nvSpPr>
      <dsp:spPr>
        <a:xfrm>
          <a:off x="2779550" y="596"/>
          <a:ext cx="1209650" cy="786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1. </a:t>
          </a:r>
          <a:r>
            <a:rPr lang="ko-KR" altLang="en-US" sz="1200" kern="1200" dirty="0" smtClean="0"/>
            <a:t>무엇을 팔 </a:t>
          </a:r>
          <a:r>
            <a:rPr lang="en-US" altLang="ko-KR" sz="1200" kern="1200" dirty="0" smtClean="0"/>
            <a:t/>
          </a:r>
          <a:br>
            <a:rPr lang="en-US" altLang="ko-KR" sz="1200" kern="1200" dirty="0" smtClean="0"/>
          </a:br>
          <a:r>
            <a:rPr lang="ko-KR" altLang="en-US" sz="1200" kern="1200" dirty="0" smtClean="0"/>
            <a:t>것인가</a:t>
          </a:r>
          <a:r>
            <a:rPr lang="en-US" altLang="ko-KR" sz="1200" kern="1200" dirty="0" smtClean="0"/>
            <a:t>?</a:t>
          </a:r>
          <a:endParaRPr lang="ko-KR" altLang="en-US" sz="1200" kern="1200" dirty="0"/>
        </a:p>
      </dsp:txBody>
      <dsp:txXfrm>
        <a:off x="2779550" y="596"/>
        <a:ext cx="1209650" cy="786272"/>
      </dsp:txXfrm>
    </dsp:sp>
    <dsp:sp modelId="{03F4602F-11E9-4900-84BC-117CE7552EBB}">
      <dsp:nvSpPr>
        <dsp:cNvPr id="0" name=""/>
        <dsp:cNvSpPr/>
      </dsp:nvSpPr>
      <dsp:spPr>
        <a:xfrm>
          <a:off x="1138747" y="393732"/>
          <a:ext cx="4491257" cy="4491257"/>
        </a:xfrm>
        <a:custGeom>
          <a:avLst/>
          <a:gdLst/>
          <a:ahLst/>
          <a:cxnLst/>
          <a:rect l="0" t="0" r="0" b="0"/>
          <a:pathLst>
            <a:path>
              <a:moveTo>
                <a:pt x="3009126" y="133776"/>
              </a:moveTo>
              <a:arcTo wR="2245628" hR="2245628" stAng="17392587" swAng="77275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E10CF-EB3E-4466-8CF0-36D1B0EE77F0}">
      <dsp:nvSpPr>
        <dsp:cNvPr id="0" name=""/>
        <dsp:cNvSpPr/>
      </dsp:nvSpPr>
      <dsp:spPr>
        <a:xfrm>
          <a:off x="4535254" y="846098"/>
          <a:ext cx="1209650" cy="786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2. </a:t>
          </a:r>
          <a:r>
            <a:rPr lang="ko-KR" altLang="en-US" sz="1200" kern="1200" dirty="0" smtClean="0"/>
            <a:t>누구에게 팔 </a:t>
          </a:r>
          <a:r>
            <a:rPr lang="en-US" altLang="ko-KR" sz="1200" kern="1200" dirty="0" smtClean="0"/>
            <a:t/>
          </a:r>
          <a:br>
            <a:rPr lang="en-US" altLang="ko-KR" sz="1200" kern="1200" dirty="0" smtClean="0"/>
          </a:br>
          <a:r>
            <a:rPr lang="ko-KR" altLang="en-US" sz="1200" kern="1200" dirty="0" smtClean="0"/>
            <a:t>것인가</a:t>
          </a:r>
          <a:r>
            <a:rPr lang="en-US" altLang="ko-KR" sz="1200" kern="1200" dirty="0" smtClean="0"/>
            <a:t>?</a:t>
          </a:r>
          <a:endParaRPr lang="ko-KR" altLang="en-US" sz="1200" kern="1200" dirty="0"/>
        </a:p>
      </dsp:txBody>
      <dsp:txXfrm>
        <a:off x="4535254" y="846098"/>
        <a:ext cx="1209650" cy="786272"/>
      </dsp:txXfrm>
    </dsp:sp>
    <dsp:sp modelId="{47606D10-1085-4162-90CF-F4B19B4CC91B}">
      <dsp:nvSpPr>
        <dsp:cNvPr id="0" name=""/>
        <dsp:cNvSpPr/>
      </dsp:nvSpPr>
      <dsp:spPr>
        <a:xfrm>
          <a:off x="1138747" y="393732"/>
          <a:ext cx="4491257" cy="4491257"/>
        </a:xfrm>
        <a:custGeom>
          <a:avLst/>
          <a:gdLst/>
          <a:ahLst/>
          <a:cxnLst/>
          <a:rect l="0" t="0" r="0" b="0"/>
          <a:pathLst>
            <a:path>
              <a:moveTo>
                <a:pt x="4344425" y="1446941"/>
              </a:moveTo>
              <a:arcTo wR="2245628" hR="2245628" stAng="20349955" swAng="10647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96896-7EE5-4151-8849-EA7393235CD4}">
      <dsp:nvSpPr>
        <dsp:cNvPr id="0" name=""/>
        <dsp:cNvSpPr/>
      </dsp:nvSpPr>
      <dsp:spPr>
        <a:xfrm>
          <a:off x="4968877" y="2745924"/>
          <a:ext cx="1209650" cy="786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3. </a:t>
          </a:r>
          <a:r>
            <a:rPr lang="ko-KR" altLang="en-US" sz="1200" kern="1200" dirty="0" smtClean="0"/>
            <a:t>어떻게 팔</a:t>
          </a:r>
          <a:r>
            <a:rPr lang="en-US" altLang="ko-KR" sz="1200" kern="1200" dirty="0" smtClean="0"/>
            <a:t/>
          </a:r>
          <a:br>
            <a:rPr lang="en-US" altLang="ko-KR" sz="1200" kern="1200" dirty="0" smtClean="0"/>
          </a:br>
          <a:r>
            <a:rPr lang="ko-KR" altLang="en-US" sz="1200" kern="1200" dirty="0" smtClean="0"/>
            <a:t>것인가</a:t>
          </a:r>
          <a:r>
            <a:rPr lang="en-US" altLang="ko-KR" sz="1200" kern="1200" dirty="0" smtClean="0"/>
            <a:t>?</a:t>
          </a:r>
          <a:endParaRPr lang="ko-KR" altLang="en-US" sz="1200" kern="1200" dirty="0"/>
        </a:p>
      </dsp:txBody>
      <dsp:txXfrm>
        <a:off x="4968877" y="2745924"/>
        <a:ext cx="1209650" cy="786272"/>
      </dsp:txXfrm>
    </dsp:sp>
    <dsp:sp modelId="{52A050FB-986D-4487-9520-80A9C4DB45B1}">
      <dsp:nvSpPr>
        <dsp:cNvPr id="0" name=""/>
        <dsp:cNvSpPr/>
      </dsp:nvSpPr>
      <dsp:spPr>
        <a:xfrm>
          <a:off x="1138747" y="393732"/>
          <a:ext cx="4491257" cy="4491257"/>
        </a:xfrm>
        <a:custGeom>
          <a:avLst/>
          <a:gdLst/>
          <a:ahLst/>
          <a:cxnLst/>
          <a:rect l="0" t="0" r="0" b="0"/>
          <a:pathLst>
            <a:path>
              <a:moveTo>
                <a:pt x="4228042" y="3300561"/>
              </a:moveTo>
              <a:arcTo wR="2245628" hR="2245628" stAng="1681169" swAng="83594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C7A61-1ED6-49ED-BFB1-56077364167B}">
      <dsp:nvSpPr>
        <dsp:cNvPr id="0" name=""/>
        <dsp:cNvSpPr/>
      </dsp:nvSpPr>
      <dsp:spPr>
        <a:xfrm>
          <a:off x="3753892" y="4269466"/>
          <a:ext cx="1209650" cy="786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4. </a:t>
          </a:r>
          <a:r>
            <a:rPr lang="ko-KR" altLang="en-US" sz="1200" kern="1200" dirty="0" smtClean="0"/>
            <a:t>누가 팔 </a:t>
          </a:r>
          <a:r>
            <a:rPr lang="en-US" altLang="ko-KR" sz="1200" kern="1200" dirty="0" smtClean="0"/>
            <a:t/>
          </a:r>
          <a:br>
            <a:rPr lang="en-US" altLang="ko-KR" sz="1200" kern="1200" dirty="0" smtClean="0"/>
          </a:br>
          <a:r>
            <a:rPr lang="ko-KR" altLang="en-US" sz="1200" kern="1200" dirty="0" smtClean="0"/>
            <a:t>것인가</a:t>
          </a:r>
          <a:r>
            <a:rPr lang="en-US" altLang="ko-KR" sz="1200" kern="1200" dirty="0" smtClean="0"/>
            <a:t>?</a:t>
          </a:r>
          <a:endParaRPr lang="ko-KR" altLang="en-US" sz="1200" kern="1200" dirty="0"/>
        </a:p>
      </dsp:txBody>
      <dsp:txXfrm>
        <a:off x="3753892" y="4269466"/>
        <a:ext cx="1209650" cy="786272"/>
      </dsp:txXfrm>
    </dsp:sp>
    <dsp:sp modelId="{22219363-74F5-445E-A8B0-99F197F34420}">
      <dsp:nvSpPr>
        <dsp:cNvPr id="0" name=""/>
        <dsp:cNvSpPr/>
      </dsp:nvSpPr>
      <dsp:spPr>
        <a:xfrm>
          <a:off x="1138747" y="393732"/>
          <a:ext cx="4491257" cy="4491257"/>
        </a:xfrm>
        <a:custGeom>
          <a:avLst/>
          <a:gdLst/>
          <a:ahLst/>
          <a:cxnLst/>
          <a:rect l="0" t="0" r="0" b="0"/>
          <a:pathLst>
            <a:path>
              <a:moveTo>
                <a:pt x="2468658" y="4480154"/>
              </a:moveTo>
              <a:arcTo wR="2245628" hR="2245628" stAng="5058008" swAng="68398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7BD37-9280-4910-8C4A-7C0F046F5E58}">
      <dsp:nvSpPr>
        <dsp:cNvPr id="0" name=""/>
        <dsp:cNvSpPr/>
      </dsp:nvSpPr>
      <dsp:spPr>
        <a:xfrm>
          <a:off x="1805209" y="4269466"/>
          <a:ext cx="1209650" cy="786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5. </a:t>
          </a:r>
          <a:r>
            <a:rPr lang="ko-KR" altLang="en-US" sz="1200" kern="1200" dirty="0" smtClean="0"/>
            <a:t>생산과 배송은 어떻게</a:t>
          </a:r>
          <a:r>
            <a:rPr lang="en-US" altLang="ko-KR" sz="1200" kern="1200" dirty="0" smtClean="0"/>
            <a:t>?</a:t>
          </a:r>
          <a:endParaRPr lang="ko-KR" altLang="en-US" sz="1200" kern="1200" dirty="0"/>
        </a:p>
      </dsp:txBody>
      <dsp:txXfrm>
        <a:off x="1805209" y="4269466"/>
        <a:ext cx="1209650" cy="786272"/>
      </dsp:txXfrm>
    </dsp:sp>
    <dsp:sp modelId="{DF22B2CE-F541-4294-8F62-382FC82D4525}">
      <dsp:nvSpPr>
        <dsp:cNvPr id="0" name=""/>
        <dsp:cNvSpPr/>
      </dsp:nvSpPr>
      <dsp:spPr>
        <a:xfrm>
          <a:off x="1138747" y="393732"/>
          <a:ext cx="4491257" cy="4491257"/>
        </a:xfrm>
        <a:custGeom>
          <a:avLst/>
          <a:gdLst/>
          <a:ahLst/>
          <a:cxnLst/>
          <a:rect l="0" t="0" r="0" b="0"/>
          <a:pathLst>
            <a:path>
              <a:moveTo>
                <a:pt x="575540" y="3746846"/>
              </a:moveTo>
              <a:arcTo wR="2245628" hR="2245628" stAng="8282885" swAng="83594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F8D8F-3F9E-477B-8F0B-7C3E7617F9F2}">
      <dsp:nvSpPr>
        <dsp:cNvPr id="0" name=""/>
        <dsp:cNvSpPr/>
      </dsp:nvSpPr>
      <dsp:spPr>
        <a:xfrm>
          <a:off x="590224" y="2745924"/>
          <a:ext cx="1209650" cy="786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6.</a:t>
          </a:r>
          <a:r>
            <a:rPr lang="ko-KR" altLang="en-US" sz="1200" kern="1200" dirty="0" smtClean="0"/>
            <a:t>얼마나 청구</a:t>
          </a:r>
          <a:r>
            <a:rPr lang="en-US" altLang="ko-KR" sz="1200" kern="1200" dirty="0" smtClean="0"/>
            <a:t/>
          </a:r>
          <a:br>
            <a:rPr lang="en-US" altLang="ko-KR" sz="1200" kern="1200" dirty="0" smtClean="0"/>
          </a:br>
          <a:r>
            <a:rPr lang="ko-KR" altLang="en-US" sz="1200" kern="1200" dirty="0" smtClean="0"/>
            <a:t>할 것인가</a:t>
          </a:r>
          <a:r>
            <a:rPr lang="en-US" altLang="ko-KR" sz="1200" kern="1200" dirty="0" smtClean="0"/>
            <a:t>?</a:t>
          </a:r>
          <a:endParaRPr lang="ko-KR" altLang="en-US" sz="1200" kern="1200" dirty="0"/>
        </a:p>
      </dsp:txBody>
      <dsp:txXfrm>
        <a:off x="590224" y="2745924"/>
        <a:ext cx="1209650" cy="786272"/>
      </dsp:txXfrm>
    </dsp:sp>
    <dsp:sp modelId="{03F9A998-2EB9-4A1D-B50C-68CE61636329}">
      <dsp:nvSpPr>
        <dsp:cNvPr id="0" name=""/>
        <dsp:cNvSpPr/>
      </dsp:nvSpPr>
      <dsp:spPr>
        <a:xfrm>
          <a:off x="1138747" y="393732"/>
          <a:ext cx="4491257" cy="4491257"/>
        </a:xfrm>
        <a:custGeom>
          <a:avLst/>
          <a:gdLst/>
          <a:ahLst/>
          <a:cxnLst/>
          <a:rect l="0" t="0" r="0" b="0"/>
          <a:pathLst>
            <a:path>
              <a:moveTo>
                <a:pt x="3261" y="2124636"/>
              </a:moveTo>
              <a:arcTo wR="2245628" hR="2245628" stAng="10985311" swAng="10647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41833-8B20-462D-AF5B-287DC2E06BF0}">
      <dsp:nvSpPr>
        <dsp:cNvPr id="0" name=""/>
        <dsp:cNvSpPr/>
      </dsp:nvSpPr>
      <dsp:spPr>
        <a:xfrm>
          <a:off x="1023847" y="846098"/>
          <a:ext cx="1209650" cy="786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7. </a:t>
          </a:r>
          <a:r>
            <a:rPr lang="ko-KR" altLang="en-US" sz="1200" kern="1200" dirty="0" smtClean="0"/>
            <a:t>어떻게 </a:t>
          </a:r>
          <a:r>
            <a:rPr lang="en-US" altLang="ko-KR" sz="1200" kern="1200" dirty="0" smtClean="0"/>
            <a:t>A/S </a:t>
          </a:r>
          <a:br>
            <a:rPr lang="en-US" altLang="ko-KR" sz="1200" kern="1200" dirty="0" smtClean="0"/>
          </a:br>
          <a:r>
            <a:rPr lang="ko-KR" altLang="en-US" sz="1200" kern="1200" dirty="0" smtClean="0"/>
            <a:t>할 것인가</a:t>
          </a:r>
          <a:r>
            <a:rPr lang="en-US" altLang="ko-KR" sz="1200" kern="1200" dirty="0" smtClean="0"/>
            <a:t>?</a:t>
          </a:r>
          <a:endParaRPr lang="ko-KR" altLang="en-US" sz="1200" kern="1200" dirty="0"/>
        </a:p>
      </dsp:txBody>
      <dsp:txXfrm>
        <a:off x="1023847" y="846098"/>
        <a:ext cx="1209650" cy="786272"/>
      </dsp:txXfrm>
    </dsp:sp>
    <dsp:sp modelId="{359CA2F6-FE94-4CD3-AB79-39C3231FB6D2}">
      <dsp:nvSpPr>
        <dsp:cNvPr id="0" name=""/>
        <dsp:cNvSpPr/>
      </dsp:nvSpPr>
      <dsp:spPr>
        <a:xfrm>
          <a:off x="1138747" y="393732"/>
          <a:ext cx="4491257" cy="4491257"/>
        </a:xfrm>
        <a:custGeom>
          <a:avLst/>
          <a:gdLst/>
          <a:ahLst/>
          <a:cxnLst/>
          <a:rect l="0" t="0" r="0" b="0"/>
          <a:pathLst>
            <a:path>
              <a:moveTo>
                <a:pt x="1030613" y="357087"/>
              </a:moveTo>
              <a:arcTo wR="2245628" hR="2245628" stAng="14234659" swAng="77275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F5A980-A9DC-4890-96D6-0C16F9AD08A2}">
      <dsp:nvSpPr>
        <dsp:cNvPr id="0" name=""/>
        <dsp:cNvSpPr/>
      </dsp:nvSpPr>
      <dsp:spPr>
        <a:xfrm>
          <a:off x="1247792" y="375809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스마트폰</a:t>
          </a:r>
          <a:r>
            <a:rPr lang="en-US" altLang="ko-KR" sz="1600" kern="1200" dirty="0" smtClean="0"/>
            <a:t/>
          </a:r>
          <a:br>
            <a:rPr lang="en-US" altLang="ko-KR" sz="1600" kern="1200" dirty="0" smtClean="0"/>
          </a:br>
          <a:r>
            <a:rPr lang="ko-KR" altLang="en-US" sz="1600" kern="1200" dirty="0" smtClean="0"/>
            <a:t>노트북</a:t>
          </a:r>
          <a:r>
            <a:rPr lang="en-US" altLang="ko-KR" sz="1600" kern="1200" dirty="0" smtClean="0"/>
            <a:t/>
          </a:r>
          <a:br>
            <a:rPr lang="en-US" altLang="ko-KR" sz="1600" kern="1200" dirty="0" smtClean="0"/>
          </a:br>
          <a:r>
            <a:rPr lang="en-US" altLang="ko-KR" sz="1600" kern="1200" dirty="0" smtClean="0"/>
            <a:t>PC</a:t>
          </a:r>
          <a:endParaRPr lang="ko-KR" altLang="en-US" sz="1600" kern="1200" dirty="0"/>
        </a:p>
      </dsp:txBody>
      <dsp:txXfrm>
        <a:off x="2993687" y="1007355"/>
        <a:ext cx="1259840" cy="1016000"/>
      </dsp:txXfrm>
    </dsp:sp>
    <dsp:sp modelId="{496770A1-8D3E-4532-8F31-74FD3209F295}">
      <dsp:nvSpPr>
        <dsp:cNvPr id="0" name=""/>
        <dsp:cNvSpPr/>
      </dsp:nvSpPr>
      <dsp:spPr>
        <a:xfrm>
          <a:off x="1269187" y="39705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빅데이터분석</a:t>
          </a:r>
          <a:r>
            <a:rPr lang="en-US" altLang="ko-KR" sz="1600" kern="1200" dirty="0" smtClean="0"/>
            <a:t/>
          </a:r>
          <a:br>
            <a:rPr lang="en-US" altLang="ko-KR" sz="1600" kern="1200" dirty="0" smtClean="0"/>
          </a:br>
          <a:r>
            <a:rPr lang="en-US" altLang="ko-KR" sz="1600" kern="1200" dirty="0" smtClean="0"/>
            <a:t>UCC</a:t>
          </a:r>
          <a:br>
            <a:rPr lang="en-US" altLang="ko-KR" sz="1600" kern="1200" dirty="0" smtClean="0"/>
          </a:br>
          <a:r>
            <a:rPr lang="ko-KR" altLang="en-US" sz="1600" kern="1200" dirty="0" smtClean="0"/>
            <a:t>영화</a:t>
          </a:r>
          <a:r>
            <a:rPr lang="en-US" altLang="ko-KR" sz="1600" kern="1200" dirty="0" smtClean="0"/>
            <a:t>,</a:t>
          </a:r>
          <a:r>
            <a:rPr lang="ko-KR" altLang="en-US" sz="1600" kern="1200" dirty="0" smtClean="0"/>
            <a:t>책</a:t>
          </a:r>
          <a:r>
            <a:rPr lang="en-US" altLang="ko-KR" sz="1600" kern="1200" dirty="0" smtClean="0"/>
            <a:t>,</a:t>
          </a:r>
          <a:r>
            <a:rPr lang="ko-KR" altLang="en-US" sz="1600" kern="1200" dirty="0" smtClean="0"/>
            <a:t>음악</a:t>
          </a:r>
          <a:endParaRPr lang="ko-KR" altLang="en-US" sz="1600" kern="1200" dirty="0"/>
        </a:p>
      </dsp:txBody>
      <dsp:txXfrm>
        <a:off x="3037027" y="2164892"/>
        <a:ext cx="1259840" cy="1016000"/>
      </dsp:txXfrm>
    </dsp:sp>
    <dsp:sp modelId="{BC2005E7-7785-470F-9F0F-8945563E9FDD}">
      <dsp:nvSpPr>
        <dsp:cNvPr id="0" name=""/>
        <dsp:cNvSpPr/>
      </dsp:nvSpPr>
      <dsp:spPr>
        <a:xfrm>
          <a:off x="1269187" y="39705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웹</a:t>
          </a:r>
          <a:r>
            <a:rPr lang="en-US" altLang="ko-KR" sz="1600" kern="1200" dirty="0" smtClean="0"/>
            <a:t>3.0</a:t>
          </a:r>
          <a:br>
            <a:rPr lang="en-US" altLang="ko-KR" sz="1600" kern="1200" dirty="0" smtClean="0"/>
          </a:br>
          <a:r>
            <a:rPr lang="ko-KR" altLang="en-US" sz="1600" kern="1200" dirty="0" smtClean="0"/>
            <a:t>웹</a:t>
          </a:r>
          <a:r>
            <a:rPr lang="en-US" altLang="ko-KR" sz="1600" kern="1200" dirty="0" smtClean="0"/>
            <a:t>2.0</a:t>
          </a:r>
          <a:br>
            <a:rPr lang="en-US" altLang="ko-KR" sz="1600" kern="1200" dirty="0" smtClean="0"/>
          </a:br>
          <a:r>
            <a:rPr lang="ko-KR" altLang="en-US" sz="1600" kern="1200" dirty="0" smtClean="0"/>
            <a:t>웹</a:t>
          </a:r>
          <a:r>
            <a:rPr lang="en-US" altLang="ko-KR" sz="1600" kern="1200" dirty="0" smtClean="0"/>
            <a:t>1.0</a:t>
          </a:r>
          <a:endParaRPr lang="ko-KR" altLang="en-US" sz="1600" kern="1200" dirty="0"/>
        </a:p>
      </dsp:txBody>
      <dsp:txXfrm>
        <a:off x="1655267" y="2164892"/>
        <a:ext cx="1259840" cy="1016000"/>
      </dsp:txXfrm>
    </dsp:sp>
    <dsp:sp modelId="{15A98228-0902-4017-B2C3-1DAB7AE9471A}">
      <dsp:nvSpPr>
        <dsp:cNvPr id="0" name=""/>
        <dsp:cNvSpPr/>
      </dsp:nvSpPr>
      <dsp:spPr>
        <a:xfrm>
          <a:off x="1269187" y="397052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소셜미디어</a:t>
          </a:r>
          <a:r>
            <a:rPr lang="en-US" altLang="ko-KR" sz="1600" kern="1200" dirty="0" smtClean="0"/>
            <a:t/>
          </a:r>
          <a:br>
            <a:rPr lang="en-US" altLang="ko-KR" sz="1600" kern="1200" dirty="0" smtClean="0"/>
          </a:br>
          <a:r>
            <a:rPr lang="ko-KR" altLang="en-US" sz="1600" kern="1200" dirty="0" smtClean="0"/>
            <a:t>검색포털</a:t>
          </a:r>
          <a:r>
            <a:rPr lang="en-US" altLang="ko-KR" sz="1600" kern="1200" dirty="0" smtClean="0"/>
            <a:t/>
          </a:r>
          <a:br>
            <a:rPr lang="en-US" altLang="ko-KR" sz="1600" kern="1200" dirty="0" smtClean="0"/>
          </a:br>
          <a:r>
            <a:rPr lang="en-US" altLang="ko-KR" sz="1600" kern="1200" dirty="0" smtClean="0"/>
            <a:t>pc</a:t>
          </a:r>
          <a:r>
            <a:rPr lang="ko-KR" altLang="en-US" sz="1600" kern="1200" dirty="0" smtClean="0"/>
            <a:t>통신</a:t>
          </a:r>
          <a:endParaRPr lang="ko-KR" altLang="en-US" sz="1600" kern="1200" dirty="0"/>
        </a:p>
      </dsp:txBody>
      <dsp:txXfrm>
        <a:off x="1655267" y="1026972"/>
        <a:ext cx="1259840" cy="1016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1F2512-728C-4943-83F3-77D610C78812}">
      <dsp:nvSpPr>
        <dsp:cNvPr id="0" name=""/>
        <dsp:cNvSpPr/>
      </dsp:nvSpPr>
      <dsp:spPr>
        <a:xfrm>
          <a:off x="239010" y="187089"/>
          <a:ext cx="173475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가격전략</a:t>
          </a:r>
          <a:endParaRPr lang="ko-KR" altLang="en-US" sz="1900" kern="1200" dirty="0"/>
        </a:p>
      </dsp:txBody>
      <dsp:txXfrm>
        <a:off x="239010" y="187089"/>
        <a:ext cx="1734752" cy="547200"/>
      </dsp:txXfrm>
    </dsp:sp>
    <dsp:sp modelId="{6DCC29DC-969F-4C71-BFBE-E7C68FFB636A}">
      <dsp:nvSpPr>
        <dsp:cNvPr id="0" name=""/>
        <dsp:cNvSpPr/>
      </dsp:nvSpPr>
      <dsp:spPr>
        <a:xfrm>
          <a:off x="1262" y="734289"/>
          <a:ext cx="2210247" cy="19589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원가 기반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경쟁자 기반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고객 기반</a:t>
          </a:r>
          <a:endParaRPr lang="ko-KR" altLang="en-US" sz="1900" kern="1200" dirty="0"/>
        </a:p>
      </dsp:txBody>
      <dsp:txXfrm>
        <a:off x="1262" y="734289"/>
        <a:ext cx="2210247" cy="1958940"/>
      </dsp:txXfrm>
    </dsp:sp>
    <dsp:sp modelId="{2B8681D8-CED0-469B-8162-DEEBC32CFBC8}">
      <dsp:nvSpPr>
        <dsp:cNvPr id="0" name=""/>
        <dsp:cNvSpPr/>
      </dsp:nvSpPr>
      <dsp:spPr>
        <a:xfrm>
          <a:off x="2454375" y="187089"/>
          <a:ext cx="173475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소통전략</a:t>
          </a:r>
          <a:endParaRPr lang="ko-KR" altLang="en-US" sz="1900" kern="1200" dirty="0"/>
        </a:p>
      </dsp:txBody>
      <dsp:txXfrm>
        <a:off x="2454375" y="187089"/>
        <a:ext cx="1734752" cy="547200"/>
      </dsp:txXfrm>
    </dsp:sp>
    <dsp:sp modelId="{EAE75638-A187-4E7F-9DA6-3B82A8D3F5A9}">
      <dsp:nvSpPr>
        <dsp:cNvPr id="0" name=""/>
        <dsp:cNvSpPr/>
      </dsp:nvSpPr>
      <dsp:spPr>
        <a:xfrm>
          <a:off x="2454375" y="734289"/>
          <a:ext cx="1734752" cy="19589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브랜드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캐릭터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스토리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err="1" smtClean="0"/>
            <a:t>입소문</a:t>
          </a:r>
          <a:endParaRPr lang="ko-KR" altLang="en-US" sz="1900" kern="1200" dirty="0"/>
        </a:p>
      </dsp:txBody>
      <dsp:txXfrm>
        <a:off x="2454375" y="734289"/>
        <a:ext cx="1734752" cy="1958940"/>
      </dsp:txXfrm>
    </dsp:sp>
    <dsp:sp modelId="{D6D2EA35-4499-414E-BEF8-FB7B55D69B04}">
      <dsp:nvSpPr>
        <dsp:cNvPr id="0" name=""/>
        <dsp:cNvSpPr/>
      </dsp:nvSpPr>
      <dsp:spPr>
        <a:xfrm>
          <a:off x="4431993" y="187089"/>
          <a:ext cx="173475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시간 전략</a:t>
          </a:r>
          <a:endParaRPr lang="ko-KR" altLang="en-US" sz="1900" kern="1200" dirty="0"/>
        </a:p>
      </dsp:txBody>
      <dsp:txXfrm>
        <a:off x="4431993" y="187089"/>
        <a:ext cx="1734752" cy="547200"/>
      </dsp:txXfrm>
    </dsp:sp>
    <dsp:sp modelId="{56B0867B-58A9-4464-B1E6-A8937D6FEEBD}">
      <dsp:nvSpPr>
        <dsp:cNvPr id="0" name=""/>
        <dsp:cNvSpPr/>
      </dsp:nvSpPr>
      <dsp:spPr>
        <a:xfrm>
          <a:off x="4431993" y="734289"/>
          <a:ext cx="1734752" cy="19589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선도 진입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빠른 추격자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/>
            <a:t>Time to Market</a:t>
          </a:r>
          <a:endParaRPr lang="ko-KR" altLang="en-US" sz="1900" kern="1200" dirty="0"/>
        </a:p>
      </dsp:txBody>
      <dsp:txXfrm>
        <a:off x="4431993" y="734289"/>
        <a:ext cx="1734752" cy="1958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ED9C86EE-D80F-4712-820E-80702731E602}" type="datetimeFigureOut">
              <a:rPr lang="ko-KR" altLang="en-US" smtClean="0"/>
              <a:pPr/>
              <a:t>2015-11-10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7338B02F-1731-48B8-A05C-097D04B6A7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7496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643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651010A6-3C2F-49D9-B2B5-4CB6EFEF31F7}" type="datetimeFigureOut">
              <a:rPr lang="ko-KR" altLang="en-US" smtClean="0"/>
              <a:pPr/>
              <a:t>2015-11-10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15192"/>
            <a:ext cx="5437506" cy="4466274"/>
          </a:xfrm>
          <a:prstGeom prst="rect">
            <a:avLst/>
          </a:prstGeom>
        </p:spPr>
        <p:txBody>
          <a:bodyPr vert="horz" lIns="91312" tIns="45656" rIns="91312" bIns="4565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643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80315792-47F2-4808-B85A-81629E142A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7141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15792-47F2-4808-B85A-81629E142A2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906575-BBE8-445B-B106-D2BF3ADFF77E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1347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906575-BBE8-445B-B106-D2BF3ADFF77E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1347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C000"/>
          </a:solidFill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#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05CCC-7AA9-47C7-B7E6-6EB608FF7D8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383F0-67C9-4FEB-96A2-BB9E341185E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8D53-B886-4F16-9088-FBBB473AE84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0065-FA84-486F-98CE-42A79C1B568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AB7C-E851-4B3D-A919-905D95D393E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5C7EA1-3089-4527-81F9-AD6829E23D0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5C7EA1-3089-4527-81F9-AD6829E23D0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C7EA1-3089-4527-81F9-AD6829E23D0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0BC7-CAF2-4369-87C6-1D369582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0BC7-CAF2-4369-87C6-1D369582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F86E3-8B6B-4D58-A0A4-D845CD6CEE4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0BC7-CAF2-4369-87C6-1D369582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0BC7-CAF2-4369-87C6-1D369582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0BC7-CAF2-4369-87C6-1D369582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0BC7-CAF2-4369-87C6-1D369582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0BC7-CAF2-4369-87C6-1D369582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0BC7-CAF2-4369-87C6-1D369582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0BC7-CAF2-4369-87C6-1D369582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0BC7-CAF2-4369-87C6-1D369582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0BC7-CAF2-4369-87C6-1D369582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6CE9-7709-4EEC-AB53-50AB5341B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5C7EA1-3089-4527-81F9-AD6829E23D0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6CE9-7709-4EEC-AB53-50AB5341B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6CE9-7709-4EEC-AB53-50AB5341B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6CE9-7709-4EEC-AB53-50AB5341B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6CE9-7709-4EEC-AB53-50AB5341B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6CE9-7709-4EEC-AB53-50AB5341B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6CE9-7709-4EEC-AB53-50AB5341B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6CE9-7709-4EEC-AB53-50AB5341B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6CE9-7709-4EEC-AB53-50AB5341B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6CE9-7709-4EEC-AB53-50AB5341B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6CE9-7709-4EEC-AB53-50AB5341B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교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15BA-98B9-417A-9A4F-2B0BDCA3078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6CE9-7709-4EEC-AB53-50AB5341B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9313-40E6-428B-8301-6EE154AC412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CA2B-FA9D-4DCC-ABA2-8EAF93D5F57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634082"/>
          </a:xfrm>
        </p:spPr>
        <p:txBody>
          <a:bodyPr>
            <a:normAutofit/>
          </a:bodyPr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1CECC-E804-4AD9-8D65-05343F921DE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45F1-8A96-459E-A9D8-177032B3562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8022C-8948-451F-97AB-C3E718DB9F0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5C7EA1-3089-4527-81F9-AD6829E23D0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71550" y="836613"/>
            <a:ext cx="7200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07950" y="188913"/>
            <a:ext cx="4699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스캔0001"/>
          <p:cNvPicPr>
            <a:picLocks noChangeAspect="1" noChangeArrowheads="1"/>
          </p:cNvPicPr>
          <p:nvPr userDrawn="1"/>
        </p:nvPicPr>
        <p:blipFill>
          <a:blip r:embed="rId20" cstate="print"/>
          <a:srcRect l="16777" t="8150" r="32892" b="67403"/>
          <a:stretch>
            <a:fillRect/>
          </a:stretch>
        </p:blipFill>
        <p:spPr bwMode="auto">
          <a:xfrm>
            <a:off x="7772400" y="300013"/>
            <a:ext cx="1219200" cy="3206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6" r:id="rId13"/>
    <p:sldLayoutId id="2147483677" r:id="rId14"/>
    <p:sldLayoutId id="2147483679" r:id="rId15"/>
    <p:sldLayoutId id="2147483693" r:id="rId16"/>
    <p:sldLayoutId id="2147483694" r:id="rId1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0BC7-CAF2-4369-87C6-1D3695827A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6CE9-7709-4EEC-AB53-50AB5341B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7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846640" cy="25922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기술마케팅 방법을 활용한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기술영업계획 수립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3200" b="1" dirty="0" smtClean="0"/>
              <a:t>Tech Start-up</a:t>
            </a:r>
            <a:endParaRPr lang="ko-KR" altLang="en-US" sz="3200" b="1" dirty="0"/>
          </a:p>
        </p:txBody>
      </p:sp>
      <p:sp>
        <p:nvSpPr>
          <p:cNvPr id="9" name="부제목 6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2112640"/>
          </a:xfrm>
        </p:spPr>
        <p:txBody>
          <a:bodyPr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ko-KR" altLang="en-US" sz="2400" b="1" dirty="0" err="1" smtClean="0">
                <a:solidFill>
                  <a:schemeClr val="tx1"/>
                </a:solidFill>
              </a:rPr>
              <a:t>우리비즈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넷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en-US" altLang="ko-KR" sz="2000" b="1" dirty="0" smtClean="0">
                <a:solidFill>
                  <a:schemeClr val="tx1"/>
                </a:solidFill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ko-KR" altLang="en-US" sz="2000" b="1" dirty="0" smtClean="0">
                <a:solidFill>
                  <a:schemeClr val="tx1"/>
                </a:solidFill>
              </a:rPr>
              <a:t>홍 재 호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2015. 11. 4</a:t>
            </a: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F86E3-8B6B-4D58-A0A4-D845CD6CEE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614864" y="6356350"/>
            <a:ext cx="2133600" cy="365125"/>
          </a:xfrm>
        </p:spPr>
        <p:txBody>
          <a:bodyPr/>
          <a:lstStyle/>
          <a:p>
            <a:pPr>
              <a:defRPr/>
            </a:pPr>
            <a:fld id="{A3DF86E3-8B6B-4D58-A0A4-D845CD6CEE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52" y="378537"/>
            <a:ext cx="66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 smtClean="0">
                <a:latin typeface="+mn-ea"/>
              </a:rPr>
              <a:t>   2. </a:t>
            </a:r>
            <a:r>
              <a:rPr lang="ko-KR" altLang="en-US" sz="2400" b="1" dirty="0" smtClean="0">
                <a:latin typeface="+mn-ea"/>
              </a:rPr>
              <a:t>기술마케팅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디지털 마케팅 </a:t>
            </a:r>
            <a:r>
              <a:rPr lang="ko-KR" altLang="en-US" sz="2400" b="1" dirty="0" err="1" smtClean="0">
                <a:latin typeface="+mn-ea"/>
              </a:rPr>
              <a:t>로드맵</a:t>
            </a:r>
            <a:r>
              <a:rPr lang="en-US" altLang="ko-KR" sz="2400" b="1" dirty="0" smtClean="0">
                <a:latin typeface="+mn-ea"/>
              </a:rPr>
              <a:t>(4/5)</a:t>
            </a:r>
            <a:r>
              <a:rPr lang="ko-KR" altLang="en-US" sz="2400" b="1" dirty="0" smtClean="0">
                <a:latin typeface="+mn-ea"/>
              </a:rPr>
              <a:t>  </a:t>
            </a:r>
            <a:endParaRPr lang="ko-KR" altLang="en-US" sz="2400" b="1" dirty="0">
              <a:latin typeface="+mn-ea"/>
            </a:endParaRPr>
          </a:p>
        </p:txBody>
      </p:sp>
      <p:graphicFrame>
        <p:nvGraphicFramePr>
          <p:cNvPr id="27" name="다이어그램 26"/>
          <p:cNvGraphicFramePr/>
          <p:nvPr/>
        </p:nvGraphicFramePr>
        <p:xfrm>
          <a:off x="1428328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>
            <a:off x="2436440" y="3933056"/>
            <a:ext cx="3960440" cy="0"/>
          </a:xfrm>
          <a:prstGeom prst="straightConnector1">
            <a:avLst/>
          </a:prstGeom>
          <a:ln w="635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4380656" y="2060848"/>
            <a:ext cx="8384" cy="3816424"/>
          </a:xfrm>
          <a:prstGeom prst="straightConnector1">
            <a:avLst/>
          </a:prstGeom>
          <a:ln w="635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67944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67944" y="57959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paid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47664" y="3707740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80720" y="3717032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uncontrol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2123728" y="2060848"/>
            <a:ext cx="936104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235811" y="1988840"/>
            <a:ext cx="5309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</a:t>
            </a:r>
            <a:endParaRPr lang="en-US" altLang="ko-KR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67744" y="259132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latform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5892824" y="2060848"/>
            <a:ext cx="936104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013724" y="2060848"/>
            <a:ext cx="5132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</a:t>
            </a:r>
            <a:endParaRPr lang="en-US" altLang="ko-KR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84168" y="259132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erminal</a:t>
            </a:r>
            <a:endParaRPr lang="ko-KR" altLang="en-US" sz="1100" dirty="0"/>
          </a:p>
        </p:txBody>
      </p:sp>
      <p:sp>
        <p:nvSpPr>
          <p:cNvPr id="70" name="타원 69"/>
          <p:cNvSpPr/>
          <p:nvPr/>
        </p:nvSpPr>
        <p:spPr>
          <a:xfrm>
            <a:off x="5940152" y="4941168"/>
            <a:ext cx="936104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6045021" y="4941168"/>
            <a:ext cx="5453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</a:t>
            </a:r>
            <a:endParaRPr lang="en-US" altLang="ko-KR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56176" y="547164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ontent</a:t>
            </a:r>
            <a:endParaRPr lang="ko-KR" altLang="en-US" sz="1100" dirty="0"/>
          </a:p>
        </p:txBody>
      </p:sp>
      <p:sp>
        <p:nvSpPr>
          <p:cNvPr id="73" name="타원 72"/>
          <p:cNvSpPr/>
          <p:nvPr/>
        </p:nvSpPr>
        <p:spPr>
          <a:xfrm>
            <a:off x="2148408" y="5085184"/>
            <a:ext cx="936104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2208393" y="5085184"/>
            <a:ext cx="6351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</a:t>
            </a:r>
            <a:endParaRPr lang="en-US" altLang="ko-KR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64432" y="561566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etwork</a:t>
            </a:r>
            <a:endParaRPr lang="ko-KR" altLang="en-US" sz="1100" dirty="0"/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auto">
          <a:xfrm>
            <a:off x="2915816" y="908720"/>
            <a:ext cx="2880320" cy="50405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54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0" bIns="0" anchor="ctr" anchorCtr="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latinLnBrk="0"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디지털 마케팅 </a:t>
            </a: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로드맵</a:t>
            </a:r>
            <a:endParaRPr kumimoji="0" lang="en-US" altLang="ko-KR" sz="12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71600" y="1484784"/>
            <a:ext cx="7416824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 descr="http://cfile209.uf.daum.net/image/1959953B50ADE9942AEAC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778659"/>
            <a:ext cx="1512168" cy="930261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16216" y="6356350"/>
            <a:ext cx="2133600" cy="365125"/>
          </a:xfrm>
        </p:spPr>
        <p:txBody>
          <a:bodyPr/>
          <a:lstStyle/>
          <a:p>
            <a:pPr>
              <a:defRPr/>
            </a:pPr>
            <a:fld id="{A3DF86E3-8B6B-4D58-A0A4-D845CD6CEE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52" y="378537"/>
            <a:ext cx="66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 smtClean="0">
                <a:latin typeface="+mn-ea"/>
              </a:rPr>
              <a:t>   2. </a:t>
            </a:r>
            <a:r>
              <a:rPr lang="ko-KR" altLang="en-US" sz="2400" b="1" dirty="0" smtClean="0">
                <a:latin typeface="+mn-ea"/>
              </a:rPr>
              <a:t>기술마케팅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디지털 마케팅 </a:t>
            </a:r>
            <a:r>
              <a:rPr lang="en-US" altLang="ko-KR" sz="2400" b="1" dirty="0" smtClean="0">
                <a:latin typeface="+mn-ea"/>
              </a:rPr>
              <a:t>6C </a:t>
            </a:r>
            <a:r>
              <a:rPr lang="ko-KR" altLang="en-US" sz="2400" b="1" dirty="0" smtClean="0">
                <a:latin typeface="+mn-ea"/>
              </a:rPr>
              <a:t>법칙</a:t>
            </a:r>
            <a:r>
              <a:rPr lang="en-US" altLang="ko-KR" sz="2400" b="1" dirty="0" smtClean="0">
                <a:latin typeface="+mn-ea"/>
              </a:rPr>
              <a:t>(5/5)</a:t>
            </a:r>
            <a:r>
              <a:rPr lang="ko-KR" altLang="en-US" sz="2400" b="1" dirty="0" smtClean="0">
                <a:latin typeface="+mn-ea"/>
              </a:rPr>
              <a:t> 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2915816" y="980728"/>
            <a:ext cx="2880320" cy="50405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54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0" bIns="0" anchor="ctr" anchorCtr="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latinLnBrk="0"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디지털 마케팅 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6C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법칙</a:t>
            </a:r>
            <a:endParaRPr kumimoji="0" lang="en-US" altLang="ko-KR" sz="12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131840" y="5157192"/>
            <a:ext cx="259228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Connection--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확산의 법칙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브랜드를 자생적으로 확산시키는 대화의 화두를 제공하라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11560" y="2996952"/>
            <a:ext cx="259228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Contents--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소통의 법칙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소통하고 참여하고 즐기는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err="1" smtClean="0">
                <a:solidFill>
                  <a:schemeClr val="tx1"/>
                </a:solidFill>
              </a:rPr>
              <a:t>콘텐츠를</a:t>
            </a:r>
            <a:r>
              <a:rPr lang="ko-KR" altLang="en-US" sz="1400" dirty="0" smtClean="0">
                <a:solidFill>
                  <a:schemeClr val="tx1"/>
                </a:solidFill>
              </a:rPr>
              <a:t> 만들어라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1560" y="4077072"/>
            <a:ext cx="259228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Collaboration--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협업의 법칙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참여와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협업을 통해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스스로 만드는 플랫폼을 열어라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80112" y="2996952"/>
            <a:ext cx="259228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Correlation--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관계의 법칙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팬 네트워크 형성을 통해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관계 맺기를 강화하라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131840" y="1844824"/>
            <a:ext cx="259228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Cloud--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시공의 법칙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시간과 공간을 넘어서는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스마트 가치를 부여하라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580112" y="4077072"/>
            <a:ext cx="259228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Commerce--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진정성의 법칙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제품이 아니라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신뢰와 평판을 팔아라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5538" name="Picture 2" descr="http://www.thaihealth.or.th/data/content/17050/cms/17050_thaihealth_dfikntuvyz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009175"/>
            <a:ext cx="2016224" cy="1859985"/>
          </a:xfrm>
          <a:prstGeom prst="rect">
            <a:avLst/>
          </a:prstGeom>
          <a:noFill/>
        </p:spPr>
      </p:pic>
      <p:sp>
        <p:nvSpPr>
          <p:cNvPr id="65542" name="AutoShape 6" descr="connecti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44" name="AutoShape 8" descr="connecti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46" name="AutoShape 10" descr="data:image/jpeg;base64,/9j/4AAQSkZJRgABAQAAAQABAAD/2wCEAAkGBxQSEhQUEhMWFhUXFxcYFRgXGBQWFBcXGBQYFxcYFBQaHCgiGB0lGxQUITEiJSkrLi4uFx8zODMsNygtLisBCgoKDg0OGxAQGy8kHyQsLCwsLCwsLCwsLCwsLCwsLCwsLCwsLCwsLCwsLCwsLCwsLCwsLCwsLCwsLCwsLCwsLP/AABEIAK8BIAMBEQACEQEDEQH/xAAcAAEAAQUBAQAAAAAAAAAAAAAABQIDBAYHAQj/xAA7EAABBAAEAwYEBQMDBAMAAAABAAIDEQQSITEFBkETIlFhcYEHMpGhFEKxwdEjUvAV4fEWYoLSM1Oy/8QAGgEBAAMBAQEAAAAAAAAAAAAAAAEDBAIFBv/EAC8RAAICAgIBAwIFBAIDAAAAAAABAgMEERIhMRMiQVFhBRQygfEjkaHwsdEkccH/2gAMAwEAAhEDEQA/AO4oAgCAIAgCAIAgCAIAgCAIAgCAIAgCAIAgCAIAgCAIAgCAIAgCAIAgCAIAgCAIAgCAIAgCAIAgCAIAgCAIAgCAIAgCAIAgCAIAgCAIAgCAIAgCAIAgCAIAgCAIAgCAIAgCAIAgCAIAgCAIAgCAIAgCAIAgCAIAgCAIAgCAIAgCAIAgCAIAgCAIAgCAIAgCAIAgCAIAgCAIAgCAIAgCAIAgCAIAgCAIAgLcswbv12A3KAobiRYBBBO1/wAoC+gCAIAgCAIAgCAIAgCAIAgCAIAgCAIDxAC6lAMZ+Nr8riPEfwpBC4jnOBkgjIfvRcRQHmbN17LTDFnOPJGazJjCXFk1iOIRsZne9oYdnXpqqVXJvSXZbK2Kjy2eYLiEcwuN7XjyKiyEoeUTC2M/0sy1ydnhKAxOI8QbBG+WQ91gsrquLnLikcSnFLZrmB57ike1pYWhxADrBFk0L91stwZwWzJXmxmzbcywm3a15FoS2VIAgCAICFxOLy4hwPRor0Is/dSkQ2U8R4g0sNb9PXomhsmozoL3oLnZJUpAQBAEAQBAEAQBAEGzy0AtRsC1JG0LQk9UbAtTsHloClzlHlj6s0fhHH8RPOWytyRtJBAHdu9Lcd1vvprhXuL7MNNs5S7XRtk8wI3WLTNhzznhzGESEgdCfVej+H2uLafgw51akk0a07EmWOmSGh8vVrT5NXq8F+qK7PMbkva30bP8KsPKJpXSStd3KLW+uhIXlfiDnrUj08OMfKZ0+15mz0dEZzNM5mFmc27DDtv7K6nXNbKrf0vRxOTmCYig2V0Z3txqvNp3Xtytpb6Wjx+Fr8mcyTYjT/NFp6a77Mvh9GLxHi84dQbI9vU5j9lncqoy00aIqyS6Z1/kziTsRg4pHghxBBB37pIs+tD6rw70lY+Pg9mjfDsnbVRaeWo2CmSQNBJNAbqQYzZS4Zs2UdNifdCNo07n7iXYtje2nPeSA7but16b7q6ir1JaKrrfTW9HnI7fxWaWUmoyKGzCauy69a8NEurUHpCmxzW2ifwPN+DlJyYhpoka2BY33RY9jW0g74J6bJuGZrhbXBw8QQR9QqmmumWxkpdouWoJCAIAgCAIAgPCg3o1viHOeHiJaM73A0Q0UL9XUtcMKya2ZJZkIvRY5d5xGJxDoTEWUzM1xNg61Xr1UZGLKpE0ZKs8kLzhxnEx4lzGSgQ5QW5CM11qCd91rxKISjuSMmVdKMtRZDcI40+PEMke9zgDTrJPdO+i15GNBw1BGeq+Se2bFxH4hAO/osDmjq40T7DZYqvw3a9zNdmfp+1GzcucbZi4BM3QWQ4XsQddfp9VgtqdcuPk3V2qceRKF48VXxb6ZPOPwzm/EOfpw93ZsY1oJFOBJNE76r1qsGpw3LezzrMy1T0l0TeD5mOK4dJPGMslPAG2oNW0HxCxqnjeopbianZyqbb7I3DYjssG18hNvDXC9XZjr9daXNr5Wy14R1UlGtL5EXMbHNvN6/uq129FjfRp/HOORYiVsWQytzC8uw18fdbKq+K2ZbLNvRIcx8kyQOaMO7LEQXPNVXv0XdWU/BXbjp9k3yVgIcC2SXt43SOZtnBca1A+qrv9SyXaLKeFcemRA51xZOfPl65MrK9P8K2rDr4eDG8qzl5N7h5jgkw4MkjGudH3mEiw4jZeX6NkbOl0el60HDtnLDi3tJAB+1e1le7CEePZ4znLl5LbZSTqK9wrFpHD7Khi3tNC/qAD7LjhFvsnk0ujaOR+YGwOkExLWuAI3d3tunlX0WHNx+TXBG3Dv4r3sv8AOXNbnmNuEfbNe0IJY6+m6rxMTT96O8rJ5R9jKeV+aHRyEYiUmPKau3EOsVXWqtWZeLGS3WivGyJRlqbM3mTnmDLlZmc0/McpFa+dLAsWcVto2/mYt6RafxZmLgMYn7MOOrm1mrqBe17WqnLT8Fy7XREcXwHa4aDDslYXwF1do7K57ToCDsTp1paMefGe9GfIhyjo19nE5cFYLnxdCP5HVeg/TsW2Ynzg9ItYDExPsxlupJIGmvjS0R460iialvbN25Y5qjwsRjka4nMS2stGwNNSNdF5+Thu2XRrx8ritM3PgnHosVfZkhw3a6g4Dx03Cw20Sq6ZvqvjZ4JZUlwQBAEAQHiA1XifO8UTyxrHPymiQQBY3A8VtrwLJx5GGzOhGfE0DivEY55nui011BIJF+i9jHjKMNN9nmXtSntLowpJ8gJuqXbS12VpvfREt40XHuRPI8VV6sdaRcqpeWSZkoAnT1NK7a49FOvcUcE5Zhx8kjYnjtAMzm2Rbboke/6rz8i11+Gb6IKa7Nq5mhHC8BHDr/Uk72WzsLr/ADwWfHlGdnJl18ZQhpGnYLib5DWR7fAmxa9PcJPRgamltsyHuVu0kU9tkZ+Pe+QMZG5wsAu6DWv5+iyTvhHaaNUKJSXTN/44/McPlJMfZ20Gt202yvFk320evGPhMjnyhrzI/wD89Pv9N1zGWjpx2bDyny9h82bLdmx4a66Kx3PRWqlvbJ/ntxbgZiwEmhoNyLFgeyihpWJsm6PKGkcSD8QacIe75/MvalkJNLR5McdtN7M4OWjezP4KXO13rw0H7qSNFUcmtXaB9lx2u9+xQHjHDxv3Qgqc7RSnoNbLecf3EHz/APWv0UptEaRfvxXOydGHjOGzP70cgA/tP7rPfZJmmmEUbRyVw5kbHvcGmf8AuAztZpsB09V4+UnvaR6mPJa0atzPwZ/4kPMhnOhO7TV6tHgNPukJS1xiTJL9UiZnweI4gWhkDBG1oBBAMgq9LB21HTor4twj7yiXGT5I1zGcOdgptYTda3Yr0VuPbFdt9FeRBtdGRG046oRFJmuwW65SBuT4UtVl8Gtoz11S8HT/AIb8tSYUPfM5xcRlbm6CwTp6gLzMjIdi4noUUKD2bwshqCAIAgCA8UA5TznyZO6Zz4XODHG6FnfdetTmahxPLuw/fyXyRuI5SdgsK7EOab7ocBq42auvBTj5Clbpsm+hxr6RrbuIyPsMhP8A5bLZK6OjJGmTezeuSoo24SWbFwgujds3bKayitrteXZuU0onpVtRg9mj47h8Tnue9z8pcSAXbAmwF6TragearE5nT/h1y7DGxmJido9ugA6HcH3XkZFjk9M9WmCiujA+I/FD27YiW5WNa6jWriSb+lBbcGiMq+T+pjy75Kel9DVJ+KhwDQGNH/aNT72VtrpUXsyzulJaMZ8gG6va2inemSvLfGIoZP6oAZRo5dQ7p+/1WDKx+Udx8m7Fv4y1I3nCYNtx9sGgEO7Or7uYhwa/zNleNJS8I9VSRrXxAYMI6JrBeckkjcBtaDwtX0VqfwUXWOJk8kcwiw1wrvhlE3YdsdhtX6KcjHlHwhTepLybdzdjGfhJgHszFhoZhfsLVdEJck9P+x3bKPF9nHouKyhuRrn5fD/le44Rk10eMpyin2WWyX0Kt8FWwZOlX60iBW2TpRH0UgOdY+Uo+iF2VVY1A+32U6GyoPP9p+38ouyX0Ul7th9yoT2GtFTXO8vv/CnlrojW0JJCCNq90386CJHgnEnQSFx1aWlrgNyNxV+YCpyalbHpF2Pc6pFnjMnaC4XZX3qXDQj7rNTjSrfg0XZEbC7wXGmGWOQk90guyaWOoC1XVKyDj8maqxwnv4JPjfE8PiJHSFstnocoH6rJDElFabNU8vb6Nj+H2DhOaWNxDh3XMO48D5hYsqLr6fg1481Ps3hY0axaAWgPUAQBAEB4UDRjY+Fj43Nk+Qjvem66i3vo5aWuzi+L4y1sjjEWsbfcBDSa2F2F9DXTFLUjwpXSfcS/LzHO9hjL+4dwGsF+4ChY0VLkHfJrRDzhpBzgEeaul2Ux67M7CcemjYGRyvYwbBvdaPTRUvGrb20Wq+a6RjS4l0nfe4uJ/MSSa9VbGMUtROJOTe5Ft3jqa6KW0u34OSfbydjHURG2jrZkZ+lrHLOoi9d/7+5qjiSktlrinKuIhhfLJlDWkAjMS7UtAqhX5vHou4ZdM5OKT/39zj8tOHuLHMXMUuKjZE6MDIQc4JBJDa0B8b6Wq6cP3OWy+zKnx46INrXVrfvt7HqtCST0mZ5eo+2ZXD+HyTPDImlziLragNyT0HmfFLZV1rc2RXCc3qLJDinK2Kw7O0kjbksAlrw6rNajRVVZNdj4wLbKZwjuZFZetLS+5abMyWo9IpI8Dp6Xqj4olbfwetHjqemn6eKhSg/BOpLyVXunOCHGTPAHHYj0on7qdxj+ojUpfpPQ5R15Ha6DmmwNRewrUnwAUO2GtolVz3p/JK/6K9uI7CWWON1Bxc800W3NRdW+qqeVHhyRYsaXLiyPnjpxbYdRItpJaaO7TvXsrlP273or4y3pFLdD19yuottbb6Ikmnoraf8Af/fwXPKO9EuMtbKDXUn9B9V3rRwi5CCTQ716Dxvw0UOSitslRcukbXheQpZo7dJ2ZO1CyPVeZd+I8XqJ6FWByW5DlngM/DMWZMTiW/hwxwJNgkk90H3srNPJlkR46NEceNL5bNom58wrXADtHa7taK+5FrlYViWyXmQ3owOc/iA3AytjETn2Lc83kab28z1UY+OpvUno7vtlBbijE4T8QXPe0yNZ2R3LbsXsdSttn4alHcGY68+XLU0dBjlDgCDYIsEdQvJaaemempJrZVaeCU9lSAIDwoCG5p4hDFC5sziBICwULOoq6VtFUpT3EpvsjGOmcgwXKkDbfJOwgbEutx8KYNfqvSlK2cu0efHgolmdzb7uw0F7r0YrS7MM9b6LD9dfDXVNpDWzpHK/JzDE2ScZnuF5Ts0HWq6rxcrLlz1B6R62Pix47ktsu8a5UhLTlblPStFRXlWRfcmXzxoSXhHO8dhHxvLCLrrsCF7mPcrltHjXVOqXZt/J2LlOGxpe9xLYxlJcTXddt4bBYsqMVOGkbsWcnGffgr4VxAjhUssg7Utm0zkuGa4st+QNGlF1SeTxj10c1XNY/KXfZJwAcQw+FfOxpd27g6gQHBgktupsA5R1KzWKVE5KP0LYcbopyXyZTTK6QxzuwhwxzNLcx7QCiBQqgfL+E4rippS5f4/4O3vk4tx4/wCf+f8A4aryg3s8Nj5GavY0NBoXQzfuAVrzW3OCa8/2M2IlGMnH9iH4PjJZpG4eSZ7o5nta8E9MwdoQbadKsVutGRTXTHaXhGeu62yfCTb2zbcRzS6HGDCiJnYiRsZbXRxA7oGnUdOixQw+dDtb78myeV6dyr10+jJ4lBHhcNiyGNcGYgOY06tDnNhLR6BztvJVU8rbIx38HVvGuMpa+SrA438XDg55Gt7QYnKSBQIAeKAs6HQ1fRczg6pSjv4OoSViT18lvAcay8SfhWxsETnOz6W4vyFxJN1XSqOisnQ/y6s33o4jYlc46+S5huHOw0ROE7CN75ZC4yuLRlzuAa2h0AbpoFy5+pPdm2vsd+n6UNQa3/v3PTgY3yDESCF00cD3PbEQ5hc1wLX0fLNuOvkjsnGLgk0m+t/QiMIOSk9bS7ITh3PD5ZYo5YoyXSMEbqstt4B365SdR1parMFQi5KXWmZ68zm0uPyv+TYHcaLuJOwjmRlmUnVtu/8AjD+vn5LJ6P8A46s38mr1V+YcNfBE43Hf6fh+1iDS+bETW47ACR9N9ABtY6q+iv8AM2cW/CKbJLHhy1vbJLg8jMX+DxZY0Sl8sTso0I7OQ/qwH3Kzzi6nKvf3La+NiVmvsWOWuLh+MmwYjYIQJTVd4uDxmc47GyXdNNFZbW41KzfZzXOLtcNdHPRGXSFkYLiHEAAE6A17L1ucYRUmzzIxlOTikbNy3wl8c7TMzKK7u2/svOysmM4NRPQxceUJbkdRw8zaC8pnpETzXAyXDyMcAQWn9NF3XOSmtM5shFxe0cQ4a+Qd17TXQ6fcr6WLetHz1kVyJrH4987Mkri4AUNrrzPX3WaWHFva6L45k4rT7MWGMNADei0wXFaKJy5PbJWLjc7YuxbIQwnYbjyDtwFVLHg3ycSyORPWtmZynzc9s7Yu0LwXBrmGy4EmraTrpus+Tj1Sh10y+i+yMu+zri8U9gIDwqGDk/xZ4plxMcZDiBGHDw7znA//AJXsfhyiodnk53Jy6NF/1AnaNxW/1VvWjJGqXHbZlOdQ8/39VLfRwkt6RHNxsrtoXfdZp3x00aY0vyd/5f4m2SCNw6tBrqNNl4Vi1LZ7NfcRxDEDVQkvkmTetI5tzY4Zweuq9L8Nbjv6Hn/iCTS+pa4BxpmHhxLHh5MzA1tZcraa4a2R4rXdjytcXH4MtN8YKSfyUw8Zjbw+TClry90geHd3JQdGaOt33D08FMqJev6n2EbEqfT++y5w7mwQYWGJrX9rFOZL7vZuaS623d7OrZV2YrnY5N9aO4ZKhBRS+S5juKcOc92Ibh5jK45sjyOxzdSacbF6/soVF/Hi5LX+/YO6nk5cXv8A37kfyrx78JIcwzxvblkZp3h4gHS9+vUq/Ko9X9Px4Kse7037v8GXi+L4OIE4GB7XktOeQkluV4flaC89QBp08VVHHtk/6rTX2/hFkrq/ME0/v/JJYrmLAvlGJfBL+IFHKCOyLgND8wuvQbbFVrFvUeCktfv4/sdvIpb5Si9/t5/uYGN5pbNhcRE9ru0lmEgPdyAAx0Cbu6jPTqrYYnC6M4vpL9yueTzqcJLtsu8D5qigw8ETmSExz9qS0Noi3aC3DXXquL8OVk3JNeNHVWUoQ46fnZh4fmCJnETiy1+Uuc7Lpn1Zl2zVv5q148nR6e+9FcchK3m11sz/APqTCzsdFi4pHR9q+SJzMuduYk04XX5na6715qlYlkHutr9/4LfzNclqcX+38mNgOYocNO1+Hgd2Ia5j2kgySNcQS461Yyih5na1ZPGnOvUpbf8AhHMciKmnr2/5ZZxfF8Gwg4KCQPzsfmkvuBjw/K0ZiACWgHyvVcqm1/ra8a6/gO6tfoXyidk5uwQxQxQhn7Qtyu+Wh3cthuaidhuqXiXenw5LW/v/ANFyyqfUc2n4+3/ZHQ80YeSOSDGRyOj7V8sLmVnYHvLqIv8A7nCxe6seLZFqVbS60ytZMJR42Jv6FeH51himgbHFI3Dw56bQ7Rxc1wvV1HVxO/VcvElJPbXJnf5qKaST4oscqcWy46SdsUsjXdpTWBpcM7w4ZrcANvFdXR/ocN9o5pkldz10zOxLG4NzNQXvf3tdbc6/3pedZa5vXwb6qlWt/JuWGwwncCflb9SVQ0kXRb12S3+mMrQe9m1ySaN8QuJvw0RbqS/utPhY3Psrqdc1s4t249HNcJxAu3abGulUvelfBR2meN6EnLTKeG8TLiWvFHp/B80qtjYtnF1cq3okZ8xb3Pm+iXWSgukKYKflkbDi5mPDZBYPXwVVeU5PTLbcfS2jbOWcbDBiGzSxg9Mw+YX1811lY7nD2s4xr+E/cdkhmD2hzTYIBB8jqF4LWj3Ey4oJCMERxrl+LElpkGrfqrK7nBdFc61LyavzhyqyPDF0AOYEE+beq14uTqepGTKx9x9pz7gXBMRjJTGxuQD53uBIHkB1K3X5cYL/ANmSnFcmdQ4RyUyCIMJEh1tzx3temhXjTtcntHqxqSWiL5kxzMBlDTTidQNG1477rl+47XtIyXmlr26Pj93tH6qYw3IOWokFjMG6QtlnnhjY403vgjx0OgJW2m/0k9LbMd1TsaIjjkPZuDWStcCLzNIPsfNbq75WLvoxTojFmCwEbPN+eo+yvS0vOyt6+C8Cujhnpo7oQetAGw/U/qpIPbQFLntJ1N+ROiA9bV6e/gpIK7QFJcBpp71r7oA13g3Tx6ICoFAW34kDQlQ2To9a8HY2oJDiele/8qGC5gcMZpWRDQvcBZqh57qq2fCLl9CyuHOSj9TZeb8U7hoibhiNTVHc0O84nfUryIyldLs9aSjVHo1Ph/E+3nb+ILi90jcjhsDm0BH7qZ1KK6OY2uT7O38CxIyDxCzSNSJt2LFLgk0vm/BSYsDs25g12v02VtSTfZVZ12iG4PyI6RrnEBh6AjUq2XpRfkrSnI1HmDgD4Xnumxv/ACFZS/Sl0cW/1IlGFEhoVr6Fel+cWuzz/wAq99G58S5Ie/DRUS+RxtxAqgdgFg9eLk2zd6MuOkSfAeQchaZjt0/lLM2WtROa8SO/cdADV57Zv0VISEAQFL2AijqET0Q1sjcJho4XSZWgbGvUf7KZTcvJEY8SAxHOZZiOz7NzmCu0cNmAnQrk6NM+MsDhLBK11xyNIrpmGo19Fpx4qT0UXS0c7cLW1U6MTubMuB1RGIgFuYPF3bTVHL5EKyNPezh3F5gAFaLTGOjPKWy61/QUutaRCfZZicpiiJF+DAyymowqp5HHo7hXyMqTgOIjGZ406+C5hkc3pHc6OC2YtrV8GX5KnHQeFKUjpvoo7QDwCHJ6HoDz8QPFAVMnB69E0TodoPEfVEuyN6fZtPLPKsGOacsg7RvzNN2AdARXS15mTOVMt/U9GiEZoiOYuCtwUpjLhdA1ewP/AAtGLZzRRk18GQ7sU3+5aHpGdcn4RaHE8hBbmzDYjx8lVKdclplsYST2UcQ4jLiXZpA9xr5iNAFRxgv0l7ciOdYNg0RVHX22XE0vk6i5HSJuZZYnRvDe6+NrnAggh+odvt00WFVxltGyVko6Zu/aSyYRk4a4E0XM/MG3qR4rM13o0J9bNa4RzpLC9zXRgxkk0PmWpYspJNGZ5Ki3s6PwjikeJZnidY2PQg+BHus9tUoS1IursU1tFnjXAY8TWbQjqF1CziRKvfgtYLljDx7Ms+amVzYjVommhVFiPUJCAIAgCAICK4yx7akYLI0c3xCAjcFjxI1zW4eh+YkBovzPVQDWOYsbw/FgYPESmN0ZuOQE5Wkgii4aGgdirapuD2VzipI53xnlSXCuBe4PiPySR95j/DUaA+S9Cq71H30YbKeHjsxsgo2tvFrwY9rfZ5DwskWD9isM7pqWjbCqEkXmcNfYqr91MciT8o5dEV4ZUOFzj8n2K2xuikZZ1SbNu+GsE8eMbmb/AE3NIcCOvQ6jxWTMnGUejTiwal2bd8UcJNJAxsOgzW8AbitB9Vkw5KMts05cHKPRzBnLWKd0P0K9OWVEwRxm0WcdwaTDgdsCSdruqXdVys6RxbW612Ywb4V9AtBnPA4dP89UBU09QdL+/kgL+Dw/ayNjP5yG/XRV29R5FlXb0bgPha4dR9SvL/N/CPRlirjtm38kcpfgi93V4A9rv9VmyL/U6ZoopVa2izzPyO3FzGUkWQB7Bd1ZHprWiLaeb2YWH+GUQ+Yj6KJZT0I4+jWuZuEtw0+SIAtodBv1tbcdKUdtGS7zpMjXxZ2m2mqsjwHmtLUImaPOT6MfhfAyZWvghc9zTYFOc2/PoqbZV/UurVm/B0bCcMiw7W4jiL443Cw1mamd4j5hffdoPJeS+n7T09bXZu0Lg5oLdiNPRVMsOec2cKwmImdEZPw+IFFrho1wI/M26PXz0WvHuth35Rmuprmtb0TPIeCGFYYS4veXEueKykgbDW9vFV33u2W2tHdNSrWk9m3KkuPUAQBAEAQBAEAQFLzQQEI8Z2Fjw5tk95uoPrWoXINJ5j5VgAtjNb3ojRdwZEkW8AWYbDSQuaJIpL0cHOAdVd4N1rTcbKzbT5I44+3TNK4pgLlJjiyR6UMzy2+pBf3iLPVbq8ptaMUsZctnSuSOCwSwjM3vDfzWSVsk9mmFUdGyf9K4e/lXCvejr0UiRHDIqrIFz6smd8IouxYNjTbWgFQ5tkqKRde0Eage65TfwS9aOZcX+JQZKW4eFjmNNZnGs1f2gbBepVgylHk2ebZmKMtaIPnTmqLHRxZY3Me35gaLfZw31V+NjSqltlWTkxthpGo2txiPSR1A+iA9zICqKYtcHDcEEeoNhcyXKGpEp8XuJP8AGedsViaBkyAflj7tnxJGpWavFpgXzybZeTavhlzPNLKcPM8vGUuYXUXNykWL6jVZc/HrglKJrwr5TfFnTV5Z6RhcXkc2J7o/mA0RaT2yHtrSOI8Sxzw8n5rJJPUeq+gour4I8O6qyMmVcA4xGzEsM1UWOBs00E7A9DYHVY8u5OWkbMSppbZej5lxUffZM0NJIaA1hy+QrTQKYYnqx2czyeD4kNHh5Mfi4+2L5CXAuc7oAbNDYeGi4upjVB/U7ptlOXZ3uGXJGAOgXmS7Z6Byzm7hTsVjwcjnDKwZhsKv76rZTaoQ0zJbVKcujo3L/LkeGosdIdNnuzUSNSCdR6LLJ8ns1RjxWidCgk9QBAEAQBAEAQBAeEICw2KkBgcWwfaNoBQugQ+E4NWjhZXTZGuzGxvLPaO1GgVtc9FNkdsnuAcOEIobLiye2dwjpE0uCwIAgLGLZbHAdQR9QpX6kzmfcT584xwWWGVzcpqzWhX0UL4uKZ4dtMnMon4HLHH2rwQPvfouIXKVmkdOjjDbI+1pa3Izp6iX8NgJZPkYSPIKqeRGL0yyFEpLaPZ+HTR/Owj1CiGRCQnROKLAcrn5Kvg2Ph/KTsTCJojrZDh0tvp5UvPnf6czfClWQN5+HvKTsM8yv+YiuuyyZWRzNOLj8DoCwm0iuYy7sXZd1ZWtsrsekchm4dbjbdStEopdlEZNnuN5dBjsjVUS8l8eka/FwuVgIB0u63120HirIWyh4K51xn5Osch8tfho+0m1kdqb6DoFTZbKb7LK6owXRe5o5qihBDe8djl1AvxPRVlhnct4kghjmjvNztd116Hx2Ug2VAeoAgCAIAgCAIAgCAIAgPKQFJjCgHhjUgqY2kBUgCAIDwhAYOI4XG82WhWRslFaOHWm9mo/FNjY8EABVvaB91pwn/V2zNm9V6RxwuXu6Z4vk6N8LOLMe/8ADPjs0XMfXhVh3nrovKzqnFctnp4dm/bomvic5sOHGSO3PdV/2irv1VGEuUtSLszcY7RyRsTzsx30K9p2QXezyOEmtaOnfCITM7ZkjC2M05tj82xr2/ReTnuMmnE9PCUoppnS2hebvZ6HgqQkoljDhRUp6Ia2RR5fizZqC79Rs54JELzFgdO6F0uzmT0QPC8ABNE6RtsD+96/lvytRYIfU2TjDJM5a53cOrQ3Sx5lUotZHnl9sjMpArQ16G9VINh4bg3ZmucAMooV4ICaQHqAIAgCAIAgCAIAgCAIAgCAIAgCAIAgCAICP4twxmIblkaHDwPiu4T4y2cWQ5LRAHkbD/8A1N+/8q95Vn1KVjQJThHL0WHNsYGnawNa9VXO6clpssjTGPaJDHYFsopwB9RarhJx8Hc4qXTMOPgMQ2aPou3dJnCqijPw2FazYUq3JliSMhQSEAQHjkBg4vCZgukzlowI+GDUEaEKW9oiK0y5wD+rD/UAL2ucwk76HT7EKtFjMyLCUpIMxraQFSAIAgCAIAgCAIAgCAIAgCAIAgCAIAgCAIAgCA8QHqAIAgCAIAgCAIDwhAUlqAj48O6KRzmglj9XNG4dtmA80BIRm+leqArQBAEAQBAEAQBAEAQBAEAQBAEAQBAEAQBAEAQBAEAQBAEAQBAEAQBAEAQCkAQBAEAQBAEAQBAEAQBAEAQBAEAQBAEAQBAEAQBAEAQBAEAQBAEAQBAEAQBAEAQBAEAQBAEAQBAf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48" name="AutoShape 12" descr="data:image/jpeg;base64,/9j/4AAQSkZJRgABAQAAAQABAAD/2wCEAAkGBxQSEhQUEhMWFhUXFxcYFRgXGBQWFBcXGBQYFxcYFBQaHCgiGB0lGxQUITEiJSkrLi4uFx8zODMsNygtLisBCgoKDg0OGxAQGy8kHyQsLCwsLCwsLCwsLCwsLCwsLCwsLCwsLCwsLCwsLCwsLCwsLCwsLCwsLCwsLCwsLCwsLP/AABEIAK8BIAMBEQACEQEDEQH/xAAcAAEAAQUBAQAAAAAAAAAAAAAABQIDBAYHAQj/xAA7EAABBAAEAwYEBQMDBAMAAAABAAIDEQQSITEFBkETIlFhcYEHMpGhFEKxwdEjUvAV4fEWYoLSM1Oy/8QAGgEBAAMBAQEAAAAAAAAAAAAAAAEDBAIFBv/EAC8RAAICAgIBAwIFBAIDAAAAAAABAgMEERIhMRMiQVFhBRQygfEjkaHwsdEkccH/2gAMAwEAAhEDEQA/AO4oAgCAIAgCAIAgCAIAgCAIAgCAIAgCAIAgCAIAgCAIAgCAIAgCAIAgCAIAgCAIAgCAIAgCAIAgCAIAgCAIAgCAIAgCAIAgCAIAgCAIAgCAIAgCAIAgCAIAgCAIAgCAIAgCAIAgCAIAgCAIAgCAIAgCAIAgCAIAgCAIAgCAIAgCAIAgCAIAgCAIAgCAIAgCAIAgCAIAgCAIAgCAIAgCAIAgCAIAgCAIAgLcswbv12A3KAobiRYBBBO1/wAoC+gCAIAgCAIAgCAIAgCAIAgCAIAgCAIDxAC6lAMZ+Nr8riPEfwpBC4jnOBkgjIfvRcRQHmbN17LTDFnOPJGazJjCXFk1iOIRsZne9oYdnXpqqVXJvSXZbK2Kjy2eYLiEcwuN7XjyKiyEoeUTC2M/0sy1ydnhKAxOI8QbBG+WQ91gsrquLnLikcSnFLZrmB57ike1pYWhxADrBFk0L91stwZwWzJXmxmzbcywm3a15FoS2VIAgCAICFxOLy4hwPRor0Is/dSkQ2U8R4g0sNb9PXomhsmozoL3oLnZJUpAQBAEAQBAEAQBAEGzy0AtRsC1JG0LQk9UbAtTsHloClzlHlj6s0fhHH8RPOWytyRtJBAHdu9Lcd1vvprhXuL7MNNs5S7XRtk8wI3WLTNhzznhzGESEgdCfVej+H2uLafgw51akk0a07EmWOmSGh8vVrT5NXq8F+qK7PMbkva30bP8KsPKJpXSStd3KLW+uhIXlfiDnrUj08OMfKZ0+15mz0dEZzNM5mFmc27DDtv7K6nXNbKrf0vRxOTmCYig2V0Z3txqvNp3Xtytpb6Wjx+Fr8mcyTYjT/NFp6a77Mvh9GLxHi84dQbI9vU5j9lncqoy00aIqyS6Z1/kziTsRg4pHghxBBB37pIs+tD6rw70lY+Pg9mjfDsnbVRaeWo2CmSQNBJNAbqQYzZS4Zs2UdNifdCNo07n7iXYtje2nPeSA7but16b7q6ir1JaKrrfTW9HnI7fxWaWUmoyKGzCauy69a8NEurUHpCmxzW2ifwPN+DlJyYhpoka2BY33RY9jW0g74J6bJuGZrhbXBw8QQR9QqmmumWxkpdouWoJCAIAgCAIAgPCg3o1viHOeHiJaM73A0Q0UL9XUtcMKya2ZJZkIvRY5d5xGJxDoTEWUzM1xNg61Xr1UZGLKpE0ZKs8kLzhxnEx4lzGSgQ5QW5CM11qCd91rxKISjuSMmVdKMtRZDcI40+PEMke9zgDTrJPdO+i15GNBw1BGeq+Se2bFxH4hAO/osDmjq40T7DZYqvw3a9zNdmfp+1GzcucbZi4BM3QWQ4XsQddfp9VgtqdcuPk3V2qceRKF48VXxb6ZPOPwzm/EOfpw93ZsY1oJFOBJNE76r1qsGpw3LezzrMy1T0l0TeD5mOK4dJPGMslPAG2oNW0HxCxqnjeopbianZyqbb7I3DYjssG18hNvDXC9XZjr9daXNr5Wy14R1UlGtL5EXMbHNvN6/uq129FjfRp/HOORYiVsWQytzC8uw18fdbKq+K2ZbLNvRIcx8kyQOaMO7LEQXPNVXv0XdWU/BXbjp9k3yVgIcC2SXt43SOZtnBca1A+qrv9SyXaLKeFcemRA51xZOfPl65MrK9P8K2rDr4eDG8qzl5N7h5jgkw4MkjGudH3mEiw4jZeX6NkbOl0el60HDtnLDi3tJAB+1e1le7CEePZ4znLl5LbZSTqK9wrFpHD7Khi3tNC/qAD7LjhFvsnk0ujaOR+YGwOkExLWuAI3d3tunlX0WHNx+TXBG3Dv4r3sv8AOXNbnmNuEfbNe0IJY6+m6rxMTT96O8rJ5R9jKeV+aHRyEYiUmPKau3EOsVXWqtWZeLGS3WivGyJRlqbM3mTnmDLlZmc0/McpFa+dLAsWcVto2/mYt6RafxZmLgMYn7MOOrm1mrqBe17WqnLT8Fy7XREcXwHa4aDDslYXwF1do7K57ToCDsTp1paMefGe9GfIhyjo19nE5cFYLnxdCP5HVeg/TsW2Ynzg9ItYDExPsxlupJIGmvjS0R460iialvbN25Y5qjwsRjka4nMS2stGwNNSNdF5+Thu2XRrx8ritM3PgnHosVfZkhw3a6g4Dx03Cw20Sq6ZvqvjZ4JZUlwQBAEAQHiA1XifO8UTyxrHPymiQQBY3A8VtrwLJx5GGzOhGfE0DivEY55nui011BIJF+i9jHjKMNN9nmXtSntLowpJ8gJuqXbS12VpvfREt40XHuRPI8VV6sdaRcqpeWSZkoAnT1NK7a49FOvcUcE5Zhx8kjYnjtAMzm2Rbboke/6rz8i11+Gb6IKa7Nq5mhHC8BHDr/Uk72WzsLr/ADwWfHlGdnJl18ZQhpGnYLib5DWR7fAmxa9PcJPRgamltsyHuVu0kU9tkZ+Pe+QMZG5wsAu6DWv5+iyTvhHaaNUKJSXTN/44/McPlJMfZ20Gt202yvFk320evGPhMjnyhrzI/wD89Pv9N1zGWjpx2bDyny9h82bLdmx4a66Kx3PRWqlvbJ/ntxbgZiwEmhoNyLFgeyihpWJsm6PKGkcSD8QacIe75/MvalkJNLR5McdtN7M4OWjezP4KXO13rw0H7qSNFUcmtXaB9lx2u9+xQHjHDxv3Qgqc7RSnoNbLecf3EHz/APWv0UptEaRfvxXOydGHjOGzP70cgA/tP7rPfZJmmmEUbRyVw5kbHvcGmf8AuAztZpsB09V4+UnvaR6mPJa0atzPwZ/4kPMhnOhO7TV6tHgNPukJS1xiTJL9UiZnweI4gWhkDBG1oBBAMgq9LB21HTor4twj7yiXGT5I1zGcOdgptYTda3Yr0VuPbFdt9FeRBtdGRG046oRFJmuwW65SBuT4UtVl8Gtoz11S8HT/AIb8tSYUPfM5xcRlbm6CwTp6gLzMjIdi4noUUKD2bwshqCAIAgCA8UA5TznyZO6Zz4XODHG6FnfdetTmahxPLuw/fyXyRuI5SdgsK7EOab7ocBq42auvBTj5Clbpsm+hxr6RrbuIyPsMhP8A5bLZK6OjJGmTezeuSoo24SWbFwgujds3bKayitrteXZuU0onpVtRg9mj47h8Tnue9z8pcSAXbAmwF6TragearE5nT/h1y7DGxmJido9ugA6HcH3XkZFjk9M9WmCiujA+I/FD27YiW5WNa6jWriSb+lBbcGiMq+T+pjy75Kel9DVJ+KhwDQGNH/aNT72VtrpUXsyzulJaMZ8gG6va2inemSvLfGIoZP6oAZRo5dQ7p+/1WDKx+Udx8m7Fv4y1I3nCYNtx9sGgEO7Or7uYhwa/zNleNJS8I9VSRrXxAYMI6JrBeckkjcBtaDwtX0VqfwUXWOJk8kcwiw1wrvhlE3YdsdhtX6KcjHlHwhTepLybdzdjGfhJgHszFhoZhfsLVdEJck9P+x3bKPF9nHouKyhuRrn5fD/le44Rk10eMpyin2WWyX0Kt8FWwZOlX60iBW2TpRH0UgOdY+Uo+iF2VVY1A+32U6GyoPP9p+38ouyX0Ul7th9yoT2GtFTXO8vv/CnlrojW0JJCCNq90386CJHgnEnQSFx1aWlrgNyNxV+YCpyalbHpF2Pc6pFnjMnaC4XZX3qXDQj7rNTjSrfg0XZEbC7wXGmGWOQk90guyaWOoC1XVKyDj8maqxwnv4JPjfE8PiJHSFstnocoH6rJDElFabNU8vb6Nj+H2DhOaWNxDh3XMO48D5hYsqLr6fg1481Ps3hY0axaAWgPUAQBAEB4UDRjY+Fj43Nk+Qjvem66i3vo5aWuzi+L4y1sjjEWsbfcBDSa2F2F9DXTFLUjwpXSfcS/LzHO9hjL+4dwGsF+4ChY0VLkHfJrRDzhpBzgEeaul2Ux67M7CcemjYGRyvYwbBvdaPTRUvGrb20Wq+a6RjS4l0nfe4uJ/MSSa9VbGMUtROJOTe5Ft3jqa6KW0u34OSfbydjHURG2jrZkZ+lrHLOoi9d/7+5qjiSktlrinKuIhhfLJlDWkAjMS7UtAqhX5vHou4ZdM5OKT/39zj8tOHuLHMXMUuKjZE6MDIQc4JBJDa0B8b6Wq6cP3OWy+zKnx46INrXVrfvt7HqtCST0mZ5eo+2ZXD+HyTPDImlziLragNyT0HmfFLZV1rc2RXCc3qLJDinK2Kw7O0kjbksAlrw6rNajRVVZNdj4wLbKZwjuZFZetLS+5abMyWo9IpI8Dp6Xqj4olbfwetHjqemn6eKhSg/BOpLyVXunOCHGTPAHHYj0on7qdxj+ojUpfpPQ5R15Ha6DmmwNRewrUnwAUO2GtolVz3p/JK/6K9uI7CWWON1Bxc800W3NRdW+qqeVHhyRYsaXLiyPnjpxbYdRItpJaaO7TvXsrlP273or4y3pFLdD19yuottbb6Ikmnoraf8Af/fwXPKO9EuMtbKDXUn9B9V3rRwi5CCTQ716Dxvw0UOSitslRcukbXheQpZo7dJ2ZO1CyPVeZd+I8XqJ6FWByW5DlngM/DMWZMTiW/hwxwJNgkk90H3srNPJlkR46NEceNL5bNom58wrXADtHa7taK+5FrlYViWyXmQ3owOc/iA3AytjETn2Lc83kab28z1UY+OpvUno7vtlBbijE4T8QXPe0yNZ2R3LbsXsdSttn4alHcGY68+XLU0dBjlDgCDYIsEdQvJaaemempJrZVaeCU9lSAIDwoCG5p4hDFC5sziBICwULOoq6VtFUpT3EpvsjGOmcgwXKkDbfJOwgbEutx8KYNfqvSlK2cu0efHgolmdzb7uw0F7r0YrS7MM9b6LD9dfDXVNpDWzpHK/JzDE2ScZnuF5Ts0HWq6rxcrLlz1B6R62Pix47ktsu8a5UhLTlblPStFRXlWRfcmXzxoSXhHO8dhHxvLCLrrsCF7mPcrltHjXVOqXZt/J2LlOGxpe9xLYxlJcTXddt4bBYsqMVOGkbsWcnGffgr4VxAjhUssg7Utm0zkuGa4st+QNGlF1SeTxj10c1XNY/KXfZJwAcQw+FfOxpd27g6gQHBgktupsA5R1KzWKVE5KP0LYcbopyXyZTTK6QxzuwhwxzNLcx7QCiBQqgfL+E4rippS5f4/4O3vk4tx4/wCf+f8A4aryg3s8Nj5GavY0NBoXQzfuAVrzW3OCa8/2M2IlGMnH9iH4PjJZpG4eSZ7o5nta8E9MwdoQbadKsVutGRTXTHaXhGeu62yfCTb2zbcRzS6HGDCiJnYiRsZbXRxA7oGnUdOixQw+dDtb78myeV6dyr10+jJ4lBHhcNiyGNcGYgOY06tDnNhLR6BztvJVU8rbIx38HVvGuMpa+SrA438XDg55Gt7QYnKSBQIAeKAs6HQ1fRczg6pSjv4OoSViT18lvAcay8SfhWxsETnOz6W4vyFxJN1XSqOisnQ/y6s33o4jYlc46+S5huHOw0ROE7CN75ZC4yuLRlzuAa2h0AbpoFy5+pPdm2vsd+n6UNQa3/v3PTgY3yDESCF00cD3PbEQ5hc1wLX0fLNuOvkjsnGLgk0m+t/QiMIOSk9bS7ITh3PD5ZYo5YoyXSMEbqstt4B365SdR1parMFQi5KXWmZ68zm0uPyv+TYHcaLuJOwjmRlmUnVtu/8AjD+vn5LJ6P8A46s38mr1V+YcNfBE43Hf6fh+1iDS+bETW47ACR9N9ABtY6q+iv8AM2cW/CKbJLHhy1vbJLg8jMX+DxZY0Sl8sTso0I7OQ/qwH3Kzzi6nKvf3La+NiVmvsWOWuLh+MmwYjYIQJTVd4uDxmc47GyXdNNFZbW41KzfZzXOLtcNdHPRGXSFkYLiHEAAE6A17L1ucYRUmzzIxlOTikbNy3wl8c7TMzKK7u2/svOysmM4NRPQxceUJbkdRw8zaC8pnpETzXAyXDyMcAQWn9NF3XOSmtM5shFxe0cQ4a+Qd17TXQ6fcr6WLetHz1kVyJrH4987Mkri4AUNrrzPX3WaWHFva6L45k4rT7MWGMNADei0wXFaKJy5PbJWLjc7YuxbIQwnYbjyDtwFVLHg3ycSyORPWtmZynzc9s7Yu0LwXBrmGy4EmraTrpus+Tj1Sh10y+i+yMu+zri8U9gIDwqGDk/xZ4plxMcZDiBGHDw7znA//AJXsfhyiodnk53Jy6NF/1AnaNxW/1VvWjJGqXHbZlOdQ8/39VLfRwkt6RHNxsrtoXfdZp3x00aY0vyd/5f4m2SCNw6tBrqNNl4Vi1LZ7NfcRxDEDVQkvkmTetI5tzY4Zweuq9L8Nbjv6Hn/iCTS+pa4BxpmHhxLHh5MzA1tZcraa4a2R4rXdjytcXH4MtN8YKSfyUw8Zjbw+TClry90geHd3JQdGaOt33D08FMqJev6n2EbEqfT++y5w7mwQYWGJrX9rFOZL7vZuaS623d7OrZV2YrnY5N9aO4ZKhBRS+S5juKcOc92Ibh5jK45sjyOxzdSacbF6/soVF/Hi5LX+/YO6nk5cXv8A37kfyrx78JIcwzxvblkZp3h4gHS9+vUq/Ko9X9Px4Kse7037v8GXi+L4OIE4GB7XktOeQkluV4flaC89QBp08VVHHtk/6rTX2/hFkrq/ME0/v/JJYrmLAvlGJfBL+IFHKCOyLgND8wuvQbbFVrFvUeCktfv4/sdvIpb5Si9/t5/uYGN5pbNhcRE9ru0lmEgPdyAAx0Cbu6jPTqrYYnC6M4vpL9yueTzqcJLtsu8D5qigw8ETmSExz9qS0Noi3aC3DXXquL8OVk3JNeNHVWUoQ46fnZh4fmCJnETiy1+Uuc7Lpn1Zl2zVv5q148nR6e+9FcchK3m11sz/APqTCzsdFi4pHR9q+SJzMuduYk04XX5na6715qlYlkHutr9/4LfzNclqcX+38mNgOYocNO1+Hgd2Ia5j2kgySNcQS461Yyih5na1ZPGnOvUpbf8AhHMciKmnr2/5ZZxfF8Gwg4KCQPzsfmkvuBjw/K0ZiACWgHyvVcqm1/ra8a6/gO6tfoXyidk5uwQxQxQhn7Qtyu+Wh3cthuaidhuqXiXenw5LW/v/ANFyyqfUc2n4+3/ZHQ80YeSOSDGRyOj7V8sLmVnYHvLqIv8A7nCxe6seLZFqVbS60ytZMJR42Jv6FeH51himgbHFI3Dw56bQ7Rxc1wvV1HVxO/VcvElJPbXJnf5qKaST4oscqcWy46SdsUsjXdpTWBpcM7w4ZrcANvFdXR/ocN9o5pkldz10zOxLG4NzNQXvf3tdbc6/3pedZa5vXwb6qlWt/JuWGwwncCflb9SVQ0kXRb12S3+mMrQe9m1ySaN8QuJvw0RbqS/utPhY3Psrqdc1s4t249HNcJxAu3abGulUvelfBR2meN6EnLTKeG8TLiWvFHp/B80qtjYtnF1cq3okZ8xb3Pm+iXWSgukKYKflkbDi5mPDZBYPXwVVeU5PTLbcfS2jbOWcbDBiGzSxg9Mw+YX1811lY7nD2s4xr+E/cdkhmD2hzTYIBB8jqF4LWj3Ey4oJCMERxrl+LElpkGrfqrK7nBdFc61LyavzhyqyPDF0AOYEE+beq14uTqepGTKx9x9pz7gXBMRjJTGxuQD53uBIHkB1K3X5cYL/ANmSnFcmdQ4RyUyCIMJEh1tzx3temhXjTtcntHqxqSWiL5kxzMBlDTTidQNG1477rl+47XtIyXmlr26Pj93tH6qYw3IOWokFjMG6QtlnnhjY403vgjx0OgJW2m/0k9LbMd1TsaIjjkPZuDWStcCLzNIPsfNbq75WLvoxTojFmCwEbPN+eo+yvS0vOyt6+C8Cujhnpo7oQetAGw/U/qpIPbQFLntJ1N+ROiA9bV6e/gpIK7QFJcBpp71r7oA13g3Tx6ICoFAW34kDQlQ2To9a8HY2oJDiele/8qGC5gcMZpWRDQvcBZqh57qq2fCLl9CyuHOSj9TZeb8U7hoibhiNTVHc0O84nfUryIyldLs9aSjVHo1Ph/E+3nb+ILi90jcjhsDm0BH7qZ1KK6OY2uT7O38CxIyDxCzSNSJt2LFLgk0vm/BSYsDs25g12v02VtSTfZVZ12iG4PyI6RrnEBh6AjUq2XpRfkrSnI1HmDgD4Xnumxv/ACFZS/Sl0cW/1IlGFEhoVr6Fel+cWuzz/wAq99G58S5Ie/DRUS+RxtxAqgdgFg9eLk2zd6MuOkSfAeQchaZjt0/lLM2WtROa8SO/cdADV57Zv0VISEAQFL2AijqET0Q1sjcJho4XSZWgbGvUf7KZTcvJEY8SAxHOZZiOz7NzmCu0cNmAnQrk6NM+MsDhLBK11xyNIrpmGo19Fpx4qT0UXS0c7cLW1U6MTubMuB1RGIgFuYPF3bTVHL5EKyNPezh3F5gAFaLTGOjPKWy61/QUutaRCfZZicpiiJF+DAyymowqp5HHo7hXyMqTgOIjGZ406+C5hkc3pHc6OC2YtrV8GX5KnHQeFKUjpvoo7QDwCHJ6HoDz8QPFAVMnB69E0TodoPEfVEuyN6fZtPLPKsGOacsg7RvzNN2AdARXS15mTOVMt/U9GiEZoiOYuCtwUpjLhdA1ewP/AAtGLZzRRk18GQ7sU3+5aHpGdcn4RaHE8hBbmzDYjx8lVKdclplsYST2UcQ4jLiXZpA9xr5iNAFRxgv0l7ciOdYNg0RVHX22XE0vk6i5HSJuZZYnRvDe6+NrnAggh+odvt00WFVxltGyVko6Zu/aSyYRk4a4E0XM/MG3qR4rM13o0J9bNa4RzpLC9zXRgxkk0PmWpYspJNGZ5Ki3s6PwjikeJZnidY2PQg+BHus9tUoS1IursU1tFnjXAY8TWbQjqF1CziRKvfgtYLljDx7Ms+amVzYjVommhVFiPUJCAIAgCAICK4yx7akYLI0c3xCAjcFjxI1zW4eh+YkBovzPVQDWOYsbw/FgYPESmN0ZuOQE5Wkgii4aGgdirapuD2VzipI53xnlSXCuBe4PiPySR95j/DUaA+S9Cq71H30YbKeHjsxsgo2tvFrwY9rfZ5DwskWD9isM7pqWjbCqEkXmcNfYqr91MciT8o5dEV4ZUOFzj8n2K2xuikZZ1SbNu+GsE8eMbmb/AE3NIcCOvQ6jxWTMnGUejTiwal2bd8UcJNJAxsOgzW8AbitB9Vkw5KMts05cHKPRzBnLWKd0P0K9OWVEwRxm0WcdwaTDgdsCSdruqXdVys6RxbW612Ywb4V9AtBnPA4dP89UBU09QdL+/kgL+Dw/ayNjP5yG/XRV29R5FlXb0bgPha4dR9SvL/N/CPRlirjtm38kcpfgi93V4A9rv9VmyL/U6ZoopVa2izzPyO3FzGUkWQB7Bd1ZHprWiLaeb2YWH+GUQ+Yj6KJZT0I4+jWuZuEtw0+SIAtodBv1tbcdKUdtGS7zpMjXxZ2m2mqsjwHmtLUImaPOT6MfhfAyZWvghc9zTYFOc2/PoqbZV/UurVm/B0bCcMiw7W4jiL443Cw1mamd4j5hffdoPJeS+n7T09bXZu0Lg5oLdiNPRVMsOec2cKwmImdEZPw+IFFrho1wI/M26PXz0WvHuth35Rmuprmtb0TPIeCGFYYS4veXEueKykgbDW9vFV33u2W2tHdNSrWk9m3KkuPUAQBAEAQBAEAQFLzQQEI8Z2Fjw5tk95uoPrWoXINJ5j5VgAtjNb3ojRdwZEkW8AWYbDSQuaJIpL0cHOAdVd4N1rTcbKzbT5I44+3TNK4pgLlJjiyR6UMzy2+pBf3iLPVbq8ptaMUsZctnSuSOCwSwjM3vDfzWSVsk9mmFUdGyf9K4e/lXCvejr0UiRHDIqrIFz6smd8IouxYNjTbWgFQ5tkqKRde0Eage65TfwS9aOZcX+JQZKW4eFjmNNZnGs1f2gbBepVgylHk2ebZmKMtaIPnTmqLHRxZY3Me35gaLfZw31V+NjSqltlWTkxthpGo2txiPSR1A+iA9zICqKYtcHDcEEeoNhcyXKGpEp8XuJP8AGedsViaBkyAflj7tnxJGpWavFpgXzybZeTavhlzPNLKcPM8vGUuYXUXNykWL6jVZc/HrglKJrwr5TfFnTV5Z6RhcXkc2J7o/mA0RaT2yHtrSOI8Sxzw8n5rJJPUeq+gour4I8O6qyMmVcA4xGzEsM1UWOBs00E7A9DYHVY8u5OWkbMSppbZej5lxUffZM0NJIaA1hy+QrTQKYYnqx2czyeD4kNHh5Mfi4+2L5CXAuc7oAbNDYeGi4upjVB/U7ptlOXZ3uGXJGAOgXmS7Z6Byzm7hTsVjwcjnDKwZhsKv76rZTaoQ0zJbVKcujo3L/LkeGosdIdNnuzUSNSCdR6LLJ8ns1RjxWidCgk9QBAEAQBAEAQBAeEICw2KkBgcWwfaNoBQugQ+E4NWjhZXTZGuzGxvLPaO1GgVtc9FNkdsnuAcOEIobLiye2dwjpE0uCwIAgLGLZbHAdQR9QpX6kzmfcT584xwWWGVzcpqzWhX0UL4uKZ4dtMnMon4HLHH2rwQPvfouIXKVmkdOjjDbI+1pa3Izp6iX8NgJZPkYSPIKqeRGL0yyFEpLaPZ+HTR/Owj1CiGRCQnROKLAcrn5Kvg2Ph/KTsTCJojrZDh0tvp5UvPnf6czfClWQN5+HvKTsM8yv+YiuuyyZWRzNOLj8DoCwm0iuYy7sXZd1ZWtsrsekchm4dbjbdStEopdlEZNnuN5dBjsjVUS8l8eka/FwuVgIB0u63120HirIWyh4K51xn5Osch8tfho+0m1kdqb6DoFTZbKb7LK6owXRe5o5qihBDe8djl1AvxPRVlhnct4kghjmjvNztd116Hx2Ug2VAeoAgCAIAgCAIAgCAIAgPKQFJjCgHhjUgqY2kBUgCAIDwhAYOI4XG82WhWRslFaOHWm9mo/FNjY8EABVvaB91pwn/V2zNm9V6RxwuXu6Z4vk6N8LOLMe/8ADPjs0XMfXhVh3nrovKzqnFctnp4dm/bomvic5sOHGSO3PdV/2irv1VGEuUtSLszcY7RyRsTzsx30K9p2QXezyOEmtaOnfCITM7ZkjC2M05tj82xr2/ReTnuMmnE9PCUoppnS2hebvZ6HgqQkoljDhRUp6Ia2RR5fizZqC79Rs54JELzFgdO6F0uzmT0QPC8ABNE6RtsD+96/lvytRYIfU2TjDJM5a53cOrQ3Sx5lUotZHnl9sjMpArQ16G9VINh4bg3ZmucAMooV4ICaQHqAIAgCAIAgCAIAgCAIAgCAIAgCAIAgCAICP4twxmIblkaHDwPiu4T4y2cWQ5LRAHkbD/8A1N+/8q95Vn1KVjQJThHL0WHNsYGnawNa9VXO6clpssjTGPaJDHYFsopwB9RarhJx8Hc4qXTMOPgMQ2aPou3dJnCqijPw2FazYUq3JliSMhQSEAQHjkBg4vCZgukzlowI+GDUEaEKW9oiK0y5wD+rD/UAL2ucwk76HT7EKtFjMyLCUpIMxraQFSAIAgCAIAgCAIAgCAIAgCAIAgCAIAgCAIAgCA8QHqAIAgCAIAgCAIDwhAUlqAj48O6KRzmglj9XNG4dtmA80BIRm+leqArQBAEAQBAEAQBAEAQBAEAQBAEAQBAEAQBAEAQBAEAQBAEAQBAEAQBAEAQCkAQBAEAQBAEAQBAEAQBAEAQBAEAQBAEAQBAEAQBAEAQBAEAQBAEAQBAEAQBAEAQBAEAQBAEAQBAf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F86E3-8B6B-4D58-A0A4-D845CD6CEE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78537"/>
            <a:ext cx="66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 smtClean="0">
                <a:latin typeface="+mn-ea"/>
              </a:rPr>
              <a:t>   3. </a:t>
            </a:r>
            <a:r>
              <a:rPr lang="ko-KR" altLang="en-US" sz="2400" b="1" dirty="0" smtClean="0">
                <a:latin typeface="+mn-ea"/>
              </a:rPr>
              <a:t>기술영업계획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시장전략</a:t>
            </a:r>
            <a:r>
              <a:rPr lang="en-US" altLang="ko-KR" sz="2400" b="1" dirty="0" smtClean="0">
                <a:latin typeface="+mn-ea"/>
              </a:rPr>
              <a:t>(1/3)</a:t>
            </a:r>
            <a:r>
              <a:rPr lang="ko-KR" altLang="en-US" sz="2400" b="1" dirty="0" smtClean="0">
                <a:latin typeface="+mn-ea"/>
              </a:rPr>
              <a:t> 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27784" y="1916832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경쟁사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27784" y="3645024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627784" y="2780928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효용</a:t>
            </a:r>
            <a:endParaRPr lang="en-US" altLang="ko-KR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923928" y="1906954"/>
            <a:ext cx="51125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“(</a:t>
            </a:r>
            <a:r>
              <a:rPr lang="ko-KR" altLang="en-US" sz="2400" b="1" dirty="0" smtClean="0"/>
              <a:t>우리 제품명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은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구체적인 </a:t>
            </a:r>
            <a:r>
              <a:rPr lang="ko-KR" altLang="en-US" sz="2400" b="1" dirty="0" err="1" smtClean="0"/>
              <a:t>니즈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를 가지고 있는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표적시장 고객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에게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핵심적인 효용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을 제공한다</a:t>
            </a:r>
            <a:r>
              <a:rPr lang="en-US" altLang="ko-KR" sz="2400" b="1" dirty="0" smtClean="0"/>
              <a:t>.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주요 경쟁제품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과 달리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우리 제품명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은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차별화 포인트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를 제공한다</a:t>
            </a:r>
            <a:r>
              <a:rPr lang="en-US" altLang="ko-KR" sz="2400" b="1" dirty="0" smtClean="0"/>
              <a:t>.”</a:t>
            </a:r>
            <a:endParaRPr lang="ko-KR" altLang="en-US" sz="2400" b="1" dirty="0"/>
          </a:p>
        </p:txBody>
      </p:sp>
      <p:sp>
        <p:nvSpPr>
          <p:cNvPr id="53" name="타원 52"/>
          <p:cNvSpPr/>
          <p:nvPr/>
        </p:nvSpPr>
        <p:spPr>
          <a:xfrm>
            <a:off x="2627784" y="5373216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2627784" y="4509120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니즈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2627784" y="1052736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차별화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4008" y="1114866"/>
            <a:ext cx="28083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엘리베이터 질문</a:t>
            </a:r>
            <a:endParaRPr lang="ko-KR" altLang="en-US" sz="2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3928" y="1700808"/>
            <a:ext cx="4320480" cy="4392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1671793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45F1-8A96-459E-A9D8-177032B35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78537"/>
            <a:ext cx="66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 smtClean="0">
                <a:latin typeface="+mn-ea"/>
              </a:rPr>
              <a:t>   3. </a:t>
            </a:r>
            <a:r>
              <a:rPr lang="ko-KR" altLang="en-US" sz="2400" b="1" dirty="0" smtClean="0">
                <a:latin typeface="+mn-ea"/>
              </a:rPr>
              <a:t>기술영업계획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제품전략</a:t>
            </a:r>
            <a:r>
              <a:rPr lang="en-US" altLang="ko-KR" sz="2400" b="1" dirty="0" smtClean="0">
                <a:latin typeface="+mn-ea"/>
              </a:rPr>
              <a:t>(2/3)</a:t>
            </a:r>
            <a:r>
              <a:rPr lang="ko-KR" altLang="en-US" sz="2400" b="1" dirty="0" smtClean="0">
                <a:latin typeface="+mn-ea"/>
              </a:rPr>
              <a:t> 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4099" name="AutoShape 3" descr="data:image/jpeg;base64,/9j/4AAQSkZJRgABAQAAAQABAAD/2wCEAAkGBxQHBhUTExQWEhQVFiAYFhcYGRgaGBchIR8fIBYeGCIYHCgiHBslHRggITEtJSorLi4uHSEzOjMsNygtLisBCgoKDg0OGxAQGzckHyU0Ly8tNC0sLCwsLDcsLDQsLDAsLCwuLCwsLCwsLCwsLCwsLCwsLCwsLCwsLywsLCw0LP/AABEIAR0AsQMBIgACEQEDEQH/xAAcAAEAAwEBAQEBAAAAAAAAAAAABQYHBAMCCAH/xABEEAABAwIFAQUFBQUGBAcAAAABAAIDBBEFBhIhMUEHE1FhcRQiMoGRFUJSocEjYnKCsRZTsrPR4TM2c8IkQ4SSovDx/8QAGgEBAAMBAQEAAAAAAAAAAAAAAAMEBQIBBv/EACoRAQACAgICAQIEBwAAAAAAAAABAgMRBCESMUETUSMycaEFFBVCUmGB/9oADAMBAAIRAxEAPwDcUREBERAREQEREBFVsbzpFROLIR3zxyb+4Pn975fVUzEMx1Nefelc0fhZ7rfy3PzJUNs1aqmXmY6dR3LV5ahkPxOa31IH9V5sr4pDYSxn0c0/qsXIuV/LKP8AmZ+yt/UZ/wAf3bkDcIsWo66ShdeOR8f8JIHzHB+atGE56kiIbUN7xv422Dh6jg/Ky7ryKz76TY+fS3Vo00FFzYfXx4jTh8Tg9vlyPIjkH1XSp12JiY3AiIj0REQEREBERAREQEREBERB/HO0tudgOSs4zXmk4i8xQkth4JGxk/0b5devgpLtAxvQPZmHkXlI8OjfnyfK3iqIqubL/bDL5nJnf06/9ERFWZoiIgIiIOvC8SkwqqEkTrHqPuuHg4dQtTwDGmY1R627OGz2dWn9Qeh/3CyFd+CYo7CMQbI3ccOb+JvUevUealxZJrP+lrjcicU6n02JF5007amna9pu1wBB8QeF6K83BERAREQEREBERAREQF41lSKOkfI74WNLj8hdeyref6nuMvlv949rf+4/4VzadRMo8t/Ck2+zN6uodV1TpHbue4uPz/TovJEWc+emdiIunDaF2JVzYmfE4/IDqT5AJHZETM6hzE2Q7Fa5g2AQ4RENDQX9ZCLuP+g8gpCop2VUWl7WvaejgCPzViOPOu5aFf4fbXdu2JorPnDLQwoiWK/dONiOdB6b/hPnwfUKsKC1ZrOpUsmO2O3jYREXiNoPZziHe0T4Sd4zqb/C7kfJ2/8AMrgstyLUdxmRg6Pa5h+mofm0LUldwW3Rt8K/li/ToREUy2IiICIiAiIgIiICpvaUf/AQj98/0/3VyVU7RodeDMd+GUX9CCP62UeX8kq/Kj8GzOURFQYIrf2bRh2JSu6hgA+Z3/whVBTOU8VGEYuHO+Bw0P8AIG1j8iPpdd45iLRMpuPaK5azLWEX8Y4PYCCCCLgjg+Fl/VoPoEXmeMS5enB6RuPzAu38wFkS0bP2MNp8PMDTeSS2ofhbyb+trfVZyqfImJsx+faJyaj4ERFAopPLBtmGD/qBa8soybD32ZYfIlx+TT+tlq6t8f8ALLX/AIfH4c/qIiKwviIiAiIgIiICIiAo7MND9o4LLGNyW3b6jdv5gKRReTG408tWLRMSw5FP50wn7NxcuA/Zy3c3yP3x9Tf0I8FALOtGp1L529Jpaaz8CIi8cLb2f1kzsS7prrwhpc5p3A8NP4TqI8udlas3VU1FgrnwkNLSNRtchp2Nr7XuR8rqN7O6DuMLdKeZXWH8Ldh/8tX5Kz1MAqqZzHbte0tPoRYq7jrP021x8dvoa33P7fZiskhlkLnEucTckm5PqSvletXTmjqnRu+Jji0/I8+h5XkqTGne+xEX1GwyyBrQSSbADkk8AILj2bUWqqlmPDRoHqd3fQAfVX5R2X8MGE4UyP7w3efFx5/0HkApFaGOvjXTe4+P6eOKyIiLtOIiICIiAiIgIiICIiDgxrC2YvQGN+3VrurT0I/+8ErJsRoX4bVmOQWcPoR0LfEFbQo7G8Gjxmm0yDcfC8fE308vJQ5cXl3HtU5XG+rG49sfX3BEaiZrG7ucQ0epNgpXGstz4Q4kt1x/3jRcfzDlvz28yu3IFB7XjWs/DE3V8zs39T8lVik+XjLKrhtOSKTGpaLQ0woqNkbeGNDR8gvdEWg34jXTOe0PD/Z8UbKBtK3f+Ju35tt9CqotWzlh/wBoYC+wu5n7Rvy5+rbhZnh+HS4lLpiYXnrbgepOwVLNTV+vljcvFMZevlyq/wCSctGltUTCzyP2bDy0H7zv3iOnQeZ26suZQZhrhJKRJKNwPuM9L8nzP0CtCkxYdd2WeLxPGfO/v7CIistEREQEREBERARF41lXHQ0rpJXtjjaLue8hrW+pOwQeyKFwbNlFjlQWU9TFK8b6GuGqw5IB3I8wuqtxunoKxsUs8ccj2lzWPeGuIF7kAngWP0KCQRQmE5uosZrDFBVQyyD7rXC5tzp/EPS6kMTxKHCaQyzyMhjHLnuDR5Dfr5IOtFD4Jmijx55bTVEUzgLlrXDUB42O9vNetZmCloasxS1EUcjWay1z2tIb+I3Ow80EmvGClZTucWMawuN3FoA1eZtyVwYJmSlx/V7NPHOWfEGOuR4Ejm3mpVDQiiGZpopK/uRV05l1ae7ErNWrjTa/xX2tyu6vr4sNpTJNIyGMcve4NaL8buNkHSdwvOCFtPEGsaGNHAaAAPQBcmGY1T4tA58E8UzW/EY3tcG/xWO3zVAoc2uxnOs5GK09NSU72hkI9nd7S0N1yu1vN9OxBLeAOliSGnIqdkXPUOYMAjlmmp4pnyFndCRoLSXvELLOdcuc1lx+LcgK01NdFSzMZJIxjpDaNrnNa556hgJu4+iDoReElZHFVMjdIxskgJYwuAe8N+LSCbm3W3Cja3NlDQVZilrKeOQGzmuljDmnwcCdvmgmUXPUV8VK1hfIxgkcGRlzmtD3O+FrLn3nG2wG5XPh+OU2JwPfDUQysj+NzJGuazr7xBsNhdBIIovDMx0mLzlkFTBO8C5bHIxxt42aePNSiAiIgLJe1xgxjPGGUM7iylleXPF7B7r2Db+P3R1HeHxWtKuZ3ybT5zw4RzXY9h1RSstrjJ5tflpsLjrYcEAgM57ZMr0mVcEgrKNjaSoinaGGO41bOPF93DSDfwuDe6+O0jD48wdpmFRVPuMmhHeC9rm7jovyNTrN8d/FWDCeyQDFY5q+unxHuTeJkmoMH8Wt7yW3ANgQDYXuNlDdqmEsx7tVw+nkLmskhcCWGzm7yEFpsdwQCg8O2nLNJlfB6ero2NpKiOdrWGPbVs517camloN/kb3C8O0yWfGe0yjp/ZxVtZTiVtK6QRMkcQ8vJLiL20jbqGW6lWfC+yS2NRz11dPiIhN4o5dVm73Goue7UNgbDSCRvcbKw55yLDm4RvL309RCbxTxmzm9bHxF9xuCDwRc3DMsRy5iUmM01TS4NHQSwSBxME8AEjerXNDgNxcX6gkG6ks0YFFmHt5hinbriFMHuYeHaQ8tBt01WJ8QLKzZb7OJMOx1lVVYjU1skYIjBL2NANrh37RxLbgEi4BtuCpp+UWuz4MS706hD3Xd6Ra2+973vugoNJhcWXe36KOmYIY5aZznMbs34X3sOgvG028VrWKU5rMNljDzGXxuaHjlhIIDh5i91A1OTmz5+ixPvXB0cRjEekaSCHi973+/+SsVbSsrqN8UjdTJGlj2nqHCzh9Cgx6SmdgOUxSYlhLZqSNg1VdG5jrgb94Rs9p6udcX32sVPT91mXtOpI32mpY8O9rga7dr3PeGte4O+I6NxcbEXXWMgVIwv2P7Um9h0933Xcxd93drd33vhbb4eNuNlLY3kxlbHTuppX0U9IzRTyxgO0ssG6Htfs9lgNj9dzcIXMdDHg3aPhssDWxPqTLDO1gDRMwMBBeBzpNjf08AvvI+HQuzTiwMUZDaloaNDdgYhcDbYG6lcFyi+DGxWVlS6tqWNLIiWNijhB+Lu2NJs4g2LiSSFI4JgIwnFKuYPLjVSCQgi2izQ2w334QZngGD+3dhBdE0NnZ3k7HtaNeqGZ729NzZpaPVfGd645mqhXQ+8MNpIKxjb29+WRsjr+kMXhz6LQcnZUdleOSIVLpqYkmKF7GjutTi53vDd99XULxyrkOHLuCVNMHumZUl2ouG4YWBjWcm4a3b5oI/D6lmK55raxz9NPR0rYGSXGkax307x4FrSwEqDwkRzZWMVDg7p6V4efaKp8MZkvcmV1w6R3kbXta1rbXLK+S4cAyq+iLjMyXX3rnbGTWNJvY7e4A35KOoMjVFPh4pHYlK+iA0CIRRslLP7t0oudNtjpa022uEFGrYvtHsmwSN5JD6+GMkEg6SZm2BG4s3ZWHtQw6PC8No6WlpYxFU1rBLBHogbPpF2xudYAaiBud9gpyHIDY8t0VJ37iKKqbUMfpF36XPcGuF9h+0tceAU5mnLsWZsL7mUubZwfHIw2fE9vwvYejhc/UoM9zBRV1c2B0ODMo5qeVj4pWVNMNIB95lm6bsc2403staVJGSJ8Qq4jX1762GF4kZCIY4Wuc2+kylhJktfjYbeZvdkBERAREQF5Pp2PlDi1pcOHEC49D0XqiAiIgIiICIiAiIgIiICIiAiIgIiICIiAiIgIiICIiAiIgIiICIiAio1V2lw09U9ncyu0OLbgssbEi434Nl74P2gxYpikcIikYZDYOJbYGxIvY9bW+amnj5IjenH1K+trkiIoXYiIgIiICIiAiIgIiICIiAiIgIiICjo8dp5MVdTiVvfN5b+gPBcOoG4VY7QM3nCr08NxM5t3Pt8APGm/Lj48D14ynUdV7m973638fW6u4eJN6+Vuvsgvm8Z1D9HLwrqgUdC+Q8MY5x+QJ/RZZl/tEmw+DRO01AA9117PHgHH7w8+fVcGPZ4qcYjcy7YonAgsYN3A8hzjuflZeRwsnlqfT2c9dKzcnnc9V0YfVew4hHL/dyNf8A+0g/oudFqzG1R+jgbhf1Y7gnaBU4a0NktUMGwDvdeB0s4D+oK+8z59lxZndwgwREb2P7R3iCR8I8hz472WT/ACWTy18fdb+vXW2m0+O09TijqdkrXStFy0fmAeC4dQNwpJfnKCU08ocwlrmm7SNiCOCFseRc1f2gpiyQWmjA1ED3XjgOHQHxH08vc/FnHHlXuDHl8p1K1IiKmmEREBERAREQEREBERAREQVbPuWvt3DdbB+3iBLP3x1YfXkefqVjPBX6IraptDRvkebNY0ud6AXK/PtbVGtrHyu2dI8vIHAJNz/VafBtaazE+oVc8RvbxRE4V9XEViwzJFZiMQcIxG08GQ6b/Kxd9QvLGMoVeERF749TBy9h1AevUDzIso/q03rfbrwtrekEiIpHL6ijMsga0FznEBoHJJ2AHmStwydl8ZfwkMNjK/3pXeJ8B+63gfM9VjuXsQGE45DMRcMf73XY7OI8wCSPNb806hcbhZ3OvaNV+FnBEdy/qIizlkREQEREBERAREQEREBZzj3aNLRYjLFHCwd29zNTnOdextewDbceK0ZYHmc3zJU/9d/+Iq3xMdb2nyhDmtNY6duM5yqsZpTHI5rY3W1NY217G43JJ5Hiq+iLVrStY1WNKkzM+xX/ALLsvtq5XVUg1CN2mIHjVYEu87XAHnfqAqAth7LpA/KjQOWyPDvW9/6OCr8u01x9JMMRNu1uREWOusf7SMvtwfEmyRDTFNf3Rwxw+IDwBBuB69LKoLUe16UDCoG/eMpcPQNIP5uCy5bXGtNscTKjliItOhWfDM+VeHU7WAxyNYA1oe25AGwF2kE7eN1WEUtqVt1aNuYtMemq5Wz87GcXjp3wBpff32vNhZpd8Jb+74q9LEuzz/nOn/n/AMt621ZXLx1peIrHwt4bTavYiIqqUREQEREBERAREQFBYhk+jxGUufCNTiSXNLmkk8k6SLn1U6i6ra1e4nTyYifbNc2ZBiw/B5J4HSaoxqLHEFun71vdvsLnnos6X6KqdPsztdtGk6r8Wt71/Ky/PEwa2ZwYSWBx0k7Ei/uk+BstPh5bXiYt8KuakVmNPhWXI+aP7O1pDwXQyW1gctPRwHXwI6i3hY1pFavSL18ZRRMxO4foiirI6+mEkT2yMPDmm4/2PkvLFMTiwmlMkzwxo8eT5NHJPkFXOzLB/s7Ae9cLPnIf6N/8v6gl383kovtZwjvII6po+D9nJ6E+4fk4kfzDwWRXFWcvhvpcm8+HlpTc25gdmLFe8sWxtGmNp5A6k/vHr8hva6hURbFaxWNQpTO53L+E2C07AuzeKShjfO6TW5oc5gLWtbfex2vcccqgYF3X21D3xtF3g1npa/X929r+V1+gVT5ma1NRXpPhpE7mUNhWVaTCZw+KEB44cS5zhcWNi4m2xI2UyiLMtabTuZ2sxER6ERF49EREBERAREQEREBERBnvapjxgibSMuNY1yHi7b+60eNyN/S3UrMlu+Zsvx5hoND/AHXDeN4G7D+rT1HX1AIyJmVap+MuphEe8byfuAHh2r8Jtt12ItcELV4mSnhr1r2qZq28toVSmWMJON43HD90m8h8Gjd3pf4fUhaThPZ3TU1AWzXmkcN33LdP/Ttx6m9/Q2XdlPKTMtzSuDzIXkBpIALWjobcknki17DZL8ynjPj7+CuG242sbWhjQALAbAeC58Som4lh74n/AAyNLT5X6jzHK6UWXE6na2/O1dSOoax8T9nMcWu9R1HkeQvFbFj+Ro8bx4TueWNLQJGtHvPI4NzxtYHboOFz4/2dwVlMPZv2EjRYbksd/He5v5jfxBWrXmY+tqc4bd6ZKtb7M8eOJYYYH3L4AAHfiYfhufEWt5gDndUOhyfVVWM+zujMZG73uF2Nb+IEbOv0AO58LG2wYHg8WB0AiiFgNyT8Tz1c49T/APg2XHMyUmvj7l1hrbe0giIsxaEREBERAREQEREBERAREQEREBEXzJIIm3cQ0eJNv6oPpERAREQERfMcglbdpDh4g3/og+kREBERAREQEREBUTOfaQ3AcXFJTU0lfV2u6KO/uC1/e0tcb23sBxuSFe1jOFYrFkrtdr/bj3QqgHwTuB06Sb6bgbD7vheNBbskdozMy4k+lmgkoqtg1GGS+4590lrTqAINi0bG4uAbRFb2tuix6po4qCWonhkLI2xuLu8sSHudaO7AAAfvc9OVEjE4859tlLNRXkipIiJpwCGn/ibb2uLvDR43PIF1xZQzRS5c7VcVFU4Rd9M4MkI91ul7iWkjjVcHw930QXjI/aO3MmKvpJ6d9FVsF+6kJOobE2u1pDgDexHG4vvbyx/tINPj7qOho5MRmj/42h2lkZ8C7S7ccG9hfa5OyrEGJR5x7caeeivJDSwkTTAENO0g2vyLyBo8d+QLqtYZh7MPznXwVeI1OFSGYva5jzGydpc4tc4ggXs64v8AiPW6DXMk56ZmepkgkhfSVcIvJBJyBt7zTYEjccgcjxuqxH2wSVc80VPhs1RNDI5umNxc3Q24L3Fsd2kkWAsb+PF/Ls3wijq84vqYMSqa+aBpZIZWvIc1wIb77hu2/Fj93w3Xr2FxgVGJutuasgnrYF1v8R+qC29nudY874OZmMMT2O0SRkh2k2uCCALtIPgODso/tllEGS9btmtqIXE+QkaT+SguxEacVxYDgVf/AHSKwdr41ZRAO49pg/zGoD8+SUlVEaignpqad7Y453ujJBd8HextOqIHz3HgpHMGbPs7GG0lPTyVlU6My92xzGNYwHTqe+QgNudhz8ri8d2v/wDJ3/qIP81q58ZxWpxPPj6GGpZQMigbIX92x80+o7iPvPdDG9SBe489gl8tZtOK4vJST00lHVRxiUxvcx7XMJtqY9hs4A2B9fW3Bgef3Y/WtbT0U8kYlMU812hkLg4i2/x+7Z5twHDrsq9lFzB2zTNZVyVxZh5a+SRzHWd3zC5jO7aGhoBGwvZxd12E92Vxa8juDdi6eo38+8eAf6IPtufX1cr301DPVUkTnNfUMdGL6fjMLHHVKB+7zbZQnZ5mSPB8m0hc1zo6qukha8cNL5HmMuB3sbW8l39lWMwYd2fsjlkZA+jMjKljnAGJwe4u1Dz58zccqEwOh+2+xOXuQWPbJNPAABqa6OZ0jAPP3dPzQXnFc4Q4Zm6moHNcZKhpcHC2lnxaNX8RYQF71GaI6bHpqdwIbT03tE01xoYCTZpHOrS0u9AsyrJ/7S4HXYxGC4wz00lOHC2kUwa6W1xexMsv0U/l/Fu4yvieMsYJHVEj3xAgjVFCO7g1jmw0uJ8iUHdJ2gTjDfa24XUGi0d53xkhD9HOsRatVrb88b8bqTx7PMOEYdSz6JJmVlu57tt3uLmaowGncucbNA8TvZUvHzLP2eSVNVixImpyY4IGwxxuc9h0QizS97bnSdwbXvbp1RgPwjLd9/ej/KDb8wgssudnUGCtlqqOaCeSbuYaYFskkziAWlhaQNO5uTa1jztf7w7OEgxaOnraOShfOSIHF8csbyN9JdGfdeRuAebc8Xge1aExZlwuofM+lhZJLG+obpvC6RjRGTrBaAS0gkiwF+F4Y3hsQxuginxKrrJHVTJYImindZzLuEj9LQRGBcE+fGxIDUUREBcGL4LT43AGVEMc7QbgPaHaT4tvwfRd6IOHCcHgwan0U8McDSbkRtDbnxNhufMqhZVyS/8Atbir62mY+mqZQ6LX3bw+znkGwJLTZw5AO60tEHDhGDU+C05ZTwxwNJuQxobc+JtyfVeWM5epcct7TTxTlvwl7AS3xAJ3AUmiDjwvC4cIpu7gijhZe+ljQ0E+JsNymHYVBhmvuYo4e8dqfoaG6j4usNyuxEHHQYVBhsj3QwxxGQ6pCxrWl533dYbnc8+K9K6hjxCDRLG2Vtw7S8BwuDdpseoO66EQc9dQx4hBoljbKy4Ol4DhcG7TY9Qd1yYxl6lxwtNTTxTlvwl7GuI8gSL2UmiDhpsGp6SVjo4Io3Rs7thaxrSxpNy1ths2+9vFe1FRR4fBoiY2NlydLAGi5N3Gw6km66EQRNZlmjrsRE8tNDJMLESOjaXbfDckb26X4XfSUUdFBojY2NpJJa0AC7jdxsOpJuV7og4qfCIKXDTTshjZAQQYmsaGEOvrBaBYg3N/G69qajjpKQRRsayNo0hjQA0DwAG1l7oghaHKVDh9QXxUlPG8gglsbAbEWcBtsCDbZdjMHgjjiaIYwIDeEBrbRHxZt7ux6LuRB41dKytpnRyMbIxws5jwHNcPAg7FcGEZapMFlLqemhhc4WLmMaHEeFwL28lKogIiI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04048" y="4797152"/>
            <a:ext cx="22322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기술과 시장환경에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</a:t>
            </a:r>
            <a:r>
              <a:rPr lang="ko-KR" altLang="en-US" b="1" dirty="0" smtClean="0"/>
              <a:t>따라 유연한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</a:t>
            </a:r>
            <a:r>
              <a:rPr lang="ko-KR" altLang="en-US" b="1" dirty="0" smtClean="0"/>
              <a:t>제품지도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로드맵</a:t>
            </a:r>
            <a:r>
              <a:rPr lang="en-US" altLang="ko-KR" b="1" dirty="0" smtClean="0"/>
              <a:t>) </a:t>
            </a:r>
          </a:p>
        </p:txBody>
      </p:sp>
      <p:pic>
        <p:nvPicPr>
          <p:cNvPr id="4101" name="Picture 5" descr="http://kind.krx.co.kr/external/2011/07/08/000029/20110708000070/%B7%CE%BA%BF%C1%A6%C7%B0%20%B0%B3%B9%DF%20%B7%CE%B5%E5%B8%C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653136"/>
            <a:ext cx="2664296" cy="1656840"/>
          </a:xfrm>
          <a:prstGeom prst="rect">
            <a:avLst/>
          </a:prstGeom>
          <a:noFill/>
        </p:spPr>
      </p:pic>
      <p:sp>
        <p:nvSpPr>
          <p:cNvPr id="14" name="모서리가 둥근 직사각형 13"/>
          <p:cNvSpPr/>
          <p:nvPr/>
        </p:nvSpPr>
        <p:spPr>
          <a:xfrm>
            <a:off x="3491880" y="980728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하이테크 제품 전략</a:t>
            </a:r>
            <a:endParaRPr lang="ko-KR" altLang="en-US" sz="2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23728" y="1628800"/>
            <a:ext cx="5112568" cy="288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79912" y="1818690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차별화 전략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07904" y="2178730"/>
            <a:ext cx="2160240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51920" y="2106722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1. </a:t>
            </a:r>
            <a:r>
              <a:rPr lang="ko-KR" altLang="en-US" dirty="0" smtClean="0"/>
              <a:t>포지션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2. </a:t>
            </a:r>
            <a:r>
              <a:rPr lang="ko-KR" altLang="en-US" dirty="0" smtClean="0"/>
              <a:t>세분화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3. </a:t>
            </a:r>
            <a:r>
              <a:rPr lang="ko-KR" altLang="en-US" dirty="0" smtClean="0"/>
              <a:t>수명주기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4. </a:t>
            </a:r>
            <a:r>
              <a:rPr lang="ko-KR" altLang="en-US" dirty="0" smtClean="0"/>
              <a:t>지속적 개선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220486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어느 시장      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집중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95736" y="343074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명확한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07904" y="39957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현재와 도달목표 확인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12160" y="2649686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4. </a:t>
            </a:r>
            <a:r>
              <a:rPr lang="ko-KR" altLang="en-US" dirty="0" smtClean="0"/>
              <a:t>실행 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마련</a:t>
            </a:r>
            <a:endParaRPr lang="ko-KR" altLang="en-US" dirty="0"/>
          </a:p>
        </p:txBody>
      </p:sp>
      <p:cxnSp>
        <p:nvCxnSpPr>
          <p:cNvPr id="28" name="구부러진 연결선 27"/>
          <p:cNvCxnSpPr>
            <a:endCxn id="24" idx="0"/>
          </p:cNvCxnSpPr>
          <p:nvPr/>
        </p:nvCxnSpPr>
        <p:spPr>
          <a:xfrm rot="16200000" flipH="1">
            <a:off x="2554906" y="3069830"/>
            <a:ext cx="577805" cy="144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endCxn id="25" idx="1"/>
          </p:cNvCxnSpPr>
          <p:nvPr/>
        </p:nvCxnSpPr>
        <p:spPr>
          <a:xfrm>
            <a:off x="3347864" y="4066038"/>
            <a:ext cx="360040" cy="114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 rot="5400000" flipH="1" flipV="1">
            <a:off x="6224863" y="3720353"/>
            <a:ext cx="510698" cy="3600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860032" y="4653136"/>
            <a:ext cx="2376264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59632" y="980728"/>
            <a:ext cx="6840760" cy="55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03648" y="2100912"/>
            <a:ext cx="504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추진일정</a:t>
            </a:r>
            <a:endParaRPr lang="en-US" altLang="ko-KR" dirty="0" smtClean="0"/>
          </a:p>
          <a:p>
            <a:r>
              <a:rPr lang="en-US" altLang="ko-KR" dirty="0" smtClean="0"/>
              <a:t>  &amp;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예산계획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452320" y="2924944"/>
            <a:ext cx="461665" cy="1368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추진체계 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45F1-8A96-459E-A9D8-177032B35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78537"/>
            <a:ext cx="66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 smtClean="0">
                <a:latin typeface="+mn-ea"/>
              </a:rPr>
              <a:t>   3. </a:t>
            </a:r>
            <a:r>
              <a:rPr lang="ko-KR" altLang="en-US" sz="2400" b="1" dirty="0" smtClean="0">
                <a:latin typeface="+mn-ea"/>
              </a:rPr>
              <a:t>기술영업계획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사업화 전략</a:t>
            </a:r>
            <a:r>
              <a:rPr lang="en-US" altLang="ko-KR" sz="2400" b="1" dirty="0" smtClean="0">
                <a:latin typeface="+mn-ea"/>
              </a:rPr>
              <a:t>(3/3)</a:t>
            </a:r>
            <a:r>
              <a:rPr lang="ko-KR" altLang="en-US" sz="2400" b="1" dirty="0" smtClean="0">
                <a:latin typeface="+mn-ea"/>
              </a:rPr>
              <a:t> 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4099" name="AutoShape 3" descr="data:image/jpeg;base64,/9j/4AAQSkZJRgABAQAAAQABAAD/2wCEAAkGBxQHBhUTExQWEhQVFiAYFhcYGRgaGBchIR8fIBYeGCIYHCgiHBslHRggITEtJSorLi4uHSEzOjMsNygtLisBCgoKDg0OGxAQGzckHyU0Ly8tNC0sLCwsLDcsLDQsLDAsLCwuLCwsLCwsLCwsLCwsLCwsLCwsLCwsLywsLCw0LP/AABEIAR0AsQMBIgACEQEDEQH/xAAcAAEAAwEBAQEBAAAAAAAAAAAABQYHBAMCCAH/xABEEAABAwIFAQUFBQUGBAcAAAABAAIDBBEFBhIhMUEHE1FhcRQiMoGRFUJSocEjYnKCsRZTsrPR4TM2c8IkQ4SSovDx/8QAGgEBAAMBAQEAAAAAAAAAAAAAAAMEBQIBBv/EACoRAQACAgICAQIEBwAAAAAAAAABAgMRBCESMUETUSMycaEFFBVCUmGB/9oADAMBAAIRAxEAPwDcUREBERAREQEREBFVsbzpFROLIR3zxyb+4Pn975fVUzEMx1Nefelc0fhZ7rfy3PzJUNs1aqmXmY6dR3LV5ahkPxOa31IH9V5sr4pDYSxn0c0/qsXIuV/LKP8AmZ+yt/UZ/wAf3bkDcIsWo66ShdeOR8f8JIHzHB+atGE56kiIbUN7xv422Dh6jg/Ky7ryKz76TY+fS3Vo00FFzYfXx4jTh8Tg9vlyPIjkH1XSp12JiY3AiIj0REQEREBERAREQEREBERB/HO0tudgOSs4zXmk4i8xQkth4JGxk/0b5devgpLtAxvQPZmHkXlI8OjfnyfK3iqIqubL/bDL5nJnf06/9ERFWZoiIgIiIOvC8SkwqqEkTrHqPuuHg4dQtTwDGmY1R627OGz2dWn9Qeh/3CyFd+CYo7CMQbI3ccOb+JvUevUealxZJrP+lrjcicU6n02JF5007amna9pu1wBB8QeF6K83BERAREQEREBERAREQF41lSKOkfI74WNLj8hdeyref6nuMvlv949rf+4/4VzadRMo8t/Ck2+zN6uodV1TpHbue4uPz/TovJEWc+emdiIunDaF2JVzYmfE4/IDqT5AJHZETM6hzE2Q7Fa5g2AQ4RENDQX9ZCLuP+g8gpCop2VUWl7WvaejgCPzViOPOu5aFf4fbXdu2JorPnDLQwoiWK/dONiOdB6b/hPnwfUKsKC1ZrOpUsmO2O3jYREXiNoPZziHe0T4Sd4zqb/C7kfJ2/8AMrgstyLUdxmRg6Pa5h+mofm0LUldwW3Rt8K/li/ToREUy2IiICIiAiIgIiICpvaUf/AQj98/0/3VyVU7RodeDMd+GUX9CCP62UeX8kq/Kj8GzOURFQYIrf2bRh2JSu6hgA+Z3/whVBTOU8VGEYuHO+Bw0P8AIG1j8iPpdd45iLRMpuPaK5azLWEX8Y4PYCCCCLgjg+Fl/VoPoEXmeMS5enB6RuPzAu38wFkS0bP2MNp8PMDTeSS2ofhbyb+trfVZyqfImJsx+faJyaj4ERFAopPLBtmGD/qBa8soybD32ZYfIlx+TT+tlq6t8f8ALLX/AIfH4c/qIiKwviIiAiIgIiICIiAo7MND9o4LLGNyW3b6jdv5gKRReTG408tWLRMSw5FP50wn7NxcuA/Zy3c3yP3x9Tf0I8FALOtGp1L529Jpaaz8CIi8cLb2f1kzsS7prrwhpc5p3A8NP4TqI8udlas3VU1FgrnwkNLSNRtchp2Nr7XuR8rqN7O6DuMLdKeZXWH8Ldh/8tX5Kz1MAqqZzHbte0tPoRYq7jrP021x8dvoa33P7fZiskhlkLnEucTckm5PqSvletXTmjqnRu+Jji0/I8+h5XkqTGne+xEX1GwyyBrQSSbADkk8AILj2bUWqqlmPDRoHqd3fQAfVX5R2X8MGE4UyP7w3efFx5/0HkApFaGOvjXTe4+P6eOKyIiLtOIiICIiAiIgIiICIiDgxrC2YvQGN+3VrurT0I/+8ErJsRoX4bVmOQWcPoR0LfEFbQo7G8Gjxmm0yDcfC8fE308vJQ5cXl3HtU5XG+rG49sfX3BEaiZrG7ucQ0epNgpXGstz4Q4kt1x/3jRcfzDlvz28yu3IFB7XjWs/DE3V8zs39T8lVik+XjLKrhtOSKTGpaLQ0woqNkbeGNDR8gvdEWg34jXTOe0PD/Z8UbKBtK3f+Ju35tt9CqotWzlh/wBoYC+wu5n7Rvy5+rbhZnh+HS4lLpiYXnrbgepOwVLNTV+vljcvFMZevlyq/wCSctGltUTCzyP2bDy0H7zv3iOnQeZ26suZQZhrhJKRJKNwPuM9L8nzP0CtCkxYdd2WeLxPGfO/v7CIistEREQEREBERARF41lXHQ0rpJXtjjaLue8hrW+pOwQeyKFwbNlFjlQWU9TFK8b6GuGqw5IB3I8wuqtxunoKxsUs8ccj2lzWPeGuIF7kAngWP0KCQRQmE5uosZrDFBVQyyD7rXC5tzp/EPS6kMTxKHCaQyzyMhjHLnuDR5Dfr5IOtFD4Jmijx55bTVEUzgLlrXDUB42O9vNetZmCloasxS1EUcjWay1z2tIb+I3Ow80EmvGClZTucWMawuN3FoA1eZtyVwYJmSlx/V7NPHOWfEGOuR4Ejm3mpVDQiiGZpopK/uRV05l1ae7ErNWrjTa/xX2tyu6vr4sNpTJNIyGMcve4NaL8buNkHSdwvOCFtPEGsaGNHAaAAPQBcmGY1T4tA58E8UzW/EY3tcG/xWO3zVAoc2uxnOs5GK09NSU72hkI9nd7S0N1yu1vN9OxBLeAOliSGnIqdkXPUOYMAjlmmp4pnyFndCRoLSXvELLOdcuc1lx+LcgK01NdFSzMZJIxjpDaNrnNa556hgJu4+iDoReElZHFVMjdIxskgJYwuAe8N+LSCbm3W3Cja3NlDQVZilrKeOQGzmuljDmnwcCdvmgmUXPUV8VK1hfIxgkcGRlzmtD3O+FrLn3nG2wG5XPh+OU2JwPfDUQysj+NzJGuazr7xBsNhdBIIovDMx0mLzlkFTBO8C5bHIxxt42aePNSiAiIgLJe1xgxjPGGUM7iylleXPF7B7r2Db+P3R1HeHxWtKuZ3ybT5zw4RzXY9h1RSstrjJ5tflpsLjrYcEAgM57ZMr0mVcEgrKNjaSoinaGGO41bOPF93DSDfwuDe6+O0jD48wdpmFRVPuMmhHeC9rm7jovyNTrN8d/FWDCeyQDFY5q+unxHuTeJkmoMH8Wt7yW3ANgQDYXuNlDdqmEsx7tVw+nkLmskhcCWGzm7yEFpsdwQCg8O2nLNJlfB6ero2NpKiOdrWGPbVs517camloN/kb3C8O0yWfGe0yjp/ZxVtZTiVtK6QRMkcQ8vJLiL20jbqGW6lWfC+yS2NRz11dPiIhN4o5dVm73Goue7UNgbDSCRvcbKw55yLDm4RvL309RCbxTxmzm9bHxF9xuCDwRc3DMsRy5iUmM01TS4NHQSwSBxME8AEjerXNDgNxcX6gkG6ks0YFFmHt5hinbriFMHuYeHaQ8tBt01WJ8QLKzZb7OJMOx1lVVYjU1skYIjBL2NANrh37RxLbgEi4BtuCpp+UWuz4MS706hD3Xd6Ra2+973vugoNJhcWXe36KOmYIY5aZznMbs34X3sOgvG028VrWKU5rMNljDzGXxuaHjlhIIDh5i91A1OTmz5+ixPvXB0cRjEekaSCHi973+/+SsVbSsrqN8UjdTJGlj2nqHCzh9Cgx6SmdgOUxSYlhLZqSNg1VdG5jrgb94Rs9p6udcX32sVPT91mXtOpI32mpY8O9rga7dr3PeGte4O+I6NxcbEXXWMgVIwv2P7Um9h0933Xcxd93drd33vhbb4eNuNlLY3kxlbHTuppX0U9IzRTyxgO0ssG6Htfs9lgNj9dzcIXMdDHg3aPhssDWxPqTLDO1gDRMwMBBeBzpNjf08AvvI+HQuzTiwMUZDaloaNDdgYhcDbYG6lcFyi+DGxWVlS6tqWNLIiWNijhB+Lu2NJs4g2LiSSFI4JgIwnFKuYPLjVSCQgi2izQ2w334QZngGD+3dhBdE0NnZ3k7HtaNeqGZ729NzZpaPVfGd645mqhXQ+8MNpIKxjb29+WRsjr+kMXhz6LQcnZUdleOSIVLpqYkmKF7GjutTi53vDd99XULxyrkOHLuCVNMHumZUl2ouG4YWBjWcm4a3b5oI/D6lmK55raxz9NPR0rYGSXGkax307x4FrSwEqDwkRzZWMVDg7p6V4efaKp8MZkvcmV1w6R3kbXta1rbXLK+S4cAyq+iLjMyXX3rnbGTWNJvY7e4A35KOoMjVFPh4pHYlK+iA0CIRRslLP7t0oudNtjpa022uEFGrYvtHsmwSN5JD6+GMkEg6SZm2BG4s3ZWHtQw6PC8No6WlpYxFU1rBLBHogbPpF2xudYAaiBud9gpyHIDY8t0VJ37iKKqbUMfpF36XPcGuF9h+0tceAU5mnLsWZsL7mUubZwfHIw2fE9vwvYejhc/UoM9zBRV1c2B0ODMo5qeVj4pWVNMNIB95lm6bsc2403staVJGSJ8Qq4jX1762GF4kZCIY4Wuc2+kylhJktfjYbeZvdkBERAREQF5Pp2PlDi1pcOHEC49D0XqiAiIgIiICIiAiIgIiICIiAiIgIiICIiAiIgIiICIiAiIgIiICIiAio1V2lw09U9ncyu0OLbgssbEi434Nl74P2gxYpikcIikYZDYOJbYGxIvY9bW+amnj5IjenH1K+trkiIoXYiIgIiICIiAiIgIiICIiAiIgIiICjo8dp5MVdTiVvfN5b+gPBcOoG4VY7QM3nCr08NxM5t3Pt8APGm/Lj48D14ynUdV7m973638fW6u4eJN6+Vuvsgvm8Z1D9HLwrqgUdC+Q8MY5x+QJ/RZZl/tEmw+DRO01AA9117PHgHH7w8+fVcGPZ4qcYjcy7YonAgsYN3A8hzjuflZeRwsnlqfT2c9dKzcnnc9V0YfVew4hHL/dyNf8A+0g/oudFqzG1R+jgbhf1Y7gnaBU4a0NktUMGwDvdeB0s4D+oK+8z59lxZndwgwREb2P7R3iCR8I8hz472WT/ACWTy18fdb+vXW2m0+O09TijqdkrXStFy0fmAeC4dQNwpJfnKCU08ocwlrmm7SNiCOCFseRc1f2gpiyQWmjA1ED3XjgOHQHxH08vc/FnHHlXuDHl8p1K1IiKmmEREBERAREQEREBERAREQVbPuWvt3DdbB+3iBLP3x1YfXkefqVjPBX6IraptDRvkebNY0ud6AXK/PtbVGtrHyu2dI8vIHAJNz/VafBtaazE+oVc8RvbxRE4V9XEViwzJFZiMQcIxG08GQ6b/Kxd9QvLGMoVeERF749TBy9h1AevUDzIso/q03rfbrwtrekEiIpHL6ijMsga0FznEBoHJJ2AHmStwydl8ZfwkMNjK/3pXeJ8B+63gfM9VjuXsQGE45DMRcMf73XY7OI8wCSPNb806hcbhZ3OvaNV+FnBEdy/qIizlkREQEREBERAREQEREBZzj3aNLRYjLFHCwd29zNTnOdextewDbceK0ZYHmc3zJU/9d/+Iq3xMdb2nyhDmtNY6duM5yqsZpTHI5rY3W1NY217G43JJ5Hiq+iLVrStY1WNKkzM+xX/ALLsvtq5XVUg1CN2mIHjVYEu87XAHnfqAqAth7LpA/KjQOWyPDvW9/6OCr8u01x9JMMRNu1uREWOusf7SMvtwfEmyRDTFNf3Rwxw+IDwBBuB69LKoLUe16UDCoG/eMpcPQNIP5uCy5bXGtNscTKjliItOhWfDM+VeHU7WAxyNYA1oe25AGwF2kE7eN1WEUtqVt1aNuYtMemq5Wz87GcXjp3wBpff32vNhZpd8Jb+74q9LEuzz/nOn/n/AMt621ZXLx1peIrHwt4bTavYiIqqUREQEREBERAREQFBYhk+jxGUufCNTiSXNLmkk8k6SLn1U6i6ra1e4nTyYifbNc2ZBiw/B5J4HSaoxqLHEFun71vdvsLnnos6X6KqdPsztdtGk6r8Wt71/Ky/PEwa2ZwYSWBx0k7Ei/uk+BstPh5bXiYt8KuakVmNPhWXI+aP7O1pDwXQyW1gctPRwHXwI6i3hY1pFavSL18ZRRMxO4foiirI6+mEkT2yMPDmm4/2PkvLFMTiwmlMkzwxo8eT5NHJPkFXOzLB/s7Ae9cLPnIf6N/8v6gl383kovtZwjvII6po+D9nJ6E+4fk4kfzDwWRXFWcvhvpcm8+HlpTc25gdmLFe8sWxtGmNp5A6k/vHr8hva6hURbFaxWNQpTO53L+E2C07AuzeKShjfO6TW5oc5gLWtbfex2vcccqgYF3X21D3xtF3g1npa/X929r+V1+gVT5ma1NRXpPhpE7mUNhWVaTCZw+KEB44cS5zhcWNi4m2xI2UyiLMtabTuZ2sxER6ERF49EREBERAREQEREBERBnvapjxgibSMuNY1yHi7b+60eNyN/S3UrMlu+Zsvx5hoND/AHXDeN4G7D+rT1HX1AIyJmVap+MuphEe8byfuAHh2r8Jtt12ItcELV4mSnhr1r2qZq28toVSmWMJON43HD90m8h8Gjd3pf4fUhaThPZ3TU1AWzXmkcN33LdP/Ttx6m9/Q2XdlPKTMtzSuDzIXkBpIALWjobcknki17DZL8ynjPj7+CuG242sbWhjQALAbAeC58Som4lh74n/AAyNLT5X6jzHK6UWXE6na2/O1dSOoax8T9nMcWu9R1HkeQvFbFj+Ro8bx4TueWNLQJGtHvPI4NzxtYHboOFz4/2dwVlMPZv2EjRYbksd/He5v5jfxBWrXmY+tqc4bd6ZKtb7M8eOJYYYH3L4AAHfiYfhufEWt5gDndUOhyfVVWM+zujMZG73uF2Nb+IEbOv0AO58LG2wYHg8WB0AiiFgNyT8Tz1c49T/APg2XHMyUmvj7l1hrbe0giIsxaEREBERAREQEREBERAREQEREBEXzJIIm3cQ0eJNv6oPpERAREQERfMcglbdpDh4g3/og+kREBERAREQEREBUTOfaQ3AcXFJTU0lfV2u6KO/uC1/e0tcb23sBxuSFe1jOFYrFkrtdr/bj3QqgHwTuB06Sb6bgbD7vheNBbskdozMy4k+lmgkoqtg1GGS+4590lrTqAINi0bG4uAbRFb2tuix6po4qCWonhkLI2xuLu8sSHudaO7AAAfvc9OVEjE4859tlLNRXkipIiJpwCGn/ibb2uLvDR43PIF1xZQzRS5c7VcVFU4Rd9M4MkI91ul7iWkjjVcHw930QXjI/aO3MmKvpJ6d9FVsF+6kJOobE2u1pDgDexHG4vvbyx/tINPj7qOho5MRmj/42h2lkZ8C7S7ccG9hfa5OyrEGJR5x7caeeivJDSwkTTAENO0g2vyLyBo8d+QLqtYZh7MPznXwVeI1OFSGYva5jzGydpc4tc4ggXs64v8AiPW6DXMk56ZmepkgkhfSVcIvJBJyBt7zTYEjccgcjxuqxH2wSVc80VPhs1RNDI5umNxc3Q24L3Fsd2kkWAsb+PF/Ls3wijq84vqYMSqa+aBpZIZWvIc1wIb77hu2/Fj93w3Xr2FxgVGJutuasgnrYF1v8R+qC29nudY874OZmMMT2O0SRkh2k2uCCALtIPgODso/tllEGS9btmtqIXE+QkaT+SguxEacVxYDgVf/AHSKwdr41ZRAO49pg/zGoD8+SUlVEaignpqad7Y453ujJBd8HextOqIHz3HgpHMGbPs7GG0lPTyVlU6My92xzGNYwHTqe+QgNudhz8ri8d2v/wDJ3/qIP81q58ZxWpxPPj6GGpZQMigbIX92x80+o7iPvPdDG9SBe489gl8tZtOK4vJST00lHVRxiUxvcx7XMJtqY9hs4A2B9fW3Bgef3Y/WtbT0U8kYlMU812hkLg4i2/x+7Z5twHDrsq9lFzB2zTNZVyVxZh5a+SRzHWd3zC5jO7aGhoBGwvZxd12E92Vxa8juDdi6eo38+8eAf6IPtufX1cr301DPVUkTnNfUMdGL6fjMLHHVKB+7zbZQnZ5mSPB8m0hc1zo6qukha8cNL5HmMuB3sbW8l39lWMwYd2fsjlkZA+jMjKljnAGJwe4u1Dz58zccqEwOh+2+xOXuQWPbJNPAABqa6OZ0jAPP3dPzQXnFc4Q4Zm6moHNcZKhpcHC2lnxaNX8RYQF71GaI6bHpqdwIbT03tE01xoYCTZpHOrS0u9AsyrJ/7S4HXYxGC4wz00lOHC2kUwa6W1xexMsv0U/l/Fu4yvieMsYJHVEj3xAgjVFCO7g1jmw0uJ8iUHdJ2gTjDfa24XUGi0d53xkhD9HOsRatVrb88b8bqTx7PMOEYdSz6JJmVlu57tt3uLmaowGncucbNA8TvZUvHzLP2eSVNVixImpyY4IGwxxuc9h0QizS97bnSdwbXvbp1RgPwjLd9/ej/KDb8wgssudnUGCtlqqOaCeSbuYaYFskkziAWlhaQNO5uTa1jztf7w7OEgxaOnraOShfOSIHF8csbyN9JdGfdeRuAebc8Xge1aExZlwuofM+lhZJLG+obpvC6RjRGTrBaAS0gkiwF+F4Y3hsQxuginxKrrJHVTJYImindZzLuEj9LQRGBcE+fGxIDUUREBcGL4LT43AGVEMc7QbgPaHaT4tvwfRd6IOHCcHgwan0U8McDSbkRtDbnxNhufMqhZVyS/8Atbir62mY+mqZQ6LX3bw+znkGwJLTZw5AO60tEHDhGDU+C05ZTwxwNJuQxobc+JtyfVeWM5epcct7TTxTlvwl7AS3xAJ3AUmiDjwvC4cIpu7gijhZe+ljQ0E+JsNymHYVBhmvuYo4e8dqfoaG6j4usNyuxEHHQYVBhsj3QwxxGQ6pCxrWl533dYbnc8+K9K6hjxCDRLG2Vtw7S8BwuDdpseoO66EQc9dQx4hBoljbKy4Ol4DhcG7TY9Qd1yYxl6lxwtNTTxTlvwl7GuI8gSL2UmiDhpsGp6SVjo4Io3Rs7thaxrSxpNy1ths2+9vFe1FRR4fBoiY2NlydLAGi5N3Gw6km66EQRNZlmjrsRE8tNDJMLESOjaXbfDckb26X4XfSUUdFBojY2NpJJa0AC7jdxsOpJuV7og4qfCIKXDTTshjZAQQYmsaGEOvrBaBYg3N/G69qajjpKQRRsayNo0hjQA0DwAG1l7oghaHKVDh9QXxUlPG8gglsbAbEWcBtsCDbZdjMHgjjiaIYwIDeEBrbRHxZt7ux6LuRB41dKytpnRyMbIxws5jwHNcPAg7FcGEZapMFlLqemhhc4WLmMaHEeFwL28lKogIiI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6" name="다이어그램 15"/>
          <p:cNvGraphicFramePr/>
          <p:nvPr/>
        </p:nvGraphicFramePr>
        <p:xfrm>
          <a:off x="1403648" y="1196752"/>
          <a:ext cx="6168008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2706" name="Picture 2" descr="http://www.dongabiz.com/pds/2011/07/07/49cf3b477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94858" y="4077072"/>
            <a:ext cx="2757062" cy="2160240"/>
          </a:xfrm>
          <a:prstGeom prst="rect">
            <a:avLst/>
          </a:prstGeom>
          <a:noFill/>
        </p:spPr>
      </p:pic>
      <p:pic>
        <p:nvPicPr>
          <p:cNvPr id="72708" name="Picture 4" descr="http://cfile235.uf.daum.net/image/1237260C4A5FC2843F80C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38586" y="4293096"/>
            <a:ext cx="1813534" cy="1440160"/>
          </a:xfrm>
          <a:prstGeom prst="rect">
            <a:avLst/>
          </a:prstGeom>
          <a:noFill/>
        </p:spPr>
      </p:pic>
      <p:pic>
        <p:nvPicPr>
          <p:cNvPr id="72710" name="Picture 6" descr="http://www.bcmaeil.com/board/editor/uploaded/img/1404870812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68144" y="3964738"/>
            <a:ext cx="1728192" cy="23445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F86E3-8B6B-4D58-A0A4-D845CD6CEE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1354" y="37853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목 차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95736" y="191683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2915816" y="1916832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39752" y="1916832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altLang="ko-KR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직사각형 10">
            <a:hlinkClick r:id="rId2" action="ppaction://hlinksldjump"/>
          </p:cNvPr>
          <p:cNvSpPr/>
          <p:nvPr/>
        </p:nvSpPr>
        <p:spPr>
          <a:xfrm>
            <a:off x="3496816" y="1918573"/>
            <a:ext cx="1569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3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마케팅</a:t>
            </a:r>
            <a:endParaRPr lang="en-US" altLang="ko-KR" sz="36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204120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15816" y="3068960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48136" y="3068960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altLang="ko-KR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직사각형 14">
            <a:hlinkClick r:id="rId3" action="ppaction://hlinksldjump"/>
          </p:cNvPr>
          <p:cNvSpPr/>
          <p:nvPr/>
        </p:nvSpPr>
        <p:spPr>
          <a:xfrm>
            <a:off x="3043536" y="3068960"/>
            <a:ext cx="24929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3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기술마케팅</a:t>
            </a:r>
            <a:endParaRPr lang="en-US" altLang="ko-KR" sz="36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204120" y="429309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4365104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48136" y="4293096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altLang="ko-KR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직사각형 18">
            <a:hlinkClick r:id="rId4" action="ppaction://hlinksldjump"/>
          </p:cNvPr>
          <p:cNvSpPr/>
          <p:nvPr/>
        </p:nvSpPr>
        <p:spPr>
          <a:xfrm>
            <a:off x="2812704" y="4305290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3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기술영업계획</a:t>
            </a:r>
            <a:endParaRPr lang="en-US" altLang="ko-KR" sz="36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484289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 descr="http://cfile27.uf.tistory.com/image/2665BA3453A05C632DD05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039246"/>
            <a:ext cx="2088232" cy="1461762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96752"/>
            <a:ext cx="4038600" cy="4525963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사업핵심</a:t>
            </a:r>
            <a:r>
              <a:rPr lang="en-US" altLang="ko-KR" sz="2000" dirty="0" smtClean="0"/>
              <a:t>(3</a:t>
            </a:r>
            <a:r>
              <a:rPr lang="ko-KR" altLang="en-US" sz="2000" dirty="0" smtClean="0"/>
              <a:t>요소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r>
              <a:rPr lang="ko-KR" altLang="en-US" sz="1800" dirty="0" smtClean="0"/>
              <a:t>제품과 서비스 발굴</a:t>
            </a:r>
            <a:endParaRPr lang="en-US" altLang="ko-KR" sz="1800" dirty="0" smtClean="0"/>
          </a:p>
          <a:p>
            <a:pPr lvl="1">
              <a:defRPr/>
            </a:pPr>
            <a:r>
              <a:rPr lang="ko-KR" altLang="en-US" sz="1800" dirty="0" smtClean="0"/>
              <a:t>홍보와 판매</a:t>
            </a:r>
            <a:endParaRPr lang="en-US" altLang="ko-KR" sz="1800" dirty="0" smtClean="0"/>
          </a:p>
          <a:p>
            <a:pPr lvl="1">
              <a:defRPr/>
            </a:pPr>
            <a:r>
              <a:rPr lang="ko-KR" altLang="en-US" sz="1800" dirty="0" smtClean="0"/>
              <a:t>관리와 경영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en-US" sz="1800" dirty="0" smtClean="0">
              <a:solidFill>
                <a:srgbClr val="0066CC"/>
              </a:solidFill>
            </a:endParaRPr>
          </a:p>
          <a:p>
            <a:pPr lvl="1">
              <a:defRPr/>
            </a:pPr>
            <a:endParaRPr lang="en-US" altLang="ko-KR" sz="2000" dirty="0" smtClean="0"/>
          </a:p>
          <a:p>
            <a:pPr lvl="2">
              <a:buNone/>
              <a:defRPr/>
            </a:pPr>
            <a:endParaRPr lang="ko-KR" altLang="en-US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9313-40E6-428B-8301-6EE154AC41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78537"/>
            <a:ext cx="66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 smtClean="0">
                <a:latin typeface="+mn-ea"/>
              </a:rPr>
              <a:t>   1. </a:t>
            </a:r>
            <a:r>
              <a:rPr lang="ko-KR" altLang="en-US" sz="2400" b="1" dirty="0" smtClean="0">
                <a:latin typeface="+mn-ea"/>
              </a:rPr>
              <a:t>마케팅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개요</a:t>
            </a:r>
            <a:r>
              <a:rPr lang="en-US" altLang="ko-KR" sz="2400" b="1" dirty="0" smtClean="0">
                <a:latin typeface="+mn-ea"/>
              </a:rPr>
              <a:t>(1/4)</a:t>
            </a:r>
            <a:r>
              <a:rPr lang="ko-KR" altLang="en-US" sz="2400" b="1" dirty="0" smtClean="0">
                <a:latin typeface="+mn-ea"/>
              </a:rPr>
              <a:t> 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4104456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1196752"/>
            <a:ext cx="4032448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대체 처리 10"/>
          <p:cNvSpPr/>
          <p:nvPr/>
        </p:nvSpPr>
        <p:spPr>
          <a:xfrm>
            <a:off x="2123728" y="3212976"/>
            <a:ext cx="1008112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관리와경영</a:t>
            </a:r>
            <a:endParaRPr lang="ko-KR" altLang="en-US" dirty="0"/>
          </a:p>
        </p:txBody>
      </p:sp>
      <p:sp>
        <p:nvSpPr>
          <p:cNvPr id="12" name="순서도: 대체 처리 11"/>
          <p:cNvSpPr/>
          <p:nvPr/>
        </p:nvSpPr>
        <p:spPr>
          <a:xfrm>
            <a:off x="899592" y="4581128"/>
            <a:ext cx="1008112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제품과 서비스</a:t>
            </a:r>
            <a:endParaRPr lang="ko-KR" altLang="en-US" dirty="0"/>
          </a:p>
        </p:txBody>
      </p:sp>
      <p:sp>
        <p:nvSpPr>
          <p:cNvPr id="13" name="순서도: 대체 처리 12"/>
          <p:cNvSpPr/>
          <p:nvPr/>
        </p:nvSpPr>
        <p:spPr>
          <a:xfrm>
            <a:off x="3275856" y="4581128"/>
            <a:ext cx="1008112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홍보와판매</a:t>
            </a:r>
            <a:endParaRPr lang="ko-KR" altLang="en-US" dirty="0"/>
          </a:p>
        </p:txBody>
      </p:sp>
      <p:sp>
        <p:nvSpPr>
          <p:cNvPr id="14" name="왼쪽/오른쪽/위쪽 화살표 13"/>
          <p:cNvSpPr/>
          <p:nvPr/>
        </p:nvSpPr>
        <p:spPr>
          <a:xfrm>
            <a:off x="2123728" y="4221088"/>
            <a:ext cx="936104" cy="792088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60032" y="126876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 </a:t>
            </a:r>
            <a:r>
              <a:rPr lang="ko-KR" altLang="en-US" dirty="0" smtClean="0"/>
              <a:t>광고하지 않고 사업을 진행하는        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것은 어둠 속에서 윙크하는 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4340" name="Picture 4" descr="http://anitown.net/files/attach/images/831791/328/864/47852bd7a504f82d3837f2bfffbda4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3430" y="2348880"/>
            <a:ext cx="812786" cy="864096"/>
          </a:xfrm>
          <a:prstGeom prst="rect">
            <a:avLst/>
          </a:prstGeom>
          <a:noFill/>
        </p:spPr>
      </p:pic>
      <p:pic>
        <p:nvPicPr>
          <p:cNvPr id="14342" name="Picture 6" descr="http://cfile26.uf.tistory.com/image/25199F365304372020907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348880"/>
            <a:ext cx="1223931" cy="86409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292080" y="35730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마케팅 전략의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원칙 </a:t>
            </a:r>
            <a:r>
              <a:rPr lang="en-US" altLang="ko-KR" dirty="0" smtClean="0"/>
              <a:t>&gt;</a:t>
            </a:r>
          </a:p>
        </p:txBody>
      </p:sp>
      <p:graphicFrame>
        <p:nvGraphicFramePr>
          <p:cNvPr id="21" name="다이어그램 20"/>
          <p:cNvGraphicFramePr/>
          <p:nvPr/>
        </p:nvGraphicFramePr>
        <p:xfrm>
          <a:off x="5052392" y="4005064"/>
          <a:ext cx="3192016" cy="217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27584" y="566124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사업의 목적은 고객을 창출하고           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유지하는 일이다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다이어그램 23"/>
          <p:cNvGraphicFramePr/>
          <p:nvPr/>
        </p:nvGraphicFramePr>
        <p:xfrm>
          <a:off x="1115616" y="1108968"/>
          <a:ext cx="676875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타원 29"/>
          <p:cNvSpPr/>
          <p:nvPr/>
        </p:nvSpPr>
        <p:spPr>
          <a:xfrm>
            <a:off x="3707904" y="3068960"/>
            <a:ext cx="1656184" cy="1584176"/>
          </a:xfrm>
          <a:prstGeom prst="ellipse">
            <a:avLst/>
          </a:prstGeom>
          <a:blipFill>
            <a:blip r:embed="rId7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중요한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마케팅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16216" y="6356350"/>
            <a:ext cx="2133600" cy="365125"/>
          </a:xfrm>
        </p:spPr>
        <p:txBody>
          <a:bodyPr/>
          <a:lstStyle/>
          <a:p>
            <a:pPr>
              <a:defRPr/>
            </a:pPr>
            <a:fld id="{A3DF86E3-8B6B-4D58-A0A4-D845CD6CEE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203848" y="2564904"/>
            <a:ext cx="2592288" cy="2520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 rot="18696189">
            <a:off x="3232710" y="299685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 rot="3312934">
            <a:off x="5004048" y="32036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경쟁사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67944" y="46438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고객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378537"/>
            <a:ext cx="66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 smtClean="0">
                <a:latin typeface="+mn-ea"/>
              </a:rPr>
              <a:t>   1. </a:t>
            </a:r>
            <a:r>
              <a:rPr lang="ko-KR" altLang="en-US" sz="2400" b="1" dirty="0" smtClean="0">
                <a:latin typeface="+mn-ea"/>
              </a:rPr>
              <a:t>마케팅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질문</a:t>
            </a:r>
            <a:r>
              <a:rPr lang="en-US" altLang="ko-KR" sz="2400" b="1" dirty="0" smtClean="0">
                <a:latin typeface="+mn-ea"/>
              </a:rPr>
              <a:t>(2/4)</a:t>
            </a:r>
            <a:r>
              <a:rPr lang="ko-KR" altLang="en-US" sz="2400" b="1" dirty="0" smtClean="0">
                <a:latin typeface="+mn-ea"/>
              </a:rPr>
              <a:t>  </a:t>
            </a:r>
            <a:endParaRPr lang="ko-KR" altLang="en-US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오각형 40"/>
          <p:cNvSpPr/>
          <p:nvPr/>
        </p:nvSpPr>
        <p:spPr>
          <a:xfrm>
            <a:off x="2195736" y="4725144"/>
            <a:ext cx="6336704" cy="936104"/>
          </a:xfrm>
          <a:prstGeom prst="homePlat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23728" y="49373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  </a:t>
            </a:r>
            <a:r>
              <a:rPr lang="en-US" altLang="ko-KR" dirty="0" smtClean="0"/>
              <a:t>① </a:t>
            </a:r>
            <a:r>
              <a:rPr lang="en-US" altLang="ko-KR" b="1" dirty="0" smtClean="0">
                <a:solidFill>
                  <a:srgbClr val="FF0000"/>
                </a:solidFill>
              </a:rPr>
              <a:t>P</a:t>
            </a:r>
            <a:r>
              <a:rPr lang="en-US" altLang="ko-KR" b="1" dirty="0" smtClean="0"/>
              <a:t>roduct ②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P</a:t>
            </a:r>
            <a:r>
              <a:rPr lang="en-US" altLang="ko-KR" b="1" dirty="0" smtClean="0"/>
              <a:t>rice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③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P</a:t>
            </a:r>
            <a:r>
              <a:rPr lang="en-US" altLang="ko-KR" b="1" dirty="0" smtClean="0"/>
              <a:t>osition  ④ </a:t>
            </a:r>
            <a:r>
              <a:rPr lang="en-US" altLang="ko-KR" b="1" dirty="0" smtClean="0">
                <a:solidFill>
                  <a:srgbClr val="FF0000"/>
                </a:solidFill>
              </a:rPr>
              <a:t>P</a:t>
            </a:r>
            <a:r>
              <a:rPr lang="en-US" altLang="ko-KR" b="1" dirty="0" smtClean="0"/>
              <a:t>romotion</a:t>
            </a:r>
            <a:r>
              <a:rPr lang="ko-KR" altLang="en-US" dirty="0" smtClean="0"/>
              <a:t> </a:t>
            </a:r>
            <a:endParaRPr lang="ko-KR" altLang="en-US" b="1" dirty="0"/>
          </a:p>
        </p:txBody>
      </p:sp>
      <p:sp>
        <p:nvSpPr>
          <p:cNvPr id="26" name="오각형 25"/>
          <p:cNvSpPr/>
          <p:nvPr/>
        </p:nvSpPr>
        <p:spPr>
          <a:xfrm>
            <a:off x="2195736" y="1556792"/>
            <a:ext cx="6336704" cy="1080120"/>
          </a:xfrm>
          <a:prstGeom prst="homePlat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42856" y="6376243"/>
            <a:ext cx="2133600" cy="365125"/>
          </a:xfrm>
        </p:spPr>
        <p:txBody>
          <a:bodyPr/>
          <a:lstStyle/>
          <a:p>
            <a:pPr>
              <a:defRPr/>
            </a:pPr>
            <a:fld id="{A6153561-338C-447C-88B1-7389BD51867A}" type="slidenum">
              <a:rPr lang="ko-KR" altLang="en-US" sz="1400" smtClean="0"/>
              <a:pPr>
                <a:defRPr/>
              </a:pPr>
              <a:t>5</a:t>
            </a:fld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39552" y="378537"/>
            <a:ext cx="66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 smtClean="0">
                <a:latin typeface="+mn-ea"/>
              </a:rPr>
              <a:t>   1. </a:t>
            </a:r>
            <a:r>
              <a:rPr lang="ko-KR" altLang="en-US" sz="2400" b="1" dirty="0" smtClean="0">
                <a:latin typeface="+mn-ea"/>
              </a:rPr>
              <a:t>마케팅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전략</a:t>
            </a:r>
            <a:r>
              <a:rPr lang="en-US" altLang="ko-KR" sz="2400" b="1" dirty="0" smtClean="0">
                <a:latin typeface="+mn-ea"/>
              </a:rPr>
              <a:t>(3/4)</a:t>
            </a:r>
            <a:r>
              <a:rPr lang="ko-KR" altLang="en-US" sz="2400" b="1" dirty="0" smtClean="0">
                <a:latin typeface="+mn-ea"/>
              </a:rPr>
              <a:t> 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5696" y="164157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       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기업</a:t>
            </a:r>
            <a:r>
              <a:rPr lang="en-US" altLang="ko-KR" b="1" dirty="0" smtClean="0"/>
              <a:t>] </a:t>
            </a:r>
            <a:r>
              <a:rPr lang="en-US" altLang="ko-KR" b="1" dirty="0" smtClean="0">
                <a:solidFill>
                  <a:srgbClr val="FF0000"/>
                </a:solidFill>
              </a:rPr>
              <a:t>S</a:t>
            </a:r>
            <a:r>
              <a:rPr lang="en-US" altLang="ko-KR" b="1" dirty="0" smtClean="0"/>
              <a:t>trong   vs.  </a:t>
            </a:r>
            <a:r>
              <a:rPr lang="en-US" altLang="ko-KR" b="1" dirty="0" smtClean="0">
                <a:solidFill>
                  <a:srgbClr val="FF0000"/>
                </a:solidFill>
              </a:rPr>
              <a:t>W</a:t>
            </a:r>
            <a:r>
              <a:rPr lang="en-US" altLang="ko-KR" b="1" dirty="0" smtClean="0"/>
              <a:t>eak ( </a:t>
            </a:r>
            <a:r>
              <a:rPr lang="ko-KR" altLang="en-US" b="1" dirty="0" smtClean="0"/>
              <a:t>강점과 약점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     [</a:t>
            </a:r>
            <a:r>
              <a:rPr lang="ko-KR" altLang="en-US" b="1" dirty="0" smtClean="0"/>
              <a:t>환경</a:t>
            </a:r>
            <a:r>
              <a:rPr lang="en-US" altLang="ko-KR" b="1" dirty="0" smtClean="0"/>
              <a:t>] </a:t>
            </a:r>
            <a:r>
              <a:rPr lang="en-US" altLang="ko-KR" b="1" dirty="0" smtClean="0">
                <a:solidFill>
                  <a:srgbClr val="FF0000"/>
                </a:solidFill>
              </a:rPr>
              <a:t>O</a:t>
            </a:r>
            <a:r>
              <a:rPr lang="en-US" altLang="ko-KR" b="1" dirty="0" smtClean="0"/>
              <a:t>pportunity   vs.  </a:t>
            </a:r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r>
              <a:rPr lang="en-US" altLang="ko-KR" b="1" dirty="0" smtClean="0"/>
              <a:t>hreaten (</a:t>
            </a:r>
            <a:r>
              <a:rPr lang="ko-KR" altLang="en-US" b="1" dirty="0" smtClean="0"/>
              <a:t>기회와 위기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33" name="갈매기형 수장 32"/>
          <p:cNvSpPr/>
          <p:nvPr/>
        </p:nvSpPr>
        <p:spPr>
          <a:xfrm>
            <a:off x="755576" y="3255660"/>
            <a:ext cx="1296144" cy="936104"/>
          </a:xfrm>
          <a:prstGeom prst="chevro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755576" y="4797152"/>
            <a:ext cx="1296144" cy="936104"/>
          </a:xfrm>
          <a:prstGeom prst="chevro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오각형 35"/>
          <p:cNvSpPr/>
          <p:nvPr/>
        </p:nvSpPr>
        <p:spPr>
          <a:xfrm>
            <a:off x="2195736" y="3039636"/>
            <a:ext cx="6336704" cy="1325468"/>
          </a:xfrm>
          <a:prstGeom prst="homePlat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331640" y="3039636"/>
            <a:ext cx="65527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           </a:t>
            </a:r>
            <a:r>
              <a:rPr lang="en-US" altLang="ko-KR" dirty="0" smtClean="0"/>
              <a:t> ① </a:t>
            </a:r>
            <a:r>
              <a:rPr lang="en-US" altLang="ko-KR" b="1" dirty="0" smtClean="0">
                <a:solidFill>
                  <a:srgbClr val="FF0000"/>
                </a:solidFill>
              </a:rPr>
              <a:t>C</a:t>
            </a:r>
            <a:r>
              <a:rPr lang="en-US" altLang="ko-KR" b="1" dirty="0" smtClean="0"/>
              <a:t>ustomer</a:t>
            </a:r>
            <a:r>
              <a:rPr lang="ko-KR" altLang="en-US" b="1" dirty="0" smtClean="0"/>
              <a:t>        </a:t>
            </a:r>
            <a:r>
              <a:rPr lang="en-US" altLang="ko-KR" b="1" dirty="0" smtClean="0"/>
              <a:t>→ Market  </a:t>
            </a:r>
            <a:r>
              <a:rPr lang="en-US" altLang="ko-KR" b="1" dirty="0" smtClean="0">
                <a:solidFill>
                  <a:srgbClr val="FF0000"/>
                </a:solidFill>
              </a:rPr>
              <a:t>S</a:t>
            </a:r>
            <a:r>
              <a:rPr lang="en-US" altLang="ko-KR" b="1" dirty="0" smtClean="0"/>
              <a:t>egmentation </a:t>
            </a:r>
            <a:br>
              <a:rPr lang="en-US" altLang="ko-KR" b="1" dirty="0" smtClean="0"/>
            </a:br>
            <a:r>
              <a:rPr lang="en-US" altLang="ko-KR" b="1" dirty="0" smtClean="0"/>
              <a:t>            ②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C</a:t>
            </a:r>
            <a:r>
              <a:rPr lang="en-US" altLang="ko-KR" b="1" dirty="0" smtClean="0"/>
              <a:t>ompetitor</a:t>
            </a:r>
            <a:r>
              <a:rPr lang="ko-KR" altLang="en-US" b="1" dirty="0" smtClean="0"/>
              <a:t>      </a:t>
            </a:r>
            <a:r>
              <a:rPr lang="en-US" altLang="ko-KR" b="1" dirty="0" smtClean="0"/>
              <a:t>→ Market  </a:t>
            </a:r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r>
              <a:rPr lang="en-US" altLang="ko-KR" b="1" dirty="0" smtClean="0"/>
              <a:t>argeting </a:t>
            </a:r>
            <a:br>
              <a:rPr lang="en-US" altLang="ko-KR" b="1" dirty="0" smtClean="0"/>
            </a:br>
            <a:r>
              <a:rPr lang="en-US" altLang="ko-KR" b="1" dirty="0" smtClean="0"/>
              <a:t>            ③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C</a:t>
            </a:r>
            <a:r>
              <a:rPr lang="en-US" altLang="ko-KR" b="1" dirty="0" smtClean="0"/>
              <a:t>ompany</a:t>
            </a:r>
            <a:r>
              <a:rPr lang="ko-KR" altLang="en-US" b="1" dirty="0" smtClean="0"/>
              <a:t>         </a:t>
            </a:r>
            <a:r>
              <a:rPr lang="en-US" altLang="ko-KR" b="1" dirty="0" smtClean="0"/>
              <a:t>→ Market  </a:t>
            </a:r>
            <a:r>
              <a:rPr lang="en-US" altLang="ko-KR" b="1" dirty="0" smtClean="0">
                <a:solidFill>
                  <a:srgbClr val="FF0000"/>
                </a:solidFill>
              </a:rPr>
              <a:t>P</a:t>
            </a:r>
            <a:r>
              <a:rPr lang="en-US" altLang="ko-KR" b="1" dirty="0" smtClean="0"/>
              <a:t>ositioning </a:t>
            </a:r>
            <a:endParaRPr lang="ko-KR" altLang="en-US" b="1" dirty="0"/>
          </a:p>
        </p:txBody>
      </p:sp>
      <p:sp>
        <p:nvSpPr>
          <p:cNvPr id="16" name="갈매기형 수장 15"/>
          <p:cNvSpPr/>
          <p:nvPr/>
        </p:nvSpPr>
        <p:spPr>
          <a:xfrm>
            <a:off x="755576" y="1556792"/>
            <a:ext cx="1296144" cy="1080120"/>
          </a:xfrm>
          <a:prstGeom prst="chevro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SWOT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16216" y="6356350"/>
            <a:ext cx="2133600" cy="365125"/>
          </a:xfrm>
        </p:spPr>
        <p:txBody>
          <a:bodyPr/>
          <a:lstStyle/>
          <a:p>
            <a:pPr>
              <a:defRPr/>
            </a:pPr>
            <a:fld id="{A3DF86E3-8B6B-4D58-A0A4-D845CD6CEE4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71600" y="1916832"/>
            <a:ext cx="1152128" cy="50405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54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0" bIns="0" anchor="ctr" anchorCtr="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latinLnBrk="0">
              <a:defRPr/>
            </a:pPr>
            <a:r>
              <a:rPr kumimoji="0" lang="ko-KR" altLang="en-US" sz="1600" b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마케팅 분야</a:t>
            </a:r>
            <a:endParaRPr kumimoji="0" lang="en-US" altLang="ko-KR" sz="16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71600" y="2564904"/>
            <a:ext cx="115212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제품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71600" y="3789040"/>
            <a:ext cx="115212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339752" y="2564904"/>
            <a:ext cx="1944216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4P( </a:t>
            </a:r>
            <a:r>
              <a:rPr lang="ko-KR" altLang="en-US" sz="1600" dirty="0" smtClean="0">
                <a:solidFill>
                  <a:schemeClr val="tx1"/>
                </a:solidFill>
              </a:rPr>
              <a:t>제품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가격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장소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판촉 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427984" y="2564904"/>
            <a:ext cx="2016224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고객과 공동창조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339752" y="3789040"/>
            <a:ext cx="1944216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STP( </a:t>
            </a:r>
            <a:r>
              <a:rPr lang="ko-KR" altLang="en-US" sz="1600" dirty="0" smtClean="0">
                <a:solidFill>
                  <a:schemeClr val="tx1"/>
                </a:solidFill>
              </a:rPr>
              <a:t>시장 세분화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목표시장 선정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err="1" smtClean="0">
                <a:solidFill>
                  <a:schemeClr val="tx1"/>
                </a:solidFill>
              </a:rPr>
              <a:t>포지셔닝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427984" y="3789040"/>
            <a:ext cx="2016224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커뮤니케이션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427984" y="5085184"/>
            <a:ext cx="2016224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캐릭터 구축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971600" y="5085184"/>
            <a:ext cx="115212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브랜드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339752" y="5085184"/>
            <a:ext cx="1944216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브랜드 구축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427984" y="1916832"/>
            <a:ext cx="2016224" cy="50405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54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0" bIns="0" anchor="ctr" anchorCtr="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latinLnBrk="0">
              <a:defRPr/>
            </a:pPr>
            <a:r>
              <a:rPr kumimoji="0" lang="ko-KR" altLang="en-US" sz="1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미래 마케팅 개념</a:t>
            </a:r>
            <a:endParaRPr kumimoji="0" lang="en-US" altLang="ko-KR" sz="16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2339752" y="1916832"/>
            <a:ext cx="1944216" cy="50405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54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0" bIns="0" anchor="ctr" anchorCtr="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latinLnBrk="0">
              <a:defRPr/>
            </a:pPr>
            <a:r>
              <a:rPr kumimoji="0" lang="ko-KR" altLang="en-US" sz="1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현재 마케팅 개념</a:t>
            </a:r>
            <a:endParaRPr kumimoji="0" lang="en-US" altLang="ko-KR" sz="16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683568" y="1988840"/>
            <a:ext cx="0" cy="410445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83568" y="1772816"/>
            <a:ext cx="77048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곱셈 기호 72"/>
          <p:cNvSpPr/>
          <p:nvPr/>
        </p:nvSpPr>
        <p:spPr>
          <a:xfrm>
            <a:off x="395536" y="3789040"/>
            <a:ext cx="576064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8460432" y="1628800"/>
            <a:ext cx="288032" cy="3600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267744" y="1052736"/>
            <a:ext cx="4824536" cy="57606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고객 문제와 욕구 해결 솔루션 마케팅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588224" y="1916832"/>
            <a:ext cx="1872208" cy="50405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54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0" bIns="0" anchor="ctr" anchorCtr="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latinLnBrk="0">
              <a:defRPr/>
            </a:pPr>
            <a:r>
              <a:rPr kumimoji="0" lang="ko-KR" altLang="en-US" sz="16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마케팅 추진단계</a:t>
            </a:r>
            <a:endParaRPr kumimoji="0" lang="en-US" altLang="ko-KR" sz="1600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88224" y="2564904"/>
            <a:ext cx="2016224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고객의 문제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ko-KR" altLang="en-US" b="1" dirty="0" smtClean="0">
                <a:solidFill>
                  <a:schemeClr val="tx1"/>
                </a:solidFill>
              </a:rPr>
              <a:t>욕구 파악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88224" y="3789040"/>
            <a:ext cx="2016224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해결책 모색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88224" y="5085184"/>
            <a:ext cx="2016224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제품과 서비스로 해결방안 묘사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552" y="378537"/>
            <a:ext cx="66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 smtClean="0">
                <a:latin typeface="+mn-ea"/>
              </a:rPr>
              <a:t>   1. </a:t>
            </a:r>
            <a:r>
              <a:rPr lang="ko-KR" altLang="en-US" sz="2400" b="1" dirty="0" smtClean="0">
                <a:latin typeface="+mn-ea"/>
              </a:rPr>
              <a:t>마케팅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문제해결</a:t>
            </a:r>
            <a:r>
              <a:rPr lang="en-US" altLang="ko-KR" sz="2400" b="1" dirty="0" smtClean="0">
                <a:latin typeface="+mn-ea"/>
              </a:rPr>
              <a:t>(4/4)</a:t>
            </a:r>
            <a:r>
              <a:rPr lang="ko-KR" altLang="en-US" sz="2400" b="1" dirty="0" smtClean="0">
                <a:latin typeface="+mn-ea"/>
              </a:rPr>
              <a:t>  </a:t>
            </a:r>
            <a:endParaRPr lang="ko-KR" altLang="en-US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오각형 45"/>
          <p:cNvSpPr/>
          <p:nvPr/>
        </p:nvSpPr>
        <p:spPr>
          <a:xfrm>
            <a:off x="1547664" y="980728"/>
            <a:ext cx="6336704" cy="936104"/>
          </a:xfrm>
          <a:prstGeom prst="homePlat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80926"/>
          </a:xfrm>
        </p:spPr>
        <p:txBody>
          <a:bodyPr/>
          <a:lstStyle/>
          <a:p>
            <a:r>
              <a:rPr lang="ko-KR" altLang="en-US" sz="2400" dirty="0" smtClean="0"/>
              <a:t>마케팅은 혁신적 기술을 필요로 하고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기술은 마케팅에 대한 이해를 절실히 요구함</a:t>
            </a:r>
            <a:endParaRPr lang="ko-KR" altLang="en-US" sz="2400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idx="1"/>
          </p:nvPr>
        </p:nvSpPr>
        <p:spPr>
          <a:xfrm>
            <a:off x="675828" y="1862286"/>
            <a:ext cx="4040188" cy="639762"/>
          </a:xfrm>
        </p:spPr>
        <p:txBody>
          <a:bodyPr/>
          <a:lstStyle/>
          <a:p>
            <a:pPr algn="ctr"/>
            <a:r>
              <a:rPr lang="ko-KR" altLang="en-US" dirty="0" smtClean="0"/>
              <a:t>전통적 마케팅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3" name="내용 개체 틀 22"/>
          <p:cNvSpPr>
            <a:spLocks noGrp="1"/>
          </p:cNvSpPr>
          <p:nvPr>
            <p:ph sz="half" idx="2"/>
          </p:nvPr>
        </p:nvSpPr>
        <p:spPr>
          <a:xfrm>
            <a:off x="457200" y="2502048"/>
            <a:ext cx="4040188" cy="3951288"/>
          </a:xfrm>
        </p:spPr>
        <p:txBody>
          <a:bodyPr/>
          <a:lstStyle/>
          <a:p>
            <a:r>
              <a:rPr lang="ko-KR" altLang="en-US" dirty="0" smtClean="0"/>
              <a:t>기존제품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기존시장 중심</a:t>
            </a:r>
            <a:endParaRPr lang="en-US" altLang="ko-KR" dirty="0" smtClean="0"/>
          </a:p>
          <a:p>
            <a:r>
              <a:rPr lang="ko-KR" altLang="en-US" dirty="0" smtClean="0"/>
              <a:t>시장의 발견</a:t>
            </a:r>
            <a:r>
              <a:rPr lang="en-US" altLang="ko-KR" dirty="0" smtClean="0"/>
              <a:t>(Discovery)</a:t>
            </a:r>
          </a:p>
          <a:p>
            <a:r>
              <a:rPr lang="ko-KR" altLang="en-US" dirty="0" smtClean="0"/>
              <a:t>연속적 혁신</a:t>
            </a:r>
            <a:endParaRPr lang="en-US" altLang="ko-KR" dirty="0" smtClean="0"/>
          </a:p>
          <a:p>
            <a:r>
              <a:rPr lang="ko-KR" altLang="en-US" dirty="0" smtClean="0"/>
              <a:t>마켓 풀</a:t>
            </a:r>
            <a:r>
              <a:rPr lang="en-US" altLang="ko-KR" dirty="0" smtClean="0"/>
              <a:t>(market pull)</a:t>
            </a:r>
          </a:p>
          <a:p>
            <a:r>
              <a:rPr lang="ko-KR" altLang="en-US" dirty="0" smtClean="0"/>
              <a:t>수요 측면 마케팅 강조</a:t>
            </a:r>
            <a:endParaRPr lang="en-US" altLang="ko-KR" dirty="0" smtClean="0"/>
          </a:p>
          <a:p>
            <a:r>
              <a:rPr lang="ko-KR" altLang="en-US" dirty="0" smtClean="0"/>
              <a:t>반응적</a:t>
            </a:r>
            <a:r>
              <a:rPr lang="en-US" altLang="ko-KR" dirty="0" smtClean="0"/>
              <a:t>(reactive)</a:t>
            </a:r>
          </a:p>
          <a:p>
            <a:r>
              <a:rPr lang="ko-KR" altLang="en-US" dirty="0" smtClean="0"/>
              <a:t>긴 수명주기</a:t>
            </a:r>
            <a:endParaRPr lang="en-US" altLang="ko-KR" dirty="0" smtClean="0"/>
          </a:p>
          <a:p>
            <a:r>
              <a:rPr lang="ko-KR" altLang="en-US" dirty="0" smtClean="0"/>
              <a:t>성숙기 마케팅전략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3"/>
          </p:nvPr>
        </p:nvSpPr>
        <p:spPr>
          <a:xfrm>
            <a:off x="4645025" y="1862286"/>
            <a:ext cx="4041775" cy="639762"/>
          </a:xfrm>
        </p:spPr>
        <p:txBody>
          <a:bodyPr/>
          <a:lstStyle/>
          <a:p>
            <a:pPr algn="ctr"/>
            <a:r>
              <a:rPr lang="ko-KR" altLang="en-US" dirty="0" smtClean="0"/>
              <a:t>하이테크 마케팅</a:t>
            </a:r>
            <a:endParaRPr lang="ko-KR" altLang="en-US" dirty="0"/>
          </a:p>
        </p:txBody>
      </p:sp>
      <p:sp>
        <p:nvSpPr>
          <p:cNvPr id="25" name="내용 개체 틀 24"/>
          <p:cNvSpPr>
            <a:spLocks noGrp="1"/>
          </p:cNvSpPr>
          <p:nvPr>
            <p:ph sz="quarter" idx="4"/>
          </p:nvPr>
        </p:nvSpPr>
        <p:spPr>
          <a:xfrm>
            <a:off x="4645025" y="2502048"/>
            <a:ext cx="4319463" cy="3951288"/>
          </a:xfrm>
        </p:spPr>
        <p:txBody>
          <a:bodyPr/>
          <a:lstStyle/>
          <a:p>
            <a:r>
              <a:rPr lang="ko-KR" altLang="en-US" dirty="0" smtClean="0"/>
              <a:t>신상품</a:t>
            </a:r>
            <a:r>
              <a:rPr lang="en-US" altLang="ko-KR" dirty="0" smtClean="0"/>
              <a:t>,</a:t>
            </a:r>
            <a:r>
              <a:rPr lang="ko-KR" altLang="en-US" dirty="0" smtClean="0"/>
              <a:t>신시장 중심</a:t>
            </a:r>
            <a:endParaRPr lang="en-US" altLang="ko-KR" dirty="0" smtClean="0"/>
          </a:p>
          <a:p>
            <a:r>
              <a:rPr lang="ko-KR" altLang="en-US" dirty="0" smtClean="0"/>
              <a:t>시장의 창조</a:t>
            </a:r>
            <a:r>
              <a:rPr lang="en-US" altLang="ko-KR" dirty="0" smtClean="0"/>
              <a:t>(Creation)</a:t>
            </a:r>
          </a:p>
          <a:p>
            <a:r>
              <a:rPr lang="ko-KR" altLang="en-US" dirty="0" smtClean="0"/>
              <a:t>불연속적 혁신</a:t>
            </a:r>
            <a:endParaRPr lang="en-US" altLang="ko-KR" dirty="0" smtClean="0"/>
          </a:p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푸쉬</a:t>
            </a:r>
            <a:r>
              <a:rPr lang="en-US" altLang="ko-KR" dirty="0" smtClean="0"/>
              <a:t>(tech push)</a:t>
            </a:r>
          </a:p>
          <a:p>
            <a:r>
              <a:rPr lang="ko-KR" altLang="en-US" dirty="0" smtClean="0"/>
              <a:t>공급 측면 함께 고려</a:t>
            </a:r>
            <a:endParaRPr lang="en-US" altLang="ko-KR" dirty="0" smtClean="0"/>
          </a:p>
          <a:p>
            <a:r>
              <a:rPr lang="ko-KR" altLang="en-US" dirty="0" smtClean="0"/>
              <a:t>선제적</a:t>
            </a:r>
            <a:r>
              <a:rPr lang="en-US" altLang="ko-KR" dirty="0" smtClean="0"/>
              <a:t>(proactive)</a:t>
            </a:r>
          </a:p>
          <a:p>
            <a:r>
              <a:rPr lang="ko-KR" altLang="en-US" dirty="0" smtClean="0"/>
              <a:t>짧은 수명주기</a:t>
            </a:r>
            <a:endParaRPr lang="en-US" altLang="ko-KR" dirty="0" smtClean="0"/>
          </a:p>
          <a:p>
            <a:r>
              <a:rPr lang="ko-KR" altLang="en-US" dirty="0" smtClean="0"/>
              <a:t>초기시장 마케팅전략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53561-338C-447C-88B1-7389BD51867A}" type="slidenum">
              <a:rPr lang="ko-KR" altLang="en-US" sz="1400" smtClean="0"/>
              <a:pPr>
                <a:defRPr/>
              </a:pPr>
              <a:t>7</a:t>
            </a:fld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39552" y="378537"/>
            <a:ext cx="66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 smtClean="0">
                <a:latin typeface="+mn-ea"/>
              </a:rPr>
              <a:t>   2. </a:t>
            </a:r>
            <a:r>
              <a:rPr lang="ko-KR" altLang="en-US" sz="2400" b="1" dirty="0" smtClean="0">
                <a:latin typeface="+mn-ea"/>
              </a:rPr>
              <a:t>기술마케팅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차이점</a:t>
            </a:r>
            <a:r>
              <a:rPr lang="en-US" altLang="ko-KR" sz="2400" b="1" dirty="0" smtClean="0">
                <a:latin typeface="+mn-ea"/>
              </a:rPr>
              <a:t>(1/5)</a:t>
            </a:r>
            <a:r>
              <a:rPr lang="ko-KR" altLang="en-US" sz="2400" b="1" dirty="0" smtClean="0">
                <a:latin typeface="+mn-ea"/>
              </a:rPr>
              <a:t> 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43608" y="2027981"/>
            <a:ext cx="24482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36096" y="2027981"/>
            <a:ext cx="24482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5536" y="2532037"/>
            <a:ext cx="3960440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44008" y="2532037"/>
            <a:ext cx="3960440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45F1-8A96-459E-A9D8-177032B35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78537"/>
            <a:ext cx="66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 smtClean="0">
                <a:latin typeface="+mn-ea"/>
              </a:rPr>
              <a:t>   2. </a:t>
            </a:r>
            <a:r>
              <a:rPr lang="ko-KR" altLang="en-US" sz="2400" b="1" dirty="0" smtClean="0">
                <a:latin typeface="+mn-ea"/>
              </a:rPr>
              <a:t>기술마케팅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배경</a:t>
            </a:r>
            <a:r>
              <a:rPr lang="en-US" altLang="ko-KR" sz="2400" b="1" dirty="0" smtClean="0">
                <a:latin typeface="+mn-ea"/>
              </a:rPr>
              <a:t>(2/5)</a:t>
            </a:r>
            <a:r>
              <a:rPr lang="ko-KR" altLang="en-US" sz="2400" b="1" dirty="0" smtClean="0">
                <a:latin typeface="+mn-ea"/>
              </a:rPr>
              <a:t> 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3718774"/>
            <a:ext cx="493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Moore</a:t>
            </a:r>
            <a:r>
              <a:rPr lang="ko-KR" altLang="en-US" dirty="0" smtClean="0"/>
              <a:t>의 법칙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18</a:t>
            </a:r>
            <a:r>
              <a:rPr lang="ko-KR" altLang="en-US" dirty="0" smtClean="0"/>
              <a:t>개월마다 트랜지스터 수가 두 배로 증가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20480" y="4581128"/>
            <a:ext cx="478802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전략적 </a:t>
            </a:r>
            <a:r>
              <a:rPr lang="ko-KR" altLang="en-US" sz="2400" b="1" dirty="0" err="1" smtClean="0"/>
              <a:t>파트너십의</a:t>
            </a:r>
            <a:r>
              <a:rPr lang="ko-KR" altLang="en-US" sz="2400" b="1" dirty="0" smtClean="0"/>
              <a:t> 중요성</a:t>
            </a:r>
            <a:endParaRPr lang="en-US" altLang="ko-KR" sz="24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 경쟁역학을 결정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파트너 없는 하이테크 산업 성공 없음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파트너 선정 </a:t>
            </a:r>
            <a:r>
              <a:rPr lang="ko-KR" altLang="en-US" b="1" dirty="0" smtClean="0"/>
              <a:t>자원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관계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명성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역량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교감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112474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신경제 메커니즘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무료 상품의 범람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원천기술 공개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31640" y="37170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수확체증의 법칙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네트워크의 법칙</a:t>
            </a:r>
            <a:endParaRPr lang="en-US" altLang="ko-KR" dirty="0" smtClean="0"/>
          </a:p>
        </p:txBody>
      </p:sp>
      <p:sp>
        <p:nvSpPr>
          <p:cNvPr id="2050" name="AutoShape 2" descr="data:image/jpeg;base64,/9j/4AAQSkZJRgABAQAAAQABAAD/2wCEAAkGBxQHBhUTExQWEhQVFiAYFhcYGRgaGBchIR8fIBYeGCIYHCgiHBslHRggITEtJSorLi4uHSEzOjMsNygtLisBCgoKDg0OGxAQGzckHyU0Ly8tNC0sLCwsLDcsLDQsLDAsLCwuLCwsLCwsLCwsLCwsLCwsLCwsLCwsLywsLCw0LP/AABEIAR0AsQMBIgACEQEDEQH/xAAcAAEAAwEBAQEBAAAAAAAAAAAABQYHBAMCCAH/xABEEAABAwIFAQUFBQUGBAcAAAABAAIDBBEFBhIhMUEHE1FhcRQiMoGRFUJSocEjYnKCsRZTsrPR4TM2c8IkQ4SSovDx/8QAGgEBAAMBAQEAAAAAAAAAAAAAAAMEBQIBBv/EACoRAQACAgICAQIEBwAAAAAAAAABAgMRBCESMUETUSMycaEFFBVCUmGB/9oADAMBAAIRAxEAPwDcUREBERAREQEREBFVsbzpFROLIR3zxyb+4Pn975fVUzEMx1Nefelc0fhZ7rfy3PzJUNs1aqmXmY6dR3LV5ahkPxOa31IH9V5sr4pDYSxn0c0/qsXIuV/LKP8AmZ+yt/UZ/wAf3bkDcIsWo66ShdeOR8f8JIHzHB+atGE56kiIbUN7xv422Dh6jg/Ky7ryKz76TY+fS3Vo00FFzYfXx4jTh8Tg9vlyPIjkH1XSp12JiY3AiIj0REQEREBERAREQEREBERB/HO0tudgOSs4zXmk4i8xQkth4JGxk/0b5devgpLtAxvQPZmHkXlI8OjfnyfK3iqIqubL/bDL5nJnf06/9ERFWZoiIgIiIOvC8SkwqqEkTrHqPuuHg4dQtTwDGmY1R627OGz2dWn9Qeh/3CyFd+CYo7CMQbI3ccOb+JvUevUealxZJrP+lrjcicU6n02JF5007amna9pu1wBB8QeF6K83BERAREQEREBERAREQF41lSKOkfI74WNLj8hdeyref6nuMvlv949rf+4/4VzadRMo8t/Ck2+zN6uodV1TpHbue4uPz/TovJEWc+emdiIunDaF2JVzYmfE4/IDqT5AJHZETM6hzE2Q7Fa5g2AQ4RENDQX9ZCLuP+g8gpCop2VUWl7WvaejgCPzViOPOu5aFf4fbXdu2JorPnDLQwoiWK/dONiOdB6b/hPnwfUKsKC1ZrOpUsmO2O3jYREXiNoPZziHe0T4Sd4zqb/C7kfJ2/8AMrgstyLUdxmRg6Pa5h+mofm0LUldwW3Rt8K/li/ToREUy2IiICIiAiIgIiICpvaUf/AQj98/0/3VyVU7RodeDMd+GUX9CCP62UeX8kq/Kj8GzOURFQYIrf2bRh2JSu6hgA+Z3/whVBTOU8VGEYuHO+Bw0P8AIG1j8iPpdd45iLRMpuPaK5azLWEX8Y4PYCCCCLgjg+Fl/VoPoEXmeMS5enB6RuPzAu38wFkS0bP2MNp8PMDTeSS2ofhbyb+trfVZyqfImJsx+faJyaj4ERFAopPLBtmGD/qBa8soybD32ZYfIlx+TT+tlq6t8f8ALLX/AIfH4c/qIiKwviIiAiIgIiICIiAo7MND9o4LLGNyW3b6jdv5gKRReTG408tWLRMSw5FP50wn7NxcuA/Zy3c3yP3x9Tf0I8FALOtGp1L529Jpaaz8CIi8cLb2f1kzsS7prrwhpc5p3A8NP4TqI8udlas3VU1FgrnwkNLSNRtchp2Nr7XuR8rqN7O6DuMLdKeZXWH8Ldh/8tX5Kz1MAqqZzHbte0tPoRYq7jrP021x8dvoa33P7fZiskhlkLnEucTckm5PqSvletXTmjqnRu+Jji0/I8+h5XkqTGne+xEX1GwyyBrQSSbADkk8AILj2bUWqqlmPDRoHqd3fQAfVX5R2X8MGE4UyP7w3efFx5/0HkApFaGOvjXTe4+P6eOKyIiLtOIiICIiAiIgIiICIiDgxrC2YvQGN+3VrurT0I/+8ErJsRoX4bVmOQWcPoR0LfEFbQo7G8Gjxmm0yDcfC8fE308vJQ5cXl3HtU5XG+rG49sfX3BEaiZrG7ucQ0epNgpXGstz4Q4kt1x/3jRcfzDlvz28yu3IFB7XjWs/DE3V8zs39T8lVik+XjLKrhtOSKTGpaLQ0woqNkbeGNDR8gvdEWg34jXTOe0PD/Z8UbKBtK3f+Ju35tt9CqotWzlh/wBoYC+wu5n7Rvy5+rbhZnh+HS4lLpiYXnrbgepOwVLNTV+vljcvFMZevlyq/wCSctGltUTCzyP2bDy0H7zv3iOnQeZ26suZQZhrhJKRJKNwPuM9L8nzP0CtCkxYdd2WeLxPGfO/v7CIistEREQEREBERARF41lXHQ0rpJXtjjaLue8hrW+pOwQeyKFwbNlFjlQWU9TFK8b6GuGqw5IB3I8wuqtxunoKxsUs8ccj2lzWPeGuIF7kAngWP0KCQRQmE5uosZrDFBVQyyD7rXC5tzp/EPS6kMTxKHCaQyzyMhjHLnuDR5Dfr5IOtFD4Jmijx55bTVEUzgLlrXDUB42O9vNetZmCloasxS1EUcjWay1z2tIb+I3Ow80EmvGClZTucWMawuN3FoA1eZtyVwYJmSlx/V7NPHOWfEGOuR4Ejm3mpVDQiiGZpopK/uRV05l1ae7ErNWrjTa/xX2tyu6vr4sNpTJNIyGMcve4NaL8buNkHSdwvOCFtPEGsaGNHAaAAPQBcmGY1T4tA58E8UzW/EY3tcG/xWO3zVAoc2uxnOs5GK09NSU72hkI9nd7S0N1yu1vN9OxBLeAOliSGnIqdkXPUOYMAjlmmp4pnyFndCRoLSXvELLOdcuc1lx+LcgK01NdFSzMZJIxjpDaNrnNa556hgJu4+iDoReElZHFVMjdIxskgJYwuAe8N+LSCbm3W3Cja3NlDQVZilrKeOQGzmuljDmnwcCdvmgmUXPUV8VK1hfIxgkcGRlzmtD3O+FrLn3nG2wG5XPh+OU2JwPfDUQysj+NzJGuazr7xBsNhdBIIovDMx0mLzlkFTBO8C5bHIxxt42aePNSiAiIgLJe1xgxjPGGUM7iylleXPF7B7r2Db+P3R1HeHxWtKuZ3ybT5zw4RzXY9h1RSstrjJ5tflpsLjrYcEAgM57ZMr0mVcEgrKNjaSoinaGGO41bOPF93DSDfwuDe6+O0jD48wdpmFRVPuMmhHeC9rm7jovyNTrN8d/FWDCeyQDFY5q+unxHuTeJkmoMH8Wt7yW3ANgQDYXuNlDdqmEsx7tVw+nkLmskhcCWGzm7yEFpsdwQCg8O2nLNJlfB6ero2NpKiOdrWGPbVs517camloN/kb3C8O0yWfGe0yjp/ZxVtZTiVtK6QRMkcQ8vJLiL20jbqGW6lWfC+yS2NRz11dPiIhN4o5dVm73Goue7UNgbDSCRvcbKw55yLDm4RvL309RCbxTxmzm9bHxF9xuCDwRc3DMsRy5iUmM01TS4NHQSwSBxME8AEjerXNDgNxcX6gkG6ks0YFFmHt5hinbriFMHuYeHaQ8tBt01WJ8QLKzZb7OJMOx1lVVYjU1skYIjBL2NANrh37RxLbgEi4BtuCpp+UWuz4MS706hD3Xd6Ra2+973vugoNJhcWXe36KOmYIY5aZznMbs34X3sOgvG028VrWKU5rMNljDzGXxuaHjlhIIDh5i91A1OTmz5+ixPvXB0cRjEekaSCHi973+/+SsVbSsrqN8UjdTJGlj2nqHCzh9Cgx6SmdgOUxSYlhLZqSNg1VdG5jrgb94Rs9p6udcX32sVPT91mXtOpI32mpY8O9rga7dr3PeGte4O+I6NxcbEXXWMgVIwv2P7Um9h0933Xcxd93drd33vhbb4eNuNlLY3kxlbHTuppX0U9IzRTyxgO0ssG6Htfs9lgNj9dzcIXMdDHg3aPhssDWxPqTLDO1gDRMwMBBeBzpNjf08AvvI+HQuzTiwMUZDaloaNDdgYhcDbYG6lcFyi+DGxWVlS6tqWNLIiWNijhB+Lu2NJs4g2LiSSFI4JgIwnFKuYPLjVSCQgi2izQ2w334QZngGD+3dhBdE0NnZ3k7HtaNeqGZ729NzZpaPVfGd645mqhXQ+8MNpIKxjb29+WRsjr+kMXhz6LQcnZUdleOSIVLpqYkmKF7GjutTi53vDd99XULxyrkOHLuCVNMHumZUl2ouG4YWBjWcm4a3b5oI/D6lmK55raxz9NPR0rYGSXGkax307x4FrSwEqDwkRzZWMVDg7p6V4efaKp8MZkvcmV1w6R3kbXta1rbXLK+S4cAyq+iLjMyXX3rnbGTWNJvY7e4A35KOoMjVFPh4pHYlK+iA0CIRRslLP7t0oudNtjpa022uEFGrYvtHsmwSN5JD6+GMkEg6SZm2BG4s3ZWHtQw6PC8No6WlpYxFU1rBLBHogbPpF2xudYAaiBud9gpyHIDY8t0VJ37iKKqbUMfpF36XPcGuF9h+0tceAU5mnLsWZsL7mUubZwfHIw2fE9vwvYejhc/UoM9zBRV1c2B0ODMo5qeVj4pWVNMNIB95lm6bsc2403staVJGSJ8Qq4jX1762GF4kZCIY4Wuc2+kylhJktfjYbeZvdkBERAREQF5Pp2PlDi1pcOHEC49D0XqiAiIgIiICIiAiIgIiICIiAiIgIiICIiAiIgIiICIiAiIgIiICIiAio1V2lw09U9ncyu0OLbgssbEi434Nl74P2gxYpikcIikYZDYOJbYGxIvY9bW+amnj5IjenH1K+trkiIoXYiIgIiICIiAiIgIiICIiAiIgIiICjo8dp5MVdTiVvfN5b+gPBcOoG4VY7QM3nCr08NxM5t3Pt8APGm/Lj48D14ynUdV7m973638fW6u4eJN6+Vuvsgvm8Z1D9HLwrqgUdC+Q8MY5x+QJ/RZZl/tEmw+DRO01AA9117PHgHH7w8+fVcGPZ4qcYjcy7YonAgsYN3A8hzjuflZeRwsnlqfT2c9dKzcnnc9V0YfVew4hHL/dyNf8A+0g/oudFqzG1R+jgbhf1Y7gnaBU4a0NktUMGwDvdeB0s4D+oK+8z59lxZndwgwREb2P7R3iCR8I8hz472WT/ACWTy18fdb+vXW2m0+O09TijqdkrXStFy0fmAeC4dQNwpJfnKCU08ocwlrmm7SNiCOCFseRc1f2gpiyQWmjA1ED3XjgOHQHxH08vc/FnHHlXuDHl8p1K1IiKmmEREBERAREQEREBERAREQVbPuWvt3DdbB+3iBLP3x1YfXkefqVjPBX6IraptDRvkebNY0ud6AXK/PtbVGtrHyu2dI8vIHAJNz/VafBtaazE+oVc8RvbxRE4V9XEViwzJFZiMQcIxG08GQ6b/Kxd9QvLGMoVeERF749TBy9h1AevUDzIso/q03rfbrwtrekEiIpHL6ijMsga0FznEBoHJJ2AHmStwydl8ZfwkMNjK/3pXeJ8B+63gfM9VjuXsQGE45DMRcMf73XY7OI8wCSPNb806hcbhZ3OvaNV+FnBEdy/qIizlkREQEREBERAREQEREBZzj3aNLRYjLFHCwd29zNTnOdextewDbceK0ZYHmc3zJU/9d/+Iq3xMdb2nyhDmtNY6duM5yqsZpTHI5rY3W1NY217G43JJ5Hiq+iLVrStY1WNKkzM+xX/ALLsvtq5XVUg1CN2mIHjVYEu87XAHnfqAqAth7LpA/KjQOWyPDvW9/6OCr8u01x9JMMRNu1uREWOusf7SMvtwfEmyRDTFNf3Rwxw+IDwBBuB69LKoLUe16UDCoG/eMpcPQNIP5uCy5bXGtNscTKjliItOhWfDM+VeHU7WAxyNYA1oe25AGwF2kE7eN1WEUtqVt1aNuYtMemq5Wz87GcXjp3wBpff32vNhZpd8Jb+74q9LEuzz/nOn/n/AMt621ZXLx1peIrHwt4bTavYiIqqUREQEREBERAREQFBYhk+jxGUufCNTiSXNLmkk8k6SLn1U6i6ra1e4nTyYifbNc2ZBiw/B5J4HSaoxqLHEFun71vdvsLnnos6X6KqdPsztdtGk6r8Wt71/Ky/PEwa2ZwYSWBx0k7Ei/uk+BstPh5bXiYt8KuakVmNPhWXI+aP7O1pDwXQyW1gctPRwHXwI6i3hY1pFavSL18ZRRMxO4foiirI6+mEkT2yMPDmm4/2PkvLFMTiwmlMkzwxo8eT5NHJPkFXOzLB/s7Ae9cLPnIf6N/8v6gl383kovtZwjvII6po+D9nJ6E+4fk4kfzDwWRXFWcvhvpcm8+HlpTc25gdmLFe8sWxtGmNp5A6k/vHr8hva6hURbFaxWNQpTO53L+E2C07AuzeKShjfO6TW5oc5gLWtbfex2vcccqgYF3X21D3xtF3g1npa/X929r+V1+gVT5ma1NRXpPhpE7mUNhWVaTCZw+KEB44cS5zhcWNi4m2xI2UyiLMtabTuZ2sxER6ERF49EREBERAREQEREBERBnvapjxgibSMuNY1yHi7b+60eNyN/S3UrMlu+Zsvx5hoND/AHXDeN4G7D+rT1HX1AIyJmVap+MuphEe8byfuAHh2r8Jtt12ItcELV4mSnhr1r2qZq28toVSmWMJON43HD90m8h8Gjd3pf4fUhaThPZ3TU1AWzXmkcN33LdP/Ttx6m9/Q2XdlPKTMtzSuDzIXkBpIALWjobcknki17DZL8ynjPj7+CuG242sbWhjQALAbAeC58Som4lh74n/AAyNLT5X6jzHK6UWXE6na2/O1dSOoax8T9nMcWu9R1HkeQvFbFj+Ro8bx4TueWNLQJGtHvPI4NzxtYHboOFz4/2dwVlMPZv2EjRYbksd/He5v5jfxBWrXmY+tqc4bd6ZKtb7M8eOJYYYH3L4AAHfiYfhufEWt5gDndUOhyfVVWM+zujMZG73uF2Nb+IEbOv0AO58LG2wYHg8WB0AiiFgNyT8Tz1c49T/APg2XHMyUmvj7l1hrbe0giIsxaEREBERAREQEREBERAREQEREBEXzJIIm3cQ0eJNv6oPpERAREQERfMcglbdpDh4g3/og+kREBERAREQEREBUTOfaQ3AcXFJTU0lfV2u6KO/uC1/e0tcb23sBxuSFe1jOFYrFkrtdr/bj3QqgHwTuB06Sb6bgbD7vheNBbskdozMy4k+lmgkoqtg1GGS+4590lrTqAINi0bG4uAbRFb2tuix6po4qCWonhkLI2xuLu8sSHudaO7AAAfvc9OVEjE4859tlLNRXkipIiJpwCGn/ibb2uLvDR43PIF1xZQzRS5c7VcVFU4Rd9M4MkI91ul7iWkjjVcHw930QXjI/aO3MmKvpJ6d9FVsF+6kJOobE2u1pDgDexHG4vvbyx/tINPj7qOho5MRmj/42h2lkZ8C7S7ccG9hfa5OyrEGJR5x7caeeivJDSwkTTAENO0g2vyLyBo8d+QLqtYZh7MPznXwVeI1OFSGYva5jzGydpc4tc4ggXs64v8AiPW6DXMk56ZmepkgkhfSVcIvJBJyBt7zTYEjccgcjxuqxH2wSVc80VPhs1RNDI5umNxc3Q24L3Fsd2kkWAsb+PF/Ls3wijq84vqYMSqa+aBpZIZWvIc1wIb77hu2/Fj93w3Xr2FxgVGJutuasgnrYF1v8R+qC29nudY874OZmMMT2O0SRkh2k2uCCALtIPgODso/tllEGS9btmtqIXE+QkaT+SguxEacVxYDgVf/AHSKwdr41ZRAO49pg/zGoD8+SUlVEaignpqad7Y453ujJBd8HextOqIHz3HgpHMGbPs7GG0lPTyVlU6My92xzGNYwHTqe+QgNudhz8ri8d2v/wDJ3/qIP81q58ZxWpxPPj6GGpZQMigbIX92x80+o7iPvPdDG9SBe489gl8tZtOK4vJST00lHVRxiUxvcx7XMJtqY9hs4A2B9fW3Bgef3Y/WtbT0U8kYlMU812hkLg4i2/x+7Z5twHDrsq9lFzB2zTNZVyVxZh5a+SRzHWd3zC5jO7aGhoBGwvZxd12E92Vxa8juDdi6eo38+8eAf6IPtufX1cr301DPVUkTnNfUMdGL6fjMLHHVKB+7zbZQnZ5mSPB8m0hc1zo6qukha8cNL5HmMuB3sbW8l39lWMwYd2fsjlkZA+jMjKljnAGJwe4u1Dz58zccqEwOh+2+xOXuQWPbJNPAABqa6OZ0jAPP3dPzQXnFc4Q4Zm6moHNcZKhpcHC2lnxaNX8RYQF71GaI6bHpqdwIbT03tE01xoYCTZpHOrS0u9AsyrJ/7S4HXYxGC4wz00lOHC2kUwa6W1xexMsv0U/l/Fu4yvieMsYJHVEj3xAgjVFCO7g1jmw0uJ8iUHdJ2gTjDfa24XUGi0d53xkhD9HOsRatVrb88b8bqTx7PMOEYdSz6JJmVlu57tt3uLmaowGncucbNA8TvZUvHzLP2eSVNVixImpyY4IGwxxuc9h0QizS97bnSdwbXvbp1RgPwjLd9/ej/KDb8wgssudnUGCtlqqOaCeSbuYaYFskkziAWlhaQNO5uTa1jztf7w7OEgxaOnraOShfOSIHF8csbyN9JdGfdeRuAebc8Xge1aExZlwuofM+lhZJLG+obpvC6RjRGTrBaAS0gkiwF+F4Y3hsQxuginxKrrJHVTJYImindZzLuEj9LQRGBcE+fGxIDUUREBcGL4LT43AGVEMc7QbgPaHaT4tvwfRd6IOHCcHgwan0U8McDSbkRtDbnxNhufMqhZVyS/8Atbir62mY+mqZQ6LX3bw+znkGwJLTZw5AO60tEHDhGDU+C05ZTwxwNJuQxobc+JtyfVeWM5epcct7TTxTlvwl7AS3xAJ3AUmiDjwvC4cIpu7gijhZe+ljQ0E+JsNymHYVBhmvuYo4e8dqfoaG6j4usNyuxEHHQYVBhsj3QwxxGQ6pCxrWl533dYbnc8+K9K6hjxCDRLG2Vtw7S8BwuDdpseoO66EQc9dQx4hBoljbKy4Ol4DhcG7TY9Qd1yYxl6lxwtNTTxTlvwl7GuI8gSL2UmiDhpsGp6SVjo4Io3Rs7thaxrSxpNy1ths2+9vFe1FRR4fBoiY2NlydLAGi5N3Gw6km66EQRNZlmjrsRE8tNDJMLESOjaXbfDckb26X4XfSUUdFBojY2NpJJa0AC7jdxsOpJuV7og4qfCIKXDTTshjZAQQYmsaGEOvrBaBYg3N/G69qajjpKQRRsayNo0hjQA0DwAG1l7oghaHKVDh9QXxUlPG8gglsbAbEWcBtsCDbZdjMHgjjiaIYwIDeEBrbRHxZt7ux6LuRB41dKytpnRyMbIxws5jwHNcPAg7FcGEZapMFlLqemhhc4WLmMaHEeFwL28lKogIiI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2" name="AutoShape 4" descr="data:image/jpeg;base64,/9j/4AAQSkZJRgABAQAAAQABAAD/2wCEAAkGBxQHBhUTExQWEhQVFiAYFhcYGRgaGBchIR8fIBYeGCIYHCgiHBslHRggITEtJSorLi4uHSEzOjMsNygtLisBCgoKDg0OGxAQGzckHyU0Ly8tNC0sLCwsLDcsLDQsLDAsLCwuLCwsLCwsLCwsLCwsLCwsLCwsLCwsLywsLCw0LP/AABEIAR0AsQMBIgACEQEDEQH/xAAcAAEAAwEBAQEBAAAAAAAAAAAABQYHBAMCCAH/xABEEAABAwIFAQUFBQUGBAcAAAABAAIDBBEFBhIhMUEHE1FhcRQiMoGRFUJSocEjYnKCsRZTsrPR4TM2c8IkQ4SSovDx/8QAGgEBAAMBAQEAAAAAAAAAAAAAAAMEBQIBBv/EACoRAQACAgICAQIEBwAAAAAAAAABAgMRBCESMUETUSMycaEFFBVCUmGB/9oADAMBAAIRAxEAPwDcUREBERAREQEREBFVsbzpFROLIR3zxyb+4Pn975fVUzEMx1Nefelc0fhZ7rfy3PzJUNs1aqmXmY6dR3LV5ahkPxOa31IH9V5sr4pDYSxn0c0/qsXIuV/LKP8AmZ+yt/UZ/wAf3bkDcIsWo66ShdeOR8f8JIHzHB+atGE56kiIbUN7xv422Dh6jg/Ky7ryKz76TY+fS3Vo00FFzYfXx4jTh8Tg9vlyPIjkH1XSp12JiY3AiIj0REQEREBERAREQEREBERB/HO0tudgOSs4zXmk4i8xQkth4JGxk/0b5devgpLtAxvQPZmHkXlI8OjfnyfK3iqIqubL/bDL5nJnf06/9ERFWZoiIgIiIOvC8SkwqqEkTrHqPuuHg4dQtTwDGmY1R627OGz2dWn9Qeh/3CyFd+CYo7CMQbI3ccOb+JvUevUealxZJrP+lrjcicU6n02JF5007amna9pu1wBB8QeF6K83BERAREQEREBERAREQF41lSKOkfI74WNLj8hdeyref6nuMvlv949rf+4/4VzadRMo8t/Ck2+zN6uodV1TpHbue4uPz/TovJEWc+emdiIunDaF2JVzYmfE4/IDqT5AJHZETM6hzE2Q7Fa5g2AQ4RENDQX9ZCLuP+g8gpCop2VUWl7WvaejgCPzViOPOu5aFf4fbXdu2JorPnDLQwoiWK/dONiOdB6b/hPnwfUKsKC1ZrOpUsmO2O3jYREXiNoPZziHe0T4Sd4zqb/C7kfJ2/8AMrgstyLUdxmRg6Pa5h+mofm0LUldwW3Rt8K/li/ToREUy2IiICIiAiIgIiICpvaUf/AQj98/0/3VyVU7RodeDMd+GUX9CCP62UeX8kq/Kj8GzOURFQYIrf2bRh2JSu6hgA+Z3/whVBTOU8VGEYuHO+Bw0P8AIG1j8iPpdd45iLRMpuPaK5azLWEX8Y4PYCCCCLgjg+Fl/VoPoEXmeMS5enB6RuPzAu38wFkS0bP2MNp8PMDTeSS2ofhbyb+trfVZyqfImJsx+faJyaj4ERFAopPLBtmGD/qBa8soybD32ZYfIlx+TT+tlq6t8f8ALLX/AIfH4c/qIiKwviIiAiIgIiICIiAo7MND9o4LLGNyW3b6jdv5gKRReTG408tWLRMSw5FP50wn7NxcuA/Zy3c3yP3x9Tf0I8FALOtGp1L529Jpaaz8CIi8cLb2f1kzsS7prrwhpc5p3A8NP4TqI8udlas3VU1FgrnwkNLSNRtchp2Nr7XuR8rqN7O6DuMLdKeZXWH8Ldh/8tX5Kz1MAqqZzHbte0tPoRYq7jrP021x8dvoa33P7fZiskhlkLnEucTckm5PqSvletXTmjqnRu+Jji0/I8+h5XkqTGne+xEX1GwyyBrQSSbADkk8AILj2bUWqqlmPDRoHqd3fQAfVX5R2X8MGE4UyP7w3efFx5/0HkApFaGOvjXTe4+P6eOKyIiLtOIiICIiAiIgIiICIiDgxrC2YvQGN+3VrurT0I/+8ErJsRoX4bVmOQWcPoR0LfEFbQo7G8Gjxmm0yDcfC8fE308vJQ5cXl3HtU5XG+rG49sfX3BEaiZrG7ucQ0epNgpXGstz4Q4kt1x/3jRcfzDlvz28yu3IFB7XjWs/DE3V8zs39T8lVik+XjLKrhtOSKTGpaLQ0woqNkbeGNDR8gvdEWg34jXTOe0PD/Z8UbKBtK3f+Ju35tt9CqotWzlh/wBoYC+wu5n7Rvy5+rbhZnh+HS4lLpiYXnrbgepOwVLNTV+vljcvFMZevlyq/wCSctGltUTCzyP2bDy0H7zv3iOnQeZ26suZQZhrhJKRJKNwPuM9L8nzP0CtCkxYdd2WeLxPGfO/v7CIistEREQEREBERARF41lXHQ0rpJXtjjaLue8hrW+pOwQeyKFwbNlFjlQWU9TFK8b6GuGqw5IB3I8wuqtxunoKxsUs8ccj2lzWPeGuIF7kAngWP0KCQRQmE5uosZrDFBVQyyD7rXC5tzp/EPS6kMTxKHCaQyzyMhjHLnuDR5Dfr5IOtFD4Jmijx55bTVEUzgLlrXDUB42O9vNetZmCloasxS1EUcjWay1z2tIb+I3Ow80EmvGClZTucWMawuN3FoA1eZtyVwYJmSlx/V7NPHOWfEGOuR4Ejm3mpVDQiiGZpopK/uRV05l1ae7ErNWrjTa/xX2tyu6vr4sNpTJNIyGMcve4NaL8buNkHSdwvOCFtPEGsaGNHAaAAPQBcmGY1T4tA58E8UzW/EY3tcG/xWO3zVAoc2uxnOs5GK09NSU72hkI9nd7S0N1yu1vN9OxBLeAOliSGnIqdkXPUOYMAjlmmp4pnyFndCRoLSXvELLOdcuc1lx+LcgK01NdFSzMZJIxjpDaNrnNa556hgJu4+iDoReElZHFVMjdIxskgJYwuAe8N+LSCbm3W3Cja3NlDQVZilrKeOQGzmuljDmnwcCdvmgmUXPUV8VK1hfIxgkcGRlzmtD3O+FrLn3nG2wG5XPh+OU2JwPfDUQysj+NzJGuazr7xBsNhdBIIovDMx0mLzlkFTBO8C5bHIxxt42aePNSiAiIgLJe1xgxjPGGUM7iylleXPF7B7r2Db+P3R1HeHxWtKuZ3ybT5zw4RzXY9h1RSstrjJ5tflpsLjrYcEAgM57ZMr0mVcEgrKNjaSoinaGGO41bOPF93DSDfwuDe6+O0jD48wdpmFRVPuMmhHeC9rm7jovyNTrN8d/FWDCeyQDFY5q+unxHuTeJkmoMH8Wt7yW3ANgQDYXuNlDdqmEsx7tVw+nkLmskhcCWGzm7yEFpsdwQCg8O2nLNJlfB6ero2NpKiOdrWGPbVs517camloN/kb3C8O0yWfGe0yjp/ZxVtZTiVtK6QRMkcQ8vJLiL20jbqGW6lWfC+yS2NRz11dPiIhN4o5dVm73Goue7UNgbDSCRvcbKw55yLDm4RvL309RCbxTxmzm9bHxF9xuCDwRc3DMsRy5iUmM01TS4NHQSwSBxME8AEjerXNDgNxcX6gkG6ks0YFFmHt5hinbriFMHuYeHaQ8tBt01WJ8QLKzZb7OJMOx1lVVYjU1skYIjBL2NANrh37RxLbgEi4BtuCpp+UWuz4MS706hD3Xd6Ra2+973vugoNJhcWXe36KOmYIY5aZznMbs34X3sOgvG028VrWKU5rMNljDzGXxuaHjlhIIDh5i91A1OTmz5+ixPvXB0cRjEekaSCHi973+/+SsVbSsrqN8UjdTJGlj2nqHCzh9Cgx6SmdgOUxSYlhLZqSNg1VdG5jrgb94Rs9p6udcX32sVPT91mXtOpI32mpY8O9rga7dr3PeGte4O+I6NxcbEXXWMgVIwv2P7Um9h0933Xcxd93drd33vhbb4eNuNlLY3kxlbHTuppX0U9IzRTyxgO0ssG6Htfs9lgNj9dzcIXMdDHg3aPhssDWxPqTLDO1gDRMwMBBeBzpNjf08AvvI+HQuzTiwMUZDaloaNDdgYhcDbYG6lcFyi+DGxWVlS6tqWNLIiWNijhB+Lu2NJs4g2LiSSFI4JgIwnFKuYPLjVSCQgi2izQ2w334QZngGD+3dhBdE0NnZ3k7HtaNeqGZ729NzZpaPVfGd645mqhXQ+8MNpIKxjb29+WRsjr+kMXhz6LQcnZUdleOSIVLpqYkmKF7GjutTi53vDd99XULxyrkOHLuCVNMHumZUl2ouG4YWBjWcm4a3b5oI/D6lmK55raxz9NPR0rYGSXGkax307x4FrSwEqDwkRzZWMVDg7p6V4efaKp8MZkvcmV1w6R3kbXta1rbXLK+S4cAyq+iLjMyXX3rnbGTWNJvY7e4A35KOoMjVFPh4pHYlK+iA0CIRRslLP7t0oudNtjpa022uEFGrYvtHsmwSN5JD6+GMkEg6SZm2BG4s3ZWHtQw6PC8No6WlpYxFU1rBLBHogbPpF2xudYAaiBud9gpyHIDY8t0VJ37iKKqbUMfpF36XPcGuF9h+0tceAU5mnLsWZsL7mUubZwfHIw2fE9vwvYejhc/UoM9zBRV1c2B0ODMo5qeVj4pWVNMNIB95lm6bsc2403staVJGSJ8Qq4jX1762GF4kZCIY4Wuc2+kylhJktfjYbeZvdkBERAREQF5Pp2PlDi1pcOHEC49D0XqiAiIgIiICIiAiIgIiICIiAiIgIiICIiAiIgIiICIiAiIgIiICIiAio1V2lw09U9ncyu0OLbgssbEi434Nl74P2gxYpikcIikYZDYOJbYGxIvY9bW+amnj5IjenH1K+trkiIoXYiIgIiICIiAiIgIiICIiAiIgIiICjo8dp5MVdTiVvfN5b+gPBcOoG4VY7QM3nCr08NxM5t3Pt8APGm/Lj48D14ynUdV7m973638fW6u4eJN6+Vuvsgvm8Z1D9HLwrqgUdC+Q8MY5x+QJ/RZZl/tEmw+DRO01AA9117PHgHH7w8+fVcGPZ4qcYjcy7YonAgsYN3A8hzjuflZeRwsnlqfT2c9dKzcnnc9V0YfVew4hHL/dyNf8A+0g/oudFqzG1R+jgbhf1Y7gnaBU4a0NktUMGwDvdeB0s4D+oK+8z59lxZndwgwREb2P7R3iCR8I8hz472WT/ACWTy18fdb+vXW2m0+O09TijqdkrXStFy0fmAeC4dQNwpJfnKCU08ocwlrmm7SNiCOCFseRc1f2gpiyQWmjA1ED3XjgOHQHxH08vc/FnHHlXuDHl8p1K1IiKmmEREBERAREQEREBERAREQVbPuWvt3DdbB+3iBLP3x1YfXkefqVjPBX6IraptDRvkebNY0ud6AXK/PtbVGtrHyu2dI8vIHAJNz/VafBtaazE+oVc8RvbxRE4V9XEViwzJFZiMQcIxG08GQ6b/Kxd9QvLGMoVeERF749TBy9h1AevUDzIso/q03rfbrwtrekEiIpHL6ijMsga0FznEBoHJJ2AHmStwydl8ZfwkMNjK/3pXeJ8B+63gfM9VjuXsQGE45DMRcMf73XY7OI8wCSPNb806hcbhZ3OvaNV+FnBEdy/qIizlkREQEREBERAREQEREBZzj3aNLRYjLFHCwd29zNTnOdextewDbceK0ZYHmc3zJU/9d/+Iq3xMdb2nyhDmtNY6duM5yqsZpTHI5rY3W1NY217G43JJ5Hiq+iLVrStY1WNKkzM+xX/ALLsvtq5XVUg1CN2mIHjVYEu87XAHnfqAqAth7LpA/KjQOWyPDvW9/6OCr8u01x9JMMRNu1uREWOusf7SMvtwfEmyRDTFNf3Rwxw+IDwBBuB69LKoLUe16UDCoG/eMpcPQNIP5uCy5bXGtNscTKjliItOhWfDM+VeHU7WAxyNYA1oe25AGwF2kE7eN1WEUtqVt1aNuYtMemq5Wz87GcXjp3wBpff32vNhZpd8Jb+74q9LEuzz/nOn/n/AMt621ZXLx1peIrHwt4bTavYiIqqUREQEREBERAREQFBYhk+jxGUufCNTiSXNLmkk8k6SLn1U6i6ra1e4nTyYifbNc2ZBiw/B5J4HSaoxqLHEFun71vdvsLnnos6X6KqdPsztdtGk6r8Wt71/Ky/PEwa2ZwYSWBx0k7Ei/uk+BstPh5bXiYt8KuakVmNPhWXI+aP7O1pDwXQyW1gctPRwHXwI6i3hY1pFavSL18ZRRMxO4foiirI6+mEkT2yMPDmm4/2PkvLFMTiwmlMkzwxo8eT5NHJPkFXOzLB/s7Ae9cLPnIf6N/8v6gl383kovtZwjvII6po+D9nJ6E+4fk4kfzDwWRXFWcvhvpcm8+HlpTc25gdmLFe8sWxtGmNp5A6k/vHr8hva6hURbFaxWNQpTO53L+E2C07AuzeKShjfO6TW5oc5gLWtbfex2vcccqgYF3X21D3xtF3g1npa/X929r+V1+gVT5ma1NRXpPhpE7mUNhWVaTCZw+KEB44cS5zhcWNi4m2xI2UyiLMtabTuZ2sxER6ERF49EREBERAREQEREBERBnvapjxgibSMuNY1yHi7b+60eNyN/S3UrMlu+Zsvx5hoND/AHXDeN4G7D+rT1HX1AIyJmVap+MuphEe8byfuAHh2r8Jtt12ItcELV4mSnhr1r2qZq28toVSmWMJON43HD90m8h8Gjd3pf4fUhaThPZ3TU1AWzXmkcN33LdP/Ttx6m9/Q2XdlPKTMtzSuDzIXkBpIALWjobcknki17DZL8ynjPj7+CuG242sbWhjQALAbAeC58Som4lh74n/AAyNLT5X6jzHK6UWXE6na2/O1dSOoax8T9nMcWu9R1HkeQvFbFj+Ro8bx4TueWNLQJGtHvPI4NzxtYHboOFz4/2dwVlMPZv2EjRYbksd/He5v5jfxBWrXmY+tqc4bd6ZKtb7M8eOJYYYH3L4AAHfiYfhufEWt5gDndUOhyfVVWM+zujMZG73uF2Nb+IEbOv0AO58LG2wYHg8WB0AiiFgNyT8Tz1c49T/APg2XHMyUmvj7l1hrbe0giIsxaEREBERAREQEREBERAREQEREBEXzJIIm3cQ0eJNv6oPpERAREQERfMcglbdpDh4g3/og+kREBERAREQEREBUTOfaQ3AcXFJTU0lfV2u6KO/uC1/e0tcb23sBxuSFe1jOFYrFkrtdr/bj3QqgHwTuB06Sb6bgbD7vheNBbskdozMy4k+lmgkoqtg1GGS+4590lrTqAINi0bG4uAbRFb2tuix6po4qCWonhkLI2xuLu8sSHudaO7AAAfvc9OVEjE4859tlLNRXkipIiJpwCGn/ibb2uLvDR43PIF1xZQzRS5c7VcVFU4Rd9M4MkI91ul7iWkjjVcHw930QXjI/aO3MmKvpJ6d9FVsF+6kJOobE2u1pDgDexHG4vvbyx/tINPj7qOho5MRmj/42h2lkZ8C7S7ccG9hfa5OyrEGJR5x7caeeivJDSwkTTAENO0g2vyLyBo8d+QLqtYZh7MPznXwVeI1OFSGYva5jzGydpc4tc4ggXs64v8AiPW6DXMk56ZmepkgkhfSVcIvJBJyBt7zTYEjccgcjxuqxH2wSVc80VPhs1RNDI5umNxc3Q24L3Fsd2kkWAsb+PF/Ls3wijq84vqYMSqa+aBpZIZWvIc1wIb77hu2/Fj93w3Xr2FxgVGJutuasgnrYF1v8R+qC29nudY874OZmMMT2O0SRkh2k2uCCALtIPgODso/tllEGS9btmtqIXE+QkaT+SguxEacVxYDgVf/AHSKwdr41ZRAO49pg/zGoD8+SUlVEaignpqad7Y453ujJBd8HextOqIHz3HgpHMGbPs7GG0lPTyVlU6My92xzGNYwHTqe+QgNudhz8ri8d2v/wDJ3/qIP81q58ZxWpxPPj6GGpZQMigbIX92x80+o7iPvPdDG9SBe489gl8tZtOK4vJST00lHVRxiUxvcx7XMJtqY9hs4A2B9fW3Bgef3Y/WtbT0U8kYlMU812hkLg4i2/x+7Z5twHDrsq9lFzB2zTNZVyVxZh5a+SRzHWd3zC5jO7aGhoBGwvZxd12E92Vxa8juDdi6eo38+8eAf6IPtufX1cr301DPVUkTnNfUMdGL6fjMLHHVKB+7zbZQnZ5mSPB8m0hc1zo6qukha8cNL5HmMuB3sbW8l39lWMwYd2fsjlkZA+jMjKljnAGJwe4u1Dz58zccqEwOh+2+xOXuQWPbJNPAABqa6OZ0jAPP3dPzQXnFc4Q4Zm6moHNcZKhpcHC2lnxaNX8RYQF71GaI6bHpqdwIbT03tE01xoYCTZpHOrS0u9AsyrJ/7S4HXYxGC4wz00lOHC2kUwa6W1xexMsv0U/l/Fu4yvieMsYJHVEj3xAgjVFCO7g1jmw0uJ8iUHdJ2gTjDfa24XUGi0d53xkhD9HOsRatVrb88b8bqTx7PMOEYdSz6JJmVlu57tt3uLmaowGncucbNA8TvZUvHzLP2eSVNVixImpyY4IGwxxuc9h0QizS97bnSdwbXvbp1RgPwjLd9/ej/KDb8wgssudnUGCtlqqOaCeSbuYaYFskkziAWlhaQNO5uTa1jztf7w7OEgxaOnraOShfOSIHF8csbyN9JdGfdeRuAebc8Xge1aExZlwuofM+lhZJLG+obpvC6RjRGTrBaAS0gkiwF+F4Y3hsQxuginxKrrJHVTJYImindZzLuEj9LQRGBcE+fGxIDUUREBcGL4LT43AGVEMc7QbgPaHaT4tvwfRd6IOHCcHgwan0U8McDSbkRtDbnxNhufMqhZVyS/8Atbir62mY+mqZQ6LX3bw+znkGwJLTZw5AO60tEHDhGDU+C05ZTwxwNJuQxobc+JtyfVeWM5epcct7TTxTlvwl7AS3xAJ3AUmiDjwvC4cIpu7gijhZe+ljQ0E+JsNymHYVBhmvuYo4e8dqfoaG6j4usNyuxEHHQYVBhsj3QwxxGQ6pCxrWl533dYbnc8+K9K6hjxCDRLG2Vtw7S8BwuDdpseoO66EQc9dQx4hBoljbKy4Ol4DhcG7TY9Qd1yYxl6lxwtNTTxTlvwl7GuI8gSL2UmiDhpsGp6SVjo4Io3Rs7thaxrSxpNy1ths2+9vFe1FRR4fBoiY2NlydLAGi5N3Gw6km66EQRNZlmjrsRE8tNDJMLESOjaXbfDckb26X4XfSUUdFBojY2NpJJa0AC7jdxsOpJuV7og4qfCIKXDTTshjZAQQYmsaGEOvrBaBYg3N/G69qajjpKQRRsayNo0hjQA0DwAG1l7oghaHKVDh9QXxUlPG8gglsbAbEWcBtsCDbZdjMHgjjiaIYwIDeEBrbRHxZt7ux6LuRB41dKytpnRyMbIxws5jwHNcPAg7FcGEZapMFlLqemhhc4WLmMaHEeFwL28lKogIiI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xQHBhUTExQWEhQVFiAYFhcYGRgaGBchIR8fIBYeGCIYHCgiHBslHRggITEtJSorLi4uHSEzOjMsNygtLisBCgoKDg0OGxAQGzckHyU0Ly8tNC0sLCwsLDcsLDQsLDAsLCwuLCwsLCwsLCwsLCwsLCwsLCwsLCwsLywsLCw0LP/AABEIAR0AsQMBIgACEQEDEQH/xAAcAAEAAwEBAQEBAAAAAAAAAAAABQYHBAMCCAH/xABEEAABAwIFAQUFBQUGBAcAAAABAAIDBBEFBhIhMUEHE1FhcRQiMoGRFUJSocEjYnKCsRZTsrPR4TM2c8IkQ4SSovDx/8QAGgEBAAMBAQEAAAAAAAAAAAAAAAMEBQIBBv/EACoRAQACAgICAQIEBwAAAAAAAAABAgMRBCESMUETUSMycaEFFBVCUmGB/9oADAMBAAIRAxEAPwDcUREBERAREQEREBFVsbzpFROLIR3zxyb+4Pn975fVUzEMx1Nefelc0fhZ7rfy3PzJUNs1aqmXmY6dR3LV5ahkPxOa31IH9V5sr4pDYSxn0c0/qsXIuV/LKP8AmZ+yt/UZ/wAf3bkDcIsWo66ShdeOR8f8JIHzHB+atGE56kiIbUN7xv422Dh6jg/Ky7ryKz76TY+fS3Vo00FFzYfXx4jTh8Tg9vlyPIjkH1XSp12JiY3AiIj0REQEREBERAREQEREBERB/HO0tudgOSs4zXmk4i8xQkth4JGxk/0b5devgpLtAxvQPZmHkXlI8OjfnyfK3iqIqubL/bDL5nJnf06/9ERFWZoiIgIiIOvC8SkwqqEkTrHqPuuHg4dQtTwDGmY1R627OGz2dWn9Qeh/3CyFd+CYo7CMQbI3ccOb+JvUevUealxZJrP+lrjcicU6n02JF5007amna9pu1wBB8QeF6K83BERAREQEREBERAREQF41lSKOkfI74WNLj8hdeyref6nuMvlv949rf+4/4VzadRMo8t/Ck2+zN6uodV1TpHbue4uPz/TovJEWc+emdiIunDaF2JVzYmfE4/IDqT5AJHZETM6hzE2Q7Fa5g2AQ4RENDQX9ZCLuP+g8gpCop2VUWl7WvaejgCPzViOPOu5aFf4fbXdu2JorPnDLQwoiWK/dONiOdB6b/hPnwfUKsKC1ZrOpUsmO2O3jYREXiNoPZziHe0T4Sd4zqb/C7kfJ2/8AMrgstyLUdxmRg6Pa5h+mofm0LUldwW3Rt8K/li/ToREUy2IiICIiAiIgIiICpvaUf/AQj98/0/3VyVU7RodeDMd+GUX9CCP62UeX8kq/Kj8GzOURFQYIrf2bRh2JSu6hgA+Z3/whVBTOU8VGEYuHO+Bw0P8AIG1j8iPpdd45iLRMpuPaK5azLWEX8Y4PYCCCCLgjg+Fl/VoPoEXmeMS5enB6RuPzAu38wFkS0bP2MNp8PMDTeSS2ofhbyb+trfVZyqfImJsx+faJyaj4ERFAopPLBtmGD/qBa8soybD32ZYfIlx+TT+tlq6t8f8ALLX/AIfH4c/qIiKwviIiAiIgIiICIiAo7MND9o4LLGNyW3b6jdv5gKRReTG408tWLRMSw5FP50wn7NxcuA/Zy3c3yP3x9Tf0I8FALOtGp1L529Jpaaz8CIi8cLb2f1kzsS7prrwhpc5p3A8NP4TqI8udlas3VU1FgrnwkNLSNRtchp2Nr7XuR8rqN7O6DuMLdKeZXWH8Ldh/8tX5Kz1MAqqZzHbte0tPoRYq7jrP021x8dvoa33P7fZiskhlkLnEucTckm5PqSvletXTmjqnRu+Jji0/I8+h5XkqTGne+xEX1GwyyBrQSSbADkk8AILj2bUWqqlmPDRoHqd3fQAfVX5R2X8MGE4UyP7w3efFx5/0HkApFaGOvjXTe4+P6eOKyIiLtOIiICIiAiIgIiICIiDgxrC2YvQGN+3VrurT0I/+8ErJsRoX4bVmOQWcPoR0LfEFbQo7G8Gjxmm0yDcfC8fE308vJQ5cXl3HtU5XG+rG49sfX3BEaiZrG7ucQ0epNgpXGstz4Q4kt1x/3jRcfzDlvz28yu3IFB7XjWs/DE3V8zs39T8lVik+XjLKrhtOSKTGpaLQ0woqNkbeGNDR8gvdEWg34jXTOe0PD/Z8UbKBtK3f+Ju35tt9CqotWzlh/wBoYC+wu5n7Rvy5+rbhZnh+HS4lLpiYXnrbgepOwVLNTV+vljcvFMZevlyq/wCSctGltUTCzyP2bDy0H7zv3iOnQeZ26suZQZhrhJKRJKNwPuM9L8nzP0CtCkxYdd2WeLxPGfO/v7CIistEREQEREBERARF41lXHQ0rpJXtjjaLue8hrW+pOwQeyKFwbNlFjlQWU9TFK8b6GuGqw5IB3I8wuqtxunoKxsUs8ccj2lzWPeGuIF7kAngWP0KCQRQmE5uosZrDFBVQyyD7rXC5tzp/EPS6kMTxKHCaQyzyMhjHLnuDR5Dfr5IOtFD4Jmijx55bTVEUzgLlrXDUB42O9vNetZmCloasxS1EUcjWay1z2tIb+I3Ow80EmvGClZTucWMawuN3FoA1eZtyVwYJmSlx/V7NPHOWfEGOuR4Ejm3mpVDQiiGZpopK/uRV05l1ae7ErNWrjTa/xX2tyu6vr4sNpTJNIyGMcve4NaL8buNkHSdwvOCFtPEGsaGNHAaAAPQBcmGY1T4tA58E8UzW/EY3tcG/xWO3zVAoc2uxnOs5GK09NSU72hkI9nd7S0N1yu1vN9OxBLeAOliSGnIqdkXPUOYMAjlmmp4pnyFndCRoLSXvELLOdcuc1lx+LcgK01NdFSzMZJIxjpDaNrnNa556hgJu4+iDoReElZHFVMjdIxskgJYwuAe8N+LSCbm3W3Cja3NlDQVZilrKeOQGzmuljDmnwcCdvmgmUXPUV8VK1hfIxgkcGRlzmtD3O+FrLn3nG2wG5XPh+OU2JwPfDUQysj+NzJGuazr7xBsNhdBIIovDMx0mLzlkFTBO8C5bHIxxt42aePNSiAiIgLJe1xgxjPGGUM7iylleXPF7B7r2Db+P3R1HeHxWtKuZ3ybT5zw4RzXY9h1RSstrjJ5tflpsLjrYcEAgM57ZMr0mVcEgrKNjaSoinaGGO41bOPF93DSDfwuDe6+O0jD48wdpmFRVPuMmhHeC9rm7jovyNTrN8d/FWDCeyQDFY5q+unxHuTeJkmoMH8Wt7yW3ANgQDYXuNlDdqmEsx7tVw+nkLmskhcCWGzm7yEFpsdwQCg8O2nLNJlfB6ero2NpKiOdrWGPbVs517camloN/kb3C8O0yWfGe0yjp/ZxVtZTiVtK6QRMkcQ8vJLiL20jbqGW6lWfC+yS2NRz11dPiIhN4o5dVm73Goue7UNgbDSCRvcbKw55yLDm4RvL309RCbxTxmzm9bHxF9xuCDwRc3DMsRy5iUmM01TS4NHQSwSBxME8AEjerXNDgNxcX6gkG6ks0YFFmHt5hinbriFMHuYeHaQ8tBt01WJ8QLKzZb7OJMOx1lVVYjU1skYIjBL2NANrh37RxLbgEi4BtuCpp+UWuz4MS706hD3Xd6Ra2+973vugoNJhcWXe36KOmYIY5aZznMbs34X3sOgvG028VrWKU5rMNljDzGXxuaHjlhIIDh5i91A1OTmz5+ixPvXB0cRjEekaSCHi973+/+SsVbSsrqN8UjdTJGlj2nqHCzh9Cgx6SmdgOUxSYlhLZqSNg1VdG5jrgb94Rs9p6udcX32sVPT91mXtOpI32mpY8O9rga7dr3PeGte4O+I6NxcbEXXWMgVIwv2P7Um9h0933Xcxd93drd33vhbb4eNuNlLY3kxlbHTuppX0U9IzRTyxgO0ssG6Htfs9lgNj9dzcIXMdDHg3aPhssDWxPqTLDO1gDRMwMBBeBzpNjf08AvvI+HQuzTiwMUZDaloaNDdgYhcDbYG6lcFyi+DGxWVlS6tqWNLIiWNijhB+Lu2NJs4g2LiSSFI4JgIwnFKuYPLjVSCQgi2izQ2w334QZngGD+3dhBdE0NnZ3k7HtaNeqGZ729NzZpaPVfGd645mqhXQ+8MNpIKxjb29+WRsjr+kMXhz6LQcnZUdleOSIVLpqYkmKF7GjutTi53vDd99XULxyrkOHLuCVNMHumZUl2ouG4YWBjWcm4a3b5oI/D6lmK55raxz9NPR0rYGSXGkax307x4FrSwEqDwkRzZWMVDg7p6V4efaKp8MZkvcmV1w6R3kbXta1rbXLK+S4cAyq+iLjMyXX3rnbGTWNJvY7e4A35KOoMjVFPh4pHYlK+iA0CIRRslLP7t0oudNtjpa022uEFGrYvtHsmwSN5JD6+GMkEg6SZm2BG4s3ZWHtQw6PC8No6WlpYxFU1rBLBHogbPpF2xudYAaiBud9gpyHIDY8t0VJ37iKKqbUMfpF36XPcGuF9h+0tceAU5mnLsWZsL7mUubZwfHIw2fE9vwvYejhc/UoM9zBRV1c2B0ODMo5qeVj4pWVNMNIB95lm6bsc2403staVJGSJ8Qq4jX1762GF4kZCIY4Wuc2+kylhJktfjYbeZvdkBERAREQF5Pp2PlDi1pcOHEC49D0XqiAiIgIiICIiAiIgIiICIiAiIgIiICIiAiIgIiICIiAiIgIiICIiAio1V2lw09U9ncyu0OLbgssbEi434Nl74P2gxYpikcIikYZDYOJbYGxIvY9bW+amnj5IjenH1K+trkiIoXYiIgIiICIiAiIgIiICIiAiIgIiICjo8dp5MVdTiVvfN5b+gPBcOoG4VY7QM3nCr08NxM5t3Pt8APGm/Lj48D14ynUdV7m973638fW6u4eJN6+Vuvsgvm8Z1D9HLwrqgUdC+Q8MY5x+QJ/RZZl/tEmw+DRO01AA9117PHgHH7w8+fVcGPZ4qcYjcy7YonAgsYN3A8hzjuflZeRwsnlqfT2c9dKzcnnc9V0YfVew4hHL/dyNf8A+0g/oudFqzG1R+jgbhf1Y7gnaBU4a0NktUMGwDvdeB0s4D+oK+8z59lxZndwgwREb2P7R3iCR8I8hz472WT/ACWTy18fdb+vXW2m0+O09TijqdkrXStFy0fmAeC4dQNwpJfnKCU08ocwlrmm7SNiCOCFseRc1f2gpiyQWmjA1ED3XjgOHQHxH08vc/FnHHlXuDHl8p1K1IiKmmEREBERAREQEREBERAREQVbPuWvt3DdbB+3iBLP3x1YfXkefqVjPBX6IraptDRvkebNY0ud6AXK/PtbVGtrHyu2dI8vIHAJNz/VafBtaazE+oVc8RvbxRE4V9XEViwzJFZiMQcIxG08GQ6b/Kxd9QvLGMoVeERF749TBy9h1AevUDzIso/q03rfbrwtrekEiIpHL6ijMsga0FznEBoHJJ2AHmStwydl8ZfwkMNjK/3pXeJ8B+63gfM9VjuXsQGE45DMRcMf73XY7OI8wCSPNb806hcbhZ3OvaNV+FnBEdy/qIizlkREQEREBERAREQEREBZzj3aNLRYjLFHCwd29zNTnOdextewDbceK0ZYHmc3zJU/9d/+Iq3xMdb2nyhDmtNY6duM5yqsZpTHI5rY3W1NY217G43JJ5Hiq+iLVrStY1WNKkzM+xX/ALLsvtq5XVUg1CN2mIHjVYEu87XAHnfqAqAth7LpA/KjQOWyPDvW9/6OCr8u01x9JMMRNu1uREWOusf7SMvtwfEmyRDTFNf3Rwxw+IDwBBuB69LKoLUe16UDCoG/eMpcPQNIP5uCy5bXGtNscTKjliItOhWfDM+VeHU7WAxyNYA1oe25AGwF2kE7eN1WEUtqVt1aNuYtMemq5Wz87GcXjp3wBpff32vNhZpd8Jb+74q9LEuzz/nOn/n/AMt621ZXLx1peIrHwt4bTavYiIqqUREQEREBERAREQFBYhk+jxGUufCNTiSXNLmkk8k6SLn1U6i6ra1e4nTyYifbNc2ZBiw/B5J4HSaoxqLHEFun71vdvsLnnos6X6KqdPsztdtGk6r8Wt71/Ky/PEwa2ZwYSWBx0k7Ei/uk+BstPh5bXiYt8KuakVmNPhWXI+aP7O1pDwXQyW1gctPRwHXwI6i3hY1pFavSL18ZRRMxO4foiirI6+mEkT2yMPDmm4/2PkvLFMTiwmlMkzwxo8eT5NHJPkFXOzLB/s7Ae9cLPnIf6N/8v6gl383kovtZwjvII6po+D9nJ6E+4fk4kfzDwWRXFWcvhvpcm8+HlpTc25gdmLFe8sWxtGmNp5A6k/vHr8hva6hURbFaxWNQpTO53L+E2C07AuzeKShjfO6TW5oc5gLWtbfex2vcccqgYF3X21D3xtF3g1npa/X929r+V1+gVT5ma1NRXpPhpE7mUNhWVaTCZw+KEB44cS5zhcWNi4m2xI2UyiLMtabTuZ2sxER6ERF49EREBERAREQEREBERBnvapjxgibSMuNY1yHi7b+60eNyN/S3UrMlu+Zsvx5hoND/AHXDeN4G7D+rT1HX1AIyJmVap+MuphEe8byfuAHh2r8Jtt12ItcELV4mSnhr1r2qZq28toVSmWMJON43HD90m8h8Gjd3pf4fUhaThPZ3TU1AWzXmkcN33LdP/Ttx6m9/Q2XdlPKTMtzSuDzIXkBpIALWjobcknki17DZL8ynjPj7+CuG242sbWhjQALAbAeC58Som4lh74n/AAyNLT5X6jzHK6UWXE6na2/O1dSOoax8T9nMcWu9R1HkeQvFbFj+Ro8bx4TueWNLQJGtHvPI4NzxtYHboOFz4/2dwVlMPZv2EjRYbksd/He5v5jfxBWrXmY+tqc4bd6ZKtb7M8eOJYYYH3L4AAHfiYfhufEWt5gDndUOhyfVVWM+zujMZG73uF2Nb+IEbOv0AO58LG2wYHg8WB0AiiFgNyT8Tz1c49T/APg2XHMyUmvj7l1hrbe0giIsxaEREBERAREQEREBERAREQEREBEXzJIIm3cQ0eJNv6oPpERAREQERfMcglbdpDh4g3/og+kREBERAREQEREBUTOfaQ3AcXFJTU0lfV2u6KO/uC1/e0tcb23sBxuSFe1jOFYrFkrtdr/bj3QqgHwTuB06Sb6bgbD7vheNBbskdozMy4k+lmgkoqtg1GGS+4590lrTqAINi0bG4uAbRFb2tuix6po4qCWonhkLI2xuLu8sSHudaO7AAAfvc9OVEjE4859tlLNRXkipIiJpwCGn/ibb2uLvDR43PIF1xZQzRS5c7VcVFU4Rd9M4MkI91ul7iWkjjVcHw930QXjI/aO3MmKvpJ6d9FVsF+6kJOobE2u1pDgDexHG4vvbyx/tINPj7qOho5MRmj/42h2lkZ8C7S7ccG9hfa5OyrEGJR5x7caeeivJDSwkTTAENO0g2vyLyBo8d+QLqtYZh7MPznXwVeI1OFSGYva5jzGydpc4tc4ggXs64v8AiPW6DXMk56ZmepkgkhfSVcIvJBJyBt7zTYEjccgcjxuqxH2wSVc80VPhs1RNDI5umNxc3Q24L3Fsd2kkWAsb+PF/Ls3wijq84vqYMSqa+aBpZIZWvIc1wIb77hu2/Fj93w3Xr2FxgVGJutuasgnrYF1v8R+qC29nudY874OZmMMT2O0SRkh2k2uCCALtIPgODso/tllEGS9btmtqIXE+QkaT+SguxEacVxYDgVf/AHSKwdr41ZRAO49pg/zGoD8+SUlVEaignpqad7Y453ujJBd8HextOqIHz3HgpHMGbPs7GG0lPTyVlU6My92xzGNYwHTqe+QgNudhz8ri8d2v/wDJ3/qIP81q58ZxWpxPPj6GGpZQMigbIX92x80+o7iPvPdDG9SBe489gl8tZtOK4vJST00lHVRxiUxvcx7XMJtqY9hs4A2B9fW3Bgef3Y/WtbT0U8kYlMU812hkLg4i2/x+7Z5twHDrsq9lFzB2zTNZVyVxZh5a+SRzHWd3zC5jO7aGhoBGwvZxd12E92Vxa8juDdi6eo38+8eAf6IPtufX1cr301DPVUkTnNfUMdGL6fjMLHHVKB+7zbZQnZ5mSPB8m0hc1zo6qukha8cNL5HmMuB3sbW8l39lWMwYd2fsjlkZA+jMjKljnAGJwe4u1Dz58zccqEwOh+2+xOXuQWPbJNPAABqa6OZ0jAPP3dPzQXnFc4Q4Zm6moHNcZKhpcHC2lnxaNX8RYQF71GaI6bHpqdwIbT03tE01xoYCTZpHOrS0u9AsyrJ/7S4HXYxGC4wz00lOHC2kUwa6W1xexMsv0U/l/Fu4yvieMsYJHVEj3xAgjVFCO7g1jmw0uJ8iUHdJ2gTjDfa24XUGi0d53xkhD9HOsRatVrb88b8bqTx7PMOEYdSz6JJmVlu57tt3uLmaowGncucbNA8TvZUvHzLP2eSVNVixImpyY4IGwxxuc9h0QizS97bnSdwbXvbp1RgPwjLd9/ej/KDb8wgssudnUGCtlqqOaCeSbuYaYFskkziAWlhaQNO5uTa1jztf7w7OEgxaOnraOShfOSIHF8csbyN9JdGfdeRuAebc8Xge1aExZlwuofM+lhZJLG+obpvC6RjRGTrBaAS0gkiwF+F4Y3hsQxuginxKrrJHVTJYImindZzLuEj9LQRGBcE+fGxIDUUREBcGL4LT43AGVEMc7QbgPaHaT4tvwfRd6IOHCcHgwan0U8McDSbkRtDbnxNhufMqhZVyS/8Atbir62mY+mqZQ6LX3bw+znkGwJLTZw5AO60tEHDhGDU+C05ZTwxwNJuQxobc+JtyfVeWM5epcct7TTxTlvwl7AS3xAJ3AUmiDjwvC4cIpu7gijhZe+ljQ0E+JsNymHYVBhmvuYo4e8dqfoaG6j4usNyuxEHHQYVBhsj3QwxxGQ6pCxrWl533dYbnc8+K9K6hjxCDRLG2Vtw7S8BwuDdpseoO66EQc9dQx4hBoljbKy4Ol4DhcG7TY9Qd1yYxl6lxwtNTTxTlvwl7GuI8gSL2UmiDhpsGp6SVjo4Io3Rs7thaxrSxpNy1ths2+9vFe1FRR4fBoiY2NlydLAGi5N3Gw6km66EQRNZlmjrsRE8tNDJMLESOjaXbfDckb26X4XfSUUdFBojY2NpJJa0AC7jdxsOpJuV7og4qfCIKXDTTshjZAQQYmsaGEOvrBaBYg3N/G69qajjpKQRRsayNo0hjQA0DwAG1l7oghaHKVDh9QXxUlPG8gglsbAbEWcBtsCDbZdjMHgjjiaIYwIDeEBrbRHxZt7ux6LuRB41dKytpnRyMbIxws5jwHNcPAg7FcGEZapMFlLqemhhc4WLmMaHEeFwL28lKogIiI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xQHBhUTExQWEhQVFiAYFhcYGRgaGBchIR8fIBYeGCIYHCgiHBslHRggITEtJSorLi4uHSEzOjMsNygtLisBCgoKDg0OGxAQGzckHyU0Ly8tNC0sLCwsLDcsLDQsLDAsLCwuLCwsLCwsLCwsLCwsLCwsLCwsLCwsLywsLCw0LP/AABEIAR0AsQMBIgACEQEDEQH/xAAcAAEAAwEBAQEBAAAAAAAAAAAABQYHBAMCCAH/xABEEAABAwIFAQUFBQUGBAcAAAABAAIDBBEFBhIhMUEHE1FhcRQiMoGRFUJSocEjYnKCsRZTsrPR4TM2c8IkQ4SSovDx/8QAGgEBAAMBAQEAAAAAAAAAAAAAAAMEBQIBBv/EACoRAQACAgICAQIEBwAAAAAAAAABAgMRBCESMUETUSMycaEFFBVCUmGB/9oADAMBAAIRAxEAPwDcUREBERAREQEREBFVsbzpFROLIR3zxyb+4Pn975fVUzEMx1Nefelc0fhZ7rfy3PzJUNs1aqmXmY6dR3LV5ahkPxOa31IH9V5sr4pDYSxn0c0/qsXIuV/LKP8AmZ+yt/UZ/wAf3bkDcIsWo66ShdeOR8f8JIHzHB+atGE56kiIbUN7xv422Dh6jg/Ky7ryKz76TY+fS3Vo00FFzYfXx4jTh8Tg9vlyPIjkH1XSp12JiY3AiIj0REQEREBERAREQEREBERB/HO0tudgOSs4zXmk4i8xQkth4JGxk/0b5devgpLtAxvQPZmHkXlI8OjfnyfK3iqIqubL/bDL5nJnf06/9ERFWZoiIgIiIOvC8SkwqqEkTrHqPuuHg4dQtTwDGmY1R627OGz2dWn9Qeh/3CyFd+CYo7CMQbI3ccOb+JvUevUealxZJrP+lrjcicU6n02JF5007amna9pu1wBB8QeF6K83BERAREQEREBERAREQF41lSKOkfI74WNLj8hdeyref6nuMvlv949rf+4/4VzadRMo8t/Ck2+zN6uodV1TpHbue4uPz/TovJEWc+emdiIunDaF2JVzYmfE4/IDqT5AJHZETM6hzE2Q7Fa5g2AQ4RENDQX9ZCLuP+g8gpCop2VUWl7WvaejgCPzViOPOu5aFf4fbXdu2JorPnDLQwoiWK/dONiOdB6b/hPnwfUKsKC1ZrOpUsmO2O3jYREXiNoPZziHe0T4Sd4zqb/C7kfJ2/8AMrgstyLUdxmRg6Pa5h+mofm0LUldwW3Rt8K/li/ToREUy2IiICIiAiIgIiICpvaUf/AQj98/0/3VyVU7RodeDMd+GUX9CCP62UeX8kq/Kj8GzOURFQYIrf2bRh2JSu6hgA+Z3/whVBTOU8VGEYuHO+Bw0P8AIG1j8iPpdd45iLRMpuPaK5azLWEX8Y4PYCCCCLgjg+Fl/VoPoEXmeMS5enB6RuPzAu38wFkS0bP2MNp8PMDTeSS2ofhbyb+trfVZyqfImJsx+faJyaj4ERFAopPLBtmGD/qBa8soybD32ZYfIlx+TT+tlq6t8f8ALLX/AIfH4c/qIiKwviIiAiIgIiICIiAo7MND9o4LLGNyW3b6jdv5gKRReTG408tWLRMSw5FP50wn7NxcuA/Zy3c3yP3x9Tf0I8FALOtGp1L529Jpaaz8CIi8cLb2f1kzsS7prrwhpc5p3A8NP4TqI8udlas3VU1FgrnwkNLSNRtchp2Nr7XuR8rqN7O6DuMLdKeZXWH8Ldh/8tX5Kz1MAqqZzHbte0tPoRYq7jrP021x8dvoa33P7fZiskhlkLnEucTckm5PqSvletXTmjqnRu+Jji0/I8+h5XkqTGne+xEX1GwyyBrQSSbADkk8AILj2bUWqqlmPDRoHqd3fQAfVX5R2X8MGE4UyP7w3efFx5/0HkApFaGOvjXTe4+P6eOKyIiLtOIiICIiAiIgIiICIiDgxrC2YvQGN+3VrurT0I/+8ErJsRoX4bVmOQWcPoR0LfEFbQo7G8Gjxmm0yDcfC8fE308vJQ5cXl3HtU5XG+rG49sfX3BEaiZrG7ucQ0epNgpXGstz4Q4kt1x/3jRcfzDlvz28yu3IFB7XjWs/DE3V8zs39T8lVik+XjLKrhtOSKTGpaLQ0woqNkbeGNDR8gvdEWg34jXTOe0PD/Z8UbKBtK3f+Ju35tt9CqotWzlh/wBoYC+wu5n7Rvy5+rbhZnh+HS4lLpiYXnrbgepOwVLNTV+vljcvFMZevlyq/wCSctGltUTCzyP2bDy0H7zv3iOnQeZ26suZQZhrhJKRJKNwPuM9L8nzP0CtCkxYdd2WeLxPGfO/v7CIistEREQEREBERARF41lXHQ0rpJXtjjaLue8hrW+pOwQeyKFwbNlFjlQWU9TFK8b6GuGqw5IB3I8wuqtxunoKxsUs8ccj2lzWPeGuIF7kAngWP0KCQRQmE5uosZrDFBVQyyD7rXC5tzp/EPS6kMTxKHCaQyzyMhjHLnuDR5Dfr5IOtFD4Jmijx55bTVEUzgLlrXDUB42O9vNetZmCloasxS1EUcjWay1z2tIb+I3Ow80EmvGClZTucWMawuN3FoA1eZtyVwYJmSlx/V7NPHOWfEGOuR4Ejm3mpVDQiiGZpopK/uRV05l1ae7ErNWrjTa/xX2tyu6vr4sNpTJNIyGMcve4NaL8buNkHSdwvOCFtPEGsaGNHAaAAPQBcmGY1T4tA58E8UzW/EY3tcG/xWO3zVAoc2uxnOs5GK09NSU72hkI9nd7S0N1yu1vN9OxBLeAOliSGnIqdkXPUOYMAjlmmp4pnyFndCRoLSXvELLOdcuc1lx+LcgK01NdFSzMZJIxjpDaNrnNa556hgJu4+iDoReElZHFVMjdIxskgJYwuAe8N+LSCbm3W3Cja3NlDQVZilrKeOQGzmuljDmnwcCdvmgmUXPUV8VK1hfIxgkcGRlzmtD3O+FrLn3nG2wG5XPh+OU2JwPfDUQysj+NzJGuazr7xBsNhdBIIovDMx0mLzlkFTBO8C5bHIxxt42aePNSiAiIgLJe1xgxjPGGUM7iylleXPF7B7r2Db+P3R1HeHxWtKuZ3ybT5zw4RzXY9h1RSstrjJ5tflpsLjrYcEAgM57ZMr0mVcEgrKNjaSoinaGGO41bOPF93DSDfwuDe6+O0jD48wdpmFRVPuMmhHeC9rm7jovyNTrN8d/FWDCeyQDFY5q+unxHuTeJkmoMH8Wt7yW3ANgQDYXuNlDdqmEsx7tVw+nkLmskhcCWGzm7yEFpsdwQCg8O2nLNJlfB6ero2NpKiOdrWGPbVs517camloN/kb3C8O0yWfGe0yjp/ZxVtZTiVtK6QRMkcQ8vJLiL20jbqGW6lWfC+yS2NRz11dPiIhN4o5dVm73Goue7UNgbDSCRvcbKw55yLDm4RvL309RCbxTxmzm9bHxF9xuCDwRc3DMsRy5iUmM01TS4NHQSwSBxME8AEjerXNDgNxcX6gkG6ks0YFFmHt5hinbriFMHuYeHaQ8tBt01WJ8QLKzZb7OJMOx1lVVYjU1skYIjBL2NANrh37RxLbgEi4BtuCpp+UWuz4MS706hD3Xd6Ra2+973vugoNJhcWXe36KOmYIY5aZznMbs34X3sOgvG028VrWKU5rMNljDzGXxuaHjlhIIDh5i91A1OTmz5+ixPvXB0cRjEekaSCHi973+/+SsVbSsrqN8UjdTJGlj2nqHCzh9Cgx6SmdgOUxSYlhLZqSNg1VdG5jrgb94Rs9p6udcX32sVPT91mXtOpI32mpY8O9rga7dr3PeGte4O+I6NxcbEXXWMgVIwv2P7Um9h0933Xcxd93drd33vhbb4eNuNlLY3kxlbHTuppX0U9IzRTyxgO0ssG6Htfs9lgNj9dzcIXMdDHg3aPhssDWxPqTLDO1gDRMwMBBeBzpNjf08AvvI+HQuzTiwMUZDaloaNDdgYhcDbYG6lcFyi+DGxWVlS6tqWNLIiWNijhB+Lu2NJs4g2LiSSFI4JgIwnFKuYPLjVSCQgi2izQ2w334QZngGD+3dhBdE0NnZ3k7HtaNeqGZ729NzZpaPVfGd645mqhXQ+8MNpIKxjb29+WRsjr+kMXhz6LQcnZUdleOSIVLpqYkmKF7GjutTi53vDd99XULxyrkOHLuCVNMHumZUl2ouG4YWBjWcm4a3b5oI/D6lmK55raxz9NPR0rYGSXGkax307x4FrSwEqDwkRzZWMVDg7p6V4efaKp8MZkvcmV1w6R3kbXta1rbXLK+S4cAyq+iLjMyXX3rnbGTWNJvY7e4A35KOoMjVFPh4pHYlK+iA0CIRRslLP7t0oudNtjpa022uEFGrYvtHsmwSN5JD6+GMkEg6SZm2BG4s3ZWHtQw6PC8No6WlpYxFU1rBLBHogbPpF2xudYAaiBud9gpyHIDY8t0VJ37iKKqbUMfpF36XPcGuF9h+0tceAU5mnLsWZsL7mUubZwfHIw2fE9vwvYejhc/UoM9zBRV1c2B0ODMo5qeVj4pWVNMNIB95lm6bsc2403staVJGSJ8Qq4jX1762GF4kZCIY4Wuc2+kylhJktfjYbeZvdkBERAREQF5Pp2PlDi1pcOHEC49D0XqiAiIgIiICIiAiIgIiICIiAiIgIiICIiAiIgIiICIiAiIgIiICIiAio1V2lw09U9ncyu0OLbgssbEi434Nl74P2gxYpikcIikYZDYOJbYGxIvY9bW+amnj5IjenH1K+trkiIoXYiIgIiICIiAiIgIiICIiAiIgIiICjo8dp5MVdTiVvfN5b+gPBcOoG4VY7QM3nCr08NxM5t3Pt8APGm/Lj48D14ynUdV7m973638fW6u4eJN6+Vuvsgvm8Z1D9HLwrqgUdC+Q8MY5x+QJ/RZZl/tEmw+DRO01AA9117PHgHH7w8+fVcGPZ4qcYjcy7YonAgsYN3A8hzjuflZeRwsnlqfT2c9dKzcnnc9V0YfVew4hHL/dyNf8A+0g/oudFqzG1R+jgbhf1Y7gnaBU4a0NktUMGwDvdeB0s4D+oK+8z59lxZndwgwREb2P7R3iCR8I8hz472WT/ACWTy18fdb+vXW2m0+O09TijqdkrXStFy0fmAeC4dQNwpJfnKCU08ocwlrmm7SNiCOCFseRc1f2gpiyQWmjA1ED3XjgOHQHxH08vc/FnHHlXuDHl8p1K1IiKmmEREBERAREQEREBERAREQVbPuWvt3DdbB+3iBLP3x1YfXkefqVjPBX6IraptDRvkebNY0ud6AXK/PtbVGtrHyu2dI8vIHAJNz/VafBtaazE+oVc8RvbxRE4V9XEViwzJFZiMQcIxG08GQ6b/Kxd9QvLGMoVeERF749TBy9h1AevUDzIso/q03rfbrwtrekEiIpHL6ijMsga0FznEBoHJJ2AHmStwydl8ZfwkMNjK/3pXeJ8B+63gfM9VjuXsQGE45DMRcMf73XY7OI8wCSPNb806hcbhZ3OvaNV+FnBEdy/qIizlkREQEREBERAREQEREBZzj3aNLRYjLFHCwd29zNTnOdextewDbceK0ZYHmc3zJU/9d/+Iq3xMdb2nyhDmtNY6duM5yqsZpTHI5rY3W1NY217G43JJ5Hiq+iLVrStY1WNKkzM+xX/ALLsvtq5XVUg1CN2mIHjVYEu87XAHnfqAqAth7LpA/KjQOWyPDvW9/6OCr8u01x9JMMRNu1uREWOusf7SMvtwfEmyRDTFNf3Rwxw+IDwBBuB69LKoLUe16UDCoG/eMpcPQNIP5uCy5bXGtNscTKjliItOhWfDM+VeHU7WAxyNYA1oe25AGwF2kE7eN1WEUtqVt1aNuYtMemq5Wz87GcXjp3wBpff32vNhZpd8Jb+74q9LEuzz/nOn/n/AMt621ZXLx1peIrHwt4bTavYiIqqUREQEREBERAREQFBYhk+jxGUufCNTiSXNLmkk8k6SLn1U6i6ra1e4nTyYifbNc2ZBiw/B5J4HSaoxqLHEFun71vdvsLnnos6X6KqdPsztdtGk6r8Wt71/Ky/PEwa2ZwYSWBx0k7Ei/uk+BstPh5bXiYt8KuakVmNPhWXI+aP7O1pDwXQyW1gctPRwHXwI6i3hY1pFavSL18ZRRMxO4foiirI6+mEkT2yMPDmm4/2PkvLFMTiwmlMkzwxo8eT5NHJPkFXOzLB/s7Ae9cLPnIf6N/8v6gl383kovtZwjvII6po+D9nJ6E+4fk4kfzDwWRXFWcvhvpcm8+HlpTc25gdmLFe8sWxtGmNp5A6k/vHr8hva6hURbFaxWNQpTO53L+E2C07AuzeKShjfO6TW5oc5gLWtbfex2vcccqgYF3X21D3xtF3g1npa/X929r+V1+gVT5ma1NRXpPhpE7mUNhWVaTCZw+KEB44cS5zhcWNi4m2xI2UyiLMtabTuZ2sxER6ERF49EREBERAREQEREBERBnvapjxgibSMuNY1yHi7b+60eNyN/S3UrMlu+Zsvx5hoND/AHXDeN4G7D+rT1HX1AIyJmVap+MuphEe8byfuAHh2r8Jtt12ItcELV4mSnhr1r2qZq28toVSmWMJON43HD90m8h8Gjd3pf4fUhaThPZ3TU1AWzXmkcN33LdP/Ttx6m9/Q2XdlPKTMtzSuDzIXkBpIALWjobcknki17DZL8ynjPj7+CuG242sbWhjQALAbAeC58Som4lh74n/AAyNLT5X6jzHK6UWXE6na2/O1dSOoax8T9nMcWu9R1HkeQvFbFj+Ro8bx4TueWNLQJGtHvPI4NzxtYHboOFz4/2dwVlMPZv2EjRYbksd/He5v5jfxBWrXmY+tqc4bd6ZKtb7M8eOJYYYH3L4AAHfiYfhufEWt5gDndUOhyfVVWM+zujMZG73uF2Nb+IEbOv0AO58LG2wYHg8WB0AiiFgNyT8Tz1c49T/APg2XHMyUmvj7l1hrbe0giIsxaEREBERAREQEREBERAREQEREBEXzJIIm3cQ0eJNv6oPpERAREQERfMcglbdpDh4g3/og+kREBERAREQEREBUTOfaQ3AcXFJTU0lfV2u6KO/uC1/e0tcb23sBxuSFe1jOFYrFkrtdr/bj3QqgHwTuB06Sb6bgbD7vheNBbskdozMy4k+lmgkoqtg1GGS+4590lrTqAINi0bG4uAbRFb2tuix6po4qCWonhkLI2xuLu8sSHudaO7AAAfvc9OVEjE4859tlLNRXkipIiJpwCGn/ibb2uLvDR43PIF1xZQzRS5c7VcVFU4Rd9M4MkI91ul7iWkjjVcHw930QXjI/aO3MmKvpJ6d9FVsF+6kJOobE2u1pDgDexHG4vvbyx/tINPj7qOho5MRmj/42h2lkZ8C7S7ccG9hfa5OyrEGJR5x7caeeivJDSwkTTAENO0g2vyLyBo8d+QLqtYZh7MPznXwVeI1OFSGYva5jzGydpc4tc4ggXs64v8AiPW6DXMk56ZmepkgkhfSVcIvJBJyBt7zTYEjccgcjxuqxH2wSVc80VPhs1RNDI5umNxc3Q24L3Fsd2kkWAsb+PF/Ls3wijq84vqYMSqa+aBpZIZWvIc1wIb77hu2/Fj93w3Xr2FxgVGJutuasgnrYF1v8R+qC29nudY874OZmMMT2O0SRkh2k2uCCALtIPgODso/tllEGS9btmtqIXE+QkaT+SguxEacVxYDgVf/AHSKwdr41ZRAO49pg/zGoD8+SUlVEaignpqad7Y453ujJBd8HextOqIHz3HgpHMGbPs7GG0lPTyVlU6My92xzGNYwHTqe+QgNudhz8ri8d2v/wDJ3/qIP81q58ZxWpxPPj6GGpZQMigbIX92x80+o7iPvPdDG9SBe489gl8tZtOK4vJST00lHVRxiUxvcx7XMJtqY9hs4A2B9fW3Bgef3Y/WtbT0U8kYlMU812hkLg4i2/x+7Z5twHDrsq9lFzB2zTNZVyVxZh5a+SRzHWd3zC5jO7aGhoBGwvZxd12E92Vxa8juDdi6eo38+8eAf6IPtufX1cr301DPVUkTnNfUMdGL6fjMLHHVKB+7zbZQnZ5mSPB8m0hc1zo6qukha8cNL5HmMuB3sbW8l39lWMwYd2fsjlkZA+jMjKljnAGJwe4u1Dz58zccqEwOh+2+xOXuQWPbJNPAABqa6OZ0jAPP3dPzQXnFc4Q4Zm6moHNcZKhpcHC2lnxaNX8RYQF71GaI6bHpqdwIbT03tE01xoYCTZpHOrS0u9AsyrJ/7S4HXYxGC4wz00lOHC2kUwa6W1xexMsv0U/l/Fu4yvieMsYJHVEj3xAgjVFCO7g1jmw0uJ8iUHdJ2gTjDfa24XUGi0d53xkhD9HOsRatVrb88b8bqTx7PMOEYdSz6JJmVlu57tt3uLmaowGncucbNA8TvZUvHzLP2eSVNVixImpyY4IGwxxuc9h0QizS97bnSdwbXvbp1RgPwjLd9/ej/KDb8wgssudnUGCtlqqOaCeSbuYaYFskkziAWlhaQNO5uTa1jztf7w7OEgxaOnraOShfOSIHF8csbyN9JdGfdeRuAebc8Xge1aExZlwuofM+lhZJLG+obpvC6RjRGTrBaAS0gkiwF+F4Y3hsQxuginxKrrJHVTJYImindZzLuEj9LQRGBcE+fGxIDUUREBcGL4LT43AGVEMc7QbgPaHaT4tvwfRd6IOHCcHgwan0U8McDSbkRtDbnxNhufMqhZVyS/8Atbir62mY+mqZQ6LX3bw+znkGwJLTZw5AO60tEHDhGDU+C05ZTwxwNJuQxobc+JtyfVeWM5epcct7TTxTlvwl7AS3xAJ3AUmiDjwvC4cIpu7gijhZe+ljQ0E+JsNymHYVBhmvuYo4e8dqfoaG6j4usNyuxEHHQYVBhsj3QwxxGQ6pCxrWl533dYbnc8+K9K6hjxCDRLG2Vtw7S8BwuDdpseoO66EQc9dQx4hBoljbKy4Ol4DhcG7TY9Qd1yYxl6lxwtNTTxTlvwl7GuI8gSL2UmiDhpsGp6SVjo4Io3Rs7thaxrSxpNy1ths2+9vFe1FRR4fBoiY2NlydLAGi5N3Gw6km66EQRNZlmjrsRE8tNDJMLESOjaXbfDckb26X4XfSUUdFBojY2NpJJa0AC7jdxsOpJuV7og4qfCIKXDTTshjZAQQYmsaGEOvrBaBYg3N/G69qajjpKQRRsayNo0hjQA0DwAG1l7oghaHKVDh9QXxUlPG8gglsbAbEWcBtsCDbZdjMHgjjiaIYwIDeEBrbRHxZt7ux6LuRB41dKytpnRyMbIxws5jwHNcPAg7FcGEZapMFlLqemhhc4WLmMaHEeFwL28lKogIiI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8" name="AutoShape 10" descr="data:image/jpeg;base64,/9j/4AAQSkZJRgABAQAAAQABAAD/2wCEAAkGBxQHBhUTExQWEhQVFiAYFhcYGRgaGBchIR8fIBYeGCIYHCgiHBslHRggITEtJSorLi4uHSEzOjMsNygtLisBCgoKDg0OGxAQGzckHyU0Ly8tNC0sLCwsLDcsLDQsLDAsLCwuLCwsLCwsLCwsLCwsLCwsLCwsLCwsLywsLCw0LP/AABEIAR0AsQMBIgACEQEDEQH/xAAcAAEAAwEBAQEBAAAAAAAAAAAABQYHBAMCCAH/xABEEAABAwIFAQUFBQUGBAcAAAABAAIDBBEFBhIhMUEHE1FhcRQiMoGRFUJSocEjYnKCsRZTsrPR4TM2c8IkQ4SSovDx/8QAGgEBAAMBAQEAAAAAAAAAAAAAAAMEBQIBBv/EACoRAQACAgICAQIEBwAAAAAAAAABAgMRBCESMUETUSMycaEFFBVCUmGB/9oADAMBAAIRAxEAPwDcUREBERAREQEREBFVsbzpFROLIR3zxyb+4Pn975fVUzEMx1Nefelc0fhZ7rfy3PzJUNs1aqmXmY6dR3LV5ahkPxOa31IH9V5sr4pDYSxn0c0/qsXIuV/LKP8AmZ+yt/UZ/wAf3bkDcIsWo66ShdeOR8f8JIHzHB+atGE56kiIbUN7xv422Dh6jg/Ky7ryKz76TY+fS3Vo00FFzYfXx4jTh8Tg9vlyPIjkH1XSp12JiY3AiIj0REQEREBERAREQEREBERB/HO0tudgOSs4zXmk4i8xQkth4JGxk/0b5devgpLtAxvQPZmHkXlI8OjfnyfK3iqIqubL/bDL5nJnf06/9ERFWZoiIgIiIOvC8SkwqqEkTrHqPuuHg4dQtTwDGmY1R627OGz2dWn9Qeh/3CyFd+CYo7CMQbI3ccOb+JvUevUealxZJrP+lrjcicU6n02JF5007amna9pu1wBB8QeF6K83BERAREQEREBERAREQF41lSKOkfI74WNLj8hdeyref6nuMvlv949rf+4/4VzadRMo8t/Ck2+zN6uodV1TpHbue4uPz/TovJEWc+emdiIunDaF2JVzYmfE4/IDqT5AJHZETM6hzE2Q7Fa5g2AQ4RENDQX9ZCLuP+g8gpCop2VUWl7WvaejgCPzViOPOu5aFf4fbXdu2JorPnDLQwoiWK/dONiOdB6b/hPnwfUKsKC1ZrOpUsmO2O3jYREXiNoPZziHe0T4Sd4zqb/C7kfJ2/8AMrgstyLUdxmRg6Pa5h+mofm0LUldwW3Rt8K/li/ToREUy2IiICIiAiIgIiICpvaUf/AQj98/0/3VyVU7RodeDMd+GUX9CCP62UeX8kq/Kj8GzOURFQYIrf2bRh2JSu6hgA+Z3/whVBTOU8VGEYuHO+Bw0P8AIG1j8iPpdd45iLRMpuPaK5azLWEX8Y4PYCCCCLgjg+Fl/VoPoEXmeMS5enB6RuPzAu38wFkS0bP2MNp8PMDTeSS2ofhbyb+trfVZyqfImJsx+faJyaj4ERFAopPLBtmGD/qBa8soybD32ZYfIlx+TT+tlq6t8f8ALLX/AIfH4c/qIiKwviIiAiIgIiICIiAo7MND9o4LLGNyW3b6jdv5gKRReTG408tWLRMSw5FP50wn7NxcuA/Zy3c3yP3x9Tf0I8FALOtGp1L529Jpaaz8CIi8cLb2f1kzsS7prrwhpc5p3A8NP4TqI8udlas3VU1FgrnwkNLSNRtchp2Nr7XuR8rqN7O6DuMLdKeZXWH8Ldh/8tX5Kz1MAqqZzHbte0tPoRYq7jrP021x8dvoa33P7fZiskhlkLnEucTckm5PqSvletXTmjqnRu+Jji0/I8+h5XkqTGne+xEX1GwyyBrQSSbADkk8AILj2bUWqqlmPDRoHqd3fQAfVX5R2X8MGE4UyP7w3efFx5/0HkApFaGOvjXTe4+P6eOKyIiLtOIiICIiAiIgIiICIiDgxrC2YvQGN+3VrurT0I/+8ErJsRoX4bVmOQWcPoR0LfEFbQo7G8Gjxmm0yDcfC8fE308vJQ5cXl3HtU5XG+rG49sfX3BEaiZrG7ucQ0epNgpXGstz4Q4kt1x/3jRcfzDlvz28yu3IFB7XjWs/DE3V8zs39T8lVik+XjLKrhtOSKTGpaLQ0woqNkbeGNDR8gvdEWg34jXTOe0PD/Z8UbKBtK3f+Ju35tt9CqotWzlh/wBoYC+wu5n7Rvy5+rbhZnh+HS4lLpiYXnrbgepOwVLNTV+vljcvFMZevlyq/wCSctGltUTCzyP2bDy0H7zv3iOnQeZ26suZQZhrhJKRJKNwPuM9L8nzP0CtCkxYdd2WeLxPGfO/v7CIistEREQEREBERARF41lXHQ0rpJXtjjaLue8hrW+pOwQeyKFwbNlFjlQWU9TFK8b6GuGqw5IB3I8wuqtxunoKxsUs8ccj2lzWPeGuIF7kAngWP0KCQRQmE5uosZrDFBVQyyD7rXC5tzp/EPS6kMTxKHCaQyzyMhjHLnuDR5Dfr5IOtFD4Jmijx55bTVEUzgLlrXDUB42O9vNetZmCloasxS1EUcjWay1z2tIb+I3Ow80EmvGClZTucWMawuN3FoA1eZtyVwYJmSlx/V7NPHOWfEGOuR4Ejm3mpVDQiiGZpopK/uRV05l1ae7ErNWrjTa/xX2tyu6vr4sNpTJNIyGMcve4NaL8buNkHSdwvOCFtPEGsaGNHAaAAPQBcmGY1T4tA58E8UzW/EY3tcG/xWO3zVAoc2uxnOs5GK09NSU72hkI9nd7S0N1yu1vN9OxBLeAOliSGnIqdkXPUOYMAjlmmp4pnyFndCRoLSXvELLOdcuc1lx+LcgK01NdFSzMZJIxjpDaNrnNa556hgJu4+iDoReElZHFVMjdIxskgJYwuAe8N+LSCbm3W3Cja3NlDQVZilrKeOQGzmuljDmnwcCdvmgmUXPUV8VK1hfIxgkcGRlzmtD3O+FrLn3nG2wG5XPh+OU2JwPfDUQysj+NzJGuazr7xBsNhdBIIovDMx0mLzlkFTBO8C5bHIxxt42aePNSiAiIgLJe1xgxjPGGUM7iylleXPF7B7r2Db+P3R1HeHxWtKuZ3ybT5zw4RzXY9h1RSstrjJ5tflpsLjrYcEAgM57ZMr0mVcEgrKNjaSoinaGGO41bOPF93DSDfwuDe6+O0jD48wdpmFRVPuMmhHeC9rm7jovyNTrN8d/FWDCeyQDFY5q+unxHuTeJkmoMH8Wt7yW3ANgQDYXuNlDdqmEsx7tVw+nkLmskhcCWGzm7yEFpsdwQCg8O2nLNJlfB6ero2NpKiOdrWGPbVs517camloN/kb3C8O0yWfGe0yjp/ZxVtZTiVtK6QRMkcQ8vJLiL20jbqGW6lWfC+yS2NRz11dPiIhN4o5dVm73Goue7UNgbDSCRvcbKw55yLDm4RvL309RCbxTxmzm9bHxF9xuCDwRc3DMsRy5iUmM01TS4NHQSwSBxME8AEjerXNDgNxcX6gkG6ks0YFFmHt5hinbriFMHuYeHaQ8tBt01WJ8QLKzZb7OJMOx1lVVYjU1skYIjBL2NANrh37RxLbgEi4BtuCpp+UWuz4MS706hD3Xd6Ra2+973vugoNJhcWXe36KOmYIY5aZznMbs34X3sOgvG028VrWKU5rMNljDzGXxuaHjlhIIDh5i91A1OTmz5+ixPvXB0cRjEekaSCHi973+/+SsVbSsrqN8UjdTJGlj2nqHCzh9Cgx6SmdgOUxSYlhLZqSNg1VdG5jrgb94Rs9p6udcX32sVPT91mXtOpI32mpY8O9rga7dr3PeGte4O+I6NxcbEXXWMgVIwv2P7Um9h0933Xcxd93drd33vhbb4eNuNlLY3kxlbHTuppX0U9IzRTyxgO0ssG6Htfs9lgNj9dzcIXMdDHg3aPhssDWxPqTLDO1gDRMwMBBeBzpNjf08AvvI+HQuzTiwMUZDaloaNDdgYhcDbYG6lcFyi+DGxWVlS6tqWNLIiWNijhB+Lu2NJs4g2LiSSFI4JgIwnFKuYPLjVSCQgi2izQ2w334QZngGD+3dhBdE0NnZ3k7HtaNeqGZ729NzZpaPVfGd645mqhXQ+8MNpIKxjb29+WRsjr+kMXhz6LQcnZUdleOSIVLpqYkmKF7GjutTi53vDd99XULxyrkOHLuCVNMHumZUl2ouG4YWBjWcm4a3b5oI/D6lmK55raxz9NPR0rYGSXGkax307x4FrSwEqDwkRzZWMVDg7p6V4efaKp8MZkvcmV1w6R3kbXta1rbXLK+S4cAyq+iLjMyXX3rnbGTWNJvY7e4A35KOoMjVFPh4pHYlK+iA0CIRRslLP7t0oudNtjpa022uEFGrYvtHsmwSN5JD6+GMkEg6SZm2BG4s3ZWHtQw6PC8No6WlpYxFU1rBLBHogbPpF2xudYAaiBud9gpyHIDY8t0VJ37iKKqbUMfpF36XPcGuF9h+0tceAU5mnLsWZsL7mUubZwfHIw2fE9vwvYejhc/UoM9zBRV1c2B0ODMo5qeVj4pWVNMNIB95lm6bsc2403staVJGSJ8Qq4jX1762GF4kZCIY4Wuc2+kylhJktfjYbeZvdkBERAREQF5Pp2PlDi1pcOHEC49D0XqiAiIgIiICIiAiIgIiICIiAiIgIiICIiAiIgIiICIiAiIgIiICIiAio1V2lw09U9ncyu0OLbgssbEi434Nl74P2gxYpikcIikYZDYOJbYGxIvY9bW+amnj5IjenH1K+trkiIoXYiIgIiICIiAiIgIiICIiAiIgIiICjo8dp5MVdTiVvfN5b+gPBcOoG4VY7QM3nCr08NxM5t3Pt8APGm/Lj48D14ynUdV7m973638fW6u4eJN6+Vuvsgvm8Z1D9HLwrqgUdC+Q8MY5x+QJ/RZZl/tEmw+DRO01AA9117PHgHH7w8+fVcGPZ4qcYjcy7YonAgsYN3A8hzjuflZeRwsnlqfT2c9dKzcnnc9V0YfVew4hHL/dyNf8A+0g/oudFqzG1R+jgbhf1Y7gnaBU4a0NktUMGwDvdeB0s4D+oK+8z59lxZndwgwREb2P7R3iCR8I8hz472WT/ACWTy18fdb+vXW2m0+O09TijqdkrXStFy0fmAeC4dQNwpJfnKCU08ocwlrmm7SNiCOCFseRc1f2gpiyQWmjA1ED3XjgOHQHxH08vc/FnHHlXuDHl8p1K1IiKmmEREBERAREQEREBERAREQVbPuWvt3DdbB+3iBLP3x1YfXkefqVjPBX6IraptDRvkebNY0ud6AXK/PtbVGtrHyu2dI8vIHAJNz/VafBtaazE+oVc8RvbxRE4V9XEViwzJFZiMQcIxG08GQ6b/Kxd9QvLGMoVeERF749TBy9h1AevUDzIso/q03rfbrwtrekEiIpHL6ijMsga0FznEBoHJJ2AHmStwydl8ZfwkMNjK/3pXeJ8B+63gfM9VjuXsQGE45DMRcMf73XY7OI8wCSPNb806hcbhZ3OvaNV+FnBEdy/qIizlkREQEREBERAREQEREBZzj3aNLRYjLFHCwd29zNTnOdextewDbceK0ZYHmc3zJU/9d/+Iq3xMdb2nyhDmtNY6duM5yqsZpTHI5rY3W1NY217G43JJ5Hiq+iLVrStY1WNKkzM+xX/ALLsvtq5XVUg1CN2mIHjVYEu87XAHnfqAqAth7LpA/KjQOWyPDvW9/6OCr8u01x9JMMRNu1uREWOusf7SMvtwfEmyRDTFNf3Rwxw+IDwBBuB69LKoLUe16UDCoG/eMpcPQNIP5uCy5bXGtNscTKjliItOhWfDM+VeHU7WAxyNYA1oe25AGwF2kE7eN1WEUtqVt1aNuYtMemq5Wz87GcXjp3wBpff32vNhZpd8Jb+74q9LEuzz/nOn/n/AMt621ZXLx1peIrHwt4bTavYiIqqUREQEREBERAREQFBYhk+jxGUufCNTiSXNLmkk8k6SLn1U6i6ra1e4nTyYifbNc2ZBiw/B5J4HSaoxqLHEFun71vdvsLnnos6X6KqdPsztdtGk6r8Wt71/Ky/PEwa2ZwYSWBx0k7Ei/uk+BstPh5bXiYt8KuakVmNPhWXI+aP7O1pDwXQyW1gctPRwHXwI6i3hY1pFavSL18ZRRMxO4foiirI6+mEkT2yMPDmm4/2PkvLFMTiwmlMkzwxo8eT5NHJPkFXOzLB/s7Ae9cLPnIf6N/8v6gl383kovtZwjvII6po+D9nJ6E+4fk4kfzDwWRXFWcvhvpcm8+HlpTc25gdmLFe8sWxtGmNp5A6k/vHr8hva6hURbFaxWNQpTO53L+E2C07AuzeKShjfO6TW5oc5gLWtbfex2vcccqgYF3X21D3xtF3g1npa/X929r+V1+gVT5ma1NRXpPhpE7mUNhWVaTCZw+KEB44cS5zhcWNi4m2xI2UyiLMtabTuZ2sxER6ERF49EREBERAREQEREBERBnvapjxgibSMuNY1yHi7b+60eNyN/S3UrMlu+Zsvx5hoND/AHXDeN4G7D+rT1HX1AIyJmVap+MuphEe8byfuAHh2r8Jtt12ItcELV4mSnhr1r2qZq28toVSmWMJON43HD90m8h8Gjd3pf4fUhaThPZ3TU1AWzXmkcN33LdP/Ttx6m9/Q2XdlPKTMtzSuDzIXkBpIALWjobcknki17DZL8ynjPj7+CuG242sbWhjQALAbAeC58Som4lh74n/AAyNLT5X6jzHK6UWXE6na2/O1dSOoax8T9nMcWu9R1HkeQvFbFj+Ro8bx4TueWNLQJGtHvPI4NzxtYHboOFz4/2dwVlMPZv2EjRYbksd/He5v5jfxBWrXmY+tqc4bd6ZKtb7M8eOJYYYH3L4AAHfiYfhufEWt5gDndUOhyfVVWM+zujMZG73uF2Nb+IEbOv0AO58LG2wYHg8WB0AiiFgNyT8Tz1c49T/APg2XHMyUmvj7l1hrbe0giIsxaEREBERAREQEREBERAREQEREBEXzJIIm3cQ0eJNv6oPpERAREQERfMcglbdpDh4g3/og+kREBERAREQEREBUTOfaQ3AcXFJTU0lfV2u6KO/uC1/e0tcb23sBxuSFe1jOFYrFkrtdr/bj3QqgHwTuB06Sb6bgbD7vheNBbskdozMy4k+lmgkoqtg1GGS+4590lrTqAINi0bG4uAbRFb2tuix6po4qCWonhkLI2xuLu8sSHudaO7AAAfvc9OVEjE4859tlLNRXkipIiJpwCGn/ibb2uLvDR43PIF1xZQzRS5c7VcVFU4Rd9M4MkI91ul7iWkjjVcHw930QXjI/aO3MmKvpJ6d9FVsF+6kJOobE2u1pDgDexHG4vvbyx/tINPj7qOho5MRmj/42h2lkZ8C7S7ccG9hfa5OyrEGJR5x7caeeivJDSwkTTAENO0g2vyLyBo8d+QLqtYZh7MPznXwVeI1OFSGYva5jzGydpc4tc4ggXs64v8AiPW6DXMk56ZmepkgkhfSVcIvJBJyBt7zTYEjccgcjxuqxH2wSVc80VPhs1RNDI5umNxc3Q24L3Fsd2kkWAsb+PF/Ls3wijq84vqYMSqa+aBpZIZWvIc1wIb77hu2/Fj93w3Xr2FxgVGJutuasgnrYF1v8R+qC29nudY874OZmMMT2O0SRkh2k2uCCALtIPgODso/tllEGS9btmtqIXE+QkaT+SguxEacVxYDgVf/AHSKwdr41ZRAO49pg/zGoD8+SUlVEaignpqad7Y453ujJBd8HextOqIHz3HgpHMGbPs7GG0lPTyVlU6My92xzGNYwHTqe+QgNudhz8ri8d2v/wDJ3/qIP81q58ZxWpxPPj6GGpZQMigbIX92x80+o7iPvPdDG9SBe489gl8tZtOK4vJST00lHVRxiUxvcx7XMJtqY9hs4A2B9fW3Bgef3Y/WtbT0U8kYlMU812hkLg4i2/x+7Z5twHDrsq9lFzB2zTNZVyVxZh5a+SRzHWd3zC5jO7aGhoBGwvZxd12E92Vxa8juDdi6eo38+8eAf6IPtufX1cr301DPVUkTnNfUMdGL6fjMLHHVKB+7zbZQnZ5mSPB8m0hc1zo6qukha8cNL5HmMuB3sbW8l39lWMwYd2fsjlkZA+jMjKljnAGJwe4u1Dz58zccqEwOh+2+xOXuQWPbJNPAABqa6OZ0jAPP3dPzQXnFc4Q4Zm6moHNcZKhpcHC2lnxaNX8RYQF71GaI6bHpqdwIbT03tE01xoYCTZpHOrS0u9AsyrJ/7S4HXYxGC4wz00lOHC2kUwa6W1xexMsv0U/l/Fu4yvieMsYJHVEj3xAgjVFCO7g1jmw0uJ8iUHdJ2gTjDfa24XUGi0d53xkhD9HOsRatVrb88b8bqTx7PMOEYdSz6JJmVlu57tt3uLmaowGncucbNA8TvZUvHzLP2eSVNVixImpyY4IGwxxuc9h0QizS97bnSdwbXvbp1RgPwjLd9/ej/KDb8wgssudnUGCtlqqOaCeSbuYaYFskkziAWlhaQNO5uTa1jztf7w7OEgxaOnraOShfOSIHF8csbyN9JdGfdeRuAebc8Xge1aExZlwuofM+lhZJLG+obpvC6RjRGTrBaAS0gkiwF+F4Y3hsQxuginxKrrJHVTJYImindZzLuEj9LQRGBcE+fGxIDUUREBcGL4LT43AGVEMc7QbgPaHaT4tvwfRd6IOHCcHgwan0U8McDSbkRtDbnxNhufMqhZVyS/8Atbir62mY+mqZQ6LX3bw+znkGwJLTZw5AO60tEHDhGDU+C05ZTwxwNJuQxobc+JtyfVeWM5epcct7TTxTlvwl7AS3xAJ3AUmiDjwvC4cIpu7gijhZe+ljQ0E+JsNymHYVBhmvuYo4e8dqfoaG6j4usNyuxEHHQYVBhsj3QwxxGQ6pCxrWl533dYbnc8+K9K6hjxCDRLG2Vtw7S8BwuDdpseoO66EQc9dQx4hBoljbKy4Ol4DhcG7TY9Qd1yYxl6lxwtNTTxTlvwl7GuI8gSL2UmiDhpsGp6SVjo4Io3Rs7thaxrSxpNy1ths2+9vFe1FRR4fBoiY2NlydLAGi5N3Gw6km66EQRNZlmjrsRE8tNDJMLESOjaXbfDckb26X4XfSUUdFBojY2NpJJa0AC7jdxsOpJuV7og4qfCIKXDTTshjZAQQYmsaGEOvrBaBYg3N/G69qajjpKQRRsayNo0hjQA0DwAG1l7oghaHKVDh9QXxUlPG8gglsbAbEWcBtsCDbZdjMHgjjiaIYwIDeEBrbRHxZt7ux6LuRB41dKytpnRyMbIxws5jwHNcPAg7FcGEZapMFlLqemhhc4WLmMaHEeFwL28lKogIiI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0" name="Picture 12" descr="https://www.tablix.org/~avian/blog/images2/2011/12/open_source_hardware_logo-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196752"/>
            <a:ext cx="2016224" cy="693581"/>
          </a:xfrm>
          <a:prstGeom prst="rect">
            <a:avLst/>
          </a:prstGeom>
          <a:noFill/>
        </p:spPr>
      </p:pic>
      <p:pic>
        <p:nvPicPr>
          <p:cNvPr id="2066" name="Picture 18" descr="http://system.delighit.net/attach/9/42759158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412776"/>
            <a:ext cx="2232248" cy="2105754"/>
          </a:xfrm>
          <a:prstGeom prst="rect">
            <a:avLst/>
          </a:prstGeom>
          <a:noFill/>
        </p:spPr>
      </p:pic>
      <p:pic>
        <p:nvPicPr>
          <p:cNvPr id="2068" name="Picture 20" descr="http://contents.dt.co.kr/images/201505/2015050402101860718001%5b1%5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204864"/>
            <a:ext cx="2952328" cy="1306678"/>
          </a:xfrm>
          <a:prstGeom prst="rect">
            <a:avLst/>
          </a:prstGeom>
          <a:noFill/>
        </p:spPr>
      </p:pic>
      <p:pic>
        <p:nvPicPr>
          <p:cNvPr id="2070" name="Picture 22" descr="GettyImages-47752671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581128"/>
            <a:ext cx="2577128" cy="1728192"/>
          </a:xfrm>
          <a:prstGeom prst="rect">
            <a:avLst/>
          </a:prstGeom>
          <a:noFill/>
        </p:spPr>
      </p:pic>
      <p:sp>
        <p:nvSpPr>
          <p:cNvPr id="21" name="모서리가 둥근 사각형 설명선 20"/>
          <p:cNvSpPr/>
          <p:nvPr/>
        </p:nvSpPr>
        <p:spPr>
          <a:xfrm>
            <a:off x="6228184" y="1124744"/>
            <a:ext cx="1944216" cy="936104"/>
          </a:xfrm>
          <a:prstGeom prst="wedgeRoundRectCallout">
            <a:avLst>
              <a:gd name="adj1" fmla="val -62189"/>
              <a:gd name="adj2" fmla="val -1100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4211960" y="3717032"/>
            <a:ext cx="4464496" cy="648072"/>
          </a:xfrm>
          <a:prstGeom prst="wedgeRoundRectCallout">
            <a:avLst>
              <a:gd name="adj1" fmla="val -22180"/>
              <a:gd name="adj2" fmla="val -732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1187624" y="3645024"/>
            <a:ext cx="2304256" cy="720080"/>
          </a:xfrm>
          <a:prstGeom prst="wedgeRoundRectCallout">
            <a:avLst>
              <a:gd name="adj1" fmla="val -11939"/>
              <a:gd name="adj2" fmla="val -720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4139952" y="4581128"/>
            <a:ext cx="4536504" cy="1728192"/>
          </a:xfrm>
          <a:prstGeom prst="wedgeRoundRectCallout">
            <a:avLst>
              <a:gd name="adj1" fmla="val -57532"/>
              <a:gd name="adj2" fmla="val -774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45F1-8A96-459E-A9D8-177032B3562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78537"/>
            <a:ext cx="66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 smtClean="0">
                <a:latin typeface="+mn-ea"/>
              </a:rPr>
              <a:t>   2. </a:t>
            </a:r>
            <a:r>
              <a:rPr lang="ko-KR" altLang="en-US" sz="2400" b="1" dirty="0" smtClean="0">
                <a:latin typeface="+mn-ea"/>
              </a:rPr>
              <a:t>기술마케팅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기술수용주기</a:t>
            </a:r>
            <a:r>
              <a:rPr lang="en-US" altLang="ko-KR" sz="2400" b="1" dirty="0" smtClean="0">
                <a:latin typeface="+mn-ea"/>
              </a:rPr>
              <a:t>(3/5)</a:t>
            </a:r>
            <a:r>
              <a:rPr lang="ko-KR" altLang="en-US" sz="2400" b="1" dirty="0" smtClean="0">
                <a:latin typeface="+mn-ea"/>
              </a:rPr>
              <a:t>  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1026" name="Picture 2" descr="http://www.dbguide.net/images/know/clum/eceo200301017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2570" y="2422629"/>
            <a:ext cx="5619750" cy="3219451"/>
          </a:xfrm>
          <a:prstGeom prst="rect">
            <a:avLst/>
          </a:prstGeom>
          <a:noFill/>
        </p:spPr>
      </p:pic>
      <p:sp>
        <p:nvSpPr>
          <p:cNvPr id="6" name="모서리가 둥근 사각형 설명선 5"/>
          <p:cNvSpPr/>
          <p:nvPr/>
        </p:nvSpPr>
        <p:spPr>
          <a:xfrm>
            <a:off x="824458" y="3286725"/>
            <a:ext cx="936104" cy="720080"/>
          </a:xfrm>
          <a:prstGeom prst="wedgeRoundRectCallout">
            <a:avLst>
              <a:gd name="adj1" fmla="val 99419"/>
              <a:gd name="adj2" fmla="val 11805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6466" y="340112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와우</a:t>
            </a:r>
            <a:r>
              <a:rPr lang="ko-KR" altLang="en-US" sz="1200" dirty="0" smtClean="0"/>
              <a:t> 기술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err="1" smtClean="0"/>
              <a:t>포지셔닝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688554" y="2422629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두려움</a:t>
            </a:r>
            <a:endParaRPr lang="en-US" altLang="ko-KR" sz="1200" dirty="0" smtClean="0"/>
          </a:p>
          <a:p>
            <a:r>
              <a:rPr lang="ko-KR" altLang="en-US" sz="1200" dirty="0" smtClean="0"/>
              <a:t>불확실성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의심</a:t>
            </a:r>
            <a:endParaRPr lang="ko-KR" altLang="en-US" sz="1200" dirty="0"/>
          </a:p>
        </p:txBody>
      </p:sp>
      <p:sp>
        <p:nvSpPr>
          <p:cNvPr id="10" name="포인트가 6개인 별 9"/>
          <p:cNvSpPr/>
          <p:nvPr/>
        </p:nvSpPr>
        <p:spPr>
          <a:xfrm>
            <a:off x="1472530" y="2206605"/>
            <a:ext cx="1080120" cy="1080120"/>
          </a:xfrm>
          <a:prstGeom prst="star6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19811668">
            <a:off x="1194283" y="2838591"/>
            <a:ext cx="576064" cy="4036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75856" y="4798893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니치</a:t>
            </a:r>
            <a:r>
              <a:rPr lang="ko-KR" altLang="en-US" sz="1200" dirty="0" smtClean="0"/>
              <a:t> 마켓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집중과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구전효과</a:t>
            </a:r>
            <a:endParaRPr lang="ko-KR" altLang="en-US" sz="1200" dirty="0"/>
          </a:p>
        </p:txBody>
      </p:sp>
      <p:pic>
        <p:nvPicPr>
          <p:cNvPr id="1028" name="Picture 4" descr="http://file.mk.co.kr/meet/neds/2012/07/image_readbot_2012_416589_1343198908684948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990011"/>
            <a:ext cx="864096" cy="72584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635896" y="154750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유연성</a:t>
            </a:r>
            <a:r>
              <a:rPr lang="en-US" altLang="ko-KR" sz="1600" dirty="0" smtClean="0"/>
              <a:t>(</a:t>
            </a:r>
            <a:r>
              <a:rPr lang="ko-KR" altLang="en-US" sz="1200" dirty="0" smtClean="0"/>
              <a:t>집중화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보편화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차별화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범용화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있는 마케팅 전략</a:t>
            </a:r>
            <a:endParaRPr lang="en-US" altLang="ko-KR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563888" y="2051556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시장과 기술에 대한 깊은 이해와 결단력이 필요함</a:t>
            </a:r>
          </a:p>
        </p:txBody>
      </p:sp>
      <p:sp>
        <p:nvSpPr>
          <p:cNvPr id="19" name="구름 모양 설명선 18"/>
          <p:cNvSpPr/>
          <p:nvPr/>
        </p:nvSpPr>
        <p:spPr>
          <a:xfrm>
            <a:off x="3059832" y="1331476"/>
            <a:ext cx="5328592" cy="1296144"/>
          </a:xfrm>
          <a:prstGeom prst="cloudCallout">
            <a:avLst>
              <a:gd name="adj1" fmla="val -3852"/>
              <a:gd name="adj2" fmla="val 882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5776" y="565195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기술수용주기 모형과 기술마케팅 전개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347864" y="4797152"/>
            <a:ext cx="720080" cy="648072"/>
          </a:xfrm>
          <a:prstGeom prst="wedgeRoundRectCallout">
            <a:avLst>
              <a:gd name="adj1" fmla="val -18938"/>
              <a:gd name="adj2" fmla="val -6543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로봇 평가위원회 발표자료 및 질의응답 자료2차수정(KIRO공유)_1307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17727</TotalTime>
  <Words>567</Words>
  <Application>Microsoft Office PowerPoint</Application>
  <PresentationFormat>화면 슬라이드 쇼(4:3)</PresentationFormat>
  <Paragraphs>189</Paragraphs>
  <Slides>14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로봇 평가위원회 발표자료 및 질의응답 자료2차수정(KIRO공유)_130720</vt:lpstr>
      <vt:lpstr>1_디자인 사용자 지정</vt:lpstr>
      <vt:lpstr>디자인 사용자 지정</vt:lpstr>
      <vt:lpstr>기술마케팅 방법을 활용한  기술영업계획 수립 Tech Start-up</vt:lpstr>
      <vt:lpstr>슬라이드 2</vt:lpstr>
      <vt:lpstr>슬라이드 3</vt:lpstr>
      <vt:lpstr>슬라이드 4</vt:lpstr>
      <vt:lpstr>슬라이드 5</vt:lpstr>
      <vt:lpstr>슬라이드 6</vt:lpstr>
      <vt:lpstr>마케팅은 혁신적 기술을 필요로 하고, 기술은 마케팅에 대한 이해를 절실히 요구함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홍재호</cp:lastModifiedBy>
  <cp:revision>666</cp:revision>
  <dcterms:created xsi:type="dcterms:W3CDTF">2013-12-04T06:16:56Z</dcterms:created>
  <dcterms:modified xsi:type="dcterms:W3CDTF">2015-11-10T10:13:13Z</dcterms:modified>
</cp:coreProperties>
</file>