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708" y="766482"/>
            <a:ext cx="8825658" cy="4158817"/>
          </a:xfrm>
        </p:spPr>
        <p:txBody>
          <a:bodyPr/>
          <a:lstStyle/>
          <a:p>
            <a:r>
              <a:rPr lang="en-US" dirty="0" smtClean="0"/>
              <a:t>Welcome to </a:t>
            </a:r>
            <a:r>
              <a:rPr lang="en-US" dirty="0"/>
              <a:t>AI-powered micro-loans </a:t>
            </a:r>
            <a:r>
              <a:rPr lang="en-US" dirty="0" smtClean="0"/>
              <a:t>app</a:t>
            </a:r>
            <a:br>
              <a:rPr lang="en-US" dirty="0" smtClean="0"/>
            </a:br>
            <a:r>
              <a:rPr lang="en-US" dirty="0"/>
              <a:t>Compact Intelligence. Infinite Possibilities.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3321" y="5822409"/>
            <a:ext cx="8825658" cy="861420"/>
          </a:xfrm>
        </p:spPr>
        <p:txBody>
          <a:bodyPr/>
          <a:lstStyle/>
          <a:p>
            <a:r>
              <a:rPr lang="en-US" dirty="0" err="1" smtClean="0"/>
              <a:t>Presenter:AMOGELANG</a:t>
            </a:r>
            <a:r>
              <a:rPr lang="en-US" dirty="0" smtClean="0"/>
              <a:t> BOKABA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0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61" y="836024"/>
            <a:ext cx="4775582" cy="757646"/>
          </a:xfrm>
        </p:spPr>
        <p:txBody>
          <a:bodyPr/>
          <a:lstStyle/>
          <a:p>
            <a:r>
              <a:rPr lang="en-US" b="1" dirty="0"/>
              <a:t>Core Concept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3434488"/>
            <a:ext cx="978024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micro-loans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 intelligent credit scoring with instant mobile disbursement.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serve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unbanked and underserved communities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only a phone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🚨 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54954" y="3765888"/>
            <a:ext cx="962635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1.7 billion adults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globally lack access to formal banking.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loans are slow (2–6 weeks), expensive, and often biased.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businesses and individuals face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barriers to quick capital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emergencies or growth.</a:t>
            </a:r>
          </a:p>
        </p:txBody>
      </p:sp>
    </p:spTree>
    <p:extLst>
      <p:ext uri="{BB962C8B-B14F-4D97-AF65-F5344CB8AC3E}">
        <p14:creationId xmlns:p14="http://schemas.microsoft.com/office/powerpoint/2010/main" val="26526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💡 </a:t>
            </a:r>
            <a:r>
              <a:rPr lang="en-US" b="1" dirty="0" smtClean="0"/>
              <a:t> Solutions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5289" y="3426254"/>
            <a:ext cx="1019666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credit scoring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alternative data (income patterns, loan purpose, mobile usage).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 loan decisions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under 5 minutes.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Money integration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 disbursement—no bank account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Transparent risk explanations to educate borrowers and build trust.</a:t>
            </a:r>
          </a:p>
        </p:txBody>
      </p:sp>
    </p:spTree>
    <p:extLst>
      <p:ext uri="{BB962C8B-B14F-4D97-AF65-F5344CB8AC3E}">
        <p14:creationId xmlns:p14="http://schemas.microsoft.com/office/powerpoint/2010/main" val="130001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👨‍💻 </a:t>
            </a:r>
            <a:r>
              <a:rPr lang="en-US" b="1" dirty="0"/>
              <a:t>Technical Highlights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54954" y="3904387"/>
            <a:ext cx="98443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seamless UX and smart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architecture: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credit_score.py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momo_integration.py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database.py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backend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loan tracking and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1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🌍 Real-World 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Market vendors</a:t>
            </a:r>
            <a:r>
              <a:rPr lang="en-US" dirty="0"/>
              <a:t> restocking inventory</a:t>
            </a:r>
          </a:p>
          <a:p>
            <a:r>
              <a:rPr lang="en-US" b="1" dirty="0"/>
              <a:t>Students</a:t>
            </a:r>
            <a:r>
              <a:rPr lang="en-US" dirty="0"/>
              <a:t> covering emergency tuition</a:t>
            </a:r>
          </a:p>
          <a:p>
            <a:r>
              <a:rPr lang="en-US" b="1" dirty="0"/>
              <a:t>Farmers</a:t>
            </a:r>
            <a:r>
              <a:rPr lang="en-US" dirty="0"/>
              <a:t> financing seeds and fertilizer</a:t>
            </a:r>
          </a:p>
          <a:p>
            <a:r>
              <a:rPr lang="en-US" b="1" dirty="0"/>
              <a:t>Gig workers</a:t>
            </a:r>
            <a:r>
              <a:rPr lang="en-US" dirty="0"/>
              <a:t> bridging income gaps</a:t>
            </a:r>
          </a:p>
          <a:p>
            <a:r>
              <a:rPr lang="en-US" b="1" dirty="0"/>
              <a:t>Families</a:t>
            </a:r>
            <a:r>
              <a:rPr lang="en-US" dirty="0"/>
              <a:t> handling medical emergencies</a:t>
            </a:r>
          </a:p>
        </p:txBody>
      </p:sp>
    </p:spTree>
    <p:extLst>
      <p:ext uri="{BB962C8B-B14F-4D97-AF65-F5344CB8AC3E}">
        <p14:creationId xmlns:p14="http://schemas.microsoft.com/office/powerpoint/2010/main" val="369957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🌱 Social Impact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Builds credit history for the </a:t>
            </a:r>
            <a:r>
              <a:rPr lang="en-US" dirty="0" smtClean="0"/>
              <a:t>unbanked</a:t>
            </a:r>
          </a:p>
          <a:p>
            <a:endParaRPr lang="en-US" dirty="0"/>
          </a:p>
          <a:p>
            <a:r>
              <a:rPr lang="en-US" dirty="0"/>
              <a:t>Drives entrepreneurship and economic </a:t>
            </a:r>
            <a:r>
              <a:rPr lang="en-US" dirty="0" smtClean="0"/>
              <a:t>growth</a:t>
            </a:r>
          </a:p>
          <a:p>
            <a:endParaRPr lang="en-US" dirty="0"/>
          </a:p>
          <a:p>
            <a:r>
              <a:rPr lang="en-US" dirty="0"/>
              <a:t>Aligns with </a:t>
            </a:r>
            <a:r>
              <a:rPr lang="en-US" b="1" dirty="0"/>
              <a:t>UN SDG #8</a:t>
            </a:r>
            <a:r>
              <a:rPr lang="en-US" dirty="0"/>
              <a:t>: Decent work and economic inclusion</a:t>
            </a:r>
          </a:p>
        </p:txBody>
      </p:sp>
    </p:spTree>
    <p:extLst>
      <p:ext uri="{BB962C8B-B14F-4D97-AF65-F5344CB8AC3E}">
        <p14:creationId xmlns:p14="http://schemas.microsoft.com/office/powerpoint/2010/main" val="425349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SDG #8: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UN Sustainable Development Goal (SDG) #8</a:t>
            </a:r>
            <a:r>
              <a:rPr lang="en-US" dirty="0"/>
              <a:t> is all about promoting </a:t>
            </a:r>
            <a:r>
              <a:rPr lang="en-US" b="1" dirty="0"/>
              <a:t>decent work and economic growth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boost productivity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191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💡vision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sz="half" idx="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Democratize access to credit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AI a tool for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justice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 across Africa, Asia, and Latin America</a:t>
            </a:r>
          </a:p>
        </p:txBody>
      </p:sp>
    </p:spTree>
    <p:extLst>
      <p:ext uri="{BB962C8B-B14F-4D97-AF65-F5344CB8AC3E}">
        <p14:creationId xmlns:p14="http://schemas.microsoft.com/office/powerpoint/2010/main" val="4090510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63</TotalTime>
  <Words>272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Century Gothic</vt:lpstr>
      <vt:lpstr>Wingdings 3</vt:lpstr>
      <vt:lpstr>Ion Boardroom</vt:lpstr>
      <vt:lpstr>Welcome to AI-powered micro-loans app Compact Intelligence. Infinite Possibilities.</vt:lpstr>
      <vt:lpstr>Core Concept </vt:lpstr>
      <vt:lpstr>. 🚨 Problem Statement </vt:lpstr>
      <vt:lpstr>💡  Solutions</vt:lpstr>
      <vt:lpstr>👨‍💻 Technical Highlights</vt:lpstr>
      <vt:lpstr>🌍 Real-World Use Cases</vt:lpstr>
      <vt:lpstr>🌱 Social Impact</vt:lpstr>
      <vt:lpstr>UN SDG #8: </vt:lpstr>
      <vt:lpstr>💡vision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AI-powered micro-loans app Compact Intelligence. Infinite Possibilities.</dc:title>
  <dc:creator>user</dc:creator>
  <cp:lastModifiedBy>user</cp:lastModifiedBy>
  <cp:revision>5</cp:revision>
  <dcterms:created xsi:type="dcterms:W3CDTF">2025-09-11T07:54:46Z</dcterms:created>
  <dcterms:modified xsi:type="dcterms:W3CDTF">2025-09-11T08:58:18Z</dcterms:modified>
</cp:coreProperties>
</file>