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0CBA-674B-4BF5-8BFC-44FD06FD418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2269-C180-4690-A8C5-64D03AD44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detection on Dental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 smtClean="0"/>
          </a:p>
          <a:p>
            <a:r>
              <a:rPr lang="en-US" dirty="0" smtClean="0"/>
              <a:t>Dataset Information</a:t>
            </a:r>
          </a:p>
          <a:p>
            <a:r>
              <a:rPr lang="en-US" dirty="0" smtClean="0"/>
              <a:t>Image Annotations</a:t>
            </a:r>
          </a:p>
          <a:p>
            <a:r>
              <a:rPr lang="en-US" dirty="0" smtClean="0"/>
              <a:t>Image Enhancing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a)Histogram Enhancing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b)Adaptive Histogram Enhancing</a:t>
            </a:r>
          </a:p>
          <a:p>
            <a:r>
              <a:rPr lang="en-US" dirty="0" smtClean="0"/>
              <a:t>Working of object detection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 is process in computer vision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which classify as well as trace location of more than one objects present in an image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357562"/>
            <a:ext cx="6500858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dataset contain dental full mouth x-ray images.</a:t>
            </a:r>
          </a:p>
          <a:p>
            <a:r>
              <a:rPr lang="en-US" dirty="0" smtClean="0"/>
              <a:t>Average width of images : 1000px</a:t>
            </a:r>
          </a:p>
          <a:p>
            <a:r>
              <a:rPr lang="en-US" dirty="0" smtClean="0"/>
              <a:t>Average height of images : 538px</a:t>
            </a:r>
          </a:p>
          <a:p>
            <a:r>
              <a:rPr lang="en-US" dirty="0" smtClean="0"/>
              <a:t>Total number of images in dataset: 60</a:t>
            </a:r>
          </a:p>
          <a:p>
            <a:r>
              <a:rPr lang="en-US" dirty="0" smtClean="0"/>
              <a:t>Number of training images: 40</a:t>
            </a:r>
          </a:p>
          <a:p>
            <a:r>
              <a:rPr lang="en-US" dirty="0" smtClean="0"/>
              <a:t>Number of validation images: 10</a:t>
            </a:r>
          </a:p>
          <a:p>
            <a:r>
              <a:rPr lang="en-US" dirty="0" smtClean="0"/>
              <a:t>Number of test images: 10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annotation is process of data preparation which involves drawing bounding box around image as well as assigning class label which helps algorithm in learning process.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714620"/>
            <a:ext cx="5947214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Histogram Equalization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29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 to  frame target </a:t>
            </a:r>
          </a:p>
          <a:p>
            <a:r>
              <a:rPr lang="en-US" dirty="0" smtClean="0"/>
              <a:t>How to calculate Error</a:t>
            </a:r>
            <a:endParaRPr lang="en-US" dirty="0" smtClean="0"/>
          </a:p>
          <a:p>
            <a:r>
              <a:rPr lang="en-US" dirty="0" smtClean="0"/>
              <a:t>Sliding Window approach</a:t>
            </a:r>
          </a:p>
          <a:p>
            <a:r>
              <a:rPr lang="en-US" dirty="0" smtClean="0"/>
              <a:t>Region Proposal</a:t>
            </a:r>
          </a:p>
          <a:p>
            <a:r>
              <a:rPr lang="en-US" dirty="0" smtClean="0"/>
              <a:t>Inter-section Over union</a:t>
            </a:r>
          </a:p>
          <a:p>
            <a:r>
              <a:rPr lang="en-US" dirty="0" smtClean="0"/>
              <a:t>Non-max suppression</a:t>
            </a:r>
          </a:p>
          <a:p>
            <a:r>
              <a:rPr lang="en-US" dirty="0" smtClean="0"/>
              <a:t>Single </a:t>
            </a:r>
            <a:r>
              <a:rPr lang="en-US" smtClean="0"/>
              <a:t>Shot learning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detection on Dental Images</vt:lpstr>
      <vt:lpstr>Index</vt:lpstr>
      <vt:lpstr>Object Detection</vt:lpstr>
      <vt:lpstr>Dataset Information</vt:lpstr>
      <vt:lpstr>Image Annotation</vt:lpstr>
      <vt:lpstr>Image Enhancing</vt:lpstr>
      <vt:lpstr>Adaptive Histogram Equalization</vt:lpstr>
      <vt:lpstr>Working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on Dental Images</dc:title>
  <dc:creator>Bhavesh</dc:creator>
  <cp:lastModifiedBy>Bhavesh</cp:lastModifiedBy>
  <cp:revision>9</cp:revision>
  <dcterms:created xsi:type="dcterms:W3CDTF">2019-02-14T08:20:51Z</dcterms:created>
  <dcterms:modified xsi:type="dcterms:W3CDTF">2019-02-14T19:36:58Z</dcterms:modified>
</cp:coreProperties>
</file>