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3"/>
    <p:sldId id="284" r:id="rId4"/>
    <p:sldId id="266" r:id="rId5"/>
    <p:sldId id="267" r:id="rId6"/>
    <p:sldId id="285" r:id="rId7"/>
    <p:sldId id="268" r:id="rId8"/>
    <p:sldId id="269" r:id="rId9"/>
    <p:sldId id="286" r:id="rId10"/>
    <p:sldId id="270" r:id="rId11"/>
    <p:sldId id="274" r:id="rId12"/>
    <p:sldId id="287" r:id="rId13"/>
    <p:sldId id="276" r:id="rId14"/>
    <p:sldId id="277" r:id="rId15"/>
  </p:sldIdLst>
  <p:sldSz cx="8229600" cy="10058400"/>
  <p:notesSz cx="6858000" cy="9144000"/>
  <p:defaultTextStyle>
    <a:defPPr>
      <a:defRPr lang="en-US"/>
    </a:defPPr>
    <a:lvl1pPr marL="0" algn="l" defTabSz="10445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2605" algn="l" defTabSz="10445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5210" algn="l" defTabSz="10445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7180" algn="l" defTabSz="10445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9785" algn="l" defTabSz="10445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12390" algn="l" defTabSz="10445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34995" algn="l" defTabSz="10445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7600" algn="l" defTabSz="10445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80205" algn="l" defTabSz="10445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0FC26"/>
    <a:srgbClr val="10FC10"/>
    <a:srgbClr val="C0EC20"/>
    <a:srgbClr val="FF3300"/>
    <a:srgbClr val="006600"/>
    <a:srgbClr val="CC00FF"/>
    <a:srgbClr val="009900"/>
    <a:srgbClr val="FF0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458" y="60"/>
      </p:cViewPr>
      <p:guideLst>
        <p:guide orient="horz" pos="3168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3124626"/>
            <a:ext cx="6995160" cy="21560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5699760"/>
            <a:ext cx="576072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2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5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9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2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80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A692-5C68-4085-923C-06D740370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522-A3D6-42BC-8836-1845EE42BA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A692-5C68-4085-923C-06D740370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522-A3D6-42BC-8836-1845EE42BA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74844" y="537846"/>
            <a:ext cx="1388746" cy="114414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8610" y="537846"/>
            <a:ext cx="4029076" cy="114414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A692-5C68-4085-923C-06D740370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522-A3D6-42BC-8836-1845EE42BA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A692-5C68-4085-923C-06D740370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522-A3D6-42BC-8836-1845EE42BA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6463454"/>
            <a:ext cx="6995160" cy="1997710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4263180"/>
            <a:ext cx="6995160" cy="220027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260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52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71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97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123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349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802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A692-5C68-4085-923C-06D740370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522-A3D6-42BC-8836-1845EE42BA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8611" y="3129281"/>
            <a:ext cx="2708910" cy="88499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81" y="3129281"/>
            <a:ext cx="2708910" cy="88499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A692-5C68-4085-923C-06D74037086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522-A3D6-42BC-8836-1845EE42BA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02802"/>
            <a:ext cx="740664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1" y="2251499"/>
            <a:ext cx="3636169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605" indent="0">
              <a:buNone/>
              <a:defRPr sz="2300" b="1"/>
            </a:lvl2pPr>
            <a:lvl3pPr marL="1045210" indent="0">
              <a:buNone/>
              <a:defRPr sz="2100" b="1"/>
            </a:lvl3pPr>
            <a:lvl4pPr marL="1567180" indent="0">
              <a:buNone/>
              <a:defRPr sz="1800" b="1"/>
            </a:lvl4pPr>
            <a:lvl5pPr marL="2089785" indent="0">
              <a:buNone/>
              <a:defRPr sz="1800" b="1"/>
            </a:lvl5pPr>
            <a:lvl6pPr marL="2612390" indent="0">
              <a:buNone/>
              <a:defRPr sz="1800" b="1"/>
            </a:lvl6pPr>
            <a:lvl7pPr marL="3134995" indent="0">
              <a:buNone/>
              <a:defRPr sz="1800" b="1"/>
            </a:lvl7pPr>
            <a:lvl8pPr marL="3657600" indent="0">
              <a:buNone/>
              <a:defRPr sz="1800" b="1"/>
            </a:lvl8pPr>
            <a:lvl9pPr marL="418020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1" y="3189817"/>
            <a:ext cx="3636169" cy="579522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4" y="2251499"/>
            <a:ext cx="3637597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605" indent="0">
              <a:buNone/>
              <a:defRPr sz="2300" b="1"/>
            </a:lvl2pPr>
            <a:lvl3pPr marL="1045210" indent="0">
              <a:buNone/>
              <a:defRPr sz="2100" b="1"/>
            </a:lvl3pPr>
            <a:lvl4pPr marL="1567180" indent="0">
              <a:buNone/>
              <a:defRPr sz="1800" b="1"/>
            </a:lvl4pPr>
            <a:lvl5pPr marL="2089785" indent="0">
              <a:buNone/>
              <a:defRPr sz="1800" b="1"/>
            </a:lvl5pPr>
            <a:lvl6pPr marL="2612390" indent="0">
              <a:buNone/>
              <a:defRPr sz="1800" b="1"/>
            </a:lvl6pPr>
            <a:lvl7pPr marL="3134995" indent="0">
              <a:buNone/>
              <a:defRPr sz="1800" b="1"/>
            </a:lvl7pPr>
            <a:lvl8pPr marL="3657600" indent="0">
              <a:buNone/>
              <a:defRPr sz="1800" b="1"/>
            </a:lvl8pPr>
            <a:lvl9pPr marL="418020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4" y="3189817"/>
            <a:ext cx="3637597" cy="579522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A692-5C68-4085-923C-06D74037086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522-A3D6-42BC-8836-1845EE42BA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A692-5C68-4085-923C-06D74037086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522-A3D6-42BC-8836-1845EE42BA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A692-5C68-4085-923C-06D74037086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522-A3D6-42BC-8836-1845EE42BA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400474"/>
            <a:ext cx="2707482" cy="170434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400474"/>
            <a:ext cx="4600576" cy="8584566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1" y="2104814"/>
            <a:ext cx="2707482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22605" indent="0">
              <a:buNone/>
              <a:defRPr sz="1400"/>
            </a:lvl2pPr>
            <a:lvl3pPr marL="1045210" indent="0">
              <a:buNone/>
              <a:defRPr sz="1100"/>
            </a:lvl3pPr>
            <a:lvl4pPr marL="1567180" indent="0">
              <a:buNone/>
              <a:defRPr sz="1000"/>
            </a:lvl4pPr>
            <a:lvl5pPr marL="2089785" indent="0">
              <a:buNone/>
              <a:defRPr sz="1000"/>
            </a:lvl5pPr>
            <a:lvl6pPr marL="2612390" indent="0">
              <a:buNone/>
              <a:defRPr sz="1000"/>
            </a:lvl6pPr>
            <a:lvl7pPr marL="3134995" indent="0">
              <a:buNone/>
              <a:defRPr sz="1000"/>
            </a:lvl7pPr>
            <a:lvl8pPr marL="3657600" indent="0">
              <a:buNone/>
              <a:defRPr sz="1000"/>
            </a:lvl8pPr>
            <a:lvl9pPr marL="418020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A692-5C68-4085-923C-06D74037086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522-A3D6-42BC-8836-1845EE42BA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7040881"/>
            <a:ext cx="4937760" cy="83121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898736"/>
            <a:ext cx="4937760" cy="6035040"/>
          </a:xfrm>
        </p:spPr>
        <p:txBody>
          <a:bodyPr/>
          <a:lstStyle>
            <a:lvl1pPr marL="0" indent="0">
              <a:buNone/>
              <a:defRPr sz="3700"/>
            </a:lvl1pPr>
            <a:lvl2pPr marL="522605" indent="0">
              <a:buNone/>
              <a:defRPr sz="3200"/>
            </a:lvl2pPr>
            <a:lvl3pPr marL="1045210" indent="0">
              <a:buNone/>
              <a:defRPr sz="2700"/>
            </a:lvl3pPr>
            <a:lvl4pPr marL="1567180" indent="0">
              <a:buNone/>
              <a:defRPr sz="2300"/>
            </a:lvl4pPr>
            <a:lvl5pPr marL="2089785" indent="0">
              <a:buNone/>
              <a:defRPr sz="2300"/>
            </a:lvl5pPr>
            <a:lvl6pPr marL="2612390" indent="0">
              <a:buNone/>
              <a:defRPr sz="2300"/>
            </a:lvl6pPr>
            <a:lvl7pPr marL="3134995" indent="0">
              <a:buNone/>
              <a:defRPr sz="2300"/>
            </a:lvl7pPr>
            <a:lvl8pPr marL="3657600" indent="0">
              <a:buNone/>
              <a:defRPr sz="2300"/>
            </a:lvl8pPr>
            <a:lvl9pPr marL="4180205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7872097"/>
            <a:ext cx="493776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22605" indent="0">
              <a:buNone/>
              <a:defRPr sz="1400"/>
            </a:lvl2pPr>
            <a:lvl3pPr marL="1045210" indent="0">
              <a:buNone/>
              <a:defRPr sz="1100"/>
            </a:lvl3pPr>
            <a:lvl4pPr marL="1567180" indent="0">
              <a:buNone/>
              <a:defRPr sz="1000"/>
            </a:lvl4pPr>
            <a:lvl5pPr marL="2089785" indent="0">
              <a:buNone/>
              <a:defRPr sz="1000"/>
            </a:lvl5pPr>
            <a:lvl6pPr marL="2612390" indent="0">
              <a:buNone/>
              <a:defRPr sz="1000"/>
            </a:lvl6pPr>
            <a:lvl7pPr marL="3134995" indent="0">
              <a:buNone/>
              <a:defRPr sz="1000"/>
            </a:lvl7pPr>
            <a:lvl8pPr marL="3657600" indent="0">
              <a:buNone/>
              <a:defRPr sz="1000"/>
            </a:lvl8pPr>
            <a:lvl9pPr marL="418020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A692-5C68-4085-923C-06D74037086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C522-A3D6-42BC-8836-1845EE42BA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402802"/>
            <a:ext cx="7406640" cy="1676400"/>
          </a:xfrm>
          <a:prstGeom prst="rect">
            <a:avLst/>
          </a:prstGeom>
        </p:spPr>
        <p:txBody>
          <a:bodyPr vert="horz" lIns="104498" tIns="52249" rIns="104498" bIns="522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2346962"/>
            <a:ext cx="7406640" cy="6638079"/>
          </a:xfrm>
          <a:prstGeom prst="rect">
            <a:avLst/>
          </a:prstGeom>
        </p:spPr>
        <p:txBody>
          <a:bodyPr vert="horz" lIns="104498" tIns="52249" rIns="104498" bIns="522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9322648"/>
            <a:ext cx="1920240" cy="535516"/>
          </a:xfrm>
          <a:prstGeom prst="rect">
            <a:avLst/>
          </a:prstGeom>
        </p:spPr>
        <p:txBody>
          <a:bodyPr vert="horz" lIns="104498" tIns="52249" rIns="104498" bIns="52249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A692-5C68-4085-923C-06D740370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9322648"/>
            <a:ext cx="2606040" cy="535516"/>
          </a:xfrm>
          <a:prstGeom prst="rect">
            <a:avLst/>
          </a:prstGeom>
        </p:spPr>
        <p:txBody>
          <a:bodyPr vert="horz" lIns="104498" tIns="52249" rIns="104498" bIns="52249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9322648"/>
            <a:ext cx="1920240" cy="535516"/>
          </a:xfrm>
          <a:prstGeom prst="rect">
            <a:avLst/>
          </a:prstGeom>
        </p:spPr>
        <p:txBody>
          <a:bodyPr vert="horz" lIns="104498" tIns="52249" rIns="104498" bIns="52249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C522-A3D6-42BC-8836-1845EE42BA9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457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795" indent="-391795" algn="l" defTabSz="1044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8995" indent="-326390" algn="l" defTabSz="104457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95" indent="-260985" algn="l" defTabSz="1044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260985" algn="l" defTabSz="10445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405" indent="-260985" algn="l" defTabSz="104457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375" indent="-260985" algn="l" defTabSz="1044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5980" indent="-260985" algn="l" defTabSz="1044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8585" indent="-260985" algn="l" defTabSz="1044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41190" indent="-260985" algn="l" defTabSz="1044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2605" algn="l" defTabSz="1044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5210" algn="l" defTabSz="1044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180" algn="l" defTabSz="1044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785" algn="l" defTabSz="1044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2390" algn="l" defTabSz="1044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995" algn="l" defTabSz="1044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algn="l" defTabSz="1044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80205" algn="l" defTabSz="1044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145" y="3810"/>
            <a:ext cx="8239760" cy="101593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6030" y="1747520"/>
            <a:ext cx="3200400" cy="18288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010285" y="411480"/>
            <a:ext cx="6231255" cy="414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Project 3b: Corporate Law Firm Business Card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287020"/>
            <a:ext cx="7406640" cy="8698230"/>
          </a:xfrm>
        </p:spPr>
        <p:txBody>
          <a:bodyPr/>
          <a:p>
            <a:pPr marL="0" indent="0">
              <a:buNone/>
            </a:pPr>
            <a:r>
              <a:rPr lang="en-US">
                <a:solidFill>
                  <a:srgbClr val="FFFF00"/>
                </a:solidFill>
              </a:rPr>
              <a:t>Free Form Design:</a:t>
            </a:r>
            <a:endParaRPr lang="en-US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rgbClr val="FFFF00"/>
                </a:solidFill>
              </a:rPr>
              <a:t>Completely redone from top to bottom. Wanted something that had character but also was clear and would draw the reader's attention.</a:t>
            </a:r>
            <a:endParaRPr lang="en-US" sz="200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3600">
                <a:solidFill>
                  <a:srgbClr val="FFFF00"/>
                </a:solidFill>
              </a:rPr>
              <a:t>Grid </a:t>
            </a:r>
            <a:r>
              <a:rPr lang="en-US">
                <a:solidFill>
                  <a:srgbClr val="FFFF00"/>
                </a:solidFill>
              </a:rPr>
              <a:t>Design:</a:t>
            </a:r>
            <a:endParaRPr lang="en-US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rgbClr val="FFFF00"/>
                </a:solidFill>
              </a:rPr>
              <a:t>Added an underline to the tag-line. Increased font size for the business name and corrected spelling errors.</a:t>
            </a:r>
            <a:endParaRPr lang="en-US" sz="2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02590"/>
            <a:ext cx="7406640" cy="723900"/>
          </a:xfrm>
        </p:spPr>
        <p:txBody>
          <a:bodyPr>
            <a:normAutofit fontScale="90000"/>
          </a:bodyPr>
          <a:p>
            <a:r>
              <a:rPr lang="en-US">
                <a:solidFill>
                  <a:schemeClr val="bg1"/>
                </a:solidFill>
              </a:rPr>
              <a:t>Free Form Design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Content Placeholder 3" descr="C:\Users\User\Desktop\Capella_VA\Classes\Visual Design and Communication\Projects\Final Project\chalkboard revised free form.jpgchalkboard revised free form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549083" y="1290955"/>
            <a:ext cx="5487035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Content Placeholder 3" descr="C:\Users\User\Desktop\Capella_VA\Classes\Visual Design and Communication\Projects\Grid layout REVISED3.jpgGrid layout REVISED3"/>
          <p:cNvPicPr preferRelativeResize="0"/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10335" y="1267460"/>
            <a:ext cx="5486400" cy="82296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25270" y="295275"/>
            <a:ext cx="5256530" cy="414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Grid Layout revised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666875" y="784860"/>
            <a:ext cx="4847590" cy="1694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Project 1a: Hard and Calm: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endParaRPr lang="en-US">
              <a:solidFill>
                <a:schemeClr val="bg1"/>
              </a:solidFill>
              <a:sym typeface="+mn-ea"/>
            </a:endParaRPr>
          </a:p>
          <a:p>
            <a:r>
              <a:rPr lang="en-US">
                <a:solidFill>
                  <a:schemeClr val="bg1"/>
                </a:solidFill>
              </a:rPr>
              <a:t>No changes were made to the Hard and Calm Design, due to the lack of suggestions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66875" y="3272155"/>
            <a:ext cx="3954780" cy="2974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Project 1b: Soft and Dynamic: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endParaRPr lang="en-US">
              <a:solidFill>
                <a:schemeClr val="bg1"/>
              </a:solidFill>
              <a:sym typeface="+mn-ea"/>
            </a:endParaRPr>
          </a:p>
          <a:p>
            <a:r>
              <a:rPr lang="en-US">
                <a:solidFill>
                  <a:schemeClr val="bg1"/>
                </a:solidFill>
              </a:rPr>
              <a:t> In this project the design was redone. I added white drums to the bottom and added black circles to create depth . The addition of the blacks circles, I believe makes the other items jump off the page.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41000">
              <a:schemeClr val="tx1">
                <a:lumMod val="50000"/>
                <a:lumOff val="5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1625" y="424180"/>
            <a:ext cx="5870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Project 1a: Hard and Calm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75" y="3051175"/>
            <a:ext cx="7708900" cy="3335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300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18895" y="295275"/>
            <a:ext cx="5539105" cy="414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Project 1b: Soft and Dynamic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1268730"/>
            <a:ext cx="7854950" cy="63176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35685" y="669290"/>
            <a:ext cx="5060315" cy="734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Peaceful: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No addtions or changes to this design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74420" y="1957070"/>
            <a:ext cx="3497580" cy="734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Sad: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No additions to this design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05560" y="528320"/>
            <a:ext cx="4645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Peaceful</a:t>
            </a: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" y="2440305"/>
            <a:ext cx="7986609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44345" y="411480"/>
            <a:ext cx="2980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Sad</a:t>
            </a: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2383155"/>
            <a:ext cx="7943215" cy="56267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0000">
                <a:lumMod val="47000"/>
              </a:srgbClr>
            </a:gs>
            <a:gs pos="100000">
              <a:srgbClr val="76030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25270" y="669290"/>
            <a:ext cx="5600065" cy="1694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u="sng">
                <a:solidFill>
                  <a:srgbClr val="FFFF00"/>
                </a:solidFill>
                <a:sym typeface="+mn-ea"/>
              </a:rPr>
              <a:t>Project 3a: Children's eBook Cover:</a:t>
            </a:r>
            <a:endParaRPr lang="en-US" u="sng">
              <a:solidFill>
                <a:srgbClr val="FFFF00"/>
              </a:solidFill>
              <a:sym typeface="+mn-ea"/>
            </a:endParaRPr>
          </a:p>
          <a:p>
            <a:endParaRPr lang="en-US" u="sng">
              <a:solidFill>
                <a:srgbClr val="FFFF00"/>
              </a:solidFill>
              <a:sym typeface="+mn-ea"/>
            </a:endParaRPr>
          </a:p>
          <a:p>
            <a:r>
              <a:rPr lang="en-US">
                <a:solidFill>
                  <a:srgbClr val="FFFF00"/>
                </a:solidFill>
                <a:sym typeface="+mn-ea"/>
              </a:rPr>
              <a:t>Completely redid project. The appearence lacked the desired feeling. Different graphics were used and a different title font (Keep on Trucking)</a:t>
            </a:r>
            <a:endParaRPr lang="en-US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25270" y="3232150"/>
            <a:ext cx="5348605" cy="2334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u="sng">
                <a:solidFill>
                  <a:srgbClr val="FFFF00"/>
                </a:solidFill>
                <a:sym typeface="+mn-ea"/>
              </a:rPr>
              <a:t>Project 3b: Corporate Law Firm Business Card:</a:t>
            </a:r>
            <a:endParaRPr lang="en-US" u="sng">
              <a:solidFill>
                <a:srgbClr val="FFFF00"/>
              </a:solidFill>
              <a:sym typeface="+mn-ea"/>
            </a:endParaRPr>
          </a:p>
          <a:p>
            <a:endParaRPr lang="en-US">
              <a:solidFill>
                <a:srgbClr val="FFFF00"/>
              </a:solidFill>
              <a:sym typeface="+mn-ea"/>
            </a:endParaRPr>
          </a:p>
          <a:p>
            <a:r>
              <a:rPr lang="en-US">
                <a:solidFill>
                  <a:srgbClr val="FFFF00"/>
                </a:solidFill>
                <a:sym typeface="+mn-ea"/>
              </a:rPr>
              <a:t>Completely redid project. The submitted project for discussion lacked clarity, in the graphicand felt plain. Employed color and contrasting black boarder on left margin</a:t>
            </a:r>
            <a:endParaRPr lang="en-US">
              <a:solidFill>
                <a:srgbClr val="FFFF00"/>
              </a:solidFill>
              <a:sym typeface="+mn-ea"/>
            </a:endParaRPr>
          </a:p>
          <a:p>
            <a:endParaRPr lang="en-US" u="sng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ECF40"/>
            </a:gs>
            <a:gs pos="100000">
              <a:srgbClr val="846C2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96365" y="668655"/>
            <a:ext cx="4686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Project 3a: Children's eBook Cover</a:t>
            </a:r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2429510"/>
            <a:ext cx="4572000" cy="6401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1250</Words>
  <Application>WPS Presentation</Application>
  <PresentationFormat>Custom</PresentationFormat>
  <Paragraphs>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Microsoft YaHei</vt:lpstr>
      <vt:lpstr>Calibri</vt:lpstr>
      <vt:lpstr/>
      <vt:lpstr>Arial Unicode MS</vt:lpstr>
      <vt:lpstr>(true love)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Free Form Design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fasolinos</dc:creator>
  <cp:lastModifiedBy>User</cp:lastModifiedBy>
  <cp:revision>29</cp:revision>
  <dcterms:created xsi:type="dcterms:W3CDTF">2014-05-05T18:24:00Z</dcterms:created>
  <dcterms:modified xsi:type="dcterms:W3CDTF">2017-05-12T14:01:53Z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1033-10.2.0.5820</vt:lpwstr>
  </property>
</Properties>
</file>