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8" r:id="rId3"/>
    <p:sldId id="264" r:id="rId4"/>
    <p:sldId id="267" r:id="rId5"/>
    <p:sldId id="263" r:id="rId6"/>
    <p:sldId id="269" r:id="rId7"/>
    <p:sldId id="271" r:id="rId8"/>
    <p:sldId id="272" r:id="rId9"/>
    <p:sldId id="266" r:id="rId10"/>
    <p:sldId id="270" r:id="rId11"/>
    <p:sldId id="265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F01"/>
    <a:srgbClr val="F6C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23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06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85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7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39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188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73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9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3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23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29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5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60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57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2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40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0F9C-73F9-46CF-963E-824FDE198C9E}" type="datetimeFigureOut">
              <a:rPr lang="bg-BG" smtClean="0"/>
              <a:t>18.03.2018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46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i="1" dirty="0" smtClean="0"/>
              <a:t>Air </a:t>
            </a:r>
            <a:r>
              <a:rPr lang="en-US" sz="9600" i="1" dirty="0" smtClean="0"/>
              <a:t>Wars</a:t>
            </a:r>
            <a:endParaRPr lang="bg-BG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 game that develops knowledge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96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Кристиян Стоименов, Виолета Кабаджова, Стефани Стайкова – </a:t>
            </a:r>
            <a:r>
              <a:rPr lang="en-US" dirty="0" smtClean="0"/>
              <a:t>code</a:t>
            </a:r>
          </a:p>
          <a:p>
            <a:endParaRPr lang="bg-BG" dirty="0" smtClean="0"/>
          </a:p>
          <a:p>
            <a:r>
              <a:rPr lang="bg-BG" dirty="0" smtClean="0"/>
              <a:t>Стела Касабова, Стефан Босев – </a:t>
            </a:r>
            <a:r>
              <a:rPr lang="en-US" dirty="0" smtClean="0"/>
              <a:t>graphics </a:t>
            </a:r>
          </a:p>
          <a:p>
            <a:endParaRPr lang="en-US" dirty="0"/>
          </a:p>
          <a:p>
            <a:r>
              <a:rPr lang="bg-BG" dirty="0" smtClean="0"/>
              <a:t>Стефан Босев – </a:t>
            </a:r>
            <a:r>
              <a:rPr lang="en-US" dirty="0" smtClean="0"/>
              <a:t>sounds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953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4" y="2918012"/>
            <a:ext cx="8911687" cy="739588"/>
          </a:xfrm>
        </p:spPr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bg-BG" dirty="0" smtClean="0"/>
              <a:t>Какво представлява играта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bg-BG" dirty="0" smtClean="0"/>
          </a:p>
          <a:p>
            <a:pPr>
              <a:buFont typeface="+mj-lt"/>
              <a:buAutoNum type="arabicPeriod"/>
            </a:pPr>
            <a:r>
              <a:rPr lang="bg-BG" dirty="0" smtClean="0"/>
              <a:t>Свързаност с темата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bg-BG" dirty="0" smtClean="0"/>
          </a:p>
          <a:p>
            <a:pPr>
              <a:buFont typeface="+mj-lt"/>
              <a:buAutoNum type="arabicPeriod"/>
            </a:pPr>
            <a:r>
              <a:rPr lang="bg-BG" dirty="0" smtClean="0"/>
              <a:t>Оригинална идея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bg-BG" dirty="0" smtClean="0"/>
          </a:p>
          <a:p>
            <a:pPr>
              <a:buFont typeface="+mj-lt"/>
              <a:buAutoNum type="arabicPeriod"/>
            </a:pPr>
            <a:r>
              <a:rPr lang="bg-BG" dirty="0" smtClean="0"/>
              <a:t>Използвани технологии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bg-BG" dirty="0" smtClean="0"/>
          </a:p>
          <a:p>
            <a:pPr>
              <a:buFont typeface="+mj-lt"/>
              <a:buAutoNum type="arabicPeriod"/>
            </a:pPr>
            <a:r>
              <a:rPr lang="bg-BG" dirty="0" smtClean="0"/>
              <a:t>Изпълнение на проекта</a:t>
            </a:r>
          </a:p>
          <a:p>
            <a:pPr>
              <a:buFont typeface="+mj-lt"/>
              <a:buAutoNum type="arabicPeriod"/>
            </a:pPr>
            <a:endParaRPr lang="bg-BG" dirty="0" smtClean="0"/>
          </a:p>
          <a:p>
            <a:pPr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42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bg-BG" dirty="0" smtClean="0"/>
              <a:t>Избираш герой.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Натискаш старт</a:t>
            </a:r>
          </a:p>
          <a:p>
            <a:pPr>
              <a:buFont typeface="+mj-lt"/>
              <a:buAutoNum type="arabicPeriod"/>
            </a:pPr>
            <a:r>
              <a:rPr lang="bg-BG" dirty="0"/>
              <a:t>И</a:t>
            </a:r>
            <a:r>
              <a:rPr lang="bg-BG" dirty="0" smtClean="0"/>
              <a:t>граеш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91" y="3173334"/>
            <a:ext cx="3438421" cy="25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бихте избрали нашата игра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bg-BG" dirty="0" smtClean="0"/>
              <a:t>Атрактивна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Занимателна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Лесни контроли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Зарибяваща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Образователна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56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тази игра е свързана с темата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86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 Събужда интерес към историята на Втората Световна Война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Летателни апарати от същия период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230" y="3585315"/>
            <a:ext cx="2305609" cy="22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Каква е първоначалната идея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03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Arcade game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Меню с </a:t>
            </a:r>
            <a:r>
              <a:rPr lang="en-US" dirty="0" smtClean="0"/>
              <a:t>shop, start the game </a:t>
            </a:r>
            <a:r>
              <a:rPr lang="bg-BG" dirty="0" smtClean="0"/>
              <a:t>и </a:t>
            </a:r>
            <a:r>
              <a:rPr lang="en-US" dirty="0" smtClean="0"/>
              <a:t>exit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Магазинът </a:t>
            </a:r>
            <a:r>
              <a:rPr lang="bg-BG" dirty="0"/>
              <a:t>съдържа 5 вида самолети и един </a:t>
            </a:r>
            <a:r>
              <a:rPr lang="en-US" dirty="0"/>
              <a:t>Easter egg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Points - game money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game purchases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8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 – shop, start, exit</a:t>
            </a:r>
            <a:endParaRPr lang="bg-BG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1" y="2159610"/>
            <a:ext cx="5679582" cy="361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97" y="1592325"/>
            <a:ext cx="7843233" cy="4991149"/>
          </a:xfrm>
        </p:spPr>
      </p:pic>
    </p:spTree>
    <p:extLst>
      <p:ext uri="{BB962C8B-B14F-4D97-AF65-F5344CB8AC3E}">
        <p14:creationId xmlns:p14="http://schemas.microsoft.com/office/powerpoint/2010/main" val="436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Технология</a:t>
            </a:r>
            <a:r>
              <a:rPr lang="bg-BG" dirty="0" smtClean="0"/>
              <a:t> </a:t>
            </a:r>
            <a:r>
              <a:rPr lang="bg-BG" dirty="0" smtClean="0"/>
              <a:t>за </a:t>
            </a:r>
            <a:r>
              <a:rPr lang="bg-BG" dirty="0" smtClean="0"/>
              <a:t>изпълнение на </a:t>
            </a:r>
            <a:r>
              <a:rPr lang="bg-BG" dirty="0" smtClean="0"/>
              <a:t>кода</a:t>
            </a:r>
            <a:r>
              <a:rPr lang="en-US" dirty="0" smtClean="0"/>
              <a:t>: </a:t>
            </a:r>
            <a:r>
              <a:rPr lang="en-US" dirty="0" smtClean="0"/>
              <a:t>Python</a:t>
            </a:r>
            <a:endParaRPr lang="bg-B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PyCharm</a:t>
            </a:r>
            <a:endParaRPr lang="bg-B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bg-BG" dirty="0" smtClean="0"/>
              <a:t> </a:t>
            </a:r>
            <a:r>
              <a:rPr lang="en-US" dirty="0" smtClean="0"/>
              <a:t>Shell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Програми за създаване на графика – </a:t>
            </a:r>
            <a:r>
              <a:rPr lang="en-US" dirty="0" smtClean="0"/>
              <a:t>paint.net; paint; </a:t>
            </a:r>
            <a:r>
              <a:rPr lang="en-US" dirty="0" smtClean="0"/>
              <a:t>Krita\</a:t>
            </a:r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Звук – </a:t>
            </a:r>
            <a:r>
              <a:rPr lang="en-US" dirty="0" smtClean="0"/>
              <a:t>Sound Bible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2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761</TotalTime>
  <Words>159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Air Wars</vt:lpstr>
      <vt:lpstr>Съдържание</vt:lpstr>
      <vt:lpstr>Какво представлява играта</vt:lpstr>
      <vt:lpstr>Защо бихте избрали нашата игра</vt:lpstr>
      <vt:lpstr>Как тази игра е свързана с темата</vt:lpstr>
      <vt:lpstr>Каква е първоначалната идея</vt:lpstr>
      <vt:lpstr>Main Menu – shop, start, exit</vt:lpstr>
      <vt:lpstr>Shop</vt:lpstr>
      <vt:lpstr>Използвани технологии</vt:lpstr>
      <vt:lpstr>Изпълнение на проекта</vt:lpstr>
      <vt:lpstr>Благодаря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War</dc:title>
  <dc:creator>Tsvyatko.Bosev</dc:creator>
  <cp:lastModifiedBy>Tsvyatko.Bosev</cp:lastModifiedBy>
  <cp:revision>33</cp:revision>
  <dcterms:created xsi:type="dcterms:W3CDTF">2018-03-17T15:32:45Z</dcterms:created>
  <dcterms:modified xsi:type="dcterms:W3CDTF">2018-03-18T07:24:41Z</dcterms:modified>
</cp:coreProperties>
</file>