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4" r:id="rId3"/>
    <p:sldId id="267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3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0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85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7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39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88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73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9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3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3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2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5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0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57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2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40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0F9C-73F9-46CF-963E-824FDE198C9E}" type="datetimeFigureOut">
              <a:rPr lang="bg-BG" smtClean="0"/>
              <a:t>17.03.2018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0CF81F-8266-409C-959B-B1CA3D06B7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4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i="1" dirty="0" smtClean="0"/>
              <a:t>Air War</a:t>
            </a:r>
            <a:endParaRPr lang="bg-BG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 game developing knowledge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96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Избор на герой.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Цел </a:t>
            </a:r>
            <a:r>
              <a:rPr lang="bg-BG" dirty="0" smtClean="0"/>
              <a:t>на </a:t>
            </a:r>
            <a:r>
              <a:rPr lang="bg-BG" dirty="0" smtClean="0"/>
              <a:t>играта</a:t>
            </a:r>
            <a:r>
              <a:rPr lang="en-US" dirty="0" smtClean="0"/>
              <a:t> </a:t>
            </a:r>
            <a:r>
              <a:rPr lang="bg-BG" dirty="0" smtClean="0"/>
              <a:t>-</a:t>
            </a:r>
            <a:r>
              <a:rPr lang="en-US" dirty="0" smtClean="0"/>
              <a:t>  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Вид </a:t>
            </a:r>
            <a:r>
              <a:rPr lang="bg-BG" dirty="0" smtClean="0"/>
              <a:t>на </a:t>
            </a:r>
            <a:r>
              <a:rPr lang="bg-BG" dirty="0" smtClean="0"/>
              <a:t>играта – </a:t>
            </a:r>
            <a:r>
              <a:rPr lang="en-US" dirty="0" smtClean="0"/>
              <a:t>arcade </a:t>
            </a:r>
            <a:r>
              <a:rPr lang="en-US" dirty="0" smtClean="0"/>
              <a:t>video game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Използва машини от Втората Световна Война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092" y="4146998"/>
            <a:ext cx="3438421" cy="25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бихте избрали нашата игра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bg-BG" dirty="0" smtClean="0"/>
              <a:t>Атрактивна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Занимателна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Лесни контроли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Зарибяваща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Образователна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56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тази игра е свързана с темата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86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М</a:t>
            </a:r>
            <a:r>
              <a:rPr lang="bg-BG" dirty="0" smtClean="0"/>
              <a:t>ашини от </a:t>
            </a:r>
            <a:r>
              <a:rPr lang="bg-BG" dirty="0"/>
              <a:t>В</a:t>
            </a:r>
            <a:r>
              <a:rPr lang="bg-BG" dirty="0" smtClean="0"/>
              <a:t>тората Световна Война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Разказва част от историята им, за да предизвика интерес</a:t>
            </a:r>
          </a:p>
          <a:p>
            <a:pPr marL="0" indent="0">
              <a:buNone/>
            </a:pP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85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Програма за изпълнение на кода – </a:t>
            </a:r>
            <a:r>
              <a:rPr lang="en-US" dirty="0" smtClean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Програми за създаване на графика – </a:t>
            </a:r>
            <a:r>
              <a:rPr lang="en-US" dirty="0" smtClean="0"/>
              <a:t>paint.net; paint; </a:t>
            </a:r>
            <a:r>
              <a:rPr lang="en-US" dirty="0" err="1" smtClean="0"/>
              <a:t>krit</a:t>
            </a:r>
            <a:r>
              <a:rPr lang="en-US" dirty="0" err="1" smtClean="0"/>
              <a:t>t</a:t>
            </a:r>
            <a:r>
              <a:rPr lang="en-US" dirty="0" err="1" smtClean="0"/>
              <a:t>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bg-BG" dirty="0" smtClean="0"/>
              <a:t>Може да зададете вашите въпроси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6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91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Air War</vt:lpstr>
      <vt:lpstr>Какво представлява играта</vt:lpstr>
      <vt:lpstr>Защо бихте избрали нашата игра</vt:lpstr>
      <vt:lpstr>Как тази игра е свързана с темата</vt:lpstr>
      <vt:lpstr>Използвани технологии</vt:lpstr>
      <vt:lpstr>Може да зададете вашите 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War</dc:title>
  <dc:creator>Tsvyatko.Bosev</dc:creator>
  <cp:lastModifiedBy>Tsvyatko.Bosev</cp:lastModifiedBy>
  <cp:revision>16</cp:revision>
  <dcterms:created xsi:type="dcterms:W3CDTF">2018-03-17T15:32:45Z</dcterms:created>
  <dcterms:modified xsi:type="dcterms:W3CDTF">2018-03-17T21:33:02Z</dcterms:modified>
</cp:coreProperties>
</file>