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2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48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236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038E31-7780-4351-83DD-84FC018F9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37E3D4-C65C-4819-A1C7-F798CE486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5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FDB1EB-C437-4208-9514-B80EB20DF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91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855741-5A6A-4A48-B3C7-445C9082C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2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재복 이</dc:creator>
  <cp:lastModifiedBy>재복 이</cp:lastModifiedBy>
  <cp:revision>2</cp:revision>
  <dcterms:created xsi:type="dcterms:W3CDTF">2025-08-01T09:40:12Z</dcterms:created>
  <dcterms:modified xsi:type="dcterms:W3CDTF">2025-08-01T09:42:15Z</dcterms:modified>
</cp:coreProperties>
</file>