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307" r:id="rId2"/>
    <p:sldId id="308" r:id="rId3"/>
    <p:sldId id="309" r:id="rId4"/>
    <p:sldId id="628" r:id="rId5"/>
    <p:sldId id="6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507" r:id="rId16"/>
    <p:sldId id="321" r:id="rId17"/>
    <p:sldId id="629" r:id="rId18"/>
    <p:sldId id="615" r:id="rId19"/>
    <p:sldId id="322" r:id="rId20"/>
    <p:sldId id="620" r:id="rId21"/>
    <p:sldId id="323" r:id="rId22"/>
    <p:sldId id="326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307"/>
            <p14:sldId id="308"/>
            <p14:sldId id="309"/>
          </p14:sldIdLst>
        </p14:section>
        <p14:section name="Partners" id="{52A1A7F8-9ED0-4CC2-90D6-7EF5768567AD}">
          <p14:sldIdLst>
            <p14:sldId id="628"/>
            <p14:sldId id="608"/>
          </p14:sldIdLst>
        </p14:section>
        <p14:section name="Introduction" id="{570A8E5D-1DCE-4D8D-BA49-24E119993036}">
          <p14:sldIdLst>
            <p14:sldId id="310"/>
            <p14:sldId id="311"/>
            <p14:sldId id="312"/>
            <p14:sldId id="313"/>
            <p14:sldId id="314"/>
          </p14:sldIdLst>
        </p14:section>
        <p14:section name="The Team" id="{F086BFCC-3B21-48BD-BA3F-0DDCF816C698}">
          <p14:sldIdLst>
            <p14:sldId id="315"/>
            <p14:sldId id="316"/>
          </p14:sldIdLst>
        </p14:section>
        <p14:section name="Course Details" id="{5757F36D-5E8B-4257-8D68-80207A8F2F6D}">
          <p14:sldIdLst>
            <p14:sldId id="317"/>
            <p14:sldId id="318"/>
            <p14:sldId id="507"/>
            <p14:sldId id="321"/>
            <p14:sldId id="629"/>
            <p14:sldId id="615"/>
            <p14:sldId id="322"/>
            <p14:sldId id="620"/>
          </p14:sldIdLst>
        </p14:section>
        <p14:section name="Conclusion" id="{A70E4416-D72C-47E9-8BED-E0D722F8EF3F}">
          <p14:sldIdLst>
            <p14:sldId id="323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161" autoAdjust="0"/>
  </p:normalViewPr>
  <p:slideViewPr>
    <p:cSldViewPr showGuides="1">
      <p:cViewPr varScale="1">
        <p:scale>
          <a:sx n="105" d="100"/>
          <a:sy n="105" d="100"/>
        </p:scale>
        <p:origin x="120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025A6BE-6E88-4344-8FF1-584359CA4B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24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386E4-DD37-4916-9339-0F7379A366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43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395BD-17E2-4FC0-BB70-ABDBFAE772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364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FD4DAE-30E2-4A95-8FA9-06D9CD7A2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93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8AD2ABD-7695-4028-BCFF-4087B9208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31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D0719B-4551-4292-8CAA-97513E6F6A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856/angular-november-2022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7.png"/><Relationship Id="rId10" Type="http://schemas.openxmlformats.org/officeDocument/2006/relationships/hyperlink" Target="https://www.facebook.com/groups/AngularNovember2022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softuni.bg/forum/categories/107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27.jpeg"/><Relationship Id="rId23" Type="http://schemas.openxmlformats.org/officeDocument/2006/relationships/image" Target="../media/image3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Overview, Trainers,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52800"/>
            <a:ext cx="3733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9073234" cy="55465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Pipes, JWT, Interceptors, Subjects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Redux State Management, </a:t>
            </a:r>
            <a:r>
              <a:rPr lang="en-US" sz="3600" dirty="0" err="1"/>
              <a:t>NgRX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  <a:endParaRPr lang="bg-BG" dirty="0"/>
          </a:p>
        </p:txBody>
      </p:sp>
      <p:pic>
        <p:nvPicPr>
          <p:cNvPr id="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05" y="4289057"/>
            <a:ext cx="138054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14AC867-D235-4C88-9FEC-F6B0267B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0E5DC9-97F7-4D62-8EE0-A7CF467B41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0A556329-1DC7-4070-B904-565C736AC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112875"/>
          </a:xfrm>
        </p:spPr>
        <p:txBody>
          <a:bodyPr/>
          <a:lstStyle/>
          <a:p>
            <a:r>
              <a:rPr lang="en-US" dirty="0"/>
              <a:t>Software developer-entrepreneur</a:t>
            </a:r>
          </a:p>
          <a:p>
            <a:r>
              <a:rPr lang="en-US" dirty="0"/>
              <a:t>Co-Founder </a:t>
            </a:r>
            <a:r>
              <a:rPr lang="en-US" b="1" dirty="0"/>
              <a:t>@ HILLGRAND</a:t>
            </a:r>
          </a:p>
          <a:p>
            <a:r>
              <a:rPr lang="en-US" dirty="0"/>
              <a:t>Google Developer Expert</a:t>
            </a:r>
            <a:endParaRPr lang="bg-BG" dirty="0"/>
          </a:p>
          <a:p>
            <a:r>
              <a:rPr lang="en-US" dirty="0"/>
              <a:t>Co-organizer of </a:t>
            </a:r>
            <a:r>
              <a:rPr lang="en-US" b="1" dirty="0"/>
              <a:t>Angular Sofia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/>
              <a:t>SofiaJS</a:t>
            </a:r>
            <a:r>
              <a:rPr lang="en-US" dirty="0"/>
              <a:t> / </a:t>
            </a:r>
            <a:r>
              <a:rPr lang="en-US" b="1" dirty="0"/>
              <a:t>BeerJS</a:t>
            </a:r>
          </a:p>
          <a:p>
            <a:r>
              <a:rPr lang="en-US" dirty="0"/>
              <a:t>Lecturer </a:t>
            </a:r>
            <a:r>
              <a:rPr lang="en-US" b="1" dirty="0"/>
              <a:t>@</a:t>
            </a:r>
            <a:r>
              <a:rPr lang="en-US" dirty="0"/>
              <a:t> </a:t>
            </a:r>
            <a:r>
              <a:rPr lang="en-US" b="1" dirty="0"/>
              <a:t>Sofia University </a:t>
            </a:r>
            <a:r>
              <a:rPr lang="en-US" dirty="0"/>
              <a:t>(FMI)</a:t>
            </a:r>
          </a:p>
          <a:p>
            <a:pPr lvl="1"/>
            <a:r>
              <a:rPr lang="en-US" dirty="0"/>
              <a:t>"Advanced JavaScript"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Ilia Idakiev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:a16="http://schemas.microsoft.com/office/drawing/2014/main" id="{EB820406-67F9-4910-801A-437AF1C31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404000"/>
            <a:ext cx="3121343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54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8EC4-178F-4FBB-8EA4-AED3B43E14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DB2D213-055B-4A81-889D-EAA1593A8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3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</a:t>
            </a:r>
            <a:r>
              <a:rPr lang="en-US" sz="3600"/>
              <a:t>: ~20 </a:t>
            </a:r>
            <a:r>
              <a:rPr lang="en-US" sz="3600" dirty="0"/>
              <a:t>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256" y="37440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B32F851-E518-40F1-BF24-A02C4AAB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1DCB44-A108-4B32-9FB3-13BA79D51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43451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three best projects </a:t>
            </a:r>
            <a:r>
              <a:rPr lang="en-US" dirty="0"/>
              <a:t>will win a </a:t>
            </a:r>
            <a:r>
              <a:rPr lang="en-US" b="1" dirty="0"/>
              <a:t>discount</a:t>
            </a:r>
            <a:r>
              <a:rPr lang="en-US" dirty="0"/>
              <a:t> for the next course (professional / open program)</a:t>
            </a:r>
          </a:p>
          <a:p>
            <a:pPr lvl="1"/>
            <a:r>
              <a:rPr lang="en-US" dirty="0"/>
              <a:t>First place – 80% of the price</a:t>
            </a:r>
          </a:p>
          <a:p>
            <a:pPr lvl="1"/>
            <a:r>
              <a:rPr lang="en-US" dirty="0"/>
              <a:t>Second place – 50% of the price</a:t>
            </a:r>
          </a:p>
          <a:p>
            <a:pPr lvl="1"/>
            <a:r>
              <a:rPr lang="en-US" dirty="0"/>
              <a:t>Third place – 30% of the price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E75902A-B4AD-4CDF-ACD6-DCD7B2F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2CAC15E-1784-444B-8312-7C8C43BA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4" t="34280" r="11026" b="18231"/>
          <a:stretch/>
        </p:blipFill>
        <p:spPr>
          <a:xfrm>
            <a:off x="6475445" y="4444203"/>
            <a:ext cx="5277585" cy="2296866"/>
          </a:xfrm>
          <a:prstGeom prst="rect">
            <a:avLst/>
          </a:prstGeom>
        </p:spPr>
      </p:pic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3CE97C52-8288-403A-AC76-324B6F424563}"/>
              </a:ext>
            </a:extLst>
          </p:cNvPr>
          <p:cNvSpPr/>
          <p:nvPr/>
        </p:nvSpPr>
        <p:spPr bwMode="auto">
          <a:xfrm>
            <a:off x="8616000" y="3969000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8911EBD-2714-4411-8A5E-15EACB432224}"/>
              </a:ext>
            </a:extLst>
          </p:cNvPr>
          <p:cNvSpPr/>
          <p:nvPr/>
        </p:nvSpPr>
        <p:spPr bwMode="auto">
          <a:xfrm>
            <a:off x="7133237" y="4556619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9328F76F-EC8F-4A9C-86D4-1F6980F9AEE0}"/>
              </a:ext>
            </a:extLst>
          </p:cNvPr>
          <p:cNvSpPr/>
          <p:nvPr/>
        </p:nvSpPr>
        <p:spPr bwMode="auto">
          <a:xfrm>
            <a:off x="10219526" y="4511731"/>
            <a:ext cx="1097644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9B2ABBE-8744-437C-A9CA-D6433414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6" y="4760789"/>
            <a:ext cx="3822175" cy="13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0435" y="1089000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20 questions </a:t>
            </a:r>
            <a:r>
              <a:rPr lang="en-GB" sz="3400" dirty="0"/>
              <a:t>for </a:t>
            </a:r>
            <a:r>
              <a:rPr lang="en-GB" sz="3400" b="1" dirty="0">
                <a:solidFill>
                  <a:schemeClr val="bg1"/>
                </a:solidFill>
              </a:rPr>
              <a:t>30 minutes</a:t>
            </a:r>
          </a:p>
          <a:p>
            <a:pPr lvl="1"/>
            <a:r>
              <a:rPr lang="en-US" dirty="0"/>
              <a:t>Multiple-choice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</a:t>
            </a:r>
            <a:r>
              <a:rPr lang="en-GB" b="1" dirty="0">
                <a:solidFill>
                  <a:schemeClr val="bg1"/>
                </a:solidFill>
              </a:rPr>
              <a:t>online</a:t>
            </a:r>
            <a:r>
              <a:rPr lang="en-GB" dirty="0"/>
              <a:t> the same day as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28">
            <a:extLst>
              <a:ext uri="{FF2B5EF4-FFF2-40B4-BE49-F238E27FC236}">
                <a16:creationId xmlns:a16="http://schemas.microsoft.com/office/drawing/2014/main" id="{3613AD08-904D-48D0-9017-FA00CB44ABC5}"/>
              </a:ext>
            </a:extLst>
          </p:cNvPr>
          <p:cNvSpPr/>
          <p:nvPr/>
        </p:nvSpPr>
        <p:spPr bwMode="auto">
          <a:xfrm>
            <a:off x="10633122" y="4023713"/>
            <a:ext cx="726000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118">
            <a:extLst>
              <a:ext uri="{FF2B5EF4-FFF2-40B4-BE49-F238E27FC236}">
                <a16:creationId xmlns:a16="http://schemas.microsoft.com/office/drawing/2014/main" id="{C080C86C-0D84-42B3-98C3-D3FEC4D34CF7}"/>
              </a:ext>
            </a:extLst>
          </p:cNvPr>
          <p:cNvSpPr/>
          <p:nvPr/>
        </p:nvSpPr>
        <p:spPr bwMode="auto">
          <a:xfrm>
            <a:off x="10634932" y="230367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147479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 Dec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 Dec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733684" y="5382861"/>
            <a:ext cx="1717137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1" y="1845279"/>
            <a:ext cx="3149999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Sep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 Oct 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733350" y="1845279"/>
            <a:ext cx="5406872" cy="1249535"/>
            <a:chOff x="7214556" y="1915743"/>
            <a:chExt cx="5786533" cy="124953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47584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883589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39569" y="2374140"/>
              <a:ext cx="76603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554104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2216860" y="191574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5326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Sep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35347" y="2540277"/>
              <a:ext cx="326574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7" y="3587324"/>
            <a:ext cx="3148093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 Oct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Dec 2022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733351" y="3578839"/>
            <a:ext cx="5408729" cy="1248986"/>
            <a:chOff x="6835659" y="4196879"/>
            <a:chExt cx="5788520" cy="12489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31.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74006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04690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335374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155634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839950" y="4196879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410420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11009266" y="4830535"/>
              <a:ext cx="161491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34338-B836-8590-07AE-49E1C404DB9F}"/>
              </a:ext>
            </a:extLst>
          </p:cNvPr>
          <p:cNvSpPr/>
          <p:nvPr/>
        </p:nvSpPr>
        <p:spPr bwMode="auto">
          <a:xfrm>
            <a:off x="1" y="1773542"/>
            <a:ext cx="12192000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856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Project Defense </a:t>
            </a:r>
            <a:r>
              <a:rPr lang="en-US" sz="3400" dirty="0"/>
              <a:t>grade: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Project Defense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2AFE619-2F62-4AFC-B066-EFBB96453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7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Project Defense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4B352D5-B5AF-4468-A58C-8FB1E955C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softuni.bg/trainings/3856/angular-november-2022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facebook.com/groups/AngularNovember2022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501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24B64E-794C-470E-AEFD-F7E8F292EB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CEFAF3-7D20-42AE-A000-44A8D1EB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2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/>
              <a:t>js</a:t>
            </a:r>
            <a:r>
              <a:rPr lang="en-GB" sz="11500" b="1" dirty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3C2B2B-3ABE-45BF-8CA7-556D55F2A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5400"/>
              </a:lnSpc>
            </a:pPr>
            <a:r>
              <a:rPr lang="en-US" sz="5400" dirty="0"/>
              <a:t>Course 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1604750"/>
            <a:ext cx="2019299" cy="21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066800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Basic understanding of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</a:t>
            </a:r>
            <a:r>
              <a:rPr lang="en-US" b="1" dirty="0">
                <a:solidFill>
                  <a:schemeClr val="bg1"/>
                </a:solidFill>
              </a:rPr>
              <a:t>component-based </a:t>
            </a:r>
            <a:r>
              <a:rPr lang="en-US" dirty="0"/>
              <a:t>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Working with remote data using </a:t>
            </a:r>
            <a:r>
              <a:rPr lang="en-US" b="1" dirty="0">
                <a:solidFill>
                  <a:schemeClr val="bg1"/>
                </a:solidFill>
              </a:rPr>
              <a:t>RxJS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syntax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REST communication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A0E641-FBB0-42A4-AD2C-D19660945B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80000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CSS and JS (ES 2016) coding skills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1"/>
            <a:r>
              <a:rPr lang="en-US" dirty="0"/>
              <a:t>If you want, you can take the </a:t>
            </a:r>
            <a:r>
              <a:rPr lang="en-US" dirty="0">
                <a:hlinkClick r:id="rId2"/>
              </a:rPr>
              <a:t>HTML and CSS Course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D855D7-EFDE-4FA2-BD17-9B0040B8A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Angular overview, TypeScript, Installation, CLI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Components, data binding, lifecycle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 SOLID, RxJS, Observables, Services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NgModule, Routing, Guards, Lazy Loading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Directives, Template-Driven &amp; Reactive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C92D94-E9BB-483C-9E00-C84F1612DF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Words>880</Words>
  <Application>Microsoft Office PowerPoint</Application>
  <PresentationFormat>Широк екран</PresentationFormat>
  <Paragraphs>177</Paragraphs>
  <Slides>23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Angular</vt:lpstr>
      <vt:lpstr>Table of Contents</vt:lpstr>
      <vt:lpstr>Have a Question?</vt:lpstr>
      <vt:lpstr>SoftUni Diamond Partners</vt:lpstr>
      <vt:lpstr>Educational Partners</vt:lpstr>
      <vt:lpstr>Course Introduction</vt:lpstr>
      <vt:lpstr>Course Objectives</vt:lpstr>
      <vt:lpstr>Warning: Not for Absolute Beginners</vt:lpstr>
      <vt:lpstr>Course Topics</vt:lpstr>
      <vt:lpstr>Course Topics (2)</vt:lpstr>
      <vt:lpstr>Trainers and Team</vt:lpstr>
      <vt:lpstr>Ilia Idakiev</vt:lpstr>
      <vt:lpstr>Course Details</vt:lpstr>
      <vt:lpstr>Training Duration</vt:lpstr>
      <vt:lpstr>Project Assignment</vt:lpstr>
      <vt:lpstr>Theoretical Exam</vt:lpstr>
      <vt:lpstr>JS Web Module Timeline</vt:lpstr>
      <vt:lpstr>Course Scoring</vt:lpstr>
      <vt:lpstr>Learn to Search Online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39</cp:revision>
  <dcterms:created xsi:type="dcterms:W3CDTF">2018-05-23T13:08:44Z</dcterms:created>
  <dcterms:modified xsi:type="dcterms:W3CDTF">2022-10-04T13:23:41Z</dcterms:modified>
  <cp:category>computer programming;programming;software development;software engineering</cp:category>
</cp:coreProperties>
</file>