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1241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9600" dirty="0"/>
              <a:t>architecture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Service-handler-repository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state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what’s wrong with how we have it now? 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clear pattern - not always easy to find code </a:t>
            </a:r>
          </a:p>
          <a:p>
            <a:r>
              <a:t>No Single Responsibility Principle - huge classes</a:t>
            </a:r>
          </a:p>
          <a:p>
            <a:r>
              <a:t>Hard to unit test</a:t>
            </a:r>
          </a:p>
          <a:p>
            <a:r>
              <a:t>Lots of if - else if - else if - else if…</a:t>
            </a:r>
          </a:p>
          <a:p>
            <a:r>
              <a:t>Not transactional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7012053" y="6799262"/>
            <a:ext cx="5586348" cy="229393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74574">
              <a:defRPr sz="7990"/>
            </a:lvl1pPr>
          </a:lstStyle>
          <a:p>
            <a:r>
              <a:t>how do we make it better?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half" idx="1"/>
          </p:nvPr>
        </p:nvSpPr>
        <p:spPr>
          <a:xfrm>
            <a:off x="7012053" y="469870"/>
            <a:ext cx="5586348" cy="5961832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MVC/APi controllers have business logic, magic model binder and access to all layers</a:t>
            </a:r>
          </a:p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services are too big and hard to unit test</a:t>
            </a:r>
          </a:p>
          <a:p>
            <a:pPr marL="705970" indent="-705970"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no Dal (repository just wrapper of context) - linq-SQL everywhere</a:t>
            </a:r>
          </a:p>
        </p:txBody>
      </p:sp>
      <p:pic>
        <p:nvPicPr>
          <p:cNvPr id="175" name="Screen Shot 2016-06-16 at 6.3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90" y="1335863"/>
            <a:ext cx="6546269" cy="7081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2" animBg="1" advAuto="0"/>
      <p:bldP spid="174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206998" y="4673600"/>
            <a:ext cx="53536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pic>
        <p:nvPicPr>
          <p:cNvPr id="178" name="Screen Shot 2016-06-16 at 6.45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084" y="343495"/>
            <a:ext cx="9528988" cy="906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5461931" y="330198"/>
            <a:ext cx="283533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Rules</a:t>
            </a:r>
          </a:p>
        </p:txBody>
      </p:sp>
      <p:sp>
        <p:nvSpPr>
          <p:cNvPr id="181" name="Shape 181"/>
          <p:cNvSpPr/>
          <p:nvPr/>
        </p:nvSpPr>
        <p:spPr>
          <a:xfrm>
            <a:off x="339598" y="1342813"/>
            <a:ext cx="12325604" cy="807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Keep naming convention strict - verbose, always CRUD, consistency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Single responsibility in Handlers, Repository/Service methods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Controllers never do business logic, only DomainModels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DomainModel properties are immutable outside said DomainModel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DomainModels cannot be instantiated without a Factory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No data access outside of Repositories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t>Always stick to the pattern!!!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459892" y="330198"/>
            <a:ext cx="510333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 algn="ctr"/>
            <a:r>
              <a:rPr dirty="0"/>
              <a:t>Benefits</a:t>
            </a:r>
          </a:p>
        </p:txBody>
      </p:sp>
      <p:sp>
        <p:nvSpPr>
          <p:cNvPr id="184" name="Shape 184"/>
          <p:cNvSpPr/>
          <p:nvPr/>
        </p:nvSpPr>
        <p:spPr>
          <a:xfrm>
            <a:off x="339598" y="1190413"/>
            <a:ext cx="12325604" cy="807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Code becomes super easy to navigate, learn pattern once find any logic quickly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Everything becomes unit testable (not a mix of integration testing)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No unnecessary injection (more efficient)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Single responsibility, DRY,  bits easily replaced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Small classes are much nicer to work with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 err="1"/>
              <a:t>DomainModels</a:t>
            </a:r>
            <a:r>
              <a:rPr dirty="0"/>
              <a:t> responsible for business logic and nonsensical values can never be set on objects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/>
            </a:pPr>
            <a:r>
              <a:rPr dirty="0"/>
              <a:t>More…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bldLvl="5" animBg="1" advAuto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architecture</vt:lpstr>
      <vt:lpstr>what’s wrong with how we have it now? </vt:lpstr>
      <vt:lpstr>how do we make it better?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cp:lastModifiedBy>Bosko Kovacevic</cp:lastModifiedBy>
  <cp:revision>3</cp:revision>
  <dcterms:modified xsi:type="dcterms:W3CDTF">2016-06-17T15:37:01Z</dcterms:modified>
</cp:coreProperties>
</file>