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Service-handler-repository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 state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what’s wrong with how we have it now? 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clear pattern - not always easy to find code </a:t>
            </a:r>
          </a:p>
          <a:p>
            <a:pPr/>
            <a:r>
              <a:t>No Single Responsibility Principle - huge classes</a:t>
            </a:r>
          </a:p>
          <a:p>
            <a:pPr/>
            <a:r>
              <a:t>Hard to unit test</a:t>
            </a:r>
          </a:p>
          <a:p>
            <a:pPr/>
            <a:r>
              <a:t>Lots of if - else if - else if - else if…</a:t>
            </a:r>
          </a:p>
          <a:p>
            <a:pPr/>
            <a:r>
              <a:t>Not transactional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>
            <a:off x="7012053" y="6799262"/>
            <a:ext cx="5586348" cy="2293938"/>
          </a:xfrm>
          <a:prstGeom prst="rect">
            <a:avLst/>
          </a:prstGeom>
        </p:spPr>
        <p:txBody>
          <a:bodyPr/>
          <a:lstStyle>
            <a:lvl1pPr algn="ctr" defTabSz="274574">
              <a:defRPr sz="7990"/>
            </a:lvl1pPr>
          </a:lstStyle>
          <a:p>
            <a:pPr/>
            <a:r>
              <a:t>how do we make it better?</a:t>
            </a:r>
          </a:p>
        </p:txBody>
      </p:sp>
      <p:sp>
        <p:nvSpPr>
          <p:cNvPr id="174" name="Shape 174"/>
          <p:cNvSpPr/>
          <p:nvPr>
            <p:ph type="body" sz="half" idx="1"/>
          </p:nvPr>
        </p:nvSpPr>
        <p:spPr>
          <a:xfrm>
            <a:off x="7012053" y="469870"/>
            <a:ext cx="5586348" cy="5961832"/>
          </a:xfrm>
          <a:prstGeom prst="rect">
            <a:avLst/>
          </a:prstGeom>
        </p:spPr>
        <p:txBody>
          <a:bodyPr anchor="t"/>
          <a:lstStyle/>
          <a:p>
            <a:pPr marL="705970" indent="-705970"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MVC/APi controllers have business logic, magic model binder and access to all layers</a:t>
            </a:r>
          </a:p>
          <a:p>
            <a:pPr marL="705970" indent="-705970"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services are too big and hard to unit test</a:t>
            </a:r>
          </a:p>
          <a:p>
            <a:pPr marL="705970" indent="-705970"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no Dal (repository just wrapper of context) - linq-SQL everywhere</a:t>
            </a:r>
          </a:p>
        </p:txBody>
      </p:sp>
      <p:pic>
        <p:nvPicPr>
          <p:cNvPr id="175" name="Screen Shot 2016-06-16 at 6.38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290" y="1335863"/>
            <a:ext cx="6546269" cy="7081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2"/>
      <p:bldP build="p" bldLvl="5" animBg="1" rev="0" advAuto="0" spid="17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6206998" y="4673600"/>
            <a:ext cx="535360" cy="406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178" name="Screen Shot 2016-06-16 at 6.45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2084" y="343495"/>
            <a:ext cx="9528988" cy="9066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5461931" y="330198"/>
            <a:ext cx="2835339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Rules</a:t>
            </a:r>
          </a:p>
        </p:txBody>
      </p:sp>
      <p:sp>
        <p:nvSpPr>
          <p:cNvPr id="181" name="Shape 181"/>
          <p:cNvSpPr/>
          <p:nvPr/>
        </p:nvSpPr>
        <p:spPr>
          <a:xfrm>
            <a:off x="339598" y="1342813"/>
            <a:ext cx="12325604" cy="807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Keep naming convention strict - verbose, always CRUD, consistency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Single responsibility in Handlers, Repository/Service methods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Controllers never do business logic, only DomainModels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DomainModel properties are immutable outside said DomainModel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DomainModels cannot be instantiated without a Factory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No data access outside of Repositories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Always stick to the pattern!!!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5461931" y="330198"/>
            <a:ext cx="2835339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Benefits</a:t>
            </a:r>
          </a:p>
        </p:txBody>
      </p:sp>
      <p:sp>
        <p:nvSpPr>
          <p:cNvPr id="184" name="Shape 184"/>
          <p:cNvSpPr/>
          <p:nvPr/>
        </p:nvSpPr>
        <p:spPr>
          <a:xfrm>
            <a:off x="339598" y="1190413"/>
            <a:ext cx="12325604" cy="807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Code becomes super easy to navigate, learn pattern once find any logic quickly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Everything becomes unit testable (not a mix of integration testing)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No unnecessary injection (more efficient)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Single responsibility, DRY,  bits easily replaced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Small classes are much nicer to work with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DomainModels responsible for business logic and nonsensical values can never be set on objects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More…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