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  <p:sldMasterId id="2147483698" r:id="rId4"/>
    <p:sldMasterId id="2147483734" r:id="rId5"/>
    <p:sldMasterId id="2147483746" r:id="rId6"/>
  </p:sldMasterIdLst>
  <p:sldIdLst>
    <p:sldId id="256" r:id="rId7"/>
    <p:sldId id="278" r:id="rId8"/>
    <p:sldId id="275" r:id="rId9"/>
    <p:sldId id="279" r:id="rId10"/>
    <p:sldId id="258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67" r:id="rId19"/>
    <p:sldId id="271" r:id="rId20"/>
    <p:sldId id="272" r:id="rId21"/>
    <p:sldId id="270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-93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9EDDB-889D-47FF-AF68-B239DCEE5D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</dgm:pt>
    <dgm:pt modelId="{52E083E4-27F7-4F38-9C1D-8B2A7720051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</a:t>
          </a:r>
          <a:endParaRPr lang="en-US" dirty="0">
            <a:solidFill>
              <a:schemeClr val="tx1"/>
            </a:solidFill>
          </a:endParaRPr>
        </a:p>
      </dgm:t>
    </dgm:pt>
    <dgm:pt modelId="{61A94A79-CFBE-41A0-85AE-9B58C4538EFB}" type="parTrans" cxnId="{943ACA88-D5E3-4754-9B0E-F1AC9D85625C}">
      <dgm:prSet/>
      <dgm:spPr/>
      <dgm:t>
        <a:bodyPr/>
        <a:lstStyle/>
        <a:p>
          <a:endParaRPr lang="en-US"/>
        </a:p>
      </dgm:t>
    </dgm:pt>
    <dgm:pt modelId="{68BBCE27-A6BB-4A56-B0D4-5CB374309EE4}" type="sibTrans" cxnId="{943ACA88-D5E3-4754-9B0E-F1AC9D85625C}">
      <dgm:prSet/>
      <dgm:spPr/>
      <dgm:t>
        <a:bodyPr/>
        <a:lstStyle/>
        <a:p>
          <a:endParaRPr lang="en-US"/>
        </a:p>
      </dgm:t>
    </dgm:pt>
    <dgm:pt modelId="{09133BA5-4BA5-47C2-B736-C72AE2CA099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</a:t>
          </a:r>
          <a:endParaRPr lang="en-US" dirty="0">
            <a:solidFill>
              <a:schemeClr val="tx1"/>
            </a:solidFill>
          </a:endParaRPr>
        </a:p>
      </dgm:t>
    </dgm:pt>
    <dgm:pt modelId="{5235DAAD-BDA7-4B43-B8D2-9E4C5584F9F8}" type="parTrans" cxnId="{025DC22A-9C21-4017-8A75-C6BED91A9BCC}">
      <dgm:prSet/>
      <dgm:spPr/>
      <dgm:t>
        <a:bodyPr/>
        <a:lstStyle/>
        <a:p>
          <a:endParaRPr lang="en-US"/>
        </a:p>
      </dgm:t>
    </dgm:pt>
    <dgm:pt modelId="{D6D2938A-5715-44C4-882E-F54537AA721A}" type="sibTrans" cxnId="{025DC22A-9C21-4017-8A75-C6BED91A9BCC}">
      <dgm:prSet/>
      <dgm:spPr/>
      <dgm:t>
        <a:bodyPr/>
        <a:lstStyle/>
        <a:p>
          <a:endParaRPr lang="en-US"/>
        </a:p>
      </dgm:t>
    </dgm:pt>
    <dgm:pt modelId="{E227CA5C-D5BA-40F0-B9C0-6424BAC1757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</a:t>
          </a:r>
          <a:endParaRPr lang="en-US" dirty="0">
            <a:solidFill>
              <a:schemeClr val="tx1"/>
            </a:solidFill>
          </a:endParaRPr>
        </a:p>
      </dgm:t>
    </dgm:pt>
    <dgm:pt modelId="{9700A89A-6C58-4C84-A50B-E74B37D69410}" type="parTrans" cxnId="{70C0DA46-75F2-483F-BBFA-0AE64CE127E5}">
      <dgm:prSet/>
      <dgm:spPr/>
      <dgm:t>
        <a:bodyPr/>
        <a:lstStyle/>
        <a:p>
          <a:endParaRPr lang="en-US"/>
        </a:p>
      </dgm:t>
    </dgm:pt>
    <dgm:pt modelId="{55F914BD-5639-4C2C-865B-8452AFFE1C72}" type="sibTrans" cxnId="{70C0DA46-75F2-483F-BBFA-0AE64CE127E5}">
      <dgm:prSet/>
      <dgm:spPr/>
      <dgm:t>
        <a:bodyPr/>
        <a:lstStyle/>
        <a:p>
          <a:endParaRPr lang="en-US"/>
        </a:p>
      </dgm:t>
    </dgm:pt>
    <dgm:pt modelId="{0437A7C2-32C1-42AB-9898-CA3DE21D251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</a:t>
          </a:r>
          <a:endParaRPr lang="en-US" dirty="0">
            <a:solidFill>
              <a:schemeClr val="tx1"/>
            </a:solidFill>
          </a:endParaRPr>
        </a:p>
      </dgm:t>
    </dgm:pt>
    <dgm:pt modelId="{25C94D17-FAB5-48AD-B6A6-41BD5A057DC8}" type="parTrans" cxnId="{8DE45BA1-2FA4-4ABD-9A8F-687A7145668B}">
      <dgm:prSet/>
      <dgm:spPr/>
      <dgm:t>
        <a:bodyPr/>
        <a:lstStyle/>
        <a:p>
          <a:endParaRPr lang="en-US"/>
        </a:p>
      </dgm:t>
    </dgm:pt>
    <dgm:pt modelId="{F26B3BD6-E8D4-4504-9F9E-33563CBF9F39}" type="sibTrans" cxnId="{8DE45BA1-2FA4-4ABD-9A8F-687A7145668B}">
      <dgm:prSet/>
      <dgm:spPr/>
      <dgm:t>
        <a:bodyPr/>
        <a:lstStyle/>
        <a:p>
          <a:endParaRPr lang="en-US"/>
        </a:p>
      </dgm:t>
    </dgm:pt>
    <dgm:pt modelId="{10F369AC-5518-453D-B9C4-A95F4CEA9CA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Siswa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dapat</a:t>
          </a:r>
          <a:r>
            <a:rPr lang="en-US" dirty="0" smtClean="0">
              <a:solidFill>
                <a:schemeClr val="tx1"/>
              </a:solidFill>
            </a:rPr>
            <a:t> m</a:t>
          </a:r>
          <a:r>
            <a:rPr lang="id-ID" dirty="0" smtClean="0">
              <a:solidFill>
                <a:schemeClr val="tx1"/>
              </a:solidFill>
            </a:rPr>
            <a:t>enjelaskan prinsip tata letak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desain</a:t>
          </a:r>
          <a:endParaRPr lang="en-US" dirty="0">
            <a:solidFill>
              <a:schemeClr val="tx1"/>
            </a:solidFill>
          </a:endParaRPr>
        </a:p>
      </dgm:t>
    </dgm:pt>
    <dgm:pt modelId="{E964EBA1-1AEC-4D4E-B9D0-4A86F0061DD1}" type="parTrans" cxnId="{00EAE94F-E8C5-4C68-932C-A8EA214B5050}">
      <dgm:prSet/>
      <dgm:spPr/>
      <dgm:t>
        <a:bodyPr/>
        <a:lstStyle/>
        <a:p>
          <a:endParaRPr lang="en-US"/>
        </a:p>
      </dgm:t>
    </dgm:pt>
    <dgm:pt modelId="{C163ACFB-0195-4970-B53C-152678EBB06F}" type="sibTrans" cxnId="{00EAE94F-E8C5-4C68-932C-A8EA214B5050}">
      <dgm:prSet/>
      <dgm:spPr/>
      <dgm:t>
        <a:bodyPr/>
        <a:lstStyle/>
        <a:p>
          <a:endParaRPr lang="en-US"/>
        </a:p>
      </dgm:t>
    </dgm:pt>
    <dgm:pt modelId="{83AAA0E8-ABBA-4CA0-92D2-3C259F8200D4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Siswa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dapat</a:t>
          </a:r>
          <a:r>
            <a:rPr lang="en-US" dirty="0" smtClean="0">
              <a:solidFill>
                <a:schemeClr val="tx1"/>
              </a:solidFill>
            </a:rPr>
            <a:t> m</a:t>
          </a:r>
          <a:r>
            <a:rPr lang="id-ID" dirty="0" smtClean="0">
              <a:solidFill>
                <a:schemeClr val="tx1"/>
              </a:solidFill>
            </a:rPr>
            <a:t>enguraikan prinsip desain</a:t>
          </a:r>
          <a:endParaRPr lang="en-US" dirty="0">
            <a:solidFill>
              <a:schemeClr val="tx1"/>
            </a:solidFill>
          </a:endParaRPr>
        </a:p>
      </dgm:t>
    </dgm:pt>
    <dgm:pt modelId="{19BC2615-6264-4C06-819C-8BF1105C4ACB}" type="parTrans" cxnId="{B609B185-5D8A-4D5F-A189-680A01E37D0B}">
      <dgm:prSet/>
      <dgm:spPr/>
      <dgm:t>
        <a:bodyPr/>
        <a:lstStyle/>
        <a:p>
          <a:endParaRPr lang="en-US"/>
        </a:p>
      </dgm:t>
    </dgm:pt>
    <dgm:pt modelId="{4EB636AE-5FE9-411A-B607-4723AE4C67B7}" type="sibTrans" cxnId="{B609B185-5D8A-4D5F-A189-680A01E37D0B}">
      <dgm:prSet/>
      <dgm:spPr/>
      <dgm:t>
        <a:bodyPr/>
        <a:lstStyle/>
        <a:p>
          <a:endParaRPr lang="en-US"/>
        </a:p>
      </dgm:t>
    </dgm:pt>
    <dgm:pt modelId="{0E0A84C8-C0BF-4A7E-BAC8-E3BEB882A4A7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Siswa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dapat</a:t>
          </a:r>
          <a:r>
            <a:rPr lang="en-US" dirty="0" smtClean="0">
              <a:solidFill>
                <a:schemeClr val="tx1"/>
              </a:solidFill>
            </a:rPr>
            <a:t> m</a:t>
          </a:r>
          <a:r>
            <a:rPr lang="id-ID" dirty="0" smtClean="0">
              <a:solidFill>
                <a:schemeClr val="tx1"/>
              </a:solidFill>
            </a:rPr>
            <a:t>engintegrasikan perinsip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kedalam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desain</a:t>
          </a:r>
          <a:endParaRPr lang="en-US" dirty="0">
            <a:solidFill>
              <a:schemeClr val="tx1"/>
            </a:solidFill>
          </a:endParaRPr>
        </a:p>
      </dgm:t>
    </dgm:pt>
    <dgm:pt modelId="{7CC9664A-369E-47F6-A50A-A1EA800B68F1}" type="parTrans" cxnId="{1B4C578E-94A7-453F-BBE8-DC479D810F71}">
      <dgm:prSet/>
      <dgm:spPr/>
      <dgm:t>
        <a:bodyPr/>
        <a:lstStyle/>
        <a:p>
          <a:endParaRPr lang="en-US"/>
        </a:p>
      </dgm:t>
    </dgm:pt>
    <dgm:pt modelId="{9F69D0C3-8D4E-4251-8DE0-3ECED1C66520}" type="sibTrans" cxnId="{1B4C578E-94A7-453F-BBE8-DC479D810F71}">
      <dgm:prSet/>
      <dgm:spPr/>
      <dgm:t>
        <a:bodyPr/>
        <a:lstStyle/>
        <a:p>
          <a:endParaRPr lang="en-US"/>
        </a:p>
      </dgm:t>
    </dgm:pt>
    <dgm:pt modelId="{60F98FB8-EBB1-4110-B5F5-1EF630E3E10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Siswa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dapat</a:t>
          </a:r>
          <a:r>
            <a:rPr lang="en-US" dirty="0" smtClean="0">
              <a:solidFill>
                <a:schemeClr val="tx1"/>
              </a:solidFill>
            </a:rPr>
            <a:t> m</a:t>
          </a:r>
          <a:r>
            <a:rPr lang="id-ID" dirty="0" smtClean="0">
              <a:solidFill>
                <a:schemeClr val="tx1"/>
              </a:solidFill>
            </a:rPr>
            <a:t>enunjukkan desain sesuai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dengan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prinsip</a:t>
          </a:r>
          <a:endParaRPr lang="en-US" dirty="0">
            <a:solidFill>
              <a:schemeClr val="tx1"/>
            </a:solidFill>
          </a:endParaRPr>
        </a:p>
      </dgm:t>
    </dgm:pt>
    <dgm:pt modelId="{7E8D3204-DCA5-45BC-9EE2-6411B79F2B68}" type="parTrans" cxnId="{476CECF5-3014-4036-9A1C-567ECDF814D1}">
      <dgm:prSet/>
      <dgm:spPr/>
      <dgm:t>
        <a:bodyPr/>
        <a:lstStyle/>
        <a:p>
          <a:endParaRPr lang="en-US"/>
        </a:p>
      </dgm:t>
    </dgm:pt>
    <dgm:pt modelId="{7EC6A9C0-059A-4B42-AA12-A2202B89F179}" type="sibTrans" cxnId="{476CECF5-3014-4036-9A1C-567ECDF814D1}">
      <dgm:prSet/>
      <dgm:spPr/>
      <dgm:t>
        <a:bodyPr/>
        <a:lstStyle/>
        <a:p>
          <a:endParaRPr lang="en-US"/>
        </a:p>
      </dgm:t>
    </dgm:pt>
    <dgm:pt modelId="{0AA0CCA8-A621-40B1-A0BB-34B39D392F7A}" type="pres">
      <dgm:prSet presAssocID="{70E9EDDB-889D-47FF-AF68-B239DCEE5DA9}" presName="linearFlow" presStyleCnt="0">
        <dgm:presLayoutVars>
          <dgm:dir/>
          <dgm:animLvl val="lvl"/>
          <dgm:resizeHandles val="exact"/>
        </dgm:presLayoutVars>
      </dgm:prSet>
      <dgm:spPr/>
    </dgm:pt>
    <dgm:pt modelId="{76D44556-68B5-40C3-980B-561025D95B67}" type="pres">
      <dgm:prSet presAssocID="{52E083E4-27F7-4F38-9C1D-8B2A7720051D}" presName="composite" presStyleCnt="0"/>
      <dgm:spPr/>
    </dgm:pt>
    <dgm:pt modelId="{BB5548A6-707F-4301-BAE5-4C0564BB3FE3}" type="pres">
      <dgm:prSet presAssocID="{52E083E4-27F7-4F38-9C1D-8B2A7720051D}" presName="parentText" presStyleLbl="alignNode1" presStyleIdx="0" presStyleCnt="4" custLinFactNeighborX="67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96ECB-50E5-4868-9ADD-F168EF7DB170}" type="pres">
      <dgm:prSet presAssocID="{52E083E4-27F7-4F38-9C1D-8B2A7720051D}" presName="descendantText" presStyleLbl="alignAcc1" presStyleIdx="0" presStyleCnt="4" custLinFactNeighborX="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F9A84-04AD-40C5-BEC4-62B506BDB4F0}" type="pres">
      <dgm:prSet presAssocID="{68BBCE27-A6BB-4A56-B0D4-5CB374309EE4}" presName="sp" presStyleCnt="0"/>
      <dgm:spPr/>
    </dgm:pt>
    <dgm:pt modelId="{787C50D3-726E-4530-A2AF-627D28D76381}" type="pres">
      <dgm:prSet presAssocID="{09133BA5-4BA5-47C2-B736-C72AE2CA0999}" presName="composite" presStyleCnt="0"/>
      <dgm:spPr/>
    </dgm:pt>
    <dgm:pt modelId="{6B27BA61-033F-461E-9F83-B7560555FAD2}" type="pres">
      <dgm:prSet presAssocID="{09133BA5-4BA5-47C2-B736-C72AE2CA0999}" presName="parentText" presStyleLbl="alignNode1" presStyleIdx="1" presStyleCnt="4" custLinFactNeighborX="67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6BC7E-FC6C-43A3-917F-E28AC6F80DD5}" type="pres">
      <dgm:prSet presAssocID="{09133BA5-4BA5-47C2-B736-C72AE2CA0999}" presName="descendantText" presStyleLbl="alignAcc1" presStyleIdx="1" presStyleCnt="4" custLinFactNeighborX="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4A069-9D7C-4468-8659-31AA36E9046D}" type="pres">
      <dgm:prSet presAssocID="{D6D2938A-5715-44C4-882E-F54537AA721A}" presName="sp" presStyleCnt="0"/>
      <dgm:spPr/>
    </dgm:pt>
    <dgm:pt modelId="{6479379E-042C-41B6-A0DE-47A665988B70}" type="pres">
      <dgm:prSet presAssocID="{E227CA5C-D5BA-40F0-B9C0-6424BAC1757B}" presName="composite" presStyleCnt="0"/>
      <dgm:spPr/>
    </dgm:pt>
    <dgm:pt modelId="{C4251394-2318-4ADF-9F7C-ADACD70FB709}" type="pres">
      <dgm:prSet presAssocID="{E227CA5C-D5BA-40F0-B9C0-6424BAC1757B}" presName="parentText" presStyleLbl="alignNode1" presStyleIdx="2" presStyleCnt="4" custLinFactNeighborX="67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7D45-02BE-49A8-9EAE-3D5CCFF29086}" type="pres">
      <dgm:prSet presAssocID="{E227CA5C-D5BA-40F0-B9C0-6424BAC1757B}" presName="descendantText" presStyleLbl="alignAcc1" presStyleIdx="2" presStyleCnt="4" custLinFactNeighborX="514" custLinFactNeighborY="-18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EE3CE-9ED7-4734-8C4A-DC39FA10691A}" type="pres">
      <dgm:prSet presAssocID="{55F914BD-5639-4C2C-865B-8452AFFE1C72}" presName="sp" presStyleCnt="0"/>
      <dgm:spPr/>
    </dgm:pt>
    <dgm:pt modelId="{646293DC-EAF7-4F31-ADB1-A1C94DD0EBE8}" type="pres">
      <dgm:prSet presAssocID="{0437A7C2-32C1-42AB-9898-CA3DE21D2515}" presName="composite" presStyleCnt="0"/>
      <dgm:spPr/>
    </dgm:pt>
    <dgm:pt modelId="{F0222F1F-12BB-434E-8728-EB71ABC5D034}" type="pres">
      <dgm:prSet presAssocID="{0437A7C2-32C1-42AB-9898-CA3DE21D2515}" presName="parentText" presStyleLbl="alignNode1" presStyleIdx="3" presStyleCnt="4" custLinFactNeighborX="67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FB0B3-373A-4642-B8A2-7D4048B2BAE3}" type="pres">
      <dgm:prSet presAssocID="{0437A7C2-32C1-42AB-9898-CA3DE21D2515}" presName="descendantText" presStyleLbl="alignAcc1" presStyleIdx="3" presStyleCnt="4" custLinFactNeighborX="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3C3E0D-2832-4D81-8434-C559AE6734C7}" type="presOf" srcId="{0437A7C2-32C1-42AB-9898-CA3DE21D2515}" destId="{F0222F1F-12BB-434E-8728-EB71ABC5D034}" srcOrd="0" destOrd="0" presId="urn:microsoft.com/office/officeart/2005/8/layout/chevron2"/>
    <dgm:cxn modelId="{37DE495F-7A20-4D71-9A3F-2BB1E061A840}" type="presOf" srcId="{E227CA5C-D5BA-40F0-B9C0-6424BAC1757B}" destId="{C4251394-2318-4ADF-9F7C-ADACD70FB709}" srcOrd="0" destOrd="0" presId="urn:microsoft.com/office/officeart/2005/8/layout/chevron2"/>
    <dgm:cxn modelId="{025DC22A-9C21-4017-8A75-C6BED91A9BCC}" srcId="{70E9EDDB-889D-47FF-AF68-B239DCEE5DA9}" destId="{09133BA5-4BA5-47C2-B736-C72AE2CA0999}" srcOrd="1" destOrd="0" parTransId="{5235DAAD-BDA7-4B43-B8D2-9E4C5584F9F8}" sibTransId="{D6D2938A-5715-44C4-882E-F54537AA721A}"/>
    <dgm:cxn modelId="{76215C67-BDD3-4699-99EC-3C85989D53D4}" type="presOf" srcId="{0E0A84C8-C0BF-4A7E-BAC8-E3BEB882A4A7}" destId="{36747D45-02BE-49A8-9EAE-3D5CCFF29086}" srcOrd="0" destOrd="0" presId="urn:microsoft.com/office/officeart/2005/8/layout/chevron2"/>
    <dgm:cxn modelId="{1B4C578E-94A7-453F-BBE8-DC479D810F71}" srcId="{E227CA5C-D5BA-40F0-B9C0-6424BAC1757B}" destId="{0E0A84C8-C0BF-4A7E-BAC8-E3BEB882A4A7}" srcOrd="0" destOrd="0" parTransId="{7CC9664A-369E-47F6-A50A-A1EA800B68F1}" sibTransId="{9F69D0C3-8D4E-4251-8DE0-3ECED1C66520}"/>
    <dgm:cxn modelId="{0CE4061D-2ED2-4B22-ABB8-1BE614AD6A4D}" type="presOf" srcId="{52E083E4-27F7-4F38-9C1D-8B2A7720051D}" destId="{BB5548A6-707F-4301-BAE5-4C0564BB3FE3}" srcOrd="0" destOrd="0" presId="urn:microsoft.com/office/officeart/2005/8/layout/chevron2"/>
    <dgm:cxn modelId="{C097DEBE-88DA-4774-939E-DF2CC6BFCC67}" type="presOf" srcId="{60F98FB8-EBB1-4110-B5F5-1EF630E3E10D}" destId="{C45FB0B3-373A-4642-B8A2-7D4048B2BAE3}" srcOrd="0" destOrd="0" presId="urn:microsoft.com/office/officeart/2005/8/layout/chevron2"/>
    <dgm:cxn modelId="{139990BF-195B-43C1-9E63-5F5CBA47F4F4}" type="presOf" srcId="{09133BA5-4BA5-47C2-B736-C72AE2CA0999}" destId="{6B27BA61-033F-461E-9F83-B7560555FAD2}" srcOrd="0" destOrd="0" presId="urn:microsoft.com/office/officeart/2005/8/layout/chevron2"/>
    <dgm:cxn modelId="{8DE45BA1-2FA4-4ABD-9A8F-687A7145668B}" srcId="{70E9EDDB-889D-47FF-AF68-B239DCEE5DA9}" destId="{0437A7C2-32C1-42AB-9898-CA3DE21D2515}" srcOrd="3" destOrd="0" parTransId="{25C94D17-FAB5-48AD-B6A6-41BD5A057DC8}" sibTransId="{F26B3BD6-E8D4-4504-9F9E-33563CBF9F39}"/>
    <dgm:cxn modelId="{70C0DA46-75F2-483F-BBFA-0AE64CE127E5}" srcId="{70E9EDDB-889D-47FF-AF68-B239DCEE5DA9}" destId="{E227CA5C-D5BA-40F0-B9C0-6424BAC1757B}" srcOrd="2" destOrd="0" parTransId="{9700A89A-6C58-4C84-A50B-E74B37D69410}" sibTransId="{55F914BD-5639-4C2C-865B-8452AFFE1C72}"/>
    <dgm:cxn modelId="{5CFB24D6-CF22-4725-B1DF-B12241E61B5E}" type="presOf" srcId="{70E9EDDB-889D-47FF-AF68-B239DCEE5DA9}" destId="{0AA0CCA8-A621-40B1-A0BB-34B39D392F7A}" srcOrd="0" destOrd="0" presId="urn:microsoft.com/office/officeart/2005/8/layout/chevron2"/>
    <dgm:cxn modelId="{476CECF5-3014-4036-9A1C-567ECDF814D1}" srcId="{0437A7C2-32C1-42AB-9898-CA3DE21D2515}" destId="{60F98FB8-EBB1-4110-B5F5-1EF630E3E10D}" srcOrd="0" destOrd="0" parTransId="{7E8D3204-DCA5-45BC-9EE2-6411B79F2B68}" sibTransId="{7EC6A9C0-059A-4B42-AA12-A2202B89F179}"/>
    <dgm:cxn modelId="{943ACA88-D5E3-4754-9B0E-F1AC9D85625C}" srcId="{70E9EDDB-889D-47FF-AF68-B239DCEE5DA9}" destId="{52E083E4-27F7-4F38-9C1D-8B2A7720051D}" srcOrd="0" destOrd="0" parTransId="{61A94A79-CFBE-41A0-85AE-9B58C4538EFB}" sibTransId="{68BBCE27-A6BB-4A56-B0D4-5CB374309EE4}"/>
    <dgm:cxn modelId="{DB9788CC-8F60-4000-BD66-CC4176C73251}" type="presOf" srcId="{10F369AC-5518-453D-B9C4-A95F4CEA9CA2}" destId="{13096ECB-50E5-4868-9ADD-F168EF7DB170}" srcOrd="0" destOrd="0" presId="urn:microsoft.com/office/officeart/2005/8/layout/chevron2"/>
    <dgm:cxn modelId="{00EAE94F-E8C5-4C68-932C-A8EA214B5050}" srcId="{52E083E4-27F7-4F38-9C1D-8B2A7720051D}" destId="{10F369AC-5518-453D-B9C4-A95F4CEA9CA2}" srcOrd="0" destOrd="0" parTransId="{E964EBA1-1AEC-4D4E-B9D0-4A86F0061DD1}" sibTransId="{C163ACFB-0195-4970-B53C-152678EBB06F}"/>
    <dgm:cxn modelId="{B609B185-5D8A-4D5F-A189-680A01E37D0B}" srcId="{09133BA5-4BA5-47C2-B736-C72AE2CA0999}" destId="{83AAA0E8-ABBA-4CA0-92D2-3C259F8200D4}" srcOrd="0" destOrd="0" parTransId="{19BC2615-6264-4C06-819C-8BF1105C4ACB}" sibTransId="{4EB636AE-5FE9-411A-B607-4723AE4C67B7}"/>
    <dgm:cxn modelId="{9AAA13EF-5CE7-423D-BCD9-2B33DE121275}" type="presOf" srcId="{83AAA0E8-ABBA-4CA0-92D2-3C259F8200D4}" destId="{11B6BC7E-FC6C-43A3-917F-E28AC6F80DD5}" srcOrd="0" destOrd="0" presId="urn:microsoft.com/office/officeart/2005/8/layout/chevron2"/>
    <dgm:cxn modelId="{6D0C3B25-6BFE-4E37-9626-DF61F6D62D8B}" type="presParOf" srcId="{0AA0CCA8-A621-40B1-A0BB-34B39D392F7A}" destId="{76D44556-68B5-40C3-980B-561025D95B67}" srcOrd="0" destOrd="0" presId="urn:microsoft.com/office/officeart/2005/8/layout/chevron2"/>
    <dgm:cxn modelId="{8D537008-E24F-49E7-8F3B-C5EF91EBEA88}" type="presParOf" srcId="{76D44556-68B5-40C3-980B-561025D95B67}" destId="{BB5548A6-707F-4301-BAE5-4C0564BB3FE3}" srcOrd="0" destOrd="0" presId="urn:microsoft.com/office/officeart/2005/8/layout/chevron2"/>
    <dgm:cxn modelId="{C03811DE-FD79-4793-A5A4-E37F1258D632}" type="presParOf" srcId="{76D44556-68B5-40C3-980B-561025D95B67}" destId="{13096ECB-50E5-4868-9ADD-F168EF7DB170}" srcOrd="1" destOrd="0" presId="urn:microsoft.com/office/officeart/2005/8/layout/chevron2"/>
    <dgm:cxn modelId="{1C92E0B1-CD21-4C15-890D-C8D9E7AE4CF4}" type="presParOf" srcId="{0AA0CCA8-A621-40B1-A0BB-34B39D392F7A}" destId="{2B8F9A84-04AD-40C5-BEC4-62B506BDB4F0}" srcOrd="1" destOrd="0" presId="urn:microsoft.com/office/officeart/2005/8/layout/chevron2"/>
    <dgm:cxn modelId="{A9D5983C-D31D-4EC2-8FEE-CE8527A1A8D8}" type="presParOf" srcId="{0AA0CCA8-A621-40B1-A0BB-34B39D392F7A}" destId="{787C50D3-726E-4530-A2AF-627D28D76381}" srcOrd="2" destOrd="0" presId="urn:microsoft.com/office/officeart/2005/8/layout/chevron2"/>
    <dgm:cxn modelId="{F9781239-18CF-455E-8008-1065EC0F9447}" type="presParOf" srcId="{787C50D3-726E-4530-A2AF-627D28D76381}" destId="{6B27BA61-033F-461E-9F83-B7560555FAD2}" srcOrd="0" destOrd="0" presId="urn:microsoft.com/office/officeart/2005/8/layout/chevron2"/>
    <dgm:cxn modelId="{C1B2EA86-C6A1-477A-B678-48CA9F85CC40}" type="presParOf" srcId="{787C50D3-726E-4530-A2AF-627D28D76381}" destId="{11B6BC7E-FC6C-43A3-917F-E28AC6F80DD5}" srcOrd="1" destOrd="0" presId="urn:microsoft.com/office/officeart/2005/8/layout/chevron2"/>
    <dgm:cxn modelId="{AC4B74D8-EFE8-4E6B-900D-14EED54BDF34}" type="presParOf" srcId="{0AA0CCA8-A621-40B1-A0BB-34B39D392F7A}" destId="{9374A069-9D7C-4468-8659-31AA36E9046D}" srcOrd="3" destOrd="0" presId="urn:microsoft.com/office/officeart/2005/8/layout/chevron2"/>
    <dgm:cxn modelId="{B2ADB9C5-53F8-4895-8DBE-4FEDB0FEBE8A}" type="presParOf" srcId="{0AA0CCA8-A621-40B1-A0BB-34B39D392F7A}" destId="{6479379E-042C-41B6-A0DE-47A665988B70}" srcOrd="4" destOrd="0" presId="urn:microsoft.com/office/officeart/2005/8/layout/chevron2"/>
    <dgm:cxn modelId="{91E7B67E-7463-4CF3-A10A-76479A15CE9B}" type="presParOf" srcId="{6479379E-042C-41B6-A0DE-47A665988B70}" destId="{C4251394-2318-4ADF-9F7C-ADACD70FB709}" srcOrd="0" destOrd="0" presId="urn:microsoft.com/office/officeart/2005/8/layout/chevron2"/>
    <dgm:cxn modelId="{979E2262-7261-4CCC-9ECE-AE0DB4225AA7}" type="presParOf" srcId="{6479379E-042C-41B6-A0DE-47A665988B70}" destId="{36747D45-02BE-49A8-9EAE-3D5CCFF29086}" srcOrd="1" destOrd="0" presId="urn:microsoft.com/office/officeart/2005/8/layout/chevron2"/>
    <dgm:cxn modelId="{E6AB39BC-F117-4B97-B3C9-88AC0617C1BE}" type="presParOf" srcId="{0AA0CCA8-A621-40B1-A0BB-34B39D392F7A}" destId="{692EE3CE-9ED7-4734-8C4A-DC39FA10691A}" srcOrd="5" destOrd="0" presId="urn:microsoft.com/office/officeart/2005/8/layout/chevron2"/>
    <dgm:cxn modelId="{E4D389FF-2F83-4833-855A-662767653FB9}" type="presParOf" srcId="{0AA0CCA8-A621-40B1-A0BB-34B39D392F7A}" destId="{646293DC-EAF7-4F31-ADB1-A1C94DD0EBE8}" srcOrd="6" destOrd="0" presId="urn:microsoft.com/office/officeart/2005/8/layout/chevron2"/>
    <dgm:cxn modelId="{67D1CA59-CCB8-4A93-A0FB-7C6F624C79A4}" type="presParOf" srcId="{646293DC-EAF7-4F31-ADB1-A1C94DD0EBE8}" destId="{F0222F1F-12BB-434E-8728-EB71ABC5D034}" srcOrd="0" destOrd="0" presId="urn:microsoft.com/office/officeart/2005/8/layout/chevron2"/>
    <dgm:cxn modelId="{FDCB9E16-A0B7-49E2-BB2D-FEDC8077E4E6}" type="presParOf" srcId="{646293DC-EAF7-4F31-ADB1-A1C94DD0EBE8}" destId="{C45FB0B3-373A-4642-B8A2-7D4048B2BA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548A6-707F-4301-BAE5-4C0564BB3FE3}">
      <dsp:nvSpPr>
        <dsp:cNvPr id="0" name=""/>
        <dsp:cNvSpPr/>
      </dsp:nvSpPr>
      <dsp:spPr>
        <a:xfrm rot="5400000">
          <a:off x="-114549" y="170174"/>
          <a:ext cx="1116436" cy="7815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1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52917" y="393462"/>
        <a:ext cx="781505" cy="334931"/>
      </dsp:txXfrm>
    </dsp:sp>
    <dsp:sp modelId="{13096ECB-50E5-4868-9ADD-F168EF7DB170}">
      <dsp:nvSpPr>
        <dsp:cNvPr id="0" name=""/>
        <dsp:cNvSpPr/>
      </dsp:nvSpPr>
      <dsp:spPr>
        <a:xfrm rot="5400000">
          <a:off x="4980910" y="-4196696"/>
          <a:ext cx="725683" cy="912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Siswa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dapat</a:t>
          </a:r>
          <a:r>
            <a:rPr lang="en-US" sz="3000" kern="1200" dirty="0" smtClean="0">
              <a:solidFill>
                <a:schemeClr val="tx1"/>
              </a:solidFill>
            </a:rPr>
            <a:t> m</a:t>
          </a:r>
          <a:r>
            <a:rPr lang="id-ID" sz="3000" kern="1200" dirty="0" smtClean="0">
              <a:solidFill>
                <a:schemeClr val="tx1"/>
              </a:solidFill>
            </a:rPr>
            <a:t>enjelaskan prinsip tata letak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desain</a:t>
          </a:r>
          <a:endParaRPr lang="en-US" sz="3000" kern="1200" dirty="0">
            <a:solidFill>
              <a:schemeClr val="tx1"/>
            </a:solidFill>
          </a:endParaRPr>
        </a:p>
      </dsp:txBody>
      <dsp:txXfrm rot="-5400000">
        <a:off x="781505" y="38134"/>
        <a:ext cx="9089069" cy="654833"/>
      </dsp:txXfrm>
    </dsp:sp>
    <dsp:sp modelId="{6B27BA61-033F-461E-9F83-B7560555FAD2}">
      <dsp:nvSpPr>
        <dsp:cNvPr id="0" name=""/>
        <dsp:cNvSpPr/>
      </dsp:nvSpPr>
      <dsp:spPr>
        <a:xfrm rot="5400000">
          <a:off x="-114549" y="1138043"/>
          <a:ext cx="1116436" cy="7815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2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52917" y="1361331"/>
        <a:ext cx="781505" cy="334931"/>
      </dsp:txXfrm>
    </dsp:sp>
    <dsp:sp modelId="{11B6BC7E-FC6C-43A3-917F-E28AC6F80DD5}">
      <dsp:nvSpPr>
        <dsp:cNvPr id="0" name=""/>
        <dsp:cNvSpPr/>
      </dsp:nvSpPr>
      <dsp:spPr>
        <a:xfrm rot="5400000">
          <a:off x="4980910" y="-3228827"/>
          <a:ext cx="725683" cy="912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Siswa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dapat</a:t>
          </a:r>
          <a:r>
            <a:rPr lang="en-US" sz="3000" kern="1200" dirty="0" smtClean="0">
              <a:solidFill>
                <a:schemeClr val="tx1"/>
              </a:solidFill>
            </a:rPr>
            <a:t> m</a:t>
          </a:r>
          <a:r>
            <a:rPr lang="id-ID" sz="3000" kern="1200" dirty="0" smtClean="0">
              <a:solidFill>
                <a:schemeClr val="tx1"/>
              </a:solidFill>
            </a:rPr>
            <a:t>enguraikan prinsip desain</a:t>
          </a:r>
          <a:endParaRPr lang="en-US" sz="3000" kern="1200" dirty="0">
            <a:solidFill>
              <a:schemeClr val="tx1"/>
            </a:solidFill>
          </a:endParaRPr>
        </a:p>
      </dsp:txBody>
      <dsp:txXfrm rot="-5400000">
        <a:off x="781505" y="1006003"/>
        <a:ext cx="9089069" cy="654833"/>
      </dsp:txXfrm>
    </dsp:sp>
    <dsp:sp modelId="{C4251394-2318-4ADF-9F7C-ADACD70FB709}">
      <dsp:nvSpPr>
        <dsp:cNvPr id="0" name=""/>
        <dsp:cNvSpPr/>
      </dsp:nvSpPr>
      <dsp:spPr>
        <a:xfrm rot="5400000">
          <a:off x="-114549" y="2105912"/>
          <a:ext cx="1116436" cy="7815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3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52917" y="2329200"/>
        <a:ext cx="781505" cy="334931"/>
      </dsp:txXfrm>
    </dsp:sp>
    <dsp:sp modelId="{36747D45-02BE-49A8-9EAE-3D5CCFF29086}">
      <dsp:nvSpPr>
        <dsp:cNvPr id="0" name=""/>
        <dsp:cNvSpPr/>
      </dsp:nvSpPr>
      <dsp:spPr>
        <a:xfrm rot="5400000">
          <a:off x="4980910" y="-2392147"/>
          <a:ext cx="725683" cy="912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Siswa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dapat</a:t>
          </a:r>
          <a:r>
            <a:rPr lang="en-US" sz="3000" kern="1200" dirty="0" smtClean="0">
              <a:solidFill>
                <a:schemeClr val="tx1"/>
              </a:solidFill>
            </a:rPr>
            <a:t> m</a:t>
          </a:r>
          <a:r>
            <a:rPr lang="id-ID" sz="3000" kern="1200" dirty="0" smtClean="0">
              <a:solidFill>
                <a:schemeClr val="tx1"/>
              </a:solidFill>
            </a:rPr>
            <a:t>engintegrasikan perinsip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kedalam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desain</a:t>
          </a:r>
          <a:endParaRPr lang="en-US" sz="3000" kern="1200" dirty="0">
            <a:solidFill>
              <a:schemeClr val="tx1"/>
            </a:solidFill>
          </a:endParaRPr>
        </a:p>
      </dsp:txBody>
      <dsp:txXfrm rot="-5400000">
        <a:off x="781505" y="1842683"/>
        <a:ext cx="9089069" cy="654833"/>
      </dsp:txXfrm>
    </dsp:sp>
    <dsp:sp modelId="{F0222F1F-12BB-434E-8728-EB71ABC5D034}">
      <dsp:nvSpPr>
        <dsp:cNvPr id="0" name=""/>
        <dsp:cNvSpPr/>
      </dsp:nvSpPr>
      <dsp:spPr>
        <a:xfrm rot="5400000">
          <a:off x="-114549" y="3073781"/>
          <a:ext cx="1116436" cy="7815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4</a:t>
          </a:r>
          <a:endParaRPr lang="en-US" sz="2200" kern="1200" dirty="0">
            <a:solidFill>
              <a:schemeClr val="tx1"/>
            </a:solidFill>
          </a:endParaRPr>
        </a:p>
      </dsp:txBody>
      <dsp:txXfrm rot="-5400000">
        <a:off x="52917" y="3297069"/>
        <a:ext cx="781505" cy="334931"/>
      </dsp:txXfrm>
    </dsp:sp>
    <dsp:sp modelId="{C45FB0B3-373A-4642-B8A2-7D4048B2BAE3}">
      <dsp:nvSpPr>
        <dsp:cNvPr id="0" name=""/>
        <dsp:cNvSpPr/>
      </dsp:nvSpPr>
      <dsp:spPr>
        <a:xfrm rot="5400000">
          <a:off x="4980910" y="-1293088"/>
          <a:ext cx="725683" cy="9124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>
              <a:solidFill>
                <a:schemeClr val="tx1"/>
              </a:solidFill>
            </a:rPr>
            <a:t>Siswa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dapat</a:t>
          </a:r>
          <a:r>
            <a:rPr lang="en-US" sz="3000" kern="1200" dirty="0" smtClean="0">
              <a:solidFill>
                <a:schemeClr val="tx1"/>
              </a:solidFill>
            </a:rPr>
            <a:t> m</a:t>
          </a:r>
          <a:r>
            <a:rPr lang="id-ID" sz="3000" kern="1200" dirty="0" smtClean="0">
              <a:solidFill>
                <a:schemeClr val="tx1"/>
              </a:solidFill>
            </a:rPr>
            <a:t>enunjukkan desain sesuai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dengan</a:t>
          </a:r>
          <a:r>
            <a:rPr lang="en-US" sz="3000" kern="1200" dirty="0" smtClean="0">
              <a:solidFill>
                <a:schemeClr val="tx1"/>
              </a:solidFill>
            </a:rPr>
            <a:t> </a:t>
          </a:r>
          <a:r>
            <a:rPr lang="en-US" sz="3000" kern="1200" dirty="0" err="1" smtClean="0">
              <a:solidFill>
                <a:schemeClr val="tx1"/>
              </a:solidFill>
            </a:rPr>
            <a:t>prinsip</a:t>
          </a:r>
          <a:endParaRPr lang="en-US" sz="3000" kern="1200" dirty="0">
            <a:solidFill>
              <a:schemeClr val="tx1"/>
            </a:solidFill>
          </a:endParaRPr>
        </a:p>
      </dsp:txBody>
      <dsp:txXfrm rot="-5400000">
        <a:off x="781505" y="2941742"/>
        <a:ext cx="9089069" cy="65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C41BB-06EE-46BE-99E0-37561F14E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19C88F-9435-4323-8BE1-54978E42F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EE122-6DBB-492E-8E40-CFB8DEB3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DCAE45-B4F9-468F-99DD-97CC490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C0A653-F4A9-483A-9F59-875A228D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1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0BE61-83E9-4EF4-9E06-7307B3B0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2396B-4667-4EF1-9534-6AA49D6E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880373-CC5D-4B99-955B-DF2E8776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76817A-7F74-4007-AC97-7D55F9C0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4C9E77-F145-4D75-8500-E96E6DC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9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08823-8A25-4DE8-B763-DB17456F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43C6C1-53D1-40DF-9EB1-5D1B3FB4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BD74B-625D-4BA5-B899-EC7CAFC5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9E25AA-F25B-4540-B449-617B487A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B1438-99DD-4F88-8927-AABBAE47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0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850C8-84BC-4967-8A89-C892521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AC3C8-DDBE-4250-9628-E1FDD052F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593B33-4F99-4396-9E5D-C8F8CF29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5C687F-A6F4-459C-B2F7-73C40590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35043A-1D0A-4211-A736-5388035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DF0E10-E14D-42E8-B40A-F1CCD76C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03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08565-AA50-4126-9411-EA5A62D2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EF4D06-0426-470A-ABDA-B39D8921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9C99A7-D0BC-4A92-ADC3-A3A4252A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B9557C0-C879-4826-925D-671AA926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014F1B-EAD3-490A-A052-54347DB73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6F737B-2CB4-4B56-917C-C9F85F70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93A2F20-E72B-4A41-879F-536BD5CE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A04CBE-8A8B-4E6E-9BFB-7B93BE68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40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C8A94-DFC2-4F93-9496-DC442589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789212-C1A2-4D4D-A6BC-E74B935C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F2C838-3C7E-42DD-9F9F-6FC0528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5505EE-6108-4B76-823C-8496BEC0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22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8E0BB6-3A95-45D3-A1E7-8A9DB6D1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27FFB9-23C1-4A04-9F8B-81506DCB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23535A-35BE-43F1-9E08-87CF4F6D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98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5721-68B1-4656-B2F3-AB6201B9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00F0DC-8233-40AB-86ED-7A0EC773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AF72A2-ABDA-41A2-AAC9-F3FE72F2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6CC20F-C4B9-4C78-9C83-52584684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B2E9BD-4B87-4F3D-831E-98A5F38C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796D86-011B-4C72-8176-440F1F86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86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6123F-451C-449A-B9E6-ECBBBDFB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5CFA61-BBF8-4975-A408-2876DFA9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71D0C0-8544-4F03-BB3A-1ED6C004E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A9563B-9197-4C03-8FBE-B5B7B48D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4DB0C-2054-4943-8FCF-D764D84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20DFAC-B2EA-4404-954E-BDD55522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33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BB602-2F53-4485-B57F-15C4C11F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E8F373-BDC7-43CC-A518-46D03665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36112-E4D9-4BDC-8230-498EBE4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0337F5-4118-4222-B428-E1FD9020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6BB05-29AE-4B49-A9C0-40490B03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56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EF6C0E-3158-4246-AAB4-32D14A65A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2E9345-029F-4297-A3C1-6710EB75C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2B12A4-9043-4C2B-8827-570D7967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6045D8-BC0A-494A-882C-EF01E9A2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B1EFBC-35EC-45AE-B84D-36F238A4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0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136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6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77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97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480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316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86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3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661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9353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57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8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7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90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698990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8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2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5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3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2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5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4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3"/>
            <a:ext cx="38608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4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7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60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60" y="1316040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40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2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9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9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781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545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975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284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176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235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68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13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15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5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56EEE4-A7E8-4539-8AB9-884C0E61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6BA3C7-2DE8-4DAE-A2C4-2D3A89D9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72658B-6834-4258-B784-7BC2E3597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49E8C8-78DD-4E0E-A550-7D8725792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E5AEE7-A5D5-422E-AD12-2859B4757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3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4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7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6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9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5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3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3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9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0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25F4A-A17C-4BBD-99C4-859C7A207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9F2340-AD0B-40C0-BB02-1407A84C9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976FBF-8F3A-4EA6-844C-6A8FE1071503}"/>
              </a:ext>
            </a:extLst>
          </p:cNvPr>
          <p:cNvPicPr/>
          <p:nvPr/>
        </p:nvPicPr>
        <p:blipFill>
          <a:blip r:embed="rId2"/>
          <a:srcRect b="9341"/>
          <a:stretch>
            <a:fillRect/>
          </a:stretch>
        </p:blipFill>
        <p:spPr bwMode="auto">
          <a:xfrm>
            <a:off x="2" y="-176211"/>
            <a:ext cx="12191999" cy="703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CED5FD-E038-4D97-9BA7-6E21E024BEE7}"/>
              </a:ext>
            </a:extLst>
          </p:cNvPr>
          <p:cNvSpPr txBox="1"/>
          <p:nvPr/>
        </p:nvSpPr>
        <p:spPr>
          <a:xfrm>
            <a:off x="2" y="2823413"/>
            <a:ext cx="12191999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4800" b="1" dirty="0" smtClean="0">
                <a:solidFill>
                  <a:schemeClr val="bg1"/>
                </a:solidFill>
                <a:highlight>
                  <a:srgbClr val="FFFF00"/>
                </a:highlight>
              </a:rPr>
              <a:t>PRINSIP</a:t>
            </a:r>
            <a:r>
              <a:rPr lang="en-US" sz="4800" b="1" dirty="0" smtClean="0">
                <a:solidFill>
                  <a:schemeClr val="bg1"/>
                </a:solidFill>
                <a:highlight>
                  <a:srgbClr val="FFFF00"/>
                </a:highlight>
              </a:rPr>
              <a:t>-P</a:t>
            </a:r>
            <a:r>
              <a:rPr lang="id-ID" sz="4800" b="1" dirty="0" smtClean="0">
                <a:solidFill>
                  <a:schemeClr val="bg1"/>
                </a:solidFill>
                <a:highlight>
                  <a:srgbClr val="FFFF00"/>
                </a:highlight>
              </a:rPr>
              <a:t>RINSIP </a:t>
            </a:r>
            <a:r>
              <a:rPr lang="id-ID" sz="4800" b="1" dirty="0">
                <a:solidFill>
                  <a:schemeClr val="bg1"/>
                </a:solidFill>
                <a:highlight>
                  <a:srgbClr val="FFFF00"/>
                </a:highlight>
              </a:rPr>
              <a:t>TATA LETAK </a:t>
            </a:r>
          </a:p>
        </p:txBody>
      </p:sp>
    </p:spTree>
    <p:extLst>
      <p:ext uri="{BB962C8B-B14F-4D97-AF65-F5344CB8AC3E}">
        <p14:creationId xmlns:p14="http://schemas.microsoft.com/office/powerpoint/2010/main" val="67684524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4E7AE5-2B63-40EB-ADAB-B006B41B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64700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2.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asimetris</a:t>
            </a:r>
            <a:r>
              <a:rPr lang="en-US" i="1" dirty="0"/>
              <a:t> (</a:t>
            </a:r>
            <a:r>
              <a:rPr lang="en-US" i="1" dirty="0" err="1"/>
              <a:t>informalbalance</a:t>
            </a:r>
            <a:r>
              <a:rPr lang="en-US" i="1" dirty="0"/>
              <a:t>)</a:t>
            </a:r>
            <a:endParaRPr lang="id-ID" i="1" dirty="0"/>
          </a:p>
          <a:p>
            <a:pPr marL="0" indent="0" algn="just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yang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komposisinya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seimbang.Keseimbangan</a:t>
            </a:r>
            <a:r>
              <a:rPr lang="en-US" dirty="0"/>
              <a:t> </a:t>
            </a:r>
            <a:r>
              <a:rPr lang="en-US" dirty="0" err="1"/>
              <a:t>asimetris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bidang</a:t>
            </a:r>
            <a:r>
              <a:rPr lang="en-US" dirty="0"/>
              <a:t> dan </a:t>
            </a:r>
            <a:r>
              <a:rPr lang="en-US" dirty="0" err="1"/>
              <a:t>tekstur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EC9ED5-63B1-4047-80E9-675B9367099A}"/>
              </a:ext>
            </a:extLst>
          </p:cNvPr>
          <p:cNvPicPr/>
          <p:nvPr/>
        </p:nvPicPr>
        <p:blipFill>
          <a:blip r:embed="rId2"/>
          <a:srcRect l="31570" t="40594" r="45559" b="29703"/>
          <a:stretch>
            <a:fillRect/>
          </a:stretch>
        </p:blipFill>
        <p:spPr bwMode="auto">
          <a:xfrm>
            <a:off x="2391995" y="3083675"/>
            <a:ext cx="3222743" cy="312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D1A77F-B40D-4B48-8B73-1345205D2DBE}"/>
              </a:ext>
            </a:extLst>
          </p:cNvPr>
          <p:cNvPicPr/>
          <p:nvPr/>
        </p:nvPicPr>
        <p:blipFill>
          <a:blip r:embed="rId3"/>
          <a:srcRect l="53663" t="31023" r="22045" b="24422"/>
          <a:stretch>
            <a:fillRect/>
          </a:stretch>
        </p:blipFill>
        <p:spPr bwMode="auto">
          <a:xfrm>
            <a:off x="6577264" y="2836479"/>
            <a:ext cx="3222741" cy="35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82944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FB040-6BDD-4357-86C2-9FC9D9FF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052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Irama</a:t>
            </a:r>
            <a:r>
              <a:rPr lang="en-US" b="1" dirty="0"/>
              <a:t> (</a:t>
            </a:r>
            <a:r>
              <a:rPr lang="en-US" b="1" i="1" dirty="0"/>
              <a:t>rhythm)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B36D2F-7AA0-4A86-8839-74F57BBE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219199"/>
            <a:ext cx="10146696" cy="3541714"/>
          </a:xfrm>
        </p:spPr>
        <p:txBody>
          <a:bodyPr>
            <a:noAutofit/>
          </a:bodyPr>
          <a:lstStyle/>
          <a:p>
            <a:r>
              <a:rPr lang="en-US" dirty="0" err="1"/>
              <a:t>Irama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tata </a:t>
            </a:r>
            <a:r>
              <a:rPr lang="en-US" dirty="0" err="1"/>
              <a:t>letak</a:t>
            </a:r>
            <a:r>
              <a:rPr lang="en-US" dirty="0"/>
              <a:t> (</a:t>
            </a:r>
            <a:r>
              <a:rPr lang="en-US" i="1" dirty="0"/>
              <a:t>layout</a:t>
            </a:r>
            <a:r>
              <a:rPr lang="en-US" dirty="0"/>
              <a:t>)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agar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kesan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. </a:t>
            </a:r>
            <a:r>
              <a:rPr lang="en-US" dirty="0" err="1"/>
              <a:t>Irama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, </a:t>
            </a:r>
            <a:r>
              <a:rPr lang="en-US" dirty="0" err="1"/>
              <a:t>getaran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lain. </a:t>
            </a:r>
            <a:r>
              <a:rPr lang="en-US" dirty="0" err="1"/>
              <a:t>Irama</a:t>
            </a:r>
            <a:r>
              <a:rPr lang="en-US" dirty="0"/>
              <a:t> visual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repetisi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224AA3-3BDD-427B-B3C0-348226E1474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7221" y="3603459"/>
            <a:ext cx="50958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56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46FB7-A552-42CD-9BEA-1F5EF79B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7772"/>
            <a:ext cx="9905999" cy="1478570"/>
          </a:xfrm>
        </p:spPr>
        <p:txBody>
          <a:bodyPr/>
          <a:lstStyle/>
          <a:p>
            <a:r>
              <a:rPr lang="en-US" b="1" dirty="0" err="1"/>
              <a:t>Kontras</a:t>
            </a:r>
            <a:r>
              <a:rPr lang="en-US" b="1" dirty="0"/>
              <a:t> (</a:t>
            </a:r>
            <a:r>
              <a:rPr lang="en-US" b="1" i="1" dirty="0"/>
              <a:t>contrast)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681E0-47EC-4E68-9860-C689AE80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1" y="1227608"/>
            <a:ext cx="10878208" cy="3541714"/>
          </a:xfrm>
        </p:spPr>
        <p:txBody>
          <a:bodyPr>
            <a:normAutofit/>
          </a:bodyPr>
          <a:lstStyle/>
          <a:p>
            <a:r>
              <a:rPr lang="en-US" sz="2600" dirty="0" err="1"/>
              <a:t>kontras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/>
              <a:t>adanya</a:t>
            </a:r>
            <a:r>
              <a:rPr lang="en-US" sz="2600" dirty="0"/>
              <a:t> </a:t>
            </a:r>
            <a:r>
              <a:rPr lang="en-US" sz="2600" dirty="0" err="1"/>
              <a:t>perbedaan</a:t>
            </a:r>
            <a:r>
              <a:rPr lang="en-US" sz="2600" dirty="0"/>
              <a:t> yang </a:t>
            </a:r>
            <a:r>
              <a:rPr lang="en-US" sz="2600" dirty="0" err="1"/>
              <a:t>mencolok</a:t>
            </a:r>
            <a:r>
              <a:rPr lang="en-US" sz="2600" dirty="0"/>
              <a:t> pada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unsur</a:t>
            </a:r>
            <a:r>
              <a:rPr lang="en-US" sz="2600" dirty="0"/>
              <a:t> tata </a:t>
            </a:r>
            <a:r>
              <a:rPr lang="en-US" sz="2600" dirty="0" err="1"/>
              <a:t>letak</a:t>
            </a:r>
            <a:r>
              <a:rPr lang="en-US" sz="2600" dirty="0"/>
              <a:t>. </a:t>
            </a:r>
            <a:r>
              <a:rPr lang="en-US" sz="2600" dirty="0" err="1"/>
              <a:t>Kontras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lakukan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cara</a:t>
            </a:r>
            <a:r>
              <a:rPr lang="en-US" sz="2600" dirty="0"/>
              <a:t>, </a:t>
            </a:r>
            <a:r>
              <a:rPr lang="en-US" sz="2600" dirty="0" err="1"/>
              <a:t>misalnya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warna</a:t>
            </a:r>
            <a:r>
              <a:rPr lang="en-US" sz="2600" dirty="0"/>
              <a:t> yang </a:t>
            </a:r>
            <a:r>
              <a:rPr lang="en-US" sz="2600" dirty="0" err="1"/>
              <a:t>berbeda</a:t>
            </a:r>
            <a:r>
              <a:rPr lang="en-US" sz="2600" dirty="0"/>
              <a:t>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mencolok</a:t>
            </a:r>
            <a:r>
              <a:rPr lang="en-US" sz="2600" dirty="0"/>
              <a:t>, </a:t>
            </a:r>
            <a:r>
              <a:rPr lang="en-US" sz="2600" dirty="0" err="1"/>
              <a:t>ukuran</a:t>
            </a:r>
            <a:r>
              <a:rPr lang="en-US" sz="2600" dirty="0"/>
              <a:t> </a:t>
            </a:r>
            <a:r>
              <a:rPr lang="en-US" sz="2600" dirty="0" err="1"/>
              <a:t>foto</a:t>
            </a:r>
            <a:r>
              <a:rPr lang="en-US" sz="2600" dirty="0"/>
              <a:t>/</a:t>
            </a:r>
            <a:r>
              <a:rPr lang="en-US" sz="2600" dirty="0" err="1"/>
              <a:t>ilustrasi</a:t>
            </a:r>
            <a:r>
              <a:rPr lang="en-US" sz="2600" dirty="0"/>
              <a:t> </a:t>
            </a:r>
            <a:r>
              <a:rPr lang="en-US" sz="2600" dirty="0" err="1"/>
              <a:t>dibuat</a:t>
            </a:r>
            <a:r>
              <a:rPr lang="en-US" sz="2600" dirty="0"/>
              <a:t> </a:t>
            </a:r>
            <a:r>
              <a:rPr lang="en-US" sz="2600" dirty="0" err="1"/>
              <a:t>besar</a:t>
            </a:r>
            <a:r>
              <a:rPr lang="en-US" sz="2600" dirty="0"/>
              <a:t> </a:t>
            </a:r>
            <a:r>
              <a:rPr lang="en-US" sz="2600" dirty="0" err="1"/>
              <a:t>diantara</a:t>
            </a:r>
            <a:r>
              <a:rPr lang="en-US" sz="2600" dirty="0"/>
              <a:t> yang </a:t>
            </a:r>
            <a:r>
              <a:rPr lang="en-US" sz="2600" dirty="0" err="1"/>
              <a:t>kecil</a:t>
            </a:r>
            <a:r>
              <a:rPr lang="en-US" sz="2600" dirty="0"/>
              <a:t>,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pemilihan</a:t>
            </a:r>
            <a:r>
              <a:rPr lang="en-US" sz="2600" i="1" dirty="0"/>
              <a:t> font</a:t>
            </a:r>
            <a:r>
              <a:rPr lang="en-US" sz="2600" dirty="0"/>
              <a:t> yang </a:t>
            </a:r>
            <a:r>
              <a:rPr lang="en-US" sz="2600" dirty="0" err="1"/>
              <a:t>berbeda</a:t>
            </a:r>
            <a:r>
              <a:rPr lang="en-US" sz="2600" i="1" dirty="0"/>
              <a:t> </a:t>
            </a:r>
            <a:r>
              <a:rPr lang="en-US" sz="2600" i="1" dirty="0" err="1"/>
              <a:t>typefont</a:t>
            </a:r>
            <a:r>
              <a:rPr lang="en-US" sz="2600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ukurannya</a:t>
            </a:r>
            <a:r>
              <a:rPr lang="en-US" sz="2600" dirty="0"/>
              <a:t>, </a:t>
            </a:r>
            <a:r>
              <a:rPr lang="en-US" sz="2600" dirty="0" err="1"/>
              <a:t>mengganti</a:t>
            </a:r>
            <a:r>
              <a:rPr lang="en-US" sz="2600" dirty="0"/>
              <a:t> </a:t>
            </a:r>
            <a:r>
              <a:rPr lang="en-US" sz="2600" dirty="0" err="1"/>
              <a:t>irama</a:t>
            </a:r>
            <a:r>
              <a:rPr lang="en-US" sz="2600" dirty="0"/>
              <a:t>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arah</a:t>
            </a:r>
            <a:r>
              <a:rPr lang="en-US" sz="2600" dirty="0"/>
              <a:t> juga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lakukan</a:t>
            </a:r>
            <a:endParaRPr lang="id-ID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28E1E6-B7AD-47CD-87FF-543D8395BC3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877" y="3738785"/>
            <a:ext cx="2373124" cy="293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B0356-CE70-48EC-BB42-0B20206F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41" y="646387"/>
            <a:ext cx="9905999" cy="1324304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Kesatuan</a:t>
            </a:r>
            <a:r>
              <a:rPr lang="en-US" b="1" i="1" dirty="0">
                <a:solidFill>
                  <a:schemeClr val="bg1"/>
                </a:solidFill>
              </a:rPr>
              <a:t> (unity)</a:t>
            </a:r>
            <a:r>
              <a:rPr lang="id-ID" dirty="0">
                <a:solidFill>
                  <a:schemeClr val="bg1"/>
                </a:solidFill>
              </a:rPr>
              <a:t/>
            </a:r>
            <a:br>
              <a:rPr lang="id-ID" dirty="0">
                <a:solidFill>
                  <a:schemeClr val="bg1"/>
                </a:solidFill>
              </a:rPr>
            </a:b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E5C1E8-3A91-492B-A462-D479508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18" y="1545022"/>
            <a:ext cx="9905999" cy="3468413"/>
          </a:xfrm>
        </p:spPr>
        <p:txBody>
          <a:bodyPr>
            <a:noAutofit/>
          </a:bodyPr>
          <a:lstStyle/>
          <a:p>
            <a:pPr algn="just"/>
            <a:r>
              <a:rPr lang="en-US" sz="3600" dirty="0" err="1">
                <a:solidFill>
                  <a:schemeClr val="bg1"/>
                </a:solidFill>
              </a:rPr>
              <a:t>Kesatuan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atau</a:t>
            </a:r>
            <a:r>
              <a:rPr lang="en-US" sz="3600" i="1" dirty="0">
                <a:solidFill>
                  <a:schemeClr val="bg1"/>
                </a:solidFill>
              </a:rPr>
              <a:t> unity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merupakan</a:t>
            </a:r>
            <a:r>
              <a:rPr lang="en-US" sz="3600" dirty="0">
                <a:solidFill>
                  <a:schemeClr val="bg1"/>
                </a:solidFill>
              </a:rPr>
              <a:t> salah </a:t>
            </a:r>
            <a:r>
              <a:rPr lang="en-US" sz="3600" dirty="0" err="1">
                <a:solidFill>
                  <a:schemeClr val="bg1"/>
                </a:solidFill>
              </a:rPr>
              <a:t>satu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prinsip</a:t>
            </a:r>
            <a:r>
              <a:rPr lang="en-US" sz="3600" dirty="0">
                <a:solidFill>
                  <a:schemeClr val="bg1"/>
                </a:solidFill>
              </a:rPr>
              <a:t> yang </a:t>
            </a:r>
            <a:r>
              <a:rPr lang="en-US" sz="3600" dirty="0" err="1">
                <a:solidFill>
                  <a:schemeClr val="bg1"/>
                </a:solidFill>
              </a:rPr>
              <a:t>menekankan</a:t>
            </a:r>
            <a:r>
              <a:rPr lang="en-US" sz="3600" dirty="0">
                <a:solidFill>
                  <a:schemeClr val="bg1"/>
                </a:solidFill>
              </a:rPr>
              <a:t> pada </a:t>
            </a:r>
            <a:r>
              <a:rPr lang="en-US" sz="3600" dirty="0" err="1">
                <a:solidFill>
                  <a:schemeClr val="bg1"/>
                </a:solidFill>
              </a:rPr>
              <a:t>keselarasan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dari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unsur-unsur</a:t>
            </a:r>
            <a:r>
              <a:rPr lang="en-US" sz="3600" dirty="0">
                <a:solidFill>
                  <a:schemeClr val="bg1"/>
                </a:solidFill>
              </a:rPr>
              <a:t> yang </a:t>
            </a:r>
            <a:r>
              <a:rPr lang="en-US" sz="3600" dirty="0" err="1">
                <a:solidFill>
                  <a:schemeClr val="bg1"/>
                </a:solidFill>
              </a:rPr>
              <a:t>disusun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desain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bisa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dikatakan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menyatu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apabila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secara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keseluruhan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tampak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harmonis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r>
              <a:rPr lang="id-ID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Prinsip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kesatuan</a:t>
            </a:r>
            <a:r>
              <a:rPr lang="en-US" sz="3600" dirty="0">
                <a:solidFill>
                  <a:schemeClr val="bg1"/>
                </a:solidFill>
              </a:rPr>
              <a:t> juga </a:t>
            </a:r>
            <a:r>
              <a:rPr lang="en-US" sz="3600" dirty="0" err="1">
                <a:solidFill>
                  <a:schemeClr val="bg1"/>
                </a:solidFill>
              </a:rPr>
              <a:t>dikenal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dengan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istilah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1"/>
                </a:solidFill>
              </a:rPr>
              <a:t>Proximity</a:t>
            </a:r>
            <a:r>
              <a:rPr lang="en-US" sz="3600" dirty="0">
                <a:solidFill>
                  <a:schemeClr val="bg1"/>
                </a:solidFill>
              </a:rPr>
              <a:t> yang </a:t>
            </a:r>
            <a:r>
              <a:rPr lang="en-US" sz="3600" dirty="0" err="1">
                <a:solidFill>
                  <a:schemeClr val="bg1"/>
                </a:solidFill>
              </a:rPr>
              <a:t>artinya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kedekatan</a:t>
            </a:r>
            <a:endParaRPr lang="id-ID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55038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F218DBB-D069-44F4-9B5E-7B7AC8CBBD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3655" y="675429"/>
            <a:ext cx="7844589" cy="475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382815" y="5644055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045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FE546-7A4E-424A-B4A1-65C76F5B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Keselarasan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i="1" dirty="0">
                <a:solidFill>
                  <a:schemeClr val="bg1"/>
                </a:solidFill>
              </a:rPr>
              <a:t>harmony)</a:t>
            </a:r>
            <a:r>
              <a:rPr lang="id-ID" dirty="0">
                <a:solidFill>
                  <a:schemeClr val="bg1"/>
                </a:solidFill>
              </a:rPr>
              <a:t/>
            </a:r>
            <a:br>
              <a:rPr lang="id-ID" dirty="0">
                <a:solidFill>
                  <a:schemeClr val="bg1"/>
                </a:solidFill>
              </a:rPr>
            </a:b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6918A-9B43-4A1B-858F-7250DF85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78" y="1981473"/>
            <a:ext cx="9905999" cy="354171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Keselarasan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merupakan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prinsip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desain</a:t>
            </a:r>
            <a:r>
              <a:rPr lang="en-US" sz="3200" dirty="0">
                <a:solidFill>
                  <a:schemeClr val="bg1"/>
                </a:solidFill>
              </a:rPr>
              <a:t> yang </a:t>
            </a:r>
            <a:r>
              <a:rPr lang="en-US" sz="3200" dirty="0" err="1">
                <a:solidFill>
                  <a:schemeClr val="bg1"/>
                </a:solidFill>
              </a:rPr>
              <a:t>diartikan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sebagai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keteraturan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tatanan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diantara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bagian-bagian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suatu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karya.Keselarasan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dalam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desain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merupakan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pembentukan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unsur-unsur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keseimbangan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keteraturan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kesatuan</a:t>
            </a:r>
            <a:r>
              <a:rPr lang="en-US" sz="3200" dirty="0">
                <a:solidFill>
                  <a:schemeClr val="bg1"/>
                </a:solidFill>
              </a:rPr>
              <a:t>, dan </a:t>
            </a:r>
            <a:r>
              <a:rPr lang="en-US" sz="3200" dirty="0" err="1">
                <a:solidFill>
                  <a:schemeClr val="bg1"/>
                </a:solidFill>
              </a:rPr>
              <a:t>perpaduan</a:t>
            </a:r>
            <a:r>
              <a:rPr lang="en-US" sz="3200" dirty="0">
                <a:solidFill>
                  <a:schemeClr val="bg1"/>
                </a:solidFill>
              </a:rPr>
              <a:t> yang </a:t>
            </a:r>
            <a:r>
              <a:rPr lang="en-US" sz="3200" dirty="0" err="1">
                <a:solidFill>
                  <a:schemeClr val="bg1"/>
                </a:solidFill>
              </a:rPr>
              <a:t>masing-masing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saling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mengisi</a:t>
            </a:r>
            <a:r>
              <a:rPr lang="en-US" sz="3200" dirty="0">
                <a:solidFill>
                  <a:schemeClr val="bg1"/>
                </a:solidFill>
              </a:rPr>
              <a:t> dan </a:t>
            </a:r>
            <a:r>
              <a:rPr lang="en-US" sz="3200" dirty="0" err="1">
                <a:solidFill>
                  <a:schemeClr val="bg1"/>
                </a:solidFill>
              </a:rPr>
              <a:t>menimbang</a:t>
            </a:r>
            <a:endParaRPr lang="id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59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CE6957-71B6-4248-BCF4-3DC30F00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1435"/>
            <a:ext cx="10556603" cy="37048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</a:rPr>
              <a:t>Harmoni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dapat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diwujudkan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dengan</a:t>
            </a:r>
            <a:r>
              <a:rPr lang="en-US" sz="2800" dirty="0">
                <a:solidFill>
                  <a:schemeClr val="bg1"/>
                </a:solidFill>
              </a:rPr>
              <a:t> 2 </a:t>
            </a:r>
            <a:r>
              <a:rPr lang="en-US" sz="2800" dirty="0" err="1">
                <a:solidFill>
                  <a:schemeClr val="bg1"/>
                </a:solidFill>
              </a:rPr>
              <a:t>cara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yaitu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endParaRPr lang="id-ID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2800" dirty="0">
                <a:solidFill>
                  <a:schemeClr val="bg1"/>
                </a:solidFill>
              </a:rPr>
              <a:t>1. 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Harmoni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bentuk</a:t>
            </a:r>
            <a:endParaRPr lang="id-ID" sz="2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800" dirty="0" err="1">
                <a:solidFill>
                  <a:schemeClr val="bg1"/>
                </a:solidFill>
              </a:rPr>
              <a:t>Harmoni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dilihat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ialah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dimana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adanya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keserasian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dalam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penempatan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unsur-unsurnya</a:t>
            </a:r>
            <a:r>
              <a:rPr lang="en-US" sz="2800" dirty="0" smtClean="0">
                <a:solidFill>
                  <a:schemeClr val="bg1"/>
                </a:solidFill>
              </a:rPr>
              <a:t>. Hal </a:t>
            </a:r>
            <a:r>
              <a:rPr lang="en-US" sz="2800" dirty="0" err="1">
                <a:solidFill>
                  <a:schemeClr val="bg1"/>
                </a:solidFill>
              </a:rPr>
              <a:t>itu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dapat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dilihat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bentuk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ukurannya</a:t>
            </a:r>
            <a:r>
              <a:rPr lang="en-US" sz="2800" dirty="0">
                <a:solidFill>
                  <a:schemeClr val="bg1"/>
                </a:solidFill>
              </a:rPr>
              <a:t> pada media </a:t>
            </a:r>
            <a:r>
              <a:rPr lang="en-US" sz="2800" dirty="0" err="1">
                <a:solidFill>
                  <a:schemeClr val="bg1"/>
                </a:solidFill>
              </a:rPr>
              <a:t>misalnyabrosur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i="1" dirty="0">
                <a:solidFill>
                  <a:schemeClr val="bg1"/>
                </a:solidFill>
              </a:rPr>
              <a:t> leaflet,</a:t>
            </a:r>
            <a:r>
              <a:rPr lang="en-US" sz="2800" dirty="0">
                <a:solidFill>
                  <a:schemeClr val="bg1"/>
                </a:solidFill>
              </a:rPr>
              <a:t> poster, </a:t>
            </a:r>
            <a:r>
              <a:rPr lang="en-US" sz="2800" dirty="0" err="1">
                <a:solidFill>
                  <a:schemeClr val="bg1"/>
                </a:solidFill>
              </a:rPr>
              <a:t>dll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Pemilihan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huruf</a:t>
            </a:r>
            <a:r>
              <a:rPr lang="en-US" sz="2800" dirty="0">
                <a:solidFill>
                  <a:schemeClr val="bg1"/>
                </a:solidFill>
              </a:rPr>
              <a:t> juga </a:t>
            </a:r>
            <a:r>
              <a:rPr lang="en-US" sz="2800" dirty="0" err="1">
                <a:solidFill>
                  <a:schemeClr val="bg1"/>
                </a:solidFill>
              </a:rPr>
              <a:t>memiliki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peranan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penting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sebagaimana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tujuan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apa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desain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itu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dibuat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id-ID" sz="2800" dirty="0">
              <a:solidFill>
                <a:schemeClr val="bg1"/>
              </a:solidFill>
            </a:endParaRPr>
          </a:p>
          <a:p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792552-16C3-429C-9C4B-497AFE599C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84" y="4090737"/>
            <a:ext cx="517934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3515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552225-C21C-460E-AD51-413C316E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577518"/>
            <a:ext cx="9905999" cy="5213685"/>
          </a:xfrm>
        </p:spPr>
        <p:txBody>
          <a:bodyPr/>
          <a:lstStyle/>
          <a:p>
            <a:pPr marL="0" indent="0">
              <a:buNone/>
            </a:pPr>
            <a:r>
              <a:rPr lang="id-ID" sz="3200" dirty="0">
                <a:solidFill>
                  <a:schemeClr val="bg1"/>
                </a:solidFill>
              </a:rPr>
              <a:t>2. </a:t>
            </a:r>
            <a:r>
              <a:rPr lang="en-US" sz="3200" dirty="0" err="1">
                <a:solidFill>
                  <a:schemeClr val="bg1"/>
                </a:solidFill>
              </a:rPr>
              <a:t>Harmoni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dari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segi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warna</a:t>
            </a:r>
            <a:endParaRPr lang="id-ID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800" dirty="0" err="1">
                <a:solidFill>
                  <a:schemeClr val="bg1"/>
                </a:solidFill>
              </a:rPr>
              <a:t>Warna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memiliki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pengaruh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amat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besar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karena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tiap-tiap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warna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memiliki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sifatnya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masing-masing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seperti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merah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memiliki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arti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berani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biru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memiliki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kesan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tenang</a:t>
            </a:r>
            <a:r>
              <a:rPr lang="en-US" sz="2800" dirty="0">
                <a:solidFill>
                  <a:schemeClr val="bg1"/>
                </a:solidFill>
              </a:rPr>
              <a:t> dan lain </a:t>
            </a:r>
            <a:r>
              <a:rPr lang="en-US" sz="2800" dirty="0" err="1">
                <a:solidFill>
                  <a:schemeClr val="bg1"/>
                </a:solidFill>
              </a:rPr>
              <a:t>sebagainya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id-ID" sz="2800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CD0A3A-6566-4037-B06A-DD06CF38FC1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2330" y="3011440"/>
            <a:ext cx="5048251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2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48A57-B7CF-41D1-981E-96636DE9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287" y="2689715"/>
            <a:ext cx="9905999" cy="1478570"/>
          </a:xfrm>
        </p:spPr>
        <p:txBody>
          <a:bodyPr>
            <a:normAutofit/>
          </a:bodyPr>
          <a:lstStyle/>
          <a:p>
            <a:r>
              <a:rPr lang="id-ID" sz="4800" b="1" cap="none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SEKIAN </a:t>
            </a:r>
            <a:r>
              <a:rPr lang="en-US" sz="4800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DAN TERIMA KASIH</a:t>
            </a:r>
            <a:endParaRPr lang="id-ID" sz="4800" b="1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32089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KOMPETENSI DASAR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891862"/>
            <a:ext cx="9905999" cy="3899339"/>
          </a:xfrm>
        </p:spPr>
        <p:txBody>
          <a:bodyPr/>
          <a:lstStyle/>
          <a:p>
            <a:pPr marL="568325" indent="-568325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3.3 </a:t>
            </a:r>
            <a:r>
              <a:rPr lang="id-ID" sz="2800" b="1" dirty="0">
                <a:solidFill>
                  <a:schemeClr val="bg1"/>
                </a:solidFill>
              </a:rPr>
              <a:t>Mendiskusikan </a:t>
            </a:r>
            <a:r>
              <a:rPr lang="id-ID" sz="2800" dirty="0">
                <a:solidFill>
                  <a:schemeClr val="bg1"/>
                </a:solidFill>
              </a:rPr>
              <a:t>prinsip-prinsip tata letak, antara lain : proporsi, irama (rythm), keseimbangan, kontras, kesatuan (unity), dan harmoni dalam pembuatan desain </a:t>
            </a:r>
            <a:r>
              <a:rPr lang="id-ID" sz="2800" dirty="0" smtClean="0">
                <a:solidFill>
                  <a:schemeClr val="bg1"/>
                </a:solidFill>
              </a:rPr>
              <a:t>grafis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68325" indent="-568325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3.4 </a:t>
            </a:r>
            <a:r>
              <a:rPr lang="id-ID" sz="2800" b="1" dirty="0" smtClean="0">
                <a:solidFill>
                  <a:schemeClr val="bg1"/>
                </a:solidFill>
              </a:rPr>
              <a:t>Menempatkan </a:t>
            </a:r>
            <a:r>
              <a:rPr lang="id-ID" sz="2800" dirty="0">
                <a:solidFill>
                  <a:schemeClr val="bg1"/>
                </a:solidFill>
              </a:rPr>
              <a:t>hasil prinsip-prinsip tata letak, antara lain : proporsi, irama (rythm), keseimbangan, kontras, kesatuan (unity), dan harmoni dalam pembuatan desain grafis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2A1D0C-A1E1-4E62-A080-B0606DB1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457" y="2281017"/>
            <a:ext cx="9443545" cy="498688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3.3.1 </a:t>
            </a:r>
            <a:r>
              <a:rPr lang="id-ID" sz="2800" dirty="0" smtClean="0">
                <a:solidFill>
                  <a:schemeClr val="bg1"/>
                </a:solidFill>
              </a:rPr>
              <a:t>Menjelaskan </a:t>
            </a:r>
            <a:r>
              <a:rPr lang="id-ID" sz="2800" dirty="0">
                <a:solidFill>
                  <a:schemeClr val="bg1"/>
                </a:solidFill>
              </a:rPr>
              <a:t>prinsip tata </a:t>
            </a:r>
            <a:r>
              <a:rPr lang="id-ID" sz="2800" dirty="0" smtClean="0">
                <a:solidFill>
                  <a:schemeClr val="bg1"/>
                </a:solidFill>
              </a:rPr>
              <a:t>letak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desain</a:t>
            </a: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3.3.2 </a:t>
            </a:r>
            <a:r>
              <a:rPr lang="id-ID" sz="2800" dirty="0" smtClean="0">
                <a:solidFill>
                  <a:schemeClr val="bg1"/>
                </a:solidFill>
              </a:rPr>
              <a:t>Menguraikan </a:t>
            </a:r>
            <a:r>
              <a:rPr lang="id-ID" sz="2800" dirty="0">
                <a:solidFill>
                  <a:schemeClr val="bg1"/>
                </a:solidFill>
              </a:rPr>
              <a:t>prinsip </a:t>
            </a:r>
            <a:r>
              <a:rPr lang="id-ID" sz="2800" dirty="0" smtClean="0">
                <a:solidFill>
                  <a:schemeClr val="bg1"/>
                </a:solidFill>
              </a:rPr>
              <a:t>desain</a:t>
            </a: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4.3.1 </a:t>
            </a:r>
            <a:r>
              <a:rPr lang="id-ID" sz="2800" dirty="0" smtClean="0">
                <a:solidFill>
                  <a:schemeClr val="bg1"/>
                </a:solidFill>
              </a:rPr>
              <a:t>Mengintegrasikan perinsip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kedalam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desain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4.3.2 </a:t>
            </a:r>
            <a:r>
              <a:rPr lang="id-ID" sz="2800" dirty="0" smtClean="0">
                <a:solidFill>
                  <a:schemeClr val="bg1"/>
                </a:solidFill>
              </a:rPr>
              <a:t>Menunjukkan </a:t>
            </a:r>
            <a:r>
              <a:rPr lang="id-ID" sz="2800" dirty="0">
                <a:solidFill>
                  <a:schemeClr val="bg1"/>
                </a:solidFill>
              </a:rPr>
              <a:t>desain </a:t>
            </a:r>
            <a:r>
              <a:rPr lang="id-ID" sz="2800" dirty="0" smtClean="0">
                <a:solidFill>
                  <a:schemeClr val="bg1"/>
                </a:solidFill>
              </a:rPr>
              <a:t>sesuai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prinsip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8703" y="618518"/>
            <a:ext cx="8808708" cy="147857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Indikator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pencapaian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pembelajaran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2993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99170F7-BCB8-44B9-821B-59FE1B1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44" y="567559"/>
            <a:ext cx="11582400" cy="12454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TUJUAN PEMBELAJARAN </a:t>
            </a:r>
            <a:r>
              <a:rPr lang="id-ID" dirty="0">
                <a:solidFill>
                  <a:schemeClr val="bg1"/>
                </a:solidFill>
              </a:rPr>
              <a:t/>
            </a:r>
            <a:br>
              <a:rPr lang="id-ID" dirty="0">
                <a:solidFill>
                  <a:schemeClr val="bg1"/>
                </a:solidFill>
              </a:rPr>
            </a:br>
            <a:endParaRPr lang="id-ID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059106"/>
              </p:ext>
            </p:extLst>
          </p:nvPr>
        </p:nvGraphicFramePr>
        <p:xfrm>
          <a:off x="1377896" y="1939159"/>
          <a:ext cx="9906000" cy="40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6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349F-B389-444E-9982-B0E2C0B3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</a:t>
            </a:r>
            <a:r>
              <a:rPr lang="en-US" dirty="0" err="1"/>
              <a:t>ayo</a:t>
            </a:r>
            <a:r>
              <a:rPr lang="id-ID" dirty="0"/>
              <a:t>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CD0523-6A82-4598-9EA6-4E452D47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L</a:t>
            </a:r>
            <a:r>
              <a:rPr lang="en-US" sz="3600" dirty="0" err="1"/>
              <a:t>ayo</a:t>
            </a:r>
            <a:r>
              <a:rPr lang="id-ID" sz="3600" dirty="0"/>
              <a:t>ut </a:t>
            </a:r>
            <a:r>
              <a:rPr lang="en-US" sz="3600" dirty="0" err="1"/>
              <a:t>menurut</a:t>
            </a:r>
            <a:r>
              <a:rPr lang="en-US" sz="3600" dirty="0"/>
              <a:t> </a:t>
            </a:r>
            <a:r>
              <a:rPr lang="en-US" sz="3600" dirty="0" err="1"/>
              <a:t>bahasa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arti</a:t>
            </a:r>
            <a:r>
              <a:rPr lang="en-US" sz="3600" dirty="0"/>
              <a:t> tata </a:t>
            </a:r>
            <a:r>
              <a:rPr lang="en-US" sz="3600" dirty="0" err="1"/>
              <a:t>letak.Sedangkan</a:t>
            </a:r>
            <a:r>
              <a:rPr lang="en-US" sz="3600" dirty="0"/>
              <a:t> </a:t>
            </a:r>
            <a:r>
              <a:rPr lang="en-US" sz="3600" dirty="0" err="1"/>
              <a:t>menurut</a:t>
            </a:r>
            <a:r>
              <a:rPr lang="en-US" sz="3600" dirty="0"/>
              <a:t> </a:t>
            </a:r>
            <a:r>
              <a:rPr lang="en-US" sz="3600" dirty="0" err="1"/>
              <a:t>istilah</a:t>
            </a:r>
            <a:r>
              <a:rPr lang="en-US" sz="3600" dirty="0"/>
              <a:t>, layout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kegiatan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menyusun</a:t>
            </a:r>
            <a:r>
              <a:rPr lang="en-US" sz="3600" dirty="0"/>
              <a:t>, </a:t>
            </a:r>
            <a:r>
              <a:rPr lang="en-US" sz="3600" dirty="0" err="1"/>
              <a:t>menata</a:t>
            </a:r>
            <a:r>
              <a:rPr lang="en-US" sz="3600" dirty="0"/>
              <a:t>, </a:t>
            </a:r>
            <a:r>
              <a:rPr lang="en-US" sz="3600" dirty="0" err="1"/>
              <a:t>mengatur</a:t>
            </a:r>
            <a:r>
              <a:rPr lang="en-US" sz="3600" dirty="0"/>
              <a:t> dan </a:t>
            </a:r>
            <a:r>
              <a:rPr lang="en-US" sz="3600" dirty="0" err="1"/>
              <a:t>memadukan</a:t>
            </a:r>
            <a:r>
              <a:rPr lang="en-US" sz="3600" dirty="0"/>
              <a:t> </a:t>
            </a:r>
            <a:r>
              <a:rPr lang="en-US" sz="3600" dirty="0" err="1"/>
              <a:t>unsur-unsur</a:t>
            </a:r>
            <a:r>
              <a:rPr lang="en-US" sz="3600" dirty="0"/>
              <a:t> </a:t>
            </a:r>
            <a:r>
              <a:rPr lang="en-US" sz="3600" dirty="0" err="1"/>
              <a:t>komunikasi</a:t>
            </a:r>
            <a:r>
              <a:rPr lang="en-US" sz="3600" dirty="0"/>
              <a:t> </a:t>
            </a:r>
            <a:r>
              <a:rPr lang="en-US" sz="3600" dirty="0" err="1" smtClean="0"/>
              <a:t>grafis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err="1"/>
              <a:t>teks</a:t>
            </a:r>
            <a:r>
              <a:rPr lang="en-US" sz="3600" dirty="0"/>
              <a:t>, </a:t>
            </a:r>
            <a:r>
              <a:rPr lang="en-US" sz="3600" dirty="0" err="1"/>
              <a:t>gambar</a:t>
            </a:r>
            <a:r>
              <a:rPr lang="en-US" sz="3600" dirty="0"/>
              <a:t>, </a:t>
            </a:r>
            <a:r>
              <a:rPr lang="en-US" sz="3600" dirty="0" err="1"/>
              <a:t>bidang</a:t>
            </a:r>
            <a:r>
              <a:rPr lang="en-US" sz="3600" dirty="0"/>
              <a:t> </a:t>
            </a:r>
            <a:r>
              <a:rPr lang="en-US" sz="3600" dirty="0" err="1"/>
              <a:t>dll</a:t>
            </a:r>
            <a:r>
              <a:rPr lang="en-US" sz="3600" dirty="0"/>
              <a:t>)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komposisi</a:t>
            </a:r>
            <a:r>
              <a:rPr lang="en-US" sz="3600" dirty="0"/>
              <a:t> </a:t>
            </a:r>
            <a:r>
              <a:rPr lang="en-US" sz="3600" dirty="0" err="1"/>
              <a:t>karya</a:t>
            </a:r>
            <a:r>
              <a:rPr lang="en-US" sz="3600" dirty="0"/>
              <a:t> visual yang </a:t>
            </a:r>
            <a:r>
              <a:rPr lang="en-US" sz="3600" dirty="0" err="1"/>
              <a:t>komunikatif</a:t>
            </a:r>
            <a:r>
              <a:rPr lang="en-US" sz="3600" dirty="0"/>
              <a:t>, </a:t>
            </a:r>
            <a:r>
              <a:rPr lang="en-US" sz="3600" dirty="0" err="1"/>
              <a:t>estetik</a:t>
            </a:r>
            <a:r>
              <a:rPr lang="en-US" sz="3600" dirty="0"/>
              <a:t>, </a:t>
            </a:r>
            <a:r>
              <a:rPr lang="en-US" sz="3600" dirty="0" err="1"/>
              <a:t>persuasif</a:t>
            </a:r>
            <a:r>
              <a:rPr lang="en-US" sz="3600" dirty="0"/>
              <a:t> dan </a:t>
            </a:r>
            <a:r>
              <a:rPr lang="en-US" sz="3600" dirty="0" err="1"/>
              <a:t>menarik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99431927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3EBA4-3D66-4114-A250-2F9C260A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1844566"/>
          </a:xfrm>
        </p:spPr>
        <p:txBody>
          <a:bodyPr>
            <a:normAutofit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: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C6455-72C5-4C9E-A0B8-DD1F30E8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096814"/>
            <a:ext cx="11582400" cy="39833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Kesebandingan</a:t>
            </a:r>
            <a:r>
              <a:rPr lang="en-US" dirty="0"/>
              <a:t> (proportion)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Keseimbangan</a:t>
            </a:r>
            <a:r>
              <a:rPr lang="en-US" b="1" dirty="0"/>
              <a:t> ( Balance 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Irama</a:t>
            </a:r>
            <a:r>
              <a:rPr lang="en-US" b="1" dirty="0"/>
              <a:t> (</a:t>
            </a:r>
            <a:r>
              <a:rPr lang="en-US" b="1" i="1" dirty="0"/>
              <a:t>rhythm)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Kontras</a:t>
            </a:r>
            <a:r>
              <a:rPr lang="en-US" b="1" dirty="0"/>
              <a:t> (</a:t>
            </a:r>
            <a:r>
              <a:rPr lang="en-US" b="1" i="1" dirty="0"/>
              <a:t>contrast)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Kesatuan</a:t>
            </a:r>
            <a:r>
              <a:rPr lang="en-US" b="1" i="1" dirty="0"/>
              <a:t> (unity)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Keselarasan</a:t>
            </a:r>
            <a:r>
              <a:rPr lang="en-US" b="1" dirty="0"/>
              <a:t> (</a:t>
            </a:r>
            <a:r>
              <a:rPr lang="en-US" b="1" i="1" dirty="0"/>
              <a:t>harmony)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4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2132-661C-4FB7-AF28-642DE993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Kesebandingan</a:t>
            </a:r>
            <a:r>
              <a:rPr lang="en-US" dirty="0"/>
              <a:t> (proportion)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4153A7-621B-436C-9C2D-1554CFF0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765738"/>
            <a:ext cx="9905999" cy="4025463"/>
          </a:xfrm>
        </p:spPr>
        <p:txBody>
          <a:bodyPr>
            <a:noAutofit/>
          </a:bodyPr>
          <a:lstStyle/>
          <a:p>
            <a:pPr algn="just"/>
            <a:r>
              <a:rPr lang="en-US" sz="3600" dirty="0" err="1">
                <a:solidFill>
                  <a:schemeClr val="bg1"/>
                </a:solidFill>
              </a:rPr>
              <a:t>Kesebandingan</a:t>
            </a:r>
            <a:r>
              <a:rPr lang="en-US" sz="3600" dirty="0">
                <a:solidFill>
                  <a:schemeClr val="bg1"/>
                </a:solidFill>
              </a:rPr>
              <a:t> (</a:t>
            </a:r>
            <a:r>
              <a:rPr lang="en-US" sz="3600" dirty="0" err="1">
                <a:solidFill>
                  <a:schemeClr val="bg1"/>
                </a:solidFill>
              </a:rPr>
              <a:t>proporsi</a:t>
            </a:r>
            <a:r>
              <a:rPr lang="en-US" sz="3600" dirty="0">
                <a:solidFill>
                  <a:schemeClr val="bg1"/>
                </a:solidFill>
              </a:rPr>
              <a:t>) </a:t>
            </a:r>
            <a:r>
              <a:rPr lang="en-US" sz="3600" dirty="0" err="1">
                <a:solidFill>
                  <a:schemeClr val="bg1"/>
                </a:solidFill>
              </a:rPr>
              <a:t>merupakan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perbandingan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ukuran</a:t>
            </a:r>
            <a:r>
              <a:rPr lang="en-US" sz="3600" dirty="0">
                <a:solidFill>
                  <a:schemeClr val="bg1"/>
                </a:solidFill>
              </a:rPr>
              <a:t> yang </a:t>
            </a:r>
            <a:r>
              <a:rPr lang="en-US" sz="3600" dirty="0" err="1">
                <a:solidFill>
                  <a:schemeClr val="bg1"/>
                </a:solidFill>
              </a:rPr>
              <a:t>digunakan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untuk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menentukan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perbandingan</a:t>
            </a:r>
            <a:r>
              <a:rPr lang="en-US" sz="3600" dirty="0">
                <a:solidFill>
                  <a:schemeClr val="bg1"/>
                </a:solidFill>
              </a:rPr>
              <a:t> yang </a:t>
            </a:r>
            <a:r>
              <a:rPr lang="en-US" sz="3600" dirty="0" err="1">
                <a:solidFill>
                  <a:schemeClr val="bg1"/>
                </a:solidFill>
              </a:rPr>
              <a:t>dianggap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tepat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antara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panjang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dengan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lebar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antara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bagian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dengan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bagian</a:t>
            </a:r>
            <a:r>
              <a:rPr lang="en-US" sz="3600" dirty="0">
                <a:solidFill>
                  <a:schemeClr val="bg1"/>
                </a:solidFill>
              </a:rPr>
              <a:t> lain </a:t>
            </a:r>
            <a:r>
              <a:rPr lang="en-US" sz="3600" dirty="0" err="1">
                <a:solidFill>
                  <a:schemeClr val="bg1"/>
                </a:solidFill>
              </a:rPr>
              <a:t>atau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bagian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dengan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unsur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secara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keseluruhan</a:t>
            </a:r>
            <a:endParaRPr lang="id-ID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67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EA58501-1869-4930-AF46-EB52E188C39C}"/>
              </a:ext>
            </a:extLst>
          </p:cNvPr>
          <p:cNvSpPr txBox="1">
            <a:spLocks/>
          </p:cNvSpPr>
          <p:nvPr/>
        </p:nvSpPr>
        <p:spPr>
          <a:xfrm>
            <a:off x="1141413" y="610497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Keseimbangan</a:t>
            </a:r>
            <a:r>
              <a:rPr lang="en-US" b="1" dirty="0">
                <a:solidFill>
                  <a:schemeClr val="bg1"/>
                </a:solidFill>
              </a:rPr>
              <a:t> ( Balance )</a:t>
            </a:r>
            <a:r>
              <a:rPr lang="id-ID" dirty="0">
                <a:solidFill>
                  <a:schemeClr val="bg1"/>
                </a:solidFill>
              </a:rPr>
              <a:t/>
            </a:r>
            <a:br>
              <a:rPr lang="id-ID" dirty="0">
                <a:solidFill>
                  <a:schemeClr val="bg1"/>
                </a:solidFill>
              </a:rPr>
            </a:b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3D22368-7DD7-4363-B0BE-78DC9F6FB0B1}"/>
              </a:ext>
            </a:extLst>
          </p:cNvPr>
          <p:cNvSpPr txBox="1">
            <a:spLocks/>
          </p:cNvSpPr>
          <p:nvPr/>
        </p:nvSpPr>
        <p:spPr>
          <a:xfrm>
            <a:off x="802107" y="1638511"/>
            <a:ext cx="10972800" cy="521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bg1"/>
                </a:solidFill>
              </a:rPr>
              <a:t>Setiap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karya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desain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grafis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harus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dapat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mengkomunikasikan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informasi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secara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jelas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sekaligus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estetis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err="1">
                <a:solidFill>
                  <a:schemeClr val="bg1"/>
                </a:solidFill>
              </a:rPr>
              <a:t>hal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itu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memerlukan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keadaan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keseimbangan</a:t>
            </a:r>
            <a:r>
              <a:rPr lang="en-US" sz="2600" dirty="0">
                <a:solidFill>
                  <a:schemeClr val="bg1"/>
                </a:solidFill>
              </a:rPr>
              <a:t> pada </a:t>
            </a:r>
            <a:r>
              <a:rPr lang="en-US" sz="2600" dirty="0" err="1">
                <a:solidFill>
                  <a:schemeClr val="bg1"/>
                </a:solidFill>
              </a:rPr>
              <a:t>unsur-unsur</a:t>
            </a:r>
            <a:r>
              <a:rPr lang="en-US" sz="2600" dirty="0">
                <a:solidFill>
                  <a:schemeClr val="bg1"/>
                </a:solidFill>
              </a:rPr>
              <a:t> yang </a:t>
            </a:r>
            <a:r>
              <a:rPr lang="en-US" sz="2600" dirty="0" err="1">
                <a:solidFill>
                  <a:schemeClr val="bg1"/>
                </a:solidFill>
              </a:rPr>
              <a:t>ada</a:t>
            </a:r>
            <a:r>
              <a:rPr lang="en-US" sz="2600" dirty="0">
                <a:solidFill>
                  <a:schemeClr val="bg1"/>
                </a:solidFill>
              </a:rPr>
              <a:t> di </a:t>
            </a:r>
            <a:r>
              <a:rPr lang="en-US" sz="2600" dirty="0" err="1">
                <a:solidFill>
                  <a:schemeClr val="bg1"/>
                </a:solidFill>
              </a:rPr>
              <a:t>dalamnya</a:t>
            </a:r>
            <a:r>
              <a:rPr lang="en-US" sz="2600" dirty="0">
                <a:solidFill>
                  <a:schemeClr val="bg1"/>
                </a:solidFill>
              </a:rPr>
              <a:t> agar </a:t>
            </a:r>
            <a:r>
              <a:rPr lang="en-US" sz="2600" dirty="0" err="1">
                <a:solidFill>
                  <a:schemeClr val="bg1"/>
                </a:solidFill>
              </a:rPr>
              <a:t>tujuan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tersebut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dapat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tercapai</a:t>
            </a:r>
            <a:endParaRPr lang="id-ID" sz="2600" dirty="0">
              <a:solidFill>
                <a:schemeClr val="bg1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Keseimbangan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lebih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terlihat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ketika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anda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menyatukan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pandangan</a:t>
            </a:r>
            <a:r>
              <a:rPr lang="en-US" sz="2600" dirty="0">
                <a:solidFill>
                  <a:schemeClr val="bg1"/>
                </a:solidFill>
              </a:rPr>
              <a:t> pada </a:t>
            </a:r>
            <a:r>
              <a:rPr lang="en-US" sz="2600" dirty="0" err="1">
                <a:solidFill>
                  <a:schemeClr val="bg1"/>
                </a:solidFill>
              </a:rPr>
              <a:t>sebuah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desain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secara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keseluruhan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err="1">
                <a:solidFill>
                  <a:schemeClr val="bg1"/>
                </a:solidFill>
              </a:rPr>
              <a:t>sehingga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tidak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tertangkap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kesan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berat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sebelah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err="1">
                <a:solidFill>
                  <a:schemeClr val="bg1"/>
                </a:solidFill>
              </a:rPr>
              <a:t>penuh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sebelah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err="1">
                <a:solidFill>
                  <a:schemeClr val="bg1"/>
                </a:solidFill>
              </a:rPr>
              <a:t>ramai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sebelah</a:t>
            </a:r>
            <a:r>
              <a:rPr lang="en-US" sz="2600" dirty="0">
                <a:solidFill>
                  <a:schemeClr val="bg1"/>
                </a:solidFill>
              </a:rPr>
              <a:t> dan </a:t>
            </a:r>
            <a:r>
              <a:rPr lang="en-US" sz="2600" dirty="0" err="1">
                <a:solidFill>
                  <a:schemeClr val="bg1"/>
                </a:solidFill>
              </a:rPr>
              <a:t>seterusnya</a:t>
            </a:r>
            <a:endParaRPr lang="id-ID" sz="2600" dirty="0">
              <a:solidFill>
                <a:schemeClr val="bg1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Sehingga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keseimbangan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atau</a:t>
            </a:r>
            <a:r>
              <a:rPr lang="en-US" sz="2600" i="1" dirty="0">
                <a:solidFill>
                  <a:schemeClr val="bg1"/>
                </a:solidFill>
              </a:rPr>
              <a:t> balance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secara</a:t>
            </a:r>
            <a:r>
              <a:rPr lang="en-US" sz="2600" dirty="0">
                <a:solidFill>
                  <a:schemeClr val="bg1"/>
                </a:solidFill>
              </a:rPr>
              <a:t> visual </a:t>
            </a:r>
            <a:r>
              <a:rPr lang="en-US" sz="2600" dirty="0" err="1">
                <a:solidFill>
                  <a:schemeClr val="bg1"/>
                </a:solidFill>
              </a:rPr>
              <a:t>dapat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diartikan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kondisi</a:t>
            </a:r>
            <a:r>
              <a:rPr lang="en-US" sz="2600" dirty="0">
                <a:solidFill>
                  <a:schemeClr val="bg1"/>
                </a:solidFill>
              </a:rPr>
              <a:t> yang </a:t>
            </a:r>
            <a:r>
              <a:rPr lang="en-US" sz="2600" dirty="0" err="1">
                <a:solidFill>
                  <a:schemeClr val="bg1"/>
                </a:solidFill>
              </a:rPr>
              <a:t>sama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berat</a:t>
            </a:r>
            <a:r>
              <a:rPr lang="en-US" sz="2600" dirty="0">
                <a:solidFill>
                  <a:schemeClr val="bg1"/>
                </a:solidFill>
              </a:rPr>
              <a:t>. </a:t>
            </a:r>
            <a:r>
              <a:rPr lang="en-US" sz="2600" dirty="0" err="1">
                <a:solidFill>
                  <a:schemeClr val="bg1"/>
                </a:solidFill>
              </a:rPr>
              <a:t>Pembagian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tersebut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dapat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dilihat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dengan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prioritas</a:t>
            </a:r>
            <a:r>
              <a:rPr lang="en-US" sz="2600" i="1" dirty="0">
                <a:solidFill>
                  <a:schemeClr val="bg1"/>
                </a:solidFill>
              </a:rPr>
              <a:t> horizontal</a:t>
            </a:r>
            <a:r>
              <a:rPr lang="en-US" sz="2600" dirty="0">
                <a:solidFill>
                  <a:schemeClr val="bg1"/>
                </a:solidFill>
              </a:rPr>
              <a:t> (</a:t>
            </a:r>
            <a:r>
              <a:rPr lang="en-US" sz="2600" dirty="0" err="1">
                <a:solidFill>
                  <a:schemeClr val="bg1"/>
                </a:solidFill>
              </a:rPr>
              <a:t>kanan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kiri</a:t>
            </a:r>
            <a:r>
              <a:rPr lang="en-US" sz="2600" dirty="0">
                <a:solidFill>
                  <a:schemeClr val="bg1"/>
                </a:solidFill>
              </a:rPr>
              <a:t>) dan </a:t>
            </a:r>
            <a:r>
              <a:rPr lang="en-US" sz="2600" dirty="0" err="1">
                <a:solidFill>
                  <a:schemeClr val="bg1"/>
                </a:solidFill>
              </a:rPr>
              <a:t>vertikal</a:t>
            </a:r>
            <a:r>
              <a:rPr lang="en-US" sz="2600" dirty="0">
                <a:solidFill>
                  <a:schemeClr val="bg1"/>
                </a:solidFill>
              </a:rPr>
              <a:t> (</a:t>
            </a:r>
            <a:r>
              <a:rPr lang="en-US" sz="2600" dirty="0" err="1">
                <a:solidFill>
                  <a:schemeClr val="bg1"/>
                </a:solidFill>
              </a:rPr>
              <a:t>atas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bawah</a:t>
            </a:r>
            <a:r>
              <a:rPr lang="en-US" sz="2600" dirty="0">
                <a:solidFill>
                  <a:schemeClr val="bg1"/>
                </a:solidFill>
              </a:rPr>
              <a:t>).</a:t>
            </a:r>
            <a:endParaRPr lang="id-ID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5143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7A88-A22C-4379-AF6D-4B7900BF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689811"/>
            <a:ext cx="9905999" cy="510139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Ada </a:t>
            </a:r>
            <a:r>
              <a:rPr lang="en-US" sz="2800" b="1" dirty="0" err="1"/>
              <a:t>dua</a:t>
            </a:r>
            <a:r>
              <a:rPr lang="en-US" sz="2800" b="1" dirty="0"/>
              <a:t> </a:t>
            </a:r>
            <a:r>
              <a:rPr lang="en-US" sz="2800" b="1" dirty="0" err="1"/>
              <a:t>metode</a:t>
            </a:r>
            <a:r>
              <a:rPr lang="en-US" sz="2800" b="1" dirty="0"/>
              <a:t> </a:t>
            </a:r>
            <a:r>
              <a:rPr lang="en-US" sz="2800" b="1" dirty="0" err="1"/>
              <a:t>pendekatan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menciptakan</a:t>
            </a:r>
            <a:r>
              <a:rPr lang="en-US" sz="2800" b="1" dirty="0"/>
              <a:t> </a:t>
            </a:r>
            <a:r>
              <a:rPr lang="en-US" sz="2800" b="1" dirty="0" err="1"/>
              <a:t>keseimbangan</a:t>
            </a:r>
            <a:r>
              <a:rPr lang="en-US" sz="2800" b="1" dirty="0"/>
              <a:t> :</a:t>
            </a:r>
            <a:endParaRPr lang="id-ID" sz="2800" b="1" dirty="0"/>
          </a:p>
          <a:p>
            <a:pPr marL="457200" indent="-457200">
              <a:buAutoNum type="arabicPeriod"/>
            </a:pPr>
            <a:r>
              <a:rPr lang="en-US" sz="2400" dirty="0" err="1"/>
              <a:t>Keseimbangan</a:t>
            </a:r>
            <a:r>
              <a:rPr lang="en-US" sz="2400" dirty="0"/>
              <a:t> </a:t>
            </a:r>
            <a:r>
              <a:rPr lang="en-US" sz="2400" dirty="0" err="1"/>
              <a:t>simetris</a:t>
            </a:r>
            <a:r>
              <a:rPr lang="en-US" sz="2400" i="1" dirty="0"/>
              <a:t> (formal balance)</a:t>
            </a:r>
            <a:endParaRPr lang="id-ID" sz="2400" i="1" dirty="0"/>
          </a:p>
          <a:p>
            <a:pPr marL="0" indent="0">
              <a:buNone/>
            </a:pP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keseimbangan</a:t>
            </a:r>
            <a:r>
              <a:rPr lang="en-US" sz="2400" dirty="0"/>
              <a:t> yang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yang </a:t>
            </a:r>
            <a:r>
              <a:rPr lang="en-US" sz="2400" dirty="0" err="1"/>
              <a:t>menyebar</a:t>
            </a:r>
            <a:r>
              <a:rPr lang="en-US" sz="2400" dirty="0"/>
              <a:t> dan </a:t>
            </a:r>
            <a:r>
              <a:rPr lang="en-US" sz="2400" dirty="0" err="1"/>
              <a:t>membagi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berat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 dan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dan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simetris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setara</a:t>
            </a:r>
            <a:r>
              <a:rPr lang="en-US" sz="2400" dirty="0"/>
              <a:t>. </a:t>
            </a:r>
            <a:r>
              <a:rPr lang="en-US" sz="2400" dirty="0" err="1"/>
              <a:t>Keseimbangan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, </a:t>
            </a:r>
            <a:r>
              <a:rPr lang="en-US" sz="2400" dirty="0" err="1"/>
              <a:t>terkesan</a:t>
            </a:r>
            <a:r>
              <a:rPr lang="en-US" sz="2400" dirty="0"/>
              <a:t> </a:t>
            </a:r>
            <a:r>
              <a:rPr lang="en-US" sz="2400" dirty="0" err="1"/>
              <a:t>resmi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i="1" dirty="0"/>
              <a:t> formal</a:t>
            </a:r>
            <a:endParaRPr lang="id-ID" sz="2400" i="1" dirty="0"/>
          </a:p>
          <a:p>
            <a:endParaRPr lang="id-ID" sz="2400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382D7A-33F8-440E-92EB-B2EAB1E92DC4}"/>
              </a:ext>
            </a:extLst>
          </p:cNvPr>
          <p:cNvPicPr/>
          <p:nvPr/>
        </p:nvPicPr>
        <p:blipFill>
          <a:blip r:embed="rId2"/>
          <a:srcRect l="13953" t="21122" r="31875" b="13843"/>
          <a:stretch>
            <a:fillRect/>
          </a:stretch>
        </p:blipFill>
        <p:spPr bwMode="auto">
          <a:xfrm>
            <a:off x="3448953" y="3965911"/>
            <a:ext cx="3882391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63840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718</Words>
  <Application>Microsoft Office PowerPoint</Application>
  <PresentationFormat>Custom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Circuit</vt:lpstr>
      <vt:lpstr>Office Theme</vt:lpstr>
      <vt:lpstr>Facet</vt:lpstr>
      <vt:lpstr>Module</vt:lpstr>
      <vt:lpstr>Trek</vt:lpstr>
      <vt:lpstr>1_Office Theme</vt:lpstr>
      <vt:lpstr>PowerPoint Presentation</vt:lpstr>
      <vt:lpstr>KOMPETENSI DASAR</vt:lpstr>
      <vt:lpstr>Indikator pencapaian pembelajaran</vt:lpstr>
      <vt:lpstr>TUJUAN PEMBELAJARAN  </vt:lpstr>
      <vt:lpstr>Layout</vt:lpstr>
      <vt:lpstr>Secara umum prinsip-prinsip dalam penyusunan tata letak terdiri atas: </vt:lpstr>
      <vt:lpstr>Kesebandingan (proportion) </vt:lpstr>
      <vt:lpstr>PowerPoint Presentation</vt:lpstr>
      <vt:lpstr>PowerPoint Presentation</vt:lpstr>
      <vt:lpstr>PowerPoint Presentation</vt:lpstr>
      <vt:lpstr>Irama (rhythm)  </vt:lpstr>
      <vt:lpstr>Kontras (contrast) </vt:lpstr>
      <vt:lpstr>Kesatuan (unity) </vt:lpstr>
      <vt:lpstr>PowerPoint Presentation</vt:lpstr>
      <vt:lpstr>Keselarasan (harmony) </vt:lpstr>
      <vt:lpstr>PowerPoint Presentation</vt:lpstr>
      <vt:lpstr>PowerPoint Presentation</vt:lpstr>
      <vt:lpstr>SEKIAN DAN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SERVERCAD3</dc:creator>
  <cp:lastModifiedBy>ASUS</cp:lastModifiedBy>
  <cp:revision>62</cp:revision>
  <dcterms:created xsi:type="dcterms:W3CDTF">2019-06-14T01:52:21Z</dcterms:created>
  <dcterms:modified xsi:type="dcterms:W3CDTF">2019-07-09T23:42:24Z</dcterms:modified>
</cp:coreProperties>
</file>